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71" r:id="rId3"/>
    <p:sldId id="273" r:id="rId4"/>
    <p:sldId id="270" r:id="rId5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DECB"/>
    <a:srgbClr val="00A391"/>
    <a:srgbClr val="FEA10B"/>
    <a:srgbClr val="764505"/>
    <a:srgbClr val="339F95"/>
    <a:srgbClr val="1A9689"/>
    <a:srgbClr val="029F86"/>
    <a:srgbClr val="01998A"/>
    <a:srgbClr val="00BCA6"/>
    <a:srgbClr val="009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4" autoAdjust="0"/>
    <p:restoredTop sz="96098"/>
  </p:normalViewPr>
  <p:slideViewPr>
    <p:cSldViewPr>
      <p:cViewPr varScale="1">
        <p:scale>
          <a:sx n="71" d="100"/>
          <a:sy n="71" d="100"/>
        </p:scale>
        <p:origin x="63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 Gradient Arrows PowerPoint Diagram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62200" y="1295400"/>
            <a:ext cx="7733011" cy="5320795"/>
            <a:chOff x="2304580" y="1282146"/>
            <a:chExt cx="7733011" cy="5320795"/>
          </a:xfrm>
        </p:grpSpPr>
        <p:grpSp>
          <p:nvGrpSpPr>
            <p:cNvPr id="2" name="Group 1"/>
            <p:cNvGrpSpPr/>
            <p:nvPr/>
          </p:nvGrpSpPr>
          <p:grpSpPr>
            <a:xfrm>
              <a:off x="4166769" y="1282146"/>
              <a:ext cx="3850947" cy="5320795"/>
              <a:chOff x="4341812" y="1524000"/>
              <a:chExt cx="3500861" cy="4837086"/>
            </a:xfrm>
          </p:grpSpPr>
          <p:sp>
            <p:nvSpPr>
              <p:cNvPr id="27" name="Freeform 26"/>
              <p:cNvSpPr>
                <a:spLocks noChangeAspect="1"/>
              </p:cNvSpPr>
              <p:nvPr/>
            </p:nvSpPr>
            <p:spPr>
              <a:xfrm>
                <a:off x="4804128" y="2409667"/>
                <a:ext cx="1891163" cy="1231044"/>
              </a:xfrm>
              <a:custGeom>
                <a:avLst/>
                <a:gdLst>
                  <a:gd name="connsiteX0" fmla="*/ 1900237 w 1900237"/>
                  <a:gd name="connsiteY0" fmla="*/ 204787 h 1228725"/>
                  <a:gd name="connsiteX1" fmla="*/ 1709737 w 1900237"/>
                  <a:gd name="connsiteY1" fmla="*/ 0 h 1228725"/>
                  <a:gd name="connsiteX2" fmla="*/ 866775 w 1900237"/>
                  <a:gd name="connsiteY2" fmla="*/ 9525 h 1228725"/>
                  <a:gd name="connsiteX3" fmla="*/ 85725 w 1900237"/>
                  <a:gd name="connsiteY3" fmla="*/ 781050 h 1228725"/>
                  <a:gd name="connsiteX4" fmla="*/ 0 w 1900237"/>
                  <a:gd name="connsiteY4" fmla="*/ 976312 h 1228725"/>
                  <a:gd name="connsiteX5" fmla="*/ 219075 w 1900237"/>
                  <a:gd name="connsiteY5" fmla="*/ 1223962 h 1228725"/>
                  <a:gd name="connsiteX6" fmla="*/ 981075 w 1900237"/>
                  <a:gd name="connsiteY6" fmla="*/ 1228725 h 1228725"/>
                  <a:gd name="connsiteX7" fmla="*/ 1828800 w 1900237"/>
                  <a:gd name="connsiteY7" fmla="*/ 390525 h 1228725"/>
                  <a:gd name="connsiteX8" fmla="*/ 1900237 w 1900237"/>
                  <a:gd name="connsiteY8" fmla="*/ 204787 h 1228725"/>
                  <a:gd name="connsiteX0" fmla="*/ 1900237 w 1900237"/>
                  <a:gd name="connsiteY0" fmla="*/ 204787 h 1228725"/>
                  <a:gd name="connsiteX1" fmla="*/ 1709737 w 1900237"/>
                  <a:gd name="connsiteY1" fmla="*/ 0 h 1228725"/>
                  <a:gd name="connsiteX2" fmla="*/ 866775 w 1900237"/>
                  <a:gd name="connsiteY2" fmla="*/ 9525 h 1228725"/>
                  <a:gd name="connsiteX3" fmla="*/ 85725 w 1900237"/>
                  <a:gd name="connsiteY3" fmla="*/ 781050 h 1228725"/>
                  <a:gd name="connsiteX4" fmla="*/ 0 w 1900237"/>
                  <a:gd name="connsiteY4" fmla="*/ 976312 h 1228725"/>
                  <a:gd name="connsiteX5" fmla="*/ 219075 w 1900237"/>
                  <a:gd name="connsiteY5" fmla="*/ 1223962 h 1228725"/>
                  <a:gd name="connsiteX6" fmla="*/ 981075 w 1900237"/>
                  <a:gd name="connsiteY6" fmla="*/ 1228725 h 1228725"/>
                  <a:gd name="connsiteX7" fmla="*/ 1828800 w 1900237"/>
                  <a:gd name="connsiteY7" fmla="*/ 390525 h 1228725"/>
                  <a:gd name="connsiteX8" fmla="*/ 1900237 w 1900237"/>
                  <a:gd name="connsiteY8" fmla="*/ 204787 h 1228725"/>
                  <a:gd name="connsiteX0" fmla="*/ 1900237 w 1900237"/>
                  <a:gd name="connsiteY0" fmla="*/ 204787 h 1228725"/>
                  <a:gd name="connsiteX1" fmla="*/ 1709737 w 1900237"/>
                  <a:gd name="connsiteY1" fmla="*/ 0 h 1228725"/>
                  <a:gd name="connsiteX2" fmla="*/ 866775 w 1900237"/>
                  <a:gd name="connsiteY2" fmla="*/ 9525 h 1228725"/>
                  <a:gd name="connsiteX3" fmla="*/ 85725 w 1900237"/>
                  <a:gd name="connsiteY3" fmla="*/ 781050 h 1228725"/>
                  <a:gd name="connsiteX4" fmla="*/ 0 w 1900237"/>
                  <a:gd name="connsiteY4" fmla="*/ 976312 h 1228725"/>
                  <a:gd name="connsiteX5" fmla="*/ 219075 w 1900237"/>
                  <a:gd name="connsiteY5" fmla="*/ 1223962 h 1228725"/>
                  <a:gd name="connsiteX6" fmla="*/ 981075 w 1900237"/>
                  <a:gd name="connsiteY6" fmla="*/ 1228725 h 1228725"/>
                  <a:gd name="connsiteX7" fmla="*/ 1828800 w 1900237"/>
                  <a:gd name="connsiteY7" fmla="*/ 390525 h 1228725"/>
                  <a:gd name="connsiteX8" fmla="*/ 1900237 w 1900237"/>
                  <a:gd name="connsiteY8" fmla="*/ 204787 h 1228725"/>
                  <a:gd name="connsiteX0" fmla="*/ 1900237 w 1900541"/>
                  <a:gd name="connsiteY0" fmla="*/ 204787 h 1228725"/>
                  <a:gd name="connsiteX1" fmla="*/ 1709737 w 1900541"/>
                  <a:gd name="connsiteY1" fmla="*/ 0 h 1228725"/>
                  <a:gd name="connsiteX2" fmla="*/ 866775 w 1900541"/>
                  <a:gd name="connsiteY2" fmla="*/ 9525 h 1228725"/>
                  <a:gd name="connsiteX3" fmla="*/ 85725 w 1900541"/>
                  <a:gd name="connsiteY3" fmla="*/ 781050 h 1228725"/>
                  <a:gd name="connsiteX4" fmla="*/ 0 w 1900541"/>
                  <a:gd name="connsiteY4" fmla="*/ 976312 h 1228725"/>
                  <a:gd name="connsiteX5" fmla="*/ 219075 w 1900541"/>
                  <a:gd name="connsiteY5" fmla="*/ 1223962 h 1228725"/>
                  <a:gd name="connsiteX6" fmla="*/ 981075 w 1900541"/>
                  <a:gd name="connsiteY6" fmla="*/ 1228725 h 1228725"/>
                  <a:gd name="connsiteX7" fmla="*/ 1828800 w 1900541"/>
                  <a:gd name="connsiteY7" fmla="*/ 390525 h 1228725"/>
                  <a:gd name="connsiteX8" fmla="*/ 1900237 w 1900541"/>
                  <a:gd name="connsiteY8" fmla="*/ 204787 h 1228725"/>
                  <a:gd name="connsiteX0" fmla="*/ 1900237 w 1909291"/>
                  <a:gd name="connsiteY0" fmla="*/ 204787 h 1228725"/>
                  <a:gd name="connsiteX1" fmla="*/ 1709737 w 1909291"/>
                  <a:gd name="connsiteY1" fmla="*/ 0 h 1228725"/>
                  <a:gd name="connsiteX2" fmla="*/ 866775 w 1909291"/>
                  <a:gd name="connsiteY2" fmla="*/ 9525 h 1228725"/>
                  <a:gd name="connsiteX3" fmla="*/ 85725 w 1909291"/>
                  <a:gd name="connsiteY3" fmla="*/ 781050 h 1228725"/>
                  <a:gd name="connsiteX4" fmla="*/ 0 w 1909291"/>
                  <a:gd name="connsiteY4" fmla="*/ 976312 h 1228725"/>
                  <a:gd name="connsiteX5" fmla="*/ 219075 w 1909291"/>
                  <a:gd name="connsiteY5" fmla="*/ 1223962 h 1228725"/>
                  <a:gd name="connsiteX6" fmla="*/ 981075 w 1909291"/>
                  <a:gd name="connsiteY6" fmla="*/ 1228725 h 1228725"/>
                  <a:gd name="connsiteX7" fmla="*/ 1828800 w 1909291"/>
                  <a:gd name="connsiteY7" fmla="*/ 390525 h 1228725"/>
                  <a:gd name="connsiteX8" fmla="*/ 1900237 w 1909291"/>
                  <a:gd name="connsiteY8" fmla="*/ 204787 h 1228725"/>
                  <a:gd name="connsiteX0" fmla="*/ 1900237 w 1900274"/>
                  <a:gd name="connsiteY0" fmla="*/ 204787 h 1228725"/>
                  <a:gd name="connsiteX1" fmla="*/ 1709737 w 1900274"/>
                  <a:gd name="connsiteY1" fmla="*/ 0 h 1228725"/>
                  <a:gd name="connsiteX2" fmla="*/ 866775 w 1900274"/>
                  <a:gd name="connsiteY2" fmla="*/ 9525 h 1228725"/>
                  <a:gd name="connsiteX3" fmla="*/ 85725 w 1900274"/>
                  <a:gd name="connsiteY3" fmla="*/ 781050 h 1228725"/>
                  <a:gd name="connsiteX4" fmla="*/ 0 w 1900274"/>
                  <a:gd name="connsiteY4" fmla="*/ 976312 h 1228725"/>
                  <a:gd name="connsiteX5" fmla="*/ 219075 w 1900274"/>
                  <a:gd name="connsiteY5" fmla="*/ 1223962 h 1228725"/>
                  <a:gd name="connsiteX6" fmla="*/ 981075 w 1900274"/>
                  <a:gd name="connsiteY6" fmla="*/ 1228725 h 1228725"/>
                  <a:gd name="connsiteX7" fmla="*/ 1828800 w 1900274"/>
                  <a:gd name="connsiteY7" fmla="*/ 390525 h 1228725"/>
                  <a:gd name="connsiteX8" fmla="*/ 1900237 w 1900274"/>
                  <a:gd name="connsiteY8" fmla="*/ 204787 h 1228725"/>
                  <a:gd name="connsiteX0" fmla="*/ 1900237 w 1900286"/>
                  <a:gd name="connsiteY0" fmla="*/ 204787 h 1228725"/>
                  <a:gd name="connsiteX1" fmla="*/ 1709737 w 1900286"/>
                  <a:gd name="connsiteY1" fmla="*/ 0 h 1228725"/>
                  <a:gd name="connsiteX2" fmla="*/ 866775 w 1900286"/>
                  <a:gd name="connsiteY2" fmla="*/ 9525 h 1228725"/>
                  <a:gd name="connsiteX3" fmla="*/ 85725 w 1900286"/>
                  <a:gd name="connsiteY3" fmla="*/ 781050 h 1228725"/>
                  <a:gd name="connsiteX4" fmla="*/ 0 w 1900286"/>
                  <a:gd name="connsiteY4" fmla="*/ 976312 h 1228725"/>
                  <a:gd name="connsiteX5" fmla="*/ 219075 w 1900286"/>
                  <a:gd name="connsiteY5" fmla="*/ 1223962 h 1228725"/>
                  <a:gd name="connsiteX6" fmla="*/ 981075 w 1900286"/>
                  <a:gd name="connsiteY6" fmla="*/ 1228725 h 1228725"/>
                  <a:gd name="connsiteX7" fmla="*/ 1828800 w 1900286"/>
                  <a:gd name="connsiteY7" fmla="*/ 390525 h 1228725"/>
                  <a:gd name="connsiteX8" fmla="*/ 1900237 w 1900286"/>
                  <a:gd name="connsiteY8" fmla="*/ 204787 h 1228725"/>
                  <a:gd name="connsiteX0" fmla="*/ 1900237 w 1900286"/>
                  <a:gd name="connsiteY0" fmla="*/ 204787 h 1228725"/>
                  <a:gd name="connsiteX1" fmla="*/ 1709737 w 1900286"/>
                  <a:gd name="connsiteY1" fmla="*/ 0 h 1228725"/>
                  <a:gd name="connsiteX2" fmla="*/ 866775 w 1900286"/>
                  <a:gd name="connsiteY2" fmla="*/ 9525 h 1228725"/>
                  <a:gd name="connsiteX3" fmla="*/ 85725 w 1900286"/>
                  <a:gd name="connsiteY3" fmla="*/ 781050 h 1228725"/>
                  <a:gd name="connsiteX4" fmla="*/ 0 w 1900286"/>
                  <a:gd name="connsiteY4" fmla="*/ 976312 h 1228725"/>
                  <a:gd name="connsiteX5" fmla="*/ 219075 w 1900286"/>
                  <a:gd name="connsiteY5" fmla="*/ 1223962 h 1228725"/>
                  <a:gd name="connsiteX6" fmla="*/ 981075 w 1900286"/>
                  <a:gd name="connsiteY6" fmla="*/ 1228725 h 1228725"/>
                  <a:gd name="connsiteX7" fmla="*/ 1828800 w 1900286"/>
                  <a:gd name="connsiteY7" fmla="*/ 390525 h 1228725"/>
                  <a:gd name="connsiteX8" fmla="*/ 1900237 w 1900286"/>
                  <a:gd name="connsiteY8" fmla="*/ 204787 h 1228725"/>
                  <a:gd name="connsiteX0" fmla="*/ 1909762 w 1909811"/>
                  <a:gd name="connsiteY0" fmla="*/ 204787 h 1243354"/>
                  <a:gd name="connsiteX1" fmla="*/ 1719262 w 1909811"/>
                  <a:gd name="connsiteY1" fmla="*/ 0 h 1243354"/>
                  <a:gd name="connsiteX2" fmla="*/ 876300 w 1909811"/>
                  <a:gd name="connsiteY2" fmla="*/ 9525 h 1243354"/>
                  <a:gd name="connsiteX3" fmla="*/ 95250 w 1909811"/>
                  <a:gd name="connsiteY3" fmla="*/ 781050 h 1243354"/>
                  <a:gd name="connsiteX4" fmla="*/ 0 w 1909811"/>
                  <a:gd name="connsiteY4" fmla="*/ 979487 h 1243354"/>
                  <a:gd name="connsiteX5" fmla="*/ 228600 w 1909811"/>
                  <a:gd name="connsiteY5" fmla="*/ 1223962 h 1243354"/>
                  <a:gd name="connsiteX6" fmla="*/ 990600 w 1909811"/>
                  <a:gd name="connsiteY6" fmla="*/ 1228725 h 1243354"/>
                  <a:gd name="connsiteX7" fmla="*/ 1838325 w 1909811"/>
                  <a:gd name="connsiteY7" fmla="*/ 390525 h 1243354"/>
                  <a:gd name="connsiteX8" fmla="*/ 1909762 w 1909811"/>
                  <a:gd name="connsiteY8" fmla="*/ 204787 h 1243354"/>
                  <a:gd name="connsiteX0" fmla="*/ 1909762 w 1909811"/>
                  <a:gd name="connsiteY0" fmla="*/ 204787 h 1243354"/>
                  <a:gd name="connsiteX1" fmla="*/ 1719262 w 1909811"/>
                  <a:gd name="connsiteY1" fmla="*/ 0 h 1243354"/>
                  <a:gd name="connsiteX2" fmla="*/ 876300 w 1909811"/>
                  <a:gd name="connsiteY2" fmla="*/ 9525 h 1243354"/>
                  <a:gd name="connsiteX3" fmla="*/ 95250 w 1909811"/>
                  <a:gd name="connsiteY3" fmla="*/ 781050 h 1243354"/>
                  <a:gd name="connsiteX4" fmla="*/ 0 w 1909811"/>
                  <a:gd name="connsiteY4" fmla="*/ 979487 h 1243354"/>
                  <a:gd name="connsiteX5" fmla="*/ 228600 w 1909811"/>
                  <a:gd name="connsiteY5" fmla="*/ 1223962 h 1243354"/>
                  <a:gd name="connsiteX6" fmla="*/ 990600 w 1909811"/>
                  <a:gd name="connsiteY6" fmla="*/ 1228725 h 1243354"/>
                  <a:gd name="connsiteX7" fmla="*/ 1838325 w 1909811"/>
                  <a:gd name="connsiteY7" fmla="*/ 390525 h 1243354"/>
                  <a:gd name="connsiteX8" fmla="*/ 1909762 w 1909811"/>
                  <a:gd name="connsiteY8" fmla="*/ 204787 h 1243354"/>
                  <a:gd name="connsiteX0" fmla="*/ 1909762 w 1909811"/>
                  <a:gd name="connsiteY0" fmla="*/ 204787 h 1243354"/>
                  <a:gd name="connsiteX1" fmla="*/ 1719262 w 1909811"/>
                  <a:gd name="connsiteY1" fmla="*/ 0 h 1243354"/>
                  <a:gd name="connsiteX2" fmla="*/ 876300 w 1909811"/>
                  <a:gd name="connsiteY2" fmla="*/ 9525 h 1243354"/>
                  <a:gd name="connsiteX3" fmla="*/ 95250 w 1909811"/>
                  <a:gd name="connsiteY3" fmla="*/ 781050 h 1243354"/>
                  <a:gd name="connsiteX4" fmla="*/ 0 w 1909811"/>
                  <a:gd name="connsiteY4" fmla="*/ 979487 h 1243354"/>
                  <a:gd name="connsiteX5" fmla="*/ 228600 w 1909811"/>
                  <a:gd name="connsiteY5" fmla="*/ 1223962 h 1243354"/>
                  <a:gd name="connsiteX6" fmla="*/ 990600 w 1909811"/>
                  <a:gd name="connsiteY6" fmla="*/ 1228725 h 1243354"/>
                  <a:gd name="connsiteX7" fmla="*/ 1838325 w 1909811"/>
                  <a:gd name="connsiteY7" fmla="*/ 390525 h 1243354"/>
                  <a:gd name="connsiteX8" fmla="*/ 1909762 w 1909811"/>
                  <a:gd name="connsiteY8" fmla="*/ 204787 h 1243354"/>
                  <a:gd name="connsiteX0" fmla="*/ 1909933 w 1909982"/>
                  <a:gd name="connsiteY0" fmla="*/ 204787 h 1243354"/>
                  <a:gd name="connsiteX1" fmla="*/ 1719433 w 1909982"/>
                  <a:gd name="connsiteY1" fmla="*/ 0 h 1243354"/>
                  <a:gd name="connsiteX2" fmla="*/ 876471 w 1909982"/>
                  <a:gd name="connsiteY2" fmla="*/ 9525 h 1243354"/>
                  <a:gd name="connsiteX3" fmla="*/ 95421 w 1909982"/>
                  <a:gd name="connsiteY3" fmla="*/ 781050 h 1243354"/>
                  <a:gd name="connsiteX4" fmla="*/ 171 w 1909982"/>
                  <a:gd name="connsiteY4" fmla="*/ 979487 h 1243354"/>
                  <a:gd name="connsiteX5" fmla="*/ 228771 w 1909982"/>
                  <a:gd name="connsiteY5" fmla="*/ 1223962 h 1243354"/>
                  <a:gd name="connsiteX6" fmla="*/ 990771 w 1909982"/>
                  <a:gd name="connsiteY6" fmla="*/ 1228725 h 1243354"/>
                  <a:gd name="connsiteX7" fmla="*/ 1838496 w 1909982"/>
                  <a:gd name="connsiteY7" fmla="*/ 390525 h 1243354"/>
                  <a:gd name="connsiteX8" fmla="*/ 1909933 w 1909982"/>
                  <a:gd name="connsiteY8" fmla="*/ 204787 h 1243354"/>
                  <a:gd name="connsiteX0" fmla="*/ 1909933 w 1909982"/>
                  <a:gd name="connsiteY0" fmla="*/ 204787 h 1243354"/>
                  <a:gd name="connsiteX1" fmla="*/ 1719433 w 1909982"/>
                  <a:gd name="connsiteY1" fmla="*/ 0 h 1243354"/>
                  <a:gd name="connsiteX2" fmla="*/ 876471 w 1909982"/>
                  <a:gd name="connsiteY2" fmla="*/ 9525 h 1243354"/>
                  <a:gd name="connsiteX3" fmla="*/ 95421 w 1909982"/>
                  <a:gd name="connsiteY3" fmla="*/ 781050 h 1243354"/>
                  <a:gd name="connsiteX4" fmla="*/ 171 w 1909982"/>
                  <a:gd name="connsiteY4" fmla="*/ 979487 h 1243354"/>
                  <a:gd name="connsiteX5" fmla="*/ 228771 w 1909982"/>
                  <a:gd name="connsiteY5" fmla="*/ 1223962 h 1243354"/>
                  <a:gd name="connsiteX6" fmla="*/ 990771 w 1909982"/>
                  <a:gd name="connsiteY6" fmla="*/ 1228725 h 1243354"/>
                  <a:gd name="connsiteX7" fmla="*/ 1838496 w 1909982"/>
                  <a:gd name="connsiteY7" fmla="*/ 390525 h 1243354"/>
                  <a:gd name="connsiteX8" fmla="*/ 1909933 w 1909982"/>
                  <a:gd name="connsiteY8" fmla="*/ 204787 h 1243354"/>
                  <a:gd name="connsiteX0" fmla="*/ 1909933 w 1909982"/>
                  <a:gd name="connsiteY0" fmla="*/ 204787 h 1243354"/>
                  <a:gd name="connsiteX1" fmla="*/ 1719433 w 1909982"/>
                  <a:gd name="connsiteY1" fmla="*/ 0 h 1243354"/>
                  <a:gd name="connsiteX2" fmla="*/ 876471 w 1909982"/>
                  <a:gd name="connsiteY2" fmla="*/ 9525 h 1243354"/>
                  <a:gd name="connsiteX3" fmla="*/ 95421 w 1909982"/>
                  <a:gd name="connsiteY3" fmla="*/ 781050 h 1243354"/>
                  <a:gd name="connsiteX4" fmla="*/ 171 w 1909982"/>
                  <a:gd name="connsiteY4" fmla="*/ 979487 h 1243354"/>
                  <a:gd name="connsiteX5" fmla="*/ 228771 w 1909982"/>
                  <a:gd name="connsiteY5" fmla="*/ 1223962 h 1243354"/>
                  <a:gd name="connsiteX6" fmla="*/ 990771 w 1909982"/>
                  <a:gd name="connsiteY6" fmla="*/ 1228725 h 1243354"/>
                  <a:gd name="connsiteX7" fmla="*/ 1838496 w 1909982"/>
                  <a:gd name="connsiteY7" fmla="*/ 390525 h 1243354"/>
                  <a:gd name="connsiteX8" fmla="*/ 1909933 w 1909982"/>
                  <a:gd name="connsiteY8" fmla="*/ 204787 h 1243354"/>
                  <a:gd name="connsiteX0" fmla="*/ 1903612 w 1903661"/>
                  <a:gd name="connsiteY0" fmla="*/ 204787 h 1243354"/>
                  <a:gd name="connsiteX1" fmla="*/ 1713112 w 1903661"/>
                  <a:gd name="connsiteY1" fmla="*/ 0 h 1243354"/>
                  <a:gd name="connsiteX2" fmla="*/ 870150 w 1903661"/>
                  <a:gd name="connsiteY2" fmla="*/ 9525 h 1243354"/>
                  <a:gd name="connsiteX3" fmla="*/ 89100 w 1903661"/>
                  <a:gd name="connsiteY3" fmla="*/ 781050 h 1243354"/>
                  <a:gd name="connsiteX4" fmla="*/ 200 w 1903661"/>
                  <a:gd name="connsiteY4" fmla="*/ 989012 h 1243354"/>
                  <a:gd name="connsiteX5" fmla="*/ 222450 w 1903661"/>
                  <a:gd name="connsiteY5" fmla="*/ 1223962 h 1243354"/>
                  <a:gd name="connsiteX6" fmla="*/ 984450 w 1903661"/>
                  <a:gd name="connsiteY6" fmla="*/ 1228725 h 1243354"/>
                  <a:gd name="connsiteX7" fmla="*/ 1832175 w 1903661"/>
                  <a:gd name="connsiteY7" fmla="*/ 390525 h 1243354"/>
                  <a:gd name="connsiteX8" fmla="*/ 1903612 w 1903661"/>
                  <a:gd name="connsiteY8" fmla="*/ 204787 h 1243354"/>
                  <a:gd name="connsiteX0" fmla="*/ 1906771 w 1906820"/>
                  <a:gd name="connsiteY0" fmla="*/ 204787 h 1243354"/>
                  <a:gd name="connsiteX1" fmla="*/ 1716271 w 1906820"/>
                  <a:gd name="connsiteY1" fmla="*/ 0 h 1243354"/>
                  <a:gd name="connsiteX2" fmla="*/ 873309 w 1906820"/>
                  <a:gd name="connsiteY2" fmla="*/ 9525 h 1243354"/>
                  <a:gd name="connsiteX3" fmla="*/ 92259 w 1906820"/>
                  <a:gd name="connsiteY3" fmla="*/ 781050 h 1243354"/>
                  <a:gd name="connsiteX4" fmla="*/ 184 w 1906820"/>
                  <a:gd name="connsiteY4" fmla="*/ 979487 h 1243354"/>
                  <a:gd name="connsiteX5" fmla="*/ 225609 w 1906820"/>
                  <a:gd name="connsiteY5" fmla="*/ 1223962 h 1243354"/>
                  <a:gd name="connsiteX6" fmla="*/ 987609 w 1906820"/>
                  <a:gd name="connsiteY6" fmla="*/ 1228725 h 1243354"/>
                  <a:gd name="connsiteX7" fmla="*/ 1835334 w 1906820"/>
                  <a:gd name="connsiteY7" fmla="*/ 390525 h 1243354"/>
                  <a:gd name="connsiteX8" fmla="*/ 1906771 w 1906820"/>
                  <a:gd name="connsiteY8" fmla="*/ 204787 h 1243354"/>
                  <a:gd name="connsiteX0" fmla="*/ 1906771 w 1906820"/>
                  <a:gd name="connsiteY0" fmla="*/ 204787 h 1243354"/>
                  <a:gd name="connsiteX1" fmla="*/ 1716271 w 1906820"/>
                  <a:gd name="connsiteY1" fmla="*/ 0 h 1243354"/>
                  <a:gd name="connsiteX2" fmla="*/ 873309 w 1906820"/>
                  <a:gd name="connsiteY2" fmla="*/ 9525 h 1243354"/>
                  <a:gd name="connsiteX3" fmla="*/ 92259 w 1906820"/>
                  <a:gd name="connsiteY3" fmla="*/ 781050 h 1243354"/>
                  <a:gd name="connsiteX4" fmla="*/ 184 w 1906820"/>
                  <a:gd name="connsiteY4" fmla="*/ 979487 h 1243354"/>
                  <a:gd name="connsiteX5" fmla="*/ 225609 w 1906820"/>
                  <a:gd name="connsiteY5" fmla="*/ 1223962 h 1243354"/>
                  <a:gd name="connsiteX6" fmla="*/ 987609 w 1906820"/>
                  <a:gd name="connsiteY6" fmla="*/ 1228725 h 1243354"/>
                  <a:gd name="connsiteX7" fmla="*/ 1835334 w 1906820"/>
                  <a:gd name="connsiteY7" fmla="*/ 390525 h 1243354"/>
                  <a:gd name="connsiteX8" fmla="*/ 1906771 w 1906820"/>
                  <a:gd name="connsiteY8" fmla="*/ 204787 h 1243354"/>
                  <a:gd name="connsiteX0" fmla="*/ 1906771 w 1906820"/>
                  <a:gd name="connsiteY0" fmla="*/ 204787 h 1243354"/>
                  <a:gd name="connsiteX1" fmla="*/ 1716271 w 1906820"/>
                  <a:gd name="connsiteY1" fmla="*/ 0 h 1243354"/>
                  <a:gd name="connsiteX2" fmla="*/ 873309 w 1906820"/>
                  <a:gd name="connsiteY2" fmla="*/ 9525 h 1243354"/>
                  <a:gd name="connsiteX3" fmla="*/ 92259 w 1906820"/>
                  <a:gd name="connsiteY3" fmla="*/ 781050 h 1243354"/>
                  <a:gd name="connsiteX4" fmla="*/ 184 w 1906820"/>
                  <a:gd name="connsiteY4" fmla="*/ 979487 h 1243354"/>
                  <a:gd name="connsiteX5" fmla="*/ 225609 w 1906820"/>
                  <a:gd name="connsiteY5" fmla="*/ 1223962 h 1243354"/>
                  <a:gd name="connsiteX6" fmla="*/ 987609 w 1906820"/>
                  <a:gd name="connsiteY6" fmla="*/ 1228725 h 1243354"/>
                  <a:gd name="connsiteX7" fmla="*/ 1835334 w 1906820"/>
                  <a:gd name="connsiteY7" fmla="*/ 390525 h 1243354"/>
                  <a:gd name="connsiteX8" fmla="*/ 1906771 w 1906820"/>
                  <a:gd name="connsiteY8" fmla="*/ 204787 h 1243354"/>
                  <a:gd name="connsiteX0" fmla="*/ 1906771 w 1906868"/>
                  <a:gd name="connsiteY0" fmla="*/ 204787 h 1243354"/>
                  <a:gd name="connsiteX1" fmla="*/ 1716271 w 1906868"/>
                  <a:gd name="connsiteY1" fmla="*/ 0 h 1243354"/>
                  <a:gd name="connsiteX2" fmla="*/ 873309 w 1906868"/>
                  <a:gd name="connsiteY2" fmla="*/ 9525 h 1243354"/>
                  <a:gd name="connsiteX3" fmla="*/ 92259 w 1906868"/>
                  <a:gd name="connsiteY3" fmla="*/ 781050 h 1243354"/>
                  <a:gd name="connsiteX4" fmla="*/ 184 w 1906868"/>
                  <a:gd name="connsiteY4" fmla="*/ 979487 h 1243354"/>
                  <a:gd name="connsiteX5" fmla="*/ 225609 w 1906868"/>
                  <a:gd name="connsiteY5" fmla="*/ 1223962 h 1243354"/>
                  <a:gd name="connsiteX6" fmla="*/ 987609 w 1906868"/>
                  <a:gd name="connsiteY6" fmla="*/ 1228725 h 1243354"/>
                  <a:gd name="connsiteX7" fmla="*/ 1835334 w 1906868"/>
                  <a:gd name="connsiteY7" fmla="*/ 390525 h 1243354"/>
                  <a:gd name="connsiteX8" fmla="*/ 1906771 w 1906868"/>
                  <a:gd name="connsiteY8" fmla="*/ 204787 h 1243354"/>
                  <a:gd name="connsiteX0" fmla="*/ 1906771 w 1906881"/>
                  <a:gd name="connsiteY0" fmla="*/ 204787 h 1243354"/>
                  <a:gd name="connsiteX1" fmla="*/ 1716271 w 1906881"/>
                  <a:gd name="connsiteY1" fmla="*/ 0 h 1243354"/>
                  <a:gd name="connsiteX2" fmla="*/ 873309 w 1906881"/>
                  <a:gd name="connsiteY2" fmla="*/ 9525 h 1243354"/>
                  <a:gd name="connsiteX3" fmla="*/ 92259 w 1906881"/>
                  <a:gd name="connsiteY3" fmla="*/ 781050 h 1243354"/>
                  <a:gd name="connsiteX4" fmla="*/ 184 w 1906881"/>
                  <a:gd name="connsiteY4" fmla="*/ 979487 h 1243354"/>
                  <a:gd name="connsiteX5" fmla="*/ 225609 w 1906881"/>
                  <a:gd name="connsiteY5" fmla="*/ 1223962 h 1243354"/>
                  <a:gd name="connsiteX6" fmla="*/ 987609 w 1906881"/>
                  <a:gd name="connsiteY6" fmla="*/ 1228725 h 1243354"/>
                  <a:gd name="connsiteX7" fmla="*/ 1835334 w 1906881"/>
                  <a:gd name="connsiteY7" fmla="*/ 390525 h 1243354"/>
                  <a:gd name="connsiteX8" fmla="*/ 1906771 w 1906881"/>
                  <a:gd name="connsiteY8" fmla="*/ 204787 h 1243354"/>
                  <a:gd name="connsiteX0" fmla="*/ 1906771 w 1906881"/>
                  <a:gd name="connsiteY0" fmla="*/ 204787 h 1243354"/>
                  <a:gd name="connsiteX1" fmla="*/ 1716271 w 1906881"/>
                  <a:gd name="connsiteY1" fmla="*/ 0 h 1243354"/>
                  <a:gd name="connsiteX2" fmla="*/ 873309 w 1906881"/>
                  <a:gd name="connsiteY2" fmla="*/ 9525 h 1243354"/>
                  <a:gd name="connsiteX3" fmla="*/ 92259 w 1906881"/>
                  <a:gd name="connsiteY3" fmla="*/ 781050 h 1243354"/>
                  <a:gd name="connsiteX4" fmla="*/ 184 w 1906881"/>
                  <a:gd name="connsiteY4" fmla="*/ 979487 h 1243354"/>
                  <a:gd name="connsiteX5" fmla="*/ 225609 w 1906881"/>
                  <a:gd name="connsiteY5" fmla="*/ 1223962 h 1243354"/>
                  <a:gd name="connsiteX6" fmla="*/ 987609 w 1906881"/>
                  <a:gd name="connsiteY6" fmla="*/ 1228725 h 1243354"/>
                  <a:gd name="connsiteX7" fmla="*/ 1835334 w 1906881"/>
                  <a:gd name="connsiteY7" fmla="*/ 390525 h 1243354"/>
                  <a:gd name="connsiteX8" fmla="*/ 1906771 w 1906881"/>
                  <a:gd name="connsiteY8" fmla="*/ 204787 h 1243354"/>
                  <a:gd name="connsiteX0" fmla="*/ 1909965 w 1910075"/>
                  <a:gd name="connsiteY0" fmla="*/ 204787 h 1243354"/>
                  <a:gd name="connsiteX1" fmla="*/ 1719465 w 1910075"/>
                  <a:gd name="connsiteY1" fmla="*/ 0 h 1243354"/>
                  <a:gd name="connsiteX2" fmla="*/ 876503 w 1910075"/>
                  <a:gd name="connsiteY2" fmla="*/ 9525 h 1243354"/>
                  <a:gd name="connsiteX3" fmla="*/ 95453 w 1910075"/>
                  <a:gd name="connsiteY3" fmla="*/ 781050 h 1243354"/>
                  <a:gd name="connsiteX4" fmla="*/ 171 w 1910075"/>
                  <a:gd name="connsiteY4" fmla="*/ 979487 h 1243354"/>
                  <a:gd name="connsiteX5" fmla="*/ 228803 w 1910075"/>
                  <a:gd name="connsiteY5" fmla="*/ 1223962 h 1243354"/>
                  <a:gd name="connsiteX6" fmla="*/ 990803 w 1910075"/>
                  <a:gd name="connsiteY6" fmla="*/ 1228725 h 1243354"/>
                  <a:gd name="connsiteX7" fmla="*/ 1838528 w 1910075"/>
                  <a:gd name="connsiteY7" fmla="*/ 390525 h 1243354"/>
                  <a:gd name="connsiteX8" fmla="*/ 1909965 w 1910075"/>
                  <a:gd name="connsiteY8" fmla="*/ 204787 h 124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0075" h="1243354">
                    <a:moveTo>
                      <a:pt x="1909965" y="204787"/>
                    </a:moveTo>
                    <a:cubicBezTo>
                      <a:pt x="1906790" y="139700"/>
                      <a:pt x="1846465" y="33337"/>
                      <a:pt x="1719465" y="0"/>
                    </a:cubicBezTo>
                    <a:lnTo>
                      <a:pt x="876503" y="9525"/>
                    </a:lnTo>
                    <a:lnTo>
                      <a:pt x="95453" y="781050"/>
                    </a:lnTo>
                    <a:cubicBezTo>
                      <a:pt x="38303" y="846137"/>
                      <a:pt x="-3004" y="904875"/>
                      <a:pt x="171" y="979487"/>
                    </a:cubicBezTo>
                    <a:cubicBezTo>
                      <a:pt x="6521" y="1064154"/>
                      <a:pt x="12331" y="1112223"/>
                      <a:pt x="228803" y="1223962"/>
                    </a:cubicBezTo>
                    <a:cubicBezTo>
                      <a:pt x="393903" y="1265502"/>
                      <a:pt x="736803" y="1227137"/>
                      <a:pt x="990803" y="1228725"/>
                    </a:cubicBezTo>
                    <a:lnTo>
                      <a:pt x="1838528" y="390525"/>
                    </a:lnTo>
                    <a:cubicBezTo>
                      <a:pt x="1896471" y="326231"/>
                      <a:pt x="1911553" y="260350"/>
                      <a:pt x="1909965" y="204787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DA9F3E"/>
                  </a:gs>
                  <a:gs pos="0">
                    <a:srgbClr val="DA9F3E"/>
                  </a:gs>
                  <a:gs pos="50000">
                    <a:srgbClr val="FEA105"/>
                  </a:gs>
                </a:gsLst>
                <a:lin ang="8100000" scaled="0"/>
              </a:gradFill>
              <a:ln w="15875">
                <a:solidFill>
                  <a:srgbClr val="ED93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5472428" y="4282351"/>
                <a:ext cx="1906881" cy="1243354"/>
              </a:xfrm>
              <a:custGeom>
                <a:avLst/>
                <a:gdLst>
                  <a:gd name="connsiteX0" fmla="*/ 1900237 w 1900237"/>
                  <a:gd name="connsiteY0" fmla="*/ 204787 h 1228725"/>
                  <a:gd name="connsiteX1" fmla="*/ 1709737 w 1900237"/>
                  <a:gd name="connsiteY1" fmla="*/ 0 h 1228725"/>
                  <a:gd name="connsiteX2" fmla="*/ 866775 w 1900237"/>
                  <a:gd name="connsiteY2" fmla="*/ 9525 h 1228725"/>
                  <a:gd name="connsiteX3" fmla="*/ 85725 w 1900237"/>
                  <a:gd name="connsiteY3" fmla="*/ 781050 h 1228725"/>
                  <a:gd name="connsiteX4" fmla="*/ 0 w 1900237"/>
                  <a:gd name="connsiteY4" fmla="*/ 976312 h 1228725"/>
                  <a:gd name="connsiteX5" fmla="*/ 219075 w 1900237"/>
                  <a:gd name="connsiteY5" fmla="*/ 1223962 h 1228725"/>
                  <a:gd name="connsiteX6" fmla="*/ 981075 w 1900237"/>
                  <a:gd name="connsiteY6" fmla="*/ 1228725 h 1228725"/>
                  <a:gd name="connsiteX7" fmla="*/ 1828800 w 1900237"/>
                  <a:gd name="connsiteY7" fmla="*/ 390525 h 1228725"/>
                  <a:gd name="connsiteX8" fmla="*/ 1900237 w 1900237"/>
                  <a:gd name="connsiteY8" fmla="*/ 204787 h 1228725"/>
                  <a:gd name="connsiteX0" fmla="*/ 1900237 w 1900237"/>
                  <a:gd name="connsiteY0" fmla="*/ 204787 h 1228725"/>
                  <a:gd name="connsiteX1" fmla="*/ 1709737 w 1900237"/>
                  <a:gd name="connsiteY1" fmla="*/ 0 h 1228725"/>
                  <a:gd name="connsiteX2" fmla="*/ 866775 w 1900237"/>
                  <a:gd name="connsiteY2" fmla="*/ 9525 h 1228725"/>
                  <a:gd name="connsiteX3" fmla="*/ 85725 w 1900237"/>
                  <a:gd name="connsiteY3" fmla="*/ 781050 h 1228725"/>
                  <a:gd name="connsiteX4" fmla="*/ 0 w 1900237"/>
                  <a:gd name="connsiteY4" fmla="*/ 976312 h 1228725"/>
                  <a:gd name="connsiteX5" fmla="*/ 219075 w 1900237"/>
                  <a:gd name="connsiteY5" fmla="*/ 1223962 h 1228725"/>
                  <a:gd name="connsiteX6" fmla="*/ 981075 w 1900237"/>
                  <a:gd name="connsiteY6" fmla="*/ 1228725 h 1228725"/>
                  <a:gd name="connsiteX7" fmla="*/ 1828800 w 1900237"/>
                  <a:gd name="connsiteY7" fmla="*/ 390525 h 1228725"/>
                  <a:gd name="connsiteX8" fmla="*/ 1900237 w 1900237"/>
                  <a:gd name="connsiteY8" fmla="*/ 204787 h 1228725"/>
                  <a:gd name="connsiteX0" fmla="*/ 1900237 w 1900237"/>
                  <a:gd name="connsiteY0" fmla="*/ 204787 h 1228725"/>
                  <a:gd name="connsiteX1" fmla="*/ 1709737 w 1900237"/>
                  <a:gd name="connsiteY1" fmla="*/ 0 h 1228725"/>
                  <a:gd name="connsiteX2" fmla="*/ 866775 w 1900237"/>
                  <a:gd name="connsiteY2" fmla="*/ 9525 h 1228725"/>
                  <a:gd name="connsiteX3" fmla="*/ 85725 w 1900237"/>
                  <a:gd name="connsiteY3" fmla="*/ 781050 h 1228725"/>
                  <a:gd name="connsiteX4" fmla="*/ 0 w 1900237"/>
                  <a:gd name="connsiteY4" fmla="*/ 976312 h 1228725"/>
                  <a:gd name="connsiteX5" fmla="*/ 219075 w 1900237"/>
                  <a:gd name="connsiteY5" fmla="*/ 1223962 h 1228725"/>
                  <a:gd name="connsiteX6" fmla="*/ 981075 w 1900237"/>
                  <a:gd name="connsiteY6" fmla="*/ 1228725 h 1228725"/>
                  <a:gd name="connsiteX7" fmla="*/ 1828800 w 1900237"/>
                  <a:gd name="connsiteY7" fmla="*/ 390525 h 1228725"/>
                  <a:gd name="connsiteX8" fmla="*/ 1900237 w 1900237"/>
                  <a:gd name="connsiteY8" fmla="*/ 204787 h 1228725"/>
                  <a:gd name="connsiteX0" fmla="*/ 1900237 w 1900541"/>
                  <a:gd name="connsiteY0" fmla="*/ 204787 h 1228725"/>
                  <a:gd name="connsiteX1" fmla="*/ 1709737 w 1900541"/>
                  <a:gd name="connsiteY1" fmla="*/ 0 h 1228725"/>
                  <a:gd name="connsiteX2" fmla="*/ 866775 w 1900541"/>
                  <a:gd name="connsiteY2" fmla="*/ 9525 h 1228725"/>
                  <a:gd name="connsiteX3" fmla="*/ 85725 w 1900541"/>
                  <a:gd name="connsiteY3" fmla="*/ 781050 h 1228725"/>
                  <a:gd name="connsiteX4" fmla="*/ 0 w 1900541"/>
                  <a:gd name="connsiteY4" fmla="*/ 976312 h 1228725"/>
                  <a:gd name="connsiteX5" fmla="*/ 219075 w 1900541"/>
                  <a:gd name="connsiteY5" fmla="*/ 1223962 h 1228725"/>
                  <a:gd name="connsiteX6" fmla="*/ 981075 w 1900541"/>
                  <a:gd name="connsiteY6" fmla="*/ 1228725 h 1228725"/>
                  <a:gd name="connsiteX7" fmla="*/ 1828800 w 1900541"/>
                  <a:gd name="connsiteY7" fmla="*/ 390525 h 1228725"/>
                  <a:gd name="connsiteX8" fmla="*/ 1900237 w 1900541"/>
                  <a:gd name="connsiteY8" fmla="*/ 204787 h 1228725"/>
                  <a:gd name="connsiteX0" fmla="*/ 1900237 w 1909291"/>
                  <a:gd name="connsiteY0" fmla="*/ 204787 h 1228725"/>
                  <a:gd name="connsiteX1" fmla="*/ 1709737 w 1909291"/>
                  <a:gd name="connsiteY1" fmla="*/ 0 h 1228725"/>
                  <a:gd name="connsiteX2" fmla="*/ 866775 w 1909291"/>
                  <a:gd name="connsiteY2" fmla="*/ 9525 h 1228725"/>
                  <a:gd name="connsiteX3" fmla="*/ 85725 w 1909291"/>
                  <a:gd name="connsiteY3" fmla="*/ 781050 h 1228725"/>
                  <a:gd name="connsiteX4" fmla="*/ 0 w 1909291"/>
                  <a:gd name="connsiteY4" fmla="*/ 976312 h 1228725"/>
                  <a:gd name="connsiteX5" fmla="*/ 219075 w 1909291"/>
                  <a:gd name="connsiteY5" fmla="*/ 1223962 h 1228725"/>
                  <a:gd name="connsiteX6" fmla="*/ 981075 w 1909291"/>
                  <a:gd name="connsiteY6" fmla="*/ 1228725 h 1228725"/>
                  <a:gd name="connsiteX7" fmla="*/ 1828800 w 1909291"/>
                  <a:gd name="connsiteY7" fmla="*/ 390525 h 1228725"/>
                  <a:gd name="connsiteX8" fmla="*/ 1900237 w 1909291"/>
                  <a:gd name="connsiteY8" fmla="*/ 204787 h 1228725"/>
                  <a:gd name="connsiteX0" fmla="*/ 1900237 w 1900274"/>
                  <a:gd name="connsiteY0" fmla="*/ 204787 h 1228725"/>
                  <a:gd name="connsiteX1" fmla="*/ 1709737 w 1900274"/>
                  <a:gd name="connsiteY1" fmla="*/ 0 h 1228725"/>
                  <a:gd name="connsiteX2" fmla="*/ 866775 w 1900274"/>
                  <a:gd name="connsiteY2" fmla="*/ 9525 h 1228725"/>
                  <a:gd name="connsiteX3" fmla="*/ 85725 w 1900274"/>
                  <a:gd name="connsiteY3" fmla="*/ 781050 h 1228725"/>
                  <a:gd name="connsiteX4" fmla="*/ 0 w 1900274"/>
                  <a:gd name="connsiteY4" fmla="*/ 976312 h 1228725"/>
                  <a:gd name="connsiteX5" fmla="*/ 219075 w 1900274"/>
                  <a:gd name="connsiteY5" fmla="*/ 1223962 h 1228725"/>
                  <a:gd name="connsiteX6" fmla="*/ 981075 w 1900274"/>
                  <a:gd name="connsiteY6" fmla="*/ 1228725 h 1228725"/>
                  <a:gd name="connsiteX7" fmla="*/ 1828800 w 1900274"/>
                  <a:gd name="connsiteY7" fmla="*/ 390525 h 1228725"/>
                  <a:gd name="connsiteX8" fmla="*/ 1900237 w 1900274"/>
                  <a:gd name="connsiteY8" fmla="*/ 204787 h 1228725"/>
                  <a:gd name="connsiteX0" fmla="*/ 1900237 w 1900286"/>
                  <a:gd name="connsiteY0" fmla="*/ 204787 h 1228725"/>
                  <a:gd name="connsiteX1" fmla="*/ 1709737 w 1900286"/>
                  <a:gd name="connsiteY1" fmla="*/ 0 h 1228725"/>
                  <a:gd name="connsiteX2" fmla="*/ 866775 w 1900286"/>
                  <a:gd name="connsiteY2" fmla="*/ 9525 h 1228725"/>
                  <a:gd name="connsiteX3" fmla="*/ 85725 w 1900286"/>
                  <a:gd name="connsiteY3" fmla="*/ 781050 h 1228725"/>
                  <a:gd name="connsiteX4" fmla="*/ 0 w 1900286"/>
                  <a:gd name="connsiteY4" fmla="*/ 976312 h 1228725"/>
                  <a:gd name="connsiteX5" fmla="*/ 219075 w 1900286"/>
                  <a:gd name="connsiteY5" fmla="*/ 1223962 h 1228725"/>
                  <a:gd name="connsiteX6" fmla="*/ 981075 w 1900286"/>
                  <a:gd name="connsiteY6" fmla="*/ 1228725 h 1228725"/>
                  <a:gd name="connsiteX7" fmla="*/ 1828800 w 1900286"/>
                  <a:gd name="connsiteY7" fmla="*/ 390525 h 1228725"/>
                  <a:gd name="connsiteX8" fmla="*/ 1900237 w 1900286"/>
                  <a:gd name="connsiteY8" fmla="*/ 204787 h 1228725"/>
                  <a:gd name="connsiteX0" fmla="*/ 1900237 w 1900286"/>
                  <a:gd name="connsiteY0" fmla="*/ 204787 h 1228725"/>
                  <a:gd name="connsiteX1" fmla="*/ 1709737 w 1900286"/>
                  <a:gd name="connsiteY1" fmla="*/ 0 h 1228725"/>
                  <a:gd name="connsiteX2" fmla="*/ 866775 w 1900286"/>
                  <a:gd name="connsiteY2" fmla="*/ 9525 h 1228725"/>
                  <a:gd name="connsiteX3" fmla="*/ 85725 w 1900286"/>
                  <a:gd name="connsiteY3" fmla="*/ 781050 h 1228725"/>
                  <a:gd name="connsiteX4" fmla="*/ 0 w 1900286"/>
                  <a:gd name="connsiteY4" fmla="*/ 976312 h 1228725"/>
                  <a:gd name="connsiteX5" fmla="*/ 219075 w 1900286"/>
                  <a:gd name="connsiteY5" fmla="*/ 1223962 h 1228725"/>
                  <a:gd name="connsiteX6" fmla="*/ 981075 w 1900286"/>
                  <a:gd name="connsiteY6" fmla="*/ 1228725 h 1228725"/>
                  <a:gd name="connsiteX7" fmla="*/ 1828800 w 1900286"/>
                  <a:gd name="connsiteY7" fmla="*/ 390525 h 1228725"/>
                  <a:gd name="connsiteX8" fmla="*/ 1900237 w 1900286"/>
                  <a:gd name="connsiteY8" fmla="*/ 204787 h 1228725"/>
                  <a:gd name="connsiteX0" fmla="*/ 1909762 w 1909811"/>
                  <a:gd name="connsiteY0" fmla="*/ 204787 h 1243354"/>
                  <a:gd name="connsiteX1" fmla="*/ 1719262 w 1909811"/>
                  <a:gd name="connsiteY1" fmla="*/ 0 h 1243354"/>
                  <a:gd name="connsiteX2" fmla="*/ 876300 w 1909811"/>
                  <a:gd name="connsiteY2" fmla="*/ 9525 h 1243354"/>
                  <a:gd name="connsiteX3" fmla="*/ 95250 w 1909811"/>
                  <a:gd name="connsiteY3" fmla="*/ 781050 h 1243354"/>
                  <a:gd name="connsiteX4" fmla="*/ 0 w 1909811"/>
                  <a:gd name="connsiteY4" fmla="*/ 979487 h 1243354"/>
                  <a:gd name="connsiteX5" fmla="*/ 228600 w 1909811"/>
                  <a:gd name="connsiteY5" fmla="*/ 1223962 h 1243354"/>
                  <a:gd name="connsiteX6" fmla="*/ 990600 w 1909811"/>
                  <a:gd name="connsiteY6" fmla="*/ 1228725 h 1243354"/>
                  <a:gd name="connsiteX7" fmla="*/ 1838325 w 1909811"/>
                  <a:gd name="connsiteY7" fmla="*/ 390525 h 1243354"/>
                  <a:gd name="connsiteX8" fmla="*/ 1909762 w 1909811"/>
                  <a:gd name="connsiteY8" fmla="*/ 204787 h 1243354"/>
                  <a:gd name="connsiteX0" fmla="*/ 1909762 w 1909811"/>
                  <a:gd name="connsiteY0" fmla="*/ 204787 h 1243354"/>
                  <a:gd name="connsiteX1" fmla="*/ 1719262 w 1909811"/>
                  <a:gd name="connsiteY1" fmla="*/ 0 h 1243354"/>
                  <a:gd name="connsiteX2" fmla="*/ 876300 w 1909811"/>
                  <a:gd name="connsiteY2" fmla="*/ 9525 h 1243354"/>
                  <a:gd name="connsiteX3" fmla="*/ 95250 w 1909811"/>
                  <a:gd name="connsiteY3" fmla="*/ 781050 h 1243354"/>
                  <a:gd name="connsiteX4" fmla="*/ 0 w 1909811"/>
                  <a:gd name="connsiteY4" fmla="*/ 979487 h 1243354"/>
                  <a:gd name="connsiteX5" fmla="*/ 228600 w 1909811"/>
                  <a:gd name="connsiteY5" fmla="*/ 1223962 h 1243354"/>
                  <a:gd name="connsiteX6" fmla="*/ 990600 w 1909811"/>
                  <a:gd name="connsiteY6" fmla="*/ 1228725 h 1243354"/>
                  <a:gd name="connsiteX7" fmla="*/ 1838325 w 1909811"/>
                  <a:gd name="connsiteY7" fmla="*/ 390525 h 1243354"/>
                  <a:gd name="connsiteX8" fmla="*/ 1909762 w 1909811"/>
                  <a:gd name="connsiteY8" fmla="*/ 204787 h 1243354"/>
                  <a:gd name="connsiteX0" fmla="*/ 1909762 w 1909811"/>
                  <a:gd name="connsiteY0" fmla="*/ 204787 h 1243354"/>
                  <a:gd name="connsiteX1" fmla="*/ 1719262 w 1909811"/>
                  <a:gd name="connsiteY1" fmla="*/ 0 h 1243354"/>
                  <a:gd name="connsiteX2" fmla="*/ 876300 w 1909811"/>
                  <a:gd name="connsiteY2" fmla="*/ 9525 h 1243354"/>
                  <a:gd name="connsiteX3" fmla="*/ 95250 w 1909811"/>
                  <a:gd name="connsiteY3" fmla="*/ 781050 h 1243354"/>
                  <a:gd name="connsiteX4" fmla="*/ 0 w 1909811"/>
                  <a:gd name="connsiteY4" fmla="*/ 979487 h 1243354"/>
                  <a:gd name="connsiteX5" fmla="*/ 228600 w 1909811"/>
                  <a:gd name="connsiteY5" fmla="*/ 1223962 h 1243354"/>
                  <a:gd name="connsiteX6" fmla="*/ 990600 w 1909811"/>
                  <a:gd name="connsiteY6" fmla="*/ 1228725 h 1243354"/>
                  <a:gd name="connsiteX7" fmla="*/ 1838325 w 1909811"/>
                  <a:gd name="connsiteY7" fmla="*/ 390525 h 1243354"/>
                  <a:gd name="connsiteX8" fmla="*/ 1909762 w 1909811"/>
                  <a:gd name="connsiteY8" fmla="*/ 204787 h 1243354"/>
                  <a:gd name="connsiteX0" fmla="*/ 1909933 w 1909982"/>
                  <a:gd name="connsiteY0" fmla="*/ 204787 h 1243354"/>
                  <a:gd name="connsiteX1" fmla="*/ 1719433 w 1909982"/>
                  <a:gd name="connsiteY1" fmla="*/ 0 h 1243354"/>
                  <a:gd name="connsiteX2" fmla="*/ 876471 w 1909982"/>
                  <a:gd name="connsiteY2" fmla="*/ 9525 h 1243354"/>
                  <a:gd name="connsiteX3" fmla="*/ 95421 w 1909982"/>
                  <a:gd name="connsiteY3" fmla="*/ 781050 h 1243354"/>
                  <a:gd name="connsiteX4" fmla="*/ 171 w 1909982"/>
                  <a:gd name="connsiteY4" fmla="*/ 979487 h 1243354"/>
                  <a:gd name="connsiteX5" fmla="*/ 228771 w 1909982"/>
                  <a:gd name="connsiteY5" fmla="*/ 1223962 h 1243354"/>
                  <a:gd name="connsiteX6" fmla="*/ 990771 w 1909982"/>
                  <a:gd name="connsiteY6" fmla="*/ 1228725 h 1243354"/>
                  <a:gd name="connsiteX7" fmla="*/ 1838496 w 1909982"/>
                  <a:gd name="connsiteY7" fmla="*/ 390525 h 1243354"/>
                  <a:gd name="connsiteX8" fmla="*/ 1909933 w 1909982"/>
                  <a:gd name="connsiteY8" fmla="*/ 204787 h 1243354"/>
                  <a:gd name="connsiteX0" fmla="*/ 1909933 w 1909982"/>
                  <a:gd name="connsiteY0" fmla="*/ 204787 h 1243354"/>
                  <a:gd name="connsiteX1" fmla="*/ 1719433 w 1909982"/>
                  <a:gd name="connsiteY1" fmla="*/ 0 h 1243354"/>
                  <a:gd name="connsiteX2" fmla="*/ 876471 w 1909982"/>
                  <a:gd name="connsiteY2" fmla="*/ 9525 h 1243354"/>
                  <a:gd name="connsiteX3" fmla="*/ 95421 w 1909982"/>
                  <a:gd name="connsiteY3" fmla="*/ 781050 h 1243354"/>
                  <a:gd name="connsiteX4" fmla="*/ 171 w 1909982"/>
                  <a:gd name="connsiteY4" fmla="*/ 979487 h 1243354"/>
                  <a:gd name="connsiteX5" fmla="*/ 228771 w 1909982"/>
                  <a:gd name="connsiteY5" fmla="*/ 1223962 h 1243354"/>
                  <a:gd name="connsiteX6" fmla="*/ 990771 w 1909982"/>
                  <a:gd name="connsiteY6" fmla="*/ 1228725 h 1243354"/>
                  <a:gd name="connsiteX7" fmla="*/ 1838496 w 1909982"/>
                  <a:gd name="connsiteY7" fmla="*/ 390525 h 1243354"/>
                  <a:gd name="connsiteX8" fmla="*/ 1909933 w 1909982"/>
                  <a:gd name="connsiteY8" fmla="*/ 204787 h 1243354"/>
                  <a:gd name="connsiteX0" fmla="*/ 1909933 w 1909982"/>
                  <a:gd name="connsiteY0" fmla="*/ 204787 h 1243354"/>
                  <a:gd name="connsiteX1" fmla="*/ 1719433 w 1909982"/>
                  <a:gd name="connsiteY1" fmla="*/ 0 h 1243354"/>
                  <a:gd name="connsiteX2" fmla="*/ 876471 w 1909982"/>
                  <a:gd name="connsiteY2" fmla="*/ 9525 h 1243354"/>
                  <a:gd name="connsiteX3" fmla="*/ 95421 w 1909982"/>
                  <a:gd name="connsiteY3" fmla="*/ 781050 h 1243354"/>
                  <a:gd name="connsiteX4" fmla="*/ 171 w 1909982"/>
                  <a:gd name="connsiteY4" fmla="*/ 979487 h 1243354"/>
                  <a:gd name="connsiteX5" fmla="*/ 228771 w 1909982"/>
                  <a:gd name="connsiteY5" fmla="*/ 1223962 h 1243354"/>
                  <a:gd name="connsiteX6" fmla="*/ 990771 w 1909982"/>
                  <a:gd name="connsiteY6" fmla="*/ 1228725 h 1243354"/>
                  <a:gd name="connsiteX7" fmla="*/ 1838496 w 1909982"/>
                  <a:gd name="connsiteY7" fmla="*/ 390525 h 1243354"/>
                  <a:gd name="connsiteX8" fmla="*/ 1909933 w 1909982"/>
                  <a:gd name="connsiteY8" fmla="*/ 204787 h 1243354"/>
                  <a:gd name="connsiteX0" fmla="*/ 1903612 w 1903661"/>
                  <a:gd name="connsiteY0" fmla="*/ 204787 h 1243354"/>
                  <a:gd name="connsiteX1" fmla="*/ 1713112 w 1903661"/>
                  <a:gd name="connsiteY1" fmla="*/ 0 h 1243354"/>
                  <a:gd name="connsiteX2" fmla="*/ 870150 w 1903661"/>
                  <a:gd name="connsiteY2" fmla="*/ 9525 h 1243354"/>
                  <a:gd name="connsiteX3" fmla="*/ 89100 w 1903661"/>
                  <a:gd name="connsiteY3" fmla="*/ 781050 h 1243354"/>
                  <a:gd name="connsiteX4" fmla="*/ 200 w 1903661"/>
                  <a:gd name="connsiteY4" fmla="*/ 989012 h 1243354"/>
                  <a:gd name="connsiteX5" fmla="*/ 222450 w 1903661"/>
                  <a:gd name="connsiteY5" fmla="*/ 1223962 h 1243354"/>
                  <a:gd name="connsiteX6" fmla="*/ 984450 w 1903661"/>
                  <a:gd name="connsiteY6" fmla="*/ 1228725 h 1243354"/>
                  <a:gd name="connsiteX7" fmla="*/ 1832175 w 1903661"/>
                  <a:gd name="connsiteY7" fmla="*/ 390525 h 1243354"/>
                  <a:gd name="connsiteX8" fmla="*/ 1903612 w 1903661"/>
                  <a:gd name="connsiteY8" fmla="*/ 204787 h 1243354"/>
                  <a:gd name="connsiteX0" fmla="*/ 1906771 w 1906820"/>
                  <a:gd name="connsiteY0" fmla="*/ 204787 h 1243354"/>
                  <a:gd name="connsiteX1" fmla="*/ 1716271 w 1906820"/>
                  <a:gd name="connsiteY1" fmla="*/ 0 h 1243354"/>
                  <a:gd name="connsiteX2" fmla="*/ 873309 w 1906820"/>
                  <a:gd name="connsiteY2" fmla="*/ 9525 h 1243354"/>
                  <a:gd name="connsiteX3" fmla="*/ 92259 w 1906820"/>
                  <a:gd name="connsiteY3" fmla="*/ 781050 h 1243354"/>
                  <a:gd name="connsiteX4" fmla="*/ 184 w 1906820"/>
                  <a:gd name="connsiteY4" fmla="*/ 979487 h 1243354"/>
                  <a:gd name="connsiteX5" fmla="*/ 225609 w 1906820"/>
                  <a:gd name="connsiteY5" fmla="*/ 1223962 h 1243354"/>
                  <a:gd name="connsiteX6" fmla="*/ 987609 w 1906820"/>
                  <a:gd name="connsiteY6" fmla="*/ 1228725 h 1243354"/>
                  <a:gd name="connsiteX7" fmla="*/ 1835334 w 1906820"/>
                  <a:gd name="connsiteY7" fmla="*/ 390525 h 1243354"/>
                  <a:gd name="connsiteX8" fmla="*/ 1906771 w 1906820"/>
                  <a:gd name="connsiteY8" fmla="*/ 204787 h 1243354"/>
                  <a:gd name="connsiteX0" fmla="*/ 1906771 w 1906820"/>
                  <a:gd name="connsiteY0" fmla="*/ 204787 h 1243354"/>
                  <a:gd name="connsiteX1" fmla="*/ 1716271 w 1906820"/>
                  <a:gd name="connsiteY1" fmla="*/ 0 h 1243354"/>
                  <a:gd name="connsiteX2" fmla="*/ 873309 w 1906820"/>
                  <a:gd name="connsiteY2" fmla="*/ 9525 h 1243354"/>
                  <a:gd name="connsiteX3" fmla="*/ 92259 w 1906820"/>
                  <a:gd name="connsiteY3" fmla="*/ 781050 h 1243354"/>
                  <a:gd name="connsiteX4" fmla="*/ 184 w 1906820"/>
                  <a:gd name="connsiteY4" fmla="*/ 979487 h 1243354"/>
                  <a:gd name="connsiteX5" fmla="*/ 225609 w 1906820"/>
                  <a:gd name="connsiteY5" fmla="*/ 1223962 h 1243354"/>
                  <a:gd name="connsiteX6" fmla="*/ 987609 w 1906820"/>
                  <a:gd name="connsiteY6" fmla="*/ 1228725 h 1243354"/>
                  <a:gd name="connsiteX7" fmla="*/ 1835334 w 1906820"/>
                  <a:gd name="connsiteY7" fmla="*/ 390525 h 1243354"/>
                  <a:gd name="connsiteX8" fmla="*/ 1906771 w 1906820"/>
                  <a:gd name="connsiteY8" fmla="*/ 204787 h 1243354"/>
                  <a:gd name="connsiteX0" fmla="*/ 1906771 w 1906820"/>
                  <a:gd name="connsiteY0" fmla="*/ 204787 h 1243354"/>
                  <a:gd name="connsiteX1" fmla="*/ 1716271 w 1906820"/>
                  <a:gd name="connsiteY1" fmla="*/ 0 h 1243354"/>
                  <a:gd name="connsiteX2" fmla="*/ 873309 w 1906820"/>
                  <a:gd name="connsiteY2" fmla="*/ 9525 h 1243354"/>
                  <a:gd name="connsiteX3" fmla="*/ 92259 w 1906820"/>
                  <a:gd name="connsiteY3" fmla="*/ 781050 h 1243354"/>
                  <a:gd name="connsiteX4" fmla="*/ 184 w 1906820"/>
                  <a:gd name="connsiteY4" fmla="*/ 979487 h 1243354"/>
                  <a:gd name="connsiteX5" fmla="*/ 225609 w 1906820"/>
                  <a:gd name="connsiteY5" fmla="*/ 1223962 h 1243354"/>
                  <a:gd name="connsiteX6" fmla="*/ 987609 w 1906820"/>
                  <a:gd name="connsiteY6" fmla="*/ 1228725 h 1243354"/>
                  <a:gd name="connsiteX7" fmla="*/ 1835334 w 1906820"/>
                  <a:gd name="connsiteY7" fmla="*/ 390525 h 1243354"/>
                  <a:gd name="connsiteX8" fmla="*/ 1906771 w 1906820"/>
                  <a:gd name="connsiteY8" fmla="*/ 204787 h 1243354"/>
                  <a:gd name="connsiteX0" fmla="*/ 1906771 w 1906868"/>
                  <a:gd name="connsiteY0" fmla="*/ 204787 h 1243354"/>
                  <a:gd name="connsiteX1" fmla="*/ 1716271 w 1906868"/>
                  <a:gd name="connsiteY1" fmla="*/ 0 h 1243354"/>
                  <a:gd name="connsiteX2" fmla="*/ 873309 w 1906868"/>
                  <a:gd name="connsiteY2" fmla="*/ 9525 h 1243354"/>
                  <a:gd name="connsiteX3" fmla="*/ 92259 w 1906868"/>
                  <a:gd name="connsiteY3" fmla="*/ 781050 h 1243354"/>
                  <a:gd name="connsiteX4" fmla="*/ 184 w 1906868"/>
                  <a:gd name="connsiteY4" fmla="*/ 979487 h 1243354"/>
                  <a:gd name="connsiteX5" fmla="*/ 225609 w 1906868"/>
                  <a:gd name="connsiteY5" fmla="*/ 1223962 h 1243354"/>
                  <a:gd name="connsiteX6" fmla="*/ 987609 w 1906868"/>
                  <a:gd name="connsiteY6" fmla="*/ 1228725 h 1243354"/>
                  <a:gd name="connsiteX7" fmla="*/ 1835334 w 1906868"/>
                  <a:gd name="connsiteY7" fmla="*/ 390525 h 1243354"/>
                  <a:gd name="connsiteX8" fmla="*/ 1906771 w 1906868"/>
                  <a:gd name="connsiteY8" fmla="*/ 204787 h 1243354"/>
                  <a:gd name="connsiteX0" fmla="*/ 1906771 w 1906881"/>
                  <a:gd name="connsiteY0" fmla="*/ 204787 h 1243354"/>
                  <a:gd name="connsiteX1" fmla="*/ 1716271 w 1906881"/>
                  <a:gd name="connsiteY1" fmla="*/ 0 h 1243354"/>
                  <a:gd name="connsiteX2" fmla="*/ 873309 w 1906881"/>
                  <a:gd name="connsiteY2" fmla="*/ 9525 h 1243354"/>
                  <a:gd name="connsiteX3" fmla="*/ 92259 w 1906881"/>
                  <a:gd name="connsiteY3" fmla="*/ 781050 h 1243354"/>
                  <a:gd name="connsiteX4" fmla="*/ 184 w 1906881"/>
                  <a:gd name="connsiteY4" fmla="*/ 979487 h 1243354"/>
                  <a:gd name="connsiteX5" fmla="*/ 225609 w 1906881"/>
                  <a:gd name="connsiteY5" fmla="*/ 1223962 h 1243354"/>
                  <a:gd name="connsiteX6" fmla="*/ 987609 w 1906881"/>
                  <a:gd name="connsiteY6" fmla="*/ 1228725 h 1243354"/>
                  <a:gd name="connsiteX7" fmla="*/ 1835334 w 1906881"/>
                  <a:gd name="connsiteY7" fmla="*/ 390525 h 1243354"/>
                  <a:gd name="connsiteX8" fmla="*/ 1906771 w 1906881"/>
                  <a:gd name="connsiteY8" fmla="*/ 204787 h 124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6881" h="1243354">
                    <a:moveTo>
                      <a:pt x="1906771" y="204787"/>
                    </a:moveTo>
                    <a:cubicBezTo>
                      <a:pt x="1903596" y="139700"/>
                      <a:pt x="1843271" y="33337"/>
                      <a:pt x="1716271" y="0"/>
                    </a:cubicBezTo>
                    <a:lnTo>
                      <a:pt x="873309" y="9525"/>
                    </a:lnTo>
                    <a:lnTo>
                      <a:pt x="92259" y="781050"/>
                    </a:lnTo>
                    <a:cubicBezTo>
                      <a:pt x="35109" y="846137"/>
                      <a:pt x="-2991" y="904875"/>
                      <a:pt x="184" y="979487"/>
                    </a:cubicBezTo>
                    <a:cubicBezTo>
                      <a:pt x="6534" y="1064154"/>
                      <a:pt x="66859" y="1147497"/>
                      <a:pt x="225609" y="1223962"/>
                    </a:cubicBezTo>
                    <a:cubicBezTo>
                      <a:pt x="390709" y="1265502"/>
                      <a:pt x="733609" y="1227137"/>
                      <a:pt x="987609" y="1228725"/>
                    </a:cubicBezTo>
                    <a:lnTo>
                      <a:pt x="1835334" y="390525"/>
                    </a:lnTo>
                    <a:cubicBezTo>
                      <a:pt x="1893277" y="326231"/>
                      <a:pt x="1908359" y="260350"/>
                      <a:pt x="1906771" y="204787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339F95"/>
                  </a:gs>
                  <a:gs pos="0">
                    <a:srgbClr val="339F95"/>
                  </a:gs>
                  <a:gs pos="50000">
                    <a:srgbClr val="029F86"/>
                  </a:gs>
                </a:gsLst>
                <a:lin ang="8100000" scaled="0"/>
              </a:gradFill>
              <a:ln w="15875">
                <a:solidFill>
                  <a:srgbClr val="00A3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Freeform 19"/>
              <p:cNvSpPr/>
              <p:nvPr/>
            </p:nvSpPr>
            <p:spPr>
              <a:xfrm flipH="1" flipV="1">
                <a:off x="5486214" y="5277676"/>
                <a:ext cx="2356459" cy="1083410"/>
              </a:xfrm>
              <a:custGeom>
                <a:avLst/>
                <a:gdLst>
                  <a:gd name="connsiteX0" fmla="*/ 494341 w 2328107"/>
                  <a:gd name="connsiteY0" fmla="*/ 0 h 1065278"/>
                  <a:gd name="connsiteX1" fmla="*/ 550571 w 2328107"/>
                  <a:gd name="connsiteY1" fmla="*/ 28564 h 1065278"/>
                  <a:gd name="connsiteX2" fmla="*/ 550571 w 2328107"/>
                  <a:gd name="connsiteY2" fmla="*/ 162731 h 1065278"/>
                  <a:gd name="connsiteX3" fmla="*/ 1415493 w 2328107"/>
                  <a:gd name="connsiteY3" fmla="*/ 162731 h 1065278"/>
                  <a:gd name="connsiteX4" fmla="*/ 1546283 w 2328107"/>
                  <a:gd name="connsiteY4" fmla="*/ 218010 h 1065278"/>
                  <a:gd name="connsiteX5" fmla="*/ 2252742 w 2328107"/>
                  <a:gd name="connsiteY5" fmla="*/ 924469 h 1065278"/>
                  <a:gd name="connsiteX6" fmla="*/ 2287775 w 2328107"/>
                  <a:gd name="connsiteY6" fmla="*/ 963966 h 1065278"/>
                  <a:gd name="connsiteX7" fmla="*/ 2328107 w 2328107"/>
                  <a:gd name="connsiteY7" fmla="*/ 1037934 h 1065278"/>
                  <a:gd name="connsiteX8" fmla="*/ 2194261 w 2328107"/>
                  <a:gd name="connsiteY8" fmla="*/ 932663 h 1065278"/>
                  <a:gd name="connsiteX9" fmla="*/ 2111902 w 2328107"/>
                  <a:gd name="connsiteY9" fmla="*/ 916187 h 1065278"/>
                  <a:gd name="connsiteX10" fmla="*/ 550571 w 2328107"/>
                  <a:gd name="connsiteY10" fmla="*/ 916187 h 1065278"/>
                  <a:gd name="connsiteX11" fmla="*/ 550571 w 2328107"/>
                  <a:gd name="connsiteY11" fmla="*/ 1029662 h 1065278"/>
                  <a:gd name="connsiteX12" fmla="*/ 480458 w 2328107"/>
                  <a:gd name="connsiteY12" fmla="*/ 1065278 h 1065278"/>
                  <a:gd name="connsiteX13" fmla="*/ 4086 w 2328107"/>
                  <a:gd name="connsiteY13" fmla="*/ 597247 h 1065278"/>
                  <a:gd name="connsiteX14" fmla="*/ 0 w 2328107"/>
                  <a:gd name="connsiteY14" fmla="*/ 485686 h 1065278"/>
                  <a:gd name="connsiteX0" fmla="*/ 505726 w 2339492"/>
                  <a:gd name="connsiteY0" fmla="*/ 0 h 1065278"/>
                  <a:gd name="connsiteX1" fmla="*/ 561956 w 2339492"/>
                  <a:gd name="connsiteY1" fmla="*/ 28564 h 1065278"/>
                  <a:gd name="connsiteX2" fmla="*/ 561956 w 2339492"/>
                  <a:gd name="connsiteY2" fmla="*/ 162731 h 1065278"/>
                  <a:gd name="connsiteX3" fmla="*/ 1426878 w 2339492"/>
                  <a:gd name="connsiteY3" fmla="*/ 162731 h 1065278"/>
                  <a:gd name="connsiteX4" fmla="*/ 1557668 w 2339492"/>
                  <a:gd name="connsiteY4" fmla="*/ 218010 h 1065278"/>
                  <a:gd name="connsiteX5" fmla="*/ 2264127 w 2339492"/>
                  <a:gd name="connsiteY5" fmla="*/ 924469 h 1065278"/>
                  <a:gd name="connsiteX6" fmla="*/ 2299160 w 2339492"/>
                  <a:gd name="connsiteY6" fmla="*/ 963966 h 1065278"/>
                  <a:gd name="connsiteX7" fmla="*/ 2339492 w 2339492"/>
                  <a:gd name="connsiteY7" fmla="*/ 1037934 h 1065278"/>
                  <a:gd name="connsiteX8" fmla="*/ 2205646 w 2339492"/>
                  <a:gd name="connsiteY8" fmla="*/ 932663 h 1065278"/>
                  <a:gd name="connsiteX9" fmla="*/ 2123287 w 2339492"/>
                  <a:gd name="connsiteY9" fmla="*/ 916187 h 1065278"/>
                  <a:gd name="connsiteX10" fmla="*/ 561956 w 2339492"/>
                  <a:gd name="connsiteY10" fmla="*/ 916187 h 1065278"/>
                  <a:gd name="connsiteX11" fmla="*/ 561956 w 2339492"/>
                  <a:gd name="connsiteY11" fmla="*/ 1029662 h 1065278"/>
                  <a:gd name="connsiteX12" fmla="*/ 491843 w 2339492"/>
                  <a:gd name="connsiteY12" fmla="*/ 1065278 h 1065278"/>
                  <a:gd name="connsiteX13" fmla="*/ 15471 w 2339492"/>
                  <a:gd name="connsiteY13" fmla="*/ 597247 h 1065278"/>
                  <a:gd name="connsiteX14" fmla="*/ 11385 w 2339492"/>
                  <a:gd name="connsiteY14" fmla="*/ 485686 h 1065278"/>
                  <a:gd name="connsiteX15" fmla="*/ 505726 w 2339492"/>
                  <a:gd name="connsiteY15" fmla="*/ 0 h 1065278"/>
                  <a:gd name="connsiteX0" fmla="*/ 518250 w 2352016"/>
                  <a:gd name="connsiteY0" fmla="*/ 0 h 1065278"/>
                  <a:gd name="connsiteX1" fmla="*/ 574480 w 2352016"/>
                  <a:gd name="connsiteY1" fmla="*/ 28564 h 1065278"/>
                  <a:gd name="connsiteX2" fmla="*/ 574480 w 2352016"/>
                  <a:gd name="connsiteY2" fmla="*/ 162731 h 1065278"/>
                  <a:gd name="connsiteX3" fmla="*/ 1439402 w 2352016"/>
                  <a:gd name="connsiteY3" fmla="*/ 162731 h 1065278"/>
                  <a:gd name="connsiteX4" fmla="*/ 1570192 w 2352016"/>
                  <a:gd name="connsiteY4" fmla="*/ 218010 h 1065278"/>
                  <a:gd name="connsiteX5" fmla="*/ 2276651 w 2352016"/>
                  <a:gd name="connsiteY5" fmla="*/ 924469 h 1065278"/>
                  <a:gd name="connsiteX6" fmla="*/ 2311684 w 2352016"/>
                  <a:gd name="connsiteY6" fmla="*/ 963966 h 1065278"/>
                  <a:gd name="connsiteX7" fmla="*/ 2352016 w 2352016"/>
                  <a:gd name="connsiteY7" fmla="*/ 1037934 h 1065278"/>
                  <a:gd name="connsiteX8" fmla="*/ 2218170 w 2352016"/>
                  <a:gd name="connsiteY8" fmla="*/ 932663 h 1065278"/>
                  <a:gd name="connsiteX9" fmla="*/ 2135811 w 2352016"/>
                  <a:gd name="connsiteY9" fmla="*/ 916187 h 1065278"/>
                  <a:gd name="connsiteX10" fmla="*/ 574480 w 2352016"/>
                  <a:gd name="connsiteY10" fmla="*/ 916187 h 1065278"/>
                  <a:gd name="connsiteX11" fmla="*/ 574480 w 2352016"/>
                  <a:gd name="connsiteY11" fmla="*/ 1029662 h 1065278"/>
                  <a:gd name="connsiteX12" fmla="*/ 504367 w 2352016"/>
                  <a:gd name="connsiteY12" fmla="*/ 1065278 h 1065278"/>
                  <a:gd name="connsiteX13" fmla="*/ 27995 w 2352016"/>
                  <a:gd name="connsiteY13" fmla="*/ 597247 h 1065278"/>
                  <a:gd name="connsiteX14" fmla="*/ 23909 w 2352016"/>
                  <a:gd name="connsiteY14" fmla="*/ 485686 h 1065278"/>
                  <a:gd name="connsiteX15" fmla="*/ 518250 w 2352016"/>
                  <a:gd name="connsiteY15" fmla="*/ 0 h 1065278"/>
                  <a:gd name="connsiteX0" fmla="*/ 522693 w 2356459"/>
                  <a:gd name="connsiteY0" fmla="*/ 0 h 1065278"/>
                  <a:gd name="connsiteX1" fmla="*/ 578923 w 2356459"/>
                  <a:gd name="connsiteY1" fmla="*/ 28564 h 1065278"/>
                  <a:gd name="connsiteX2" fmla="*/ 578923 w 2356459"/>
                  <a:gd name="connsiteY2" fmla="*/ 162731 h 1065278"/>
                  <a:gd name="connsiteX3" fmla="*/ 1443845 w 2356459"/>
                  <a:gd name="connsiteY3" fmla="*/ 162731 h 1065278"/>
                  <a:gd name="connsiteX4" fmla="*/ 1574635 w 2356459"/>
                  <a:gd name="connsiteY4" fmla="*/ 218010 h 1065278"/>
                  <a:gd name="connsiteX5" fmla="*/ 2281094 w 2356459"/>
                  <a:gd name="connsiteY5" fmla="*/ 924469 h 1065278"/>
                  <a:gd name="connsiteX6" fmla="*/ 2316127 w 2356459"/>
                  <a:gd name="connsiteY6" fmla="*/ 963966 h 1065278"/>
                  <a:gd name="connsiteX7" fmla="*/ 2356459 w 2356459"/>
                  <a:gd name="connsiteY7" fmla="*/ 1037934 h 1065278"/>
                  <a:gd name="connsiteX8" fmla="*/ 2222613 w 2356459"/>
                  <a:gd name="connsiteY8" fmla="*/ 932663 h 1065278"/>
                  <a:gd name="connsiteX9" fmla="*/ 2140254 w 2356459"/>
                  <a:gd name="connsiteY9" fmla="*/ 916187 h 1065278"/>
                  <a:gd name="connsiteX10" fmla="*/ 578923 w 2356459"/>
                  <a:gd name="connsiteY10" fmla="*/ 916187 h 1065278"/>
                  <a:gd name="connsiteX11" fmla="*/ 578923 w 2356459"/>
                  <a:gd name="connsiteY11" fmla="*/ 1029662 h 1065278"/>
                  <a:gd name="connsiteX12" fmla="*/ 508810 w 2356459"/>
                  <a:gd name="connsiteY12" fmla="*/ 1065278 h 1065278"/>
                  <a:gd name="connsiteX13" fmla="*/ 32438 w 2356459"/>
                  <a:gd name="connsiteY13" fmla="*/ 597247 h 1065278"/>
                  <a:gd name="connsiteX14" fmla="*/ 28352 w 2356459"/>
                  <a:gd name="connsiteY14" fmla="*/ 485686 h 1065278"/>
                  <a:gd name="connsiteX15" fmla="*/ 522693 w 2356459"/>
                  <a:gd name="connsiteY15" fmla="*/ 0 h 1065278"/>
                  <a:gd name="connsiteX0" fmla="*/ 522693 w 2356459"/>
                  <a:gd name="connsiteY0" fmla="*/ 9991 h 1075269"/>
                  <a:gd name="connsiteX1" fmla="*/ 578923 w 2356459"/>
                  <a:gd name="connsiteY1" fmla="*/ 38555 h 1075269"/>
                  <a:gd name="connsiteX2" fmla="*/ 578923 w 2356459"/>
                  <a:gd name="connsiteY2" fmla="*/ 172722 h 1075269"/>
                  <a:gd name="connsiteX3" fmla="*/ 1443845 w 2356459"/>
                  <a:gd name="connsiteY3" fmla="*/ 172722 h 1075269"/>
                  <a:gd name="connsiteX4" fmla="*/ 1574635 w 2356459"/>
                  <a:gd name="connsiteY4" fmla="*/ 228001 h 1075269"/>
                  <a:gd name="connsiteX5" fmla="*/ 2281094 w 2356459"/>
                  <a:gd name="connsiteY5" fmla="*/ 934460 h 1075269"/>
                  <a:gd name="connsiteX6" fmla="*/ 2316127 w 2356459"/>
                  <a:gd name="connsiteY6" fmla="*/ 973957 h 1075269"/>
                  <a:gd name="connsiteX7" fmla="*/ 2356459 w 2356459"/>
                  <a:gd name="connsiteY7" fmla="*/ 1047925 h 1075269"/>
                  <a:gd name="connsiteX8" fmla="*/ 2222613 w 2356459"/>
                  <a:gd name="connsiteY8" fmla="*/ 942654 h 1075269"/>
                  <a:gd name="connsiteX9" fmla="*/ 2140254 w 2356459"/>
                  <a:gd name="connsiteY9" fmla="*/ 926178 h 1075269"/>
                  <a:gd name="connsiteX10" fmla="*/ 578923 w 2356459"/>
                  <a:gd name="connsiteY10" fmla="*/ 926178 h 1075269"/>
                  <a:gd name="connsiteX11" fmla="*/ 578923 w 2356459"/>
                  <a:gd name="connsiteY11" fmla="*/ 1039653 h 1075269"/>
                  <a:gd name="connsiteX12" fmla="*/ 508810 w 2356459"/>
                  <a:gd name="connsiteY12" fmla="*/ 1075269 h 1075269"/>
                  <a:gd name="connsiteX13" fmla="*/ 32438 w 2356459"/>
                  <a:gd name="connsiteY13" fmla="*/ 607238 h 1075269"/>
                  <a:gd name="connsiteX14" fmla="*/ 28352 w 2356459"/>
                  <a:gd name="connsiteY14" fmla="*/ 495677 h 1075269"/>
                  <a:gd name="connsiteX15" fmla="*/ 522693 w 2356459"/>
                  <a:gd name="connsiteY15" fmla="*/ 9991 h 1075269"/>
                  <a:gd name="connsiteX0" fmla="*/ 522693 w 2356459"/>
                  <a:gd name="connsiteY0" fmla="*/ 12050 h 1077328"/>
                  <a:gd name="connsiteX1" fmla="*/ 578923 w 2356459"/>
                  <a:gd name="connsiteY1" fmla="*/ 40614 h 1077328"/>
                  <a:gd name="connsiteX2" fmla="*/ 578923 w 2356459"/>
                  <a:gd name="connsiteY2" fmla="*/ 174781 h 1077328"/>
                  <a:gd name="connsiteX3" fmla="*/ 1443845 w 2356459"/>
                  <a:gd name="connsiteY3" fmla="*/ 174781 h 1077328"/>
                  <a:gd name="connsiteX4" fmla="*/ 1574635 w 2356459"/>
                  <a:gd name="connsiteY4" fmla="*/ 230060 h 1077328"/>
                  <a:gd name="connsiteX5" fmla="*/ 2281094 w 2356459"/>
                  <a:gd name="connsiteY5" fmla="*/ 936519 h 1077328"/>
                  <a:gd name="connsiteX6" fmla="*/ 2316127 w 2356459"/>
                  <a:gd name="connsiteY6" fmla="*/ 976016 h 1077328"/>
                  <a:gd name="connsiteX7" fmla="*/ 2356459 w 2356459"/>
                  <a:gd name="connsiteY7" fmla="*/ 1049984 h 1077328"/>
                  <a:gd name="connsiteX8" fmla="*/ 2222613 w 2356459"/>
                  <a:gd name="connsiteY8" fmla="*/ 944713 h 1077328"/>
                  <a:gd name="connsiteX9" fmla="*/ 2140254 w 2356459"/>
                  <a:gd name="connsiteY9" fmla="*/ 928237 h 1077328"/>
                  <a:gd name="connsiteX10" fmla="*/ 578923 w 2356459"/>
                  <a:gd name="connsiteY10" fmla="*/ 928237 h 1077328"/>
                  <a:gd name="connsiteX11" fmla="*/ 578923 w 2356459"/>
                  <a:gd name="connsiteY11" fmla="*/ 1041712 h 1077328"/>
                  <a:gd name="connsiteX12" fmla="*/ 508810 w 2356459"/>
                  <a:gd name="connsiteY12" fmla="*/ 1077328 h 1077328"/>
                  <a:gd name="connsiteX13" fmla="*/ 32438 w 2356459"/>
                  <a:gd name="connsiteY13" fmla="*/ 609297 h 1077328"/>
                  <a:gd name="connsiteX14" fmla="*/ 28352 w 2356459"/>
                  <a:gd name="connsiteY14" fmla="*/ 497736 h 1077328"/>
                  <a:gd name="connsiteX15" fmla="*/ 522693 w 2356459"/>
                  <a:gd name="connsiteY15" fmla="*/ 12050 h 1077328"/>
                  <a:gd name="connsiteX0" fmla="*/ 522693 w 2356459"/>
                  <a:gd name="connsiteY0" fmla="*/ 12886 h 1078164"/>
                  <a:gd name="connsiteX1" fmla="*/ 578923 w 2356459"/>
                  <a:gd name="connsiteY1" fmla="*/ 41450 h 1078164"/>
                  <a:gd name="connsiteX2" fmla="*/ 578923 w 2356459"/>
                  <a:gd name="connsiteY2" fmla="*/ 175617 h 1078164"/>
                  <a:gd name="connsiteX3" fmla="*/ 1443845 w 2356459"/>
                  <a:gd name="connsiteY3" fmla="*/ 175617 h 1078164"/>
                  <a:gd name="connsiteX4" fmla="*/ 1574635 w 2356459"/>
                  <a:gd name="connsiteY4" fmla="*/ 230896 h 1078164"/>
                  <a:gd name="connsiteX5" fmla="*/ 2281094 w 2356459"/>
                  <a:gd name="connsiteY5" fmla="*/ 937355 h 1078164"/>
                  <a:gd name="connsiteX6" fmla="*/ 2316127 w 2356459"/>
                  <a:gd name="connsiteY6" fmla="*/ 976852 h 1078164"/>
                  <a:gd name="connsiteX7" fmla="*/ 2356459 w 2356459"/>
                  <a:gd name="connsiteY7" fmla="*/ 1050820 h 1078164"/>
                  <a:gd name="connsiteX8" fmla="*/ 2222613 w 2356459"/>
                  <a:gd name="connsiteY8" fmla="*/ 945549 h 1078164"/>
                  <a:gd name="connsiteX9" fmla="*/ 2140254 w 2356459"/>
                  <a:gd name="connsiteY9" fmla="*/ 929073 h 1078164"/>
                  <a:gd name="connsiteX10" fmla="*/ 578923 w 2356459"/>
                  <a:gd name="connsiteY10" fmla="*/ 929073 h 1078164"/>
                  <a:gd name="connsiteX11" fmla="*/ 578923 w 2356459"/>
                  <a:gd name="connsiteY11" fmla="*/ 1042548 h 1078164"/>
                  <a:gd name="connsiteX12" fmla="*/ 508810 w 2356459"/>
                  <a:gd name="connsiteY12" fmla="*/ 1078164 h 1078164"/>
                  <a:gd name="connsiteX13" fmla="*/ 32438 w 2356459"/>
                  <a:gd name="connsiteY13" fmla="*/ 610133 h 1078164"/>
                  <a:gd name="connsiteX14" fmla="*/ 28352 w 2356459"/>
                  <a:gd name="connsiteY14" fmla="*/ 498572 h 1078164"/>
                  <a:gd name="connsiteX15" fmla="*/ 522693 w 2356459"/>
                  <a:gd name="connsiteY15" fmla="*/ 12886 h 1078164"/>
                  <a:gd name="connsiteX0" fmla="*/ 522693 w 2356459"/>
                  <a:gd name="connsiteY0" fmla="*/ 9751 h 1075029"/>
                  <a:gd name="connsiteX1" fmla="*/ 578923 w 2356459"/>
                  <a:gd name="connsiteY1" fmla="*/ 38315 h 1075029"/>
                  <a:gd name="connsiteX2" fmla="*/ 578923 w 2356459"/>
                  <a:gd name="connsiteY2" fmla="*/ 172482 h 1075029"/>
                  <a:gd name="connsiteX3" fmla="*/ 1443845 w 2356459"/>
                  <a:gd name="connsiteY3" fmla="*/ 172482 h 1075029"/>
                  <a:gd name="connsiteX4" fmla="*/ 1574635 w 2356459"/>
                  <a:gd name="connsiteY4" fmla="*/ 227761 h 1075029"/>
                  <a:gd name="connsiteX5" fmla="*/ 2281094 w 2356459"/>
                  <a:gd name="connsiteY5" fmla="*/ 934220 h 1075029"/>
                  <a:gd name="connsiteX6" fmla="*/ 2316127 w 2356459"/>
                  <a:gd name="connsiteY6" fmla="*/ 973717 h 1075029"/>
                  <a:gd name="connsiteX7" fmla="*/ 2356459 w 2356459"/>
                  <a:gd name="connsiteY7" fmla="*/ 1047685 h 1075029"/>
                  <a:gd name="connsiteX8" fmla="*/ 2222613 w 2356459"/>
                  <a:gd name="connsiteY8" fmla="*/ 942414 h 1075029"/>
                  <a:gd name="connsiteX9" fmla="*/ 2140254 w 2356459"/>
                  <a:gd name="connsiteY9" fmla="*/ 925938 h 1075029"/>
                  <a:gd name="connsiteX10" fmla="*/ 578923 w 2356459"/>
                  <a:gd name="connsiteY10" fmla="*/ 925938 h 1075029"/>
                  <a:gd name="connsiteX11" fmla="*/ 578923 w 2356459"/>
                  <a:gd name="connsiteY11" fmla="*/ 1039413 h 1075029"/>
                  <a:gd name="connsiteX12" fmla="*/ 508810 w 2356459"/>
                  <a:gd name="connsiteY12" fmla="*/ 1075029 h 1075029"/>
                  <a:gd name="connsiteX13" fmla="*/ 32438 w 2356459"/>
                  <a:gd name="connsiteY13" fmla="*/ 606998 h 1075029"/>
                  <a:gd name="connsiteX14" fmla="*/ 28352 w 2356459"/>
                  <a:gd name="connsiteY14" fmla="*/ 495437 h 1075029"/>
                  <a:gd name="connsiteX15" fmla="*/ 522693 w 2356459"/>
                  <a:gd name="connsiteY15" fmla="*/ 9751 h 1075029"/>
                  <a:gd name="connsiteX0" fmla="*/ 522693 w 2356459"/>
                  <a:gd name="connsiteY0" fmla="*/ 12761 h 1078039"/>
                  <a:gd name="connsiteX1" fmla="*/ 578923 w 2356459"/>
                  <a:gd name="connsiteY1" fmla="*/ 41325 h 1078039"/>
                  <a:gd name="connsiteX2" fmla="*/ 578923 w 2356459"/>
                  <a:gd name="connsiteY2" fmla="*/ 175492 h 1078039"/>
                  <a:gd name="connsiteX3" fmla="*/ 1443845 w 2356459"/>
                  <a:gd name="connsiteY3" fmla="*/ 175492 h 1078039"/>
                  <a:gd name="connsiteX4" fmla="*/ 1574635 w 2356459"/>
                  <a:gd name="connsiteY4" fmla="*/ 230771 h 1078039"/>
                  <a:gd name="connsiteX5" fmla="*/ 2281094 w 2356459"/>
                  <a:gd name="connsiteY5" fmla="*/ 937230 h 1078039"/>
                  <a:gd name="connsiteX6" fmla="*/ 2316127 w 2356459"/>
                  <a:gd name="connsiteY6" fmla="*/ 976727 h 1078039"/>
                  <a:gd name="connsiteX7" fmla="*/ 2356459 w 2356459"/>
                  <a:gd name="connsiteY7" fmla="*/ 1050695 h 1078039"/>
                  <a:gd name="connsiteX8" fmla="*/ 2222613 w 2356459"/>
                  <a:gd name="connsiteY8" fmla="*/ 945424 h 1078039"/>
                  <a:gd name="connsiteX9" fmla="*/ 2140254 w 2356459"/>
                  <a:gd name="connsiteY9" fmla="*/ 928948 h 1078039"/>
                  <a:gd name="connsiteX10" fmla="*/ 578923 w 2356459"/>
                  <a:gd name="connsiteY10" fmla="*/ 928948 h 1078039"/>
                  <a:gd name="connsiteX11" fmla="*/ 578923 w 2356459"/>
                  <a:gd name="connsiteY11" fmla="*/ 1042423 h 1078039"/>
                  <a:gd name="connsiteX12" fmla="*/ 508810 w 2356459"/>
                  <a:gd name="connsiteY12" fmla="*/ 1078039 h 1078039"/>
                  <a:gd name="connsiteX13" fmla="*/ 32438 w 2356459"/>
                  <a:gd name="connsiteY13" fmla="*/ 610008 h 1078039"/>
                  <a:gd name="connsiteX14" fmla="*/ 28352 w 2356459"/>
                  <a:gd name="connsiteY14" fmla="*/ 498447 h 1078039"/>
                  <a:gd name="connsiteX15" fmla="*/ 522693 w 2356459"/>
                  <a:gd name="connsiteY15" fmla="*/ 12761 h 1078039"/>
                  <a:gd name="connsiteX0" fmla="*/ 522693 w 2356459"/>
                  <a:gd name="connsiteY0" fmla="*/ 12761 h 1086476"/>
                  <a:gd name="connsiteX1" fmla="*/ 578923 w 2356459"/>
                  <a:gd name="connsiteY1" fmla="*/ 41325 h 1086476"/>
                  <a:gd name="connsiteX2" fmla="*/ 578923 w 2356459"/>
                  <a:gd name="connsiteY2" fmla="*/ 175492 h 1086476"/>
                  <a:gd name="connsiteX3" fmla="*/ 1443845 w 2356459"/>
                  <a:gd name="connsiteY3" fmla="*/ 175492 h 1086476"/>
                  <a:gd name="connsiteX4" fmla="*/ 1574635 w 2356459"/>
                  <a:gd name="connsiteY4" fmla="*/ 230771 h 1086476"/>
                  <a:gd name="connsiteX5" fmla="*/ 2281094 w 2356459"/>
                  <a:gd name="connsiteY5" fmla="*/ 937230 h 1086476"/>
                  <a:gd name="connsiteX6" fmla="*/ 2316127 w 2356459"/>
                  <a:gd name="connsiteY6" fmla="*/ 976727 h 1086476"/>
                  <a:gd name="connsiteX7" fmla="*/ 2356459 w 2356459"/>
                  <a:gd name="connsiteY7" fmla="*/ 1050695 h 1086476"/>
                  <a:gd name="connsiteX8" fmla="*/ 2222613 w 2356459"/>
                  <a:gd name="connsiteY8" fmla="*/ 945424 h 1086476"/>
                  <a:gd name="connsiteX9" fmla="*/ 2140254 w 2356459"/>
                  <a:gd name="connsiteY9" fmla="*/ 928948 h 1086476"/>
                  <a:gd name="connsiteX10" fmla="*/ 578923 w 2356459"/>
                  <a:gd name="connsiteY10" fmla="*/ 928948 h 1086476"/>
                  <a:gd name="connsiteX11" fmla="*/ 578923 w 2356459"/>
                  <a:gd name="connsiteY11" fmla="*/ 1042423 h 1086476"/>
                  <a:gd name="connsiteX12" fmla="*/ 508810 w 2356459"/>
                  <a:gd name="connsiteY12" fmla="*/ 1078039 h 1086476"/>
                  <a:gd name="connsiteX13" fmla="*/ 32438 w 2356459"/>
                  <a:gd name="connsiteY13" fmla="*/ 610008 h 1086476"/>
                  <a:gd name="connsiteX14" fmla="*/ 28352 w 2356459"/>
                  <a:gd name="connsiteY14" fmla="*/ 498447 h 1086476"/>
                  <a:gd name="connsiteX15" fmla="*/ 522693 w 2356459"/>
                  <a:gd name="connsiteY15" fmla="*/ 12761 h 1086476"/>
                  <a:gd name="connsiteX0" fmla="*/ 522693 w 2356459"/>
                  <a:gd name="connsiteY0" fmla="*/ 12761 h 1091082"/>
                  <a:gd name="connsiteX1" fmla="*/ 578923 w 2356459"/>
                  <a:gd name="connsiteY1" fmla="*/ 41325 h 1091082"/>
                  <a:gd name="connsiteX2" fmla="*/ 578923 w 2356459"/>
                  <a:gd name="connsiteY2" fmla="*/ 175492 h 1091082"/>
                  <a:gd name="connsiteX3" fmla="*/ 1443845 w 2356459"/>
                  <a:gd name="connsiteY3" fmla="*/ 175492 h 1091082"/>
                  <a:gd name="connsiteX4" fmla="*/ 1574635 w 2356459"/>
                  <a:gd name="connsiteY4" fmla="*/ 230771 h 1091082"/>
                  <a:gd name="connsiteX5" fmla="*/ 2281094 w 2356459"/>
                  <a:gd name="connsiteY5" fmla="*/ 937230 h 1091082"/>
                  <a:gd name="connsiteX6" fmla="*/ 2316127 w 2356459"/>
                  <a:gd name="connsiteY6" fmla="*/ 976727 h 1091082"/>
                  <a:gd name="connsiteX7" fmla="*/ 2356459 w 2356459"/>
                  <a:gd name="connsiteY7" fmla="*/ 1050695 h 1091082"/>
                  <a:gd name="connsiteX8" fmla="*/ 2222613 w 2356459"/>
                  <a:gd name="connsiteY8" fmla="*/ 945424 h 1091082"/>
                  <a:gd name="connsiteX9" fmla="*/ 2140254 w 2356459"/>
                  <a:gd name="connsiteY9" fmla="*/ 928948 h 1091082"/>
                  <a:gd name="connsiteX10" fmla="*/ 578923 w 2356459"/>
                  <a:gd name="connsiteY10" fmla="*/ 928948 h 1091082"/>
                  <a:gd name="connsiteX11" fmla="*/ 578923 w 2356459"/>
                  <a:gd name="connsiteY11" fmla="*/ 1042423 h 1091082"/>
                  <a:gd name="connsiteX12" fmla="*/ 508810 w 2356459"/>
                  <a:gd name="connsiteY12" fmla="*/ 1078039 h 1091082"/>
                  <a:gd name="connsiteX13" fmla="*/ 32438 w 2356459"/>
                  <a:gd name="connsiteY13" fmla="*/ 610008 h 1091082"/>
                  <a:gd name="connsiteX14" fmla="*/ 28352 w 2356459"/>
                  <a:gd name="connsiteY14" fmla="*/ 498447 h 1091082"/>
                  <a:gd name="connsiteX15" fmla="*/ 522693 w 2356459"/>
                  <a:gd name="connsiteY15" fmla="*/ 12761 h 1091082"/>
                  <a:gd name="connsiteX0" fmla="*/ 522693 w 2356459"/>
                  <a:gd name="connsiteY0" fmla="*/ 9602 h 1087923"/>
                  <a:gd name="connsiteX1" fmla="*/ 578923 w 2356459"/>
                  <a:gd name="connsiteY1" fmla="*/ 38166 h 1087923"/>
                  <a:gd name="connsiteX2" fmla="*/ 578923 w 2356459"/>
                  <a:gd name="connsiteY2" fmla="*/ 172333 h 1087923"/>
                  <a:gd name="connsiteX3" fmla="*/ 1443845 w 2356459"/>
                  <a:gd name="connsiteY3" fmla="*/ 172333 h 1087923"/>
                  <a:gd name="connsiteX4" fmla="*/ 1574635 w 2356459"/>
                  <a:gd name="connsiteY4" fmla="*/ 227612 h 1087923"/>
                  <a:gd name="connsiteX5" fmla="*/ 2281094 w 2356459"/>
                  <a:gd name="connsiteY5" fmla="*/ 934071 h 1087923"/>
                  <a:gd name="connsiteX6" fmla="*/ 2316127 w 2356459"/>
                  <a:gd name="connsiteY6" fmla="*/ 973568 h 1087923"/>
                  <a:gd name="connsiteX7" fmla="*/ 2356459 w 2356459"/>
                  <a:gd name="connsiteY7" fmla="*/ 1047536 h 1087923"/>
                  <a:gd name="connsiteX8" fmla="*/ 2222613 w 2356459"/>
                  <a:gd name="connsiteY8" fmla="*/ 942265 h 1087923"/>
                  <a:gd name="connsiteX9" fmla="*/ 2140254 w 2356459"/>
                  <a:gd name="connsiteY9" fmla="*/ 925789 h 1087923"/>
                  <a:gd name="connsiteX10" fmla="*/ 578923 w 2356459"/>
                  <a:gd name="connsiteY10" fmla="*/ 925789 h 1087923"/>
                  <a:gd name="connsiteX11" fmla="*/ 578923 w 2356459"/>
                  <a:gd name="connsiteY11" fmla="*/ 1039264 h 1087923"/>
                  <a:gd name="connsiteX12" fmla="*/ 508810 w 2356459"/>
                  <a:gd name="connsiteY12" fmla="*/ 1074880 h 1087923"/>
                  <a:gd name="connsiteX13" fmla="*/ 32438 w 2356459"/>
                  <a:gd name="connsiteY13" fmla="*/ 606849 h 1087923"/>
                  <a:gd name="connsiteX14" fmla="*/ 28352 w 2356459"/>
                  <a:gd name="connsiteY14" fmla="*/ 495288 h 1087923"/>
                  <a:gd name="connsiteX15" fmla="*/ 522693 w 2356459"/>
                  <a:gd name="connsiteY15" fmla="*/ 9602 h 1087923"/>
                  <a:gd name="connsiteX0" fmla="*/ 510787 w 2356459"/>
                  <a:gd name="connsiteY0" fmla="*/ 14078 h 1080493"/>
                  <a:gd name="connsiteX1" fmla="*/ 578923 w 2356459"/>
                  <a:gd name="connsiteY1" fmla="*/ 30736 h 1080493"/>
                  <a:gd name="connsiteX2" fmla="*/ 578923 w 2356459"/>
                  <a:gd name="connsiteY2" fmla="*/ 164903 h 1080493"/>
                  <a:gd name="connsiteX3" fmla="*/ 1443845 w 2356459"/>
                  <a:gd name="connsiteY3" fmla="*/ 164903 h 1080493"/>
                  <a:gd name="connsiteX4" fmla="*/ 1574635 w 2356459"/>
                  <a:gd name="connsiteY4" fmla="*/ 220182 h 1080493"/>
                  <a:gd name="connsiteX5" fmla="*/ 2281094 w 2356459"/>
                  <a:gd name="connsiteY5" fmla="*/ 926641 h 1080493"/>
                  <a:gd name="connsiteX6" fmla="*/ 2316127 w 2356459"/>
                  <a:gd name="connsiteY6" fmla="*/ 966138 h 1080493"/>
                  <a:gd name="connsiteX7" fmla="*/ 2356459 w 2356459"/>
                  <a:gd name="connsiteY7" fmla="*/ 1040106 h 1080493"/>
                  <a:gd name="connsiteX8" fmla="*/ 2222613 w 2356459"/>
                  <a:gd name="connsiteY8" fmla="*/ 934835 h 1080493"/>
                  <a:gd name="connsiteX9" fmla="*/ 2140254 w 2356459"/>
                  <a:gd name="connsiteY9" fmla="*/ 918359 h 1080493"/>
                  <a:gd name="connsiteX10" fmla="*/ 578923 w 2356459"/>
                  <a:gd name="connsiteY10" fmla="*/ 918359 h 1080493"/>
                  <a:gd name="connsiteX11" fmla="*/ 578923 w 2356459"/>
                  <a:gd name="connsiteY11" fmla="*/ 1031834 h 1080493"/>
                  <a:gd name="connsiteX12" fmla="*/ 508810 w 2356459"/>
                  <a:gd name="connsiteY12" fmla="*/ 1067450 h 1080493"/>
                  <a:gd name="connsiteX13" fmla="*/ 32438 w 2356459"/>
                  <a:gd name="connsiteY13" fmla="*/ 599419 h 1080493"/>
                  <a:gd name="connsiteX14" fmla="*/ 28352 w 2356459"/>
                  <a:gd name="connsiteY14" fmla="*/ 487858 h 1080493"/>
                  <a:gd name="connsiteX15" fmla="*/ 510787 w 2356459"/>
                  <a:gd name="connsiteY15" fmla="*/ 14078 h 1080493"/>
                  <a:gd name="connsiteX0" fmla="*/ 510787 w 2356459"/>
                  <a:gd name="connsiteY0" fmla="*/ 15991 h 1082406"/>
                  <a:gd name="connsiteX1" fmla="*/ 578923 w 2356459"/>
                  <a:gd name="connsiteY1" fmla="*/ 32649 h 1082406"/>
                  <a:gd name="connsiteX2" fmla="*/ 578923 w 2356459"/>
                  <a:gd name="connsiteY2" fmla="*/ 166816 h 1082406"/>
                  <a:gd name="connsiteX3" fmla="*/ 1443845 w 2356459"/>
                  <a:gd name="connsiteY3" fmla="*/ 166816 h 1082406"/>
                  <a:gd name="connsiteX4" fmla="*/ 1574635 w 2356459"/>
                  <a:gd name="connsiteY4" fmla="*/ 222095 h 1082406"/>
                  <a:gd name="connsiteX5" fmla="*/ 2281094 w 2356459"/>
                  <a:gd name="connsiteY5" fmla="*/ 928554 h 1082406"/>
                  <a:gd name="connsiteX6" fmla="*/ 2316127 w 2356459"/>
                  <a:gd name="connsiteY6" fmla="*/ 968051 h 1082406"/>
                  <a:gd name="connsiteX7" fmla="*/ 2356459 w 2356459"/>
                  <a:gd name="connsiteY7" fmla="*/ 1042019 h 1082406"/>
                  <a:gd name="connsiteX8" fmla="*/ 2222613 w 2356459"/>
                  <a:gd name="connsiteY8" fmla="*/ 936748 h 1082406"/>
                  <a:gd name="connsiteX9" fmla="*/ 2140254 w 2356459"/>
                  <a:gd name="connsiteY9" fmla="*/ 920272 h 1082406"/>
                  <a:gd name="connsiteX10" fmla="*/ 578923 w 2356459"/>
                  <a:gd name="connsiteY10" fmla="*/ 920272 h 1082406"/>
                  <a:gd name="connsiteX11" fmla="*/ 578923 w 2356459"/>
                  <a:gd name="connsiteY11" fmla="*/ 1033747 h 1082406"/>
                  <a:gd name="connsiteX12" fmla="*/ 508810 w 2356459"/>
                  <a:gd name="connsiteY12" fmla="*/ 1069363 h 1082406"/>
                  <a:gd name="connsiteX13" fmla="*/ 32438 w 2356459"/>
                  <a:gd name="connsiteY13" fmla="*/ 601332 h 1082406"/>
                  <a:gd name="connsiteX14" fmla="*/ 28352 w 2356459"/>
                  <a:gd name="connsiteY14" fmla="*/ 489771 h 1082406"/>
                  <a:gd name="connsiteX15" fmla="*/ 510787 w 2356459"/>
                  <a:gd name="connsiteY15" fmla="*/ 15991 h 1082406"/>
                  <a:gd name="connsiteX0" fmla="*/ 510787 w 2356459"/>
                  <a:gd name="connsiteY0" fmla="*/ 14084 h 1080499"/>
                  <a:gd name="connsiteX1" fmla="*/ 578923 w 2356459"/>
                  <a:gd name="connsiteY1" fmla="*/ 35504 h 1080499"/>
                  <a:gd name="connsiteX2" fmla="*/ 578923 w 2356459"/>
                  <a:gd name="connsiteY2" fmla="*/ 164909 h 1080499"/>
                  <a:gd name="connsiteX3" fmla="*/ 1443845 w 2356459"/>
                  <a:gd name="connsiteY3" fmla="*/ 164909 h 1080499"/>
                  <a:gd name="connsiteX4" fmla="*/ 1574635 w 2356459"/>
                  <a:gd name="connsiteY4" fmla="*/ 220188 h 1080499"/>
                  <a:gd name="connsiteX5" fmla="*/ 2281094 w 2356459"/>
                  <a:gd name="connsiteY5" fmla="*/ 926647 h 1080499"/>
                  <a:gd name="connsiteX6" fmla="*/ 2316127 w 2356459"/>
                  <a:gd name="connsiteY6" fmla="*/ 966144 h 1080499"/>
                  <a:gd name="connsiteX7" fmla="*/ 2356459 w 2356459"/>
                  <a:gd name="connsiteY7" fmla="*/ 1040112 h 1080499"/>
                  <a:gd name="connsiteX8" fmla="*/ 2222613 w 2356459"/>
                  <a:gd name="connsiteY8" fmla="*/ 934841 h 1080499"/>
                  <a:gd name="connsiteX9" fmla="*/ 2140254 w 2356459"/>
                  <a:gd name="connsiteY9" fmla="*/ 918365 h 1080499"/>
                  <a:gd name="connsiteX10" fmla="*/ 578923 w 2356459"/>
                  <a:gd name="connsiteY10" fmla="*/ 918365 h 1080499"/>
                  <a:gd name="connsiteX11" fmla="*/ 578923 w 2356459"/>
                  <a:gd name="connsiteY11" fmla="*/ 1031840 h 1080499"/>
                  <a:gd name="connsiteX12" fmla="*/ 508810 w 2356459"/>
                  <a:gd name="connsiteY12" fmla="*/ 1067456 h 1080499"/>
                  <a:gd name="connsiteX13" fmla="*/ 32438 w 2356459"/>
                  <a:gd name="connsiteY13" fmla="*/ 599425 h 1080499"/>
                  <a:gd name="connsiteX14" fmla="*/ 28352 w 2356459"/>
                  <a:gd name="connsiteY14" fmla="*/ 487864 h 1080499"/>
                  <a:gd name="connsiteX15" fmla="*/ 510787 w 2356459"/>
                  <a:gd name="connsiteY15" fmla="*/ 14084 h 1080499"/>
                  <a:gd name="connsiteX0" fmla="*/ 510787 w 2356459"/>
                  <a:gd name="connsiteY0" fmla="*/ 14084 h 1080499"/>
                  <a:gd name="connsiteX1" fmla="*/ 578923 w 2356459"/>
                  <a:gd name="connsiteY1" fmla="*/ 35504 h 1080499"/>
                  <a:gd name="connsiteX2" fmla="*/ 578923 w 2356459"/>
                  <a:gd name="connsiteY2" fmla="*/ 164909 h 1080499"/>
                  <a:gd name="connsiteX3" fmla="*/ 1443845 w 2356459"/>
                  <a:gd name="connsiteY3" fmla="*/ 164909 h 1080499"/>
                  <a:gd name="connsiteX4" fmla="*/ 1574635 w 2356459"/>
                  <a:gd name="connsiteY4" fmla="*/ 220188 h 1080499"/>
                  <a:gd name="connsiteX5" fmla="*/ 2281094 w 2356459"/>
                  <a:gd name="connsiteY5" fmla="*/ 926647 h 1080499"/>
                  <a:gd name="connsiteX6" fmla="*/ 2316127 w 2356459"/>
                  <a:gd name="connsiteY6" fmla="*/ 966144 h 1080499"/>
                  <a:gd name="connsiteX7" fmla="*/ 2356459 w 2356459"/>
                  <a:gd name="connsiteY7" fmla="*/ 1040112 h 1080499"/>
                  <a:gd name="connsiteX8" fmla="*/ 2222613 w 2356459"/>
                  <a:gd name="connsiteY8" fmla="*/ 934841 h 1080499"/>
                  <a:gd name="connsiteX9" fmla="*/ 2140254 w 2356459"/>
                  <a:gd name="connsiteY9" fmla="*/ 918365 h 1080499"/>
                  <a:gd name="connsiteX10" fmla="*/ 578923 w 2356459"/>
                  <a:gd name="connsiteY10" fmla="*/ 918365 h 1080499"/>
                  <a:gd name="connsiteX11" fmla="*/ 578923 w 2356459"/>
                  <a:gd name="connsiteY11" fmla="*/ 1031840 h 1080499"/>
                  <a:gd name="connsiteX12" fmla="*/ 508810 w 2356459"/>
                  <a:gd name="connsiteY12" fmla="*/ 1067456 h 1080499"/>
                  <a:gd name="connsiteX13" fmla="*/ 32438 w 2356459"/>
                  <a:gd name="connsiteY13" fmla="*/ 599425 h 1080499"/>
                  <a:gd name="connsiteX14" fmla="*/ 28352 w 2356459"/>
                  <a:gd name="connsiteY14" fmla="*/ 487864 h 1080499"/>
                  <a:gd name="connsiteX15" fmla="*/ 510787 w 2356459"/>
                  <a:gd name="connsiteY15" fmla="*/ 14084 h 1080499"/>
                  <a:gd name="connsiteX0" fmla="*/ 517930 w 2356459"/>
                  <a:gd name="connsiteY0" fmla="*/ 11707 h 1085266"/>
                  <a:gd name="connsiteX1" fmla="*/ 578923 w 2356459"/>
                  <a:gd name="connsiteY1" fmla="*/ 40271 h 1085266"/>
                  <a:gd name="connsiteX2" fmla="*/ 578923 w 2356459"/>
                  <a:gd name="connsiteY2" fmla="*/ 169676 h 1085266"/>
                  <a:gd name="connsiteX3" fmla="*/ 1443845 w 2356459"/>
                  <a:gd name="connsiteY3" fmla="*/ 169676 h 1085266"/>
                  <a:gd name="connsiteX4" fmla="*/ 1574635 w 2356459"/>
                  <a:gd name="connsiteY4" fmla="*/ 224955 h 1085266"/>
                  <a:gd name="connsiteX5" fmla="*/ 2281094 w 2356459"/>
                  <a:gd name="connsiteY5" fmla="*/ 931414 h 1085266"/>
                  <a:gd name="connsiteX6" fmla="*/ 2316127 w 2356459"/>
                  <a:gd name="connsiteY6" fmla="*/ 970911 h 1085266"/>
                  <a:gd name="connsiteX7" fmla="*/ 2356459 w 2356459"/>
                  <a:gd name="connsiteY7" fmla="*/ 1044879 h 1085266"/>
                  <a:gd name="connsiteX8" fmla="*/ 2222613 w 2356459"/>
                  <a:gd name="connsiteY8" fmla="*/ 939608 h 1085266"/>
                  <a:gd name="connsiteX9" fmla="*/ 2140254 w 2356459"/>
                  <a:gd name="connsiteY9" fmla="*/ 923132 h 1085266"/>
                  <a:gd name="connsiteX10" fmla="*/ 578923 w 2356459"/>
                  <a:gd name="connsiteY10" fmla="*/ 923132 h 1085266"/>
                  <a:gd name="connsiteX11" fmla="*/ 578923 w 2356459"/>
                  <a:gd name="connsiteY11" fmla="*/ 1036607 h 1085266"/>
                  <a:gd name="connsiteX12" fmla="*/ 508810 w 2356459"/>
                  <a:gd name="connsiteY12" fmla="*/ 1072223 h 1085266"/>
                  <a:gd name="connsiteX13" fmla="*/ 32438 w 2356459"/>
                  <a:gd name="connsiteY13" fmla="*/ 604192 h 1085266"/>
                  <a:gd name="connsiteX14" fmla="*/ 28352 w 2356459"/>
                  <a:gd name="connsiteY14" fmla="*/ 492631 h 1085266"/>
                  <a:gd name="connsiteX15" fmla="*/ 517930 w 2356459"/>
                  <a:gd name="connsiteY15" fmla="*/ 11707 h 1085266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56459" h="1083410">
                    <a:moveTo>
                      <a:pt x="517930" y="9851"/>
                    </a:moveTo>
                    <a:cubicBezTo>
                      <a:pt x="539053" y="-11586"/>
                      <a:pt x="579231" y="2699"/>
                      <a:pt x="578923" y="45559"/>
                    </a:cubicBezTo>
                    <a:lnTo>
                      <a:pt x="578923" y="167820"/>
                    </a:lnTo>
                    <a:lnTo>
                      <a:pt x="1443845" y="167820"/>
                    </a:lnTo>
                    <a:cubicBezTo>
                      <a:pt x="1501729" y="169578"/>
                      <a:pt x="1542944" y="192766"/>
                      <a:pt x="1574635" y="223099"/>
                    </a:cubicBezTo>
                    <a:lnTo>
                      <a:pt x="2281094" y="929558"/>
                    </a:lnTo>
                    <a:lnTo>
                      <a:pt x="2316127" y="969055"/>
                    </a:lnTo>
                    <a:cubicBezTo>
                      <a:pt x="2332250" y="991032"/>
                      <a:pt x="2346140" y="1015242"/>
                      <a:pt x="2356459" y="1043023"/>
                    </a:cubicBezTo>
                    <a:cubicBezTo>
                      <a:pt x="2328810" y="987990"/>
                      <a:pt x="2280921" y="956174"/>
                      <a:pt x="2222613" y="937752"/>
                    </a:cubicBezTo>
                    <a:lnTo>
                      <a:pt x="2140254" y="921276"/>
                    </a:lnTo>
                    <a:lnTo>
                      <a:pt x="578923" y="921276"/>
                    </a:lnTo>
                    <a:lnTo>
                      <a:pt x="578923" y="1034751"/>
                    </a:lnTo>
                    <a:cubicBezTo>
                      <a:pt x="579365" y="1077579"/>
                      <a:pt x="534562" y="1098977"/>
                      <a:pt x="508810" y="1070367"/>
                    </a:cubicBezTo>
                    <a:lnTo>
                      <a:pt x="32438" y="602336"/>
                    </a:lnTo>
                    <a:cubicBezTo>
                      <a:pt x="-9405" y="560386"/>
                      <a:pt x="-10767" y="532725"/>
                      <a:pt x="28352" y="490775"/>
                    </a:cubicBezTo>
                    <a:lnTo>
                      <a:pt x="517930" y="9851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190500" dist="50800" dir="15000000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 useBgFill="1">
            <p:nvSpPr>
              <p:cNvPr id="31" name="Freeform 30"/>
              <p:cNvSpPr/>
              <p:nvPr/>
            </p:nvSpPr>
            <p:spPr>
              <a:xfrm>
                <a:off x="4341812" y="1524000"/>
                <a:ext cx="2356459" cy="1083410"/>
              </a:xfrm>
              <a:custGeom>
                <a:avLst/>
                <a:gdLst>
                  <a:gd name="connsiteX0" fmla="*/ 494341 w 2328107"/>
                  <a:gd name="connsiteY0" fmla="*/ 0 h 1065278"/>
                  <a:gd name="connsiteX1" fmla="*/ 550571 w 2328107"/>
                  <a:gd name="connsiteY1" fmla="*/ 28564 h 1065278"/>
                  <a:gd name="connsiteX2" fmla="*/ 550571 w 2328107"/>
                  <a:gd name="connsiteY2" fmla="*/ 162731 h 1065278"/>
                  <a:gd name="connsiteX3" fmla="*/ 1415493 w 2328107"/>
                  <a:gd name="connsiteY3" fmla="*/ 162731 h 1065278"/>
                  <a:gd name="connsiteX4" fmla="*/ 1546283 w 2328107"/>
                  <a:gd name="connsiteY4" fmla="*/ 218010 h 1065278"/>
                  <a:gd name="connsiteX5" fmla="*/ 2252742 w 2328107"/>
                  <a:gd name="connsiteY5" fmla="*/ 924469 h 1065278"/>
                  <a:gd name="connsiteX6" fmla="*/ 2287775 w 2328107"/>
                  <a:gd name="connsiteY6" fmla="*/ 963966 h 1065278"/>
                  <a:gd name="connsiteX7" fmla="*/ 2328107 w 2328107"/>
                  <a:gd name="connsiteY7" fmla="*/ 1037934 h 1065278"/>
                  <a:gd name="connsiteX8" fmla="*/ 2194261 w 2328107"/>
                  <a:gd name="connsiteY8" fmla="*/ 932663 h 1065278"/>
                  <a:gd name="connsiteX9" fmla="*/ 2111902 w 2328107"/>
                  <a:gd name="connsiteY9" fmla="*/ 916187 h 1065278"/>
                  <a:gd name="connsiteX10" fmla="*/ 550571 w 2328107"/>
                  <a:gd name="connsiteY10" fmla="*/ 916187 h 1065278"/>
                  <a:gd name="connsiteX11" fmla="*/ 550571 w 2328107"/>
                  <a:gd name="connsiteY11" fmla="*/ 1029662 h 1065278"/>
                  <a:gd name="connsiteX12" fmla="*/ 480458 w 2328107"/>
                  <a:gd name="connsiteY12" fmla="*/ 1065278 h 1065278"/>
                  <a:gd name="connsiteX13" fmla="*/ 4086 w 2328107"/>
                  <a:gd name="connsiteY13" fmla="*/ 597247 h 1065278"/>
                  <a:gd name="connsiteX14" fmla="*/ 0 w 2328107"/>
                  <a:gd name="connsiteY14" fmla="*/ 485686 h 1065278"/>
                  <a:gd name="connsiteX0" fmla="*/ 505726 w 2339492"/>
                  <a:gd name="connsiteY0" fmla="*/ 0 h 1065278"/>
                  <a:gd name="connsiteX1" fmla="*/ 561956 w 2339492"/>
                  <a:gd name="connsiteY1" fmla="*/ 28564 h 1065278"/>
                  <a:gd name="connsiteX2" fmla="*/ 561956 w 2339492"/>
                  <a:gd name="connsiteY2" fmla="*/ 162731 h 1065278"/>
                  <a:gd name="connsiteX3" fmla="*/ 1426878 w 2339492"/>
                  <a:gd name="connsiteY3" fmla="*/ 162731 h 1065278"/>
                  <a:gd name="connsiteX4" fmla="*/ 1557668 w 2339492"/>
                  <a:gd name="connsiteY4" fmla="*/ 218010 h 1065278"/>
                  <a:gd name="connsiteX5" fmla="*/ 2264127 w 2339492"/>
                  <a:gd name="connsiteY5" fmla="*/ 924469 h 1065278"/>
                  <a:gd name="connsiteX6" fmla="*/ 2299160 w 2339492"/>
                  <a:gd name="connsiteY6" fmla="*/ 963966 h 1065278"/>
                  <a:gd name="connsiteX7" fmla="*/ 2339492 w 2339492"/>
                  <a:gd name="connsiteY7" fmla="*/ 1037934 h 1065278"/>
                  <a:gd name="connsiteX8" fmla="*/ 2205646 w 2339492"/>
                  <a:gd name="connsiteY8" fmla="*/ 932663 h 1065278"/>
                  <a:gd name="connsiteX9" fmla="*/ 2123287 w 2339492"/>
                  <a:gd name="connsiteY9" fmla="*/ 916187 h 1065278"/>
                  <a:gd name="connsiteX10" fmla="*/ 561956 w 2339492"/>
                  <a:gd name="connsiteY10" fmla="*/ 916187 h 1065278"/>
                  <a:gd name="connsiteX11" fmla="*/ 561956 w 2339492"/>
                  <a:gd name="connsiteY11" fmla="*/ 1029662 h 1065278"/>
                  <a:gd name="connsiteX12" fmla="*/ 491843 w 2339492"/>
                  <a:gd name="connsiteY12" fmla="*/ 1065278 h 1065278"/>
                  <a:gd name="connsiteX13" fmla="*/ 15471 w 2339492"/>
                  <a:gd name="connsiteY13" fmla="*/ 597247 h 1065278"/>
                  <a:gd name="connsiteX14" fmla="*/ 11385 w 2339492"/>
                  <a:gd name="connsiteY14" fmla="*/ 485686 h 1065278"/>
                  <a:gd name="connsiteX15" fmla="*/ 505726 w 2339492"/>
                  <a:gd name="connsiteY15" fmla="*/ 0 h 1065278"/>
                  <a:gd name="connsiteX0" fmla="*/ 518250 w 2352016"/>
                  <a:gd name="connsiteY0" fmla="*/ 0 h 1065278"/>
                  <a:gd name="connsiteX1" fmla="*/ 574480 w 2352016"/>
                  <a:gd name="connsiteY1" fmla="*/ 28564 h 1065278"/>
                  <a:gd name="connsiteX2" fmla="*/ 574480 w 2352016"/>
                  <a:gd name="connsiteY2" fmla="*/ 162731 h 1065278"/>
                  <a:gd name="connsiteX3" fmla="*/ 1439402 w 2352016"/>
                  <a:gd name="connsiteY3" fmla="*/ 162731 h 1065278"/>
                  <a:gd name="connsiteX4" fmla="*/ 1570192 w 2352016"/>
                  <a:gd name="connsiteY4" fmla="*/ 218010 h 1065278"/>
                  <a:gd name="connsiteX5" fmla="*/ 2276651 w 2352016"/>
                  <a:gd name="connsiteY5" fmla="*/ 924469 h 1065278"/>
                  <a:gd name="connsiteX6" fmla="*/ 2311684 w 2352016"/>
                  <a:gd name="connsiteY6" fmla="*/ 963966 h 1065278"/>
                  <a:gd name="connsiteX7" fmla="*/ 2352016 w 2352016"/>
                  <a:gd name="connsiteY7" fmla="*/ 1037934 h 1065278"/>
                  <a:gd name="connsiteX8" fmla="*/ 2218170 w 2352016"/>
                  <a:gd name="connsiteY8" fmla="*/ 932663 h 1065278"/>
                  <a:gd name="connsiteX9" fmla="*/ 2135811 w 2352016"/>
                  <a:gd name="connsiteY9" fmla="*/ 916187 h 1065278"/>
                  <a:gd name="connsiteX10" fmla="*/ 574480 w 2352016"/>
                  <a:gd name="connsiteY10" fmla="*/ 916187 h 1065278"/>
                  <a:gd name="connsiteX11" fmla="*/ 574480 w 2352016"/>
                  <a:gd name="connsiteY11" fmla="*/ 1029662 h 1065278"/>
                  <a:gd name="connsiteX12" fmla="*/ 504367 w 2352016"/>
                  <a:gd name="connsiteY12" fmla="*/ 1065278 h 1065278"/>
                  <a:gd name="connsiteX13" fmla="*/ 27995 w 2352016"/>
                  <a:gd name="connsiteY13" fmla="*/ 597247 h 1065278"/>
                  <a:gd name="connsiteX14" fmla="*/ 23909 w 2352016"/>
                  <a:gd name="connsiteY14" fmla="*/ 485686 h 1065278"/>
                  <a:gd name="connsiteX15" fmla="*/ 518250 w 2352016"/>
                  <a:gd name="connsiteY15" fmla="*/ 0 h 1065278"/>
                  <a:gd name="connsiteX0" fmla="*/ 522693 w 2356459"/>
                  <a:gd name="connsiteY0" fmla="*/ 0 h 1065278"/>
                  <a:gd name="connsiteX1" fmla="*/ 578923 w 2356459"/>
                  <a:gd name="connsiteY1" fmla="*/ 28564 h 1065278"/>
                  <a:gd name="connsiteX2" fmla="*/ 578923 w 2356459"/>
                  <a:gd name="connsiteY2" fmla="*/ 162731 h 1065278"/>
                  <a:gd name="connsiteX3" fmla="*/ 1443845 w 2356459"/>
                  <a:gd name="connsiteY3" fmla="*/ 162731 h 1065278"/>
                  <a:gd name="connsiteX4" fmla="*/ 1574635 w 2356459"/>
                  <a:gd name="connsiteY4" fmla="*/ 218010 h 1065278"/>
                  <a:gd name="connsiteX5" fmla="*/ 2281094 w 2356459"/>
                  <a:gd name="connsiteY5" fmla="*/ 924469 h 1065278"/>
                  <a:gd name="connsiteX6" fmla="*/ 2316127 w 2356459"/>
                  <a:gd name="connsiteY6" fmla="*/ 963966 h 1065278"/>
                  <a:gd name="connsiteX7" fmla="*/ 2356459 w 2356459"/>
                  <a:gd name="connsiteY7" fmla="*/ 1037934 h 1065278"/>
                  <a:gd name="connsiteX8" fmla="*/ 2222613 w 2356459"/>
                  <a:gd name="connsiteY8" fmla="*/ 932663 h 1065278"/>
                  <a:gd name="connsiteX9" fmla="*/ 2140254 w 2356459"/>
                  <a:gd name="connsiteY9" fmla="*/ 916187 h 1065278"/>
                  <a:gd name="connsiteX10" fmla="*/ 578923 w 2356459"/>
                  <a:gd name="connsiteY10" fmla="*/ 916187 h 1065278"/>
                  <a:gd name="connsiteX11" fmla="*/ 578923 w 2356459"/>
                  <a:gd name="connsiteY11" fmla="*/ 1029662 h 1065278"/>
                  <a:gd name="connsiteX12" fmla="*/ 508810 w 2356459"/>
                  <a:gd name="connsiteY12" fmla="*/ 1065278 h 1065278"/>
                  <a:gd name="connsiteX13" fmla="*/ 32438 w 2356459"/>
                  <a:gd name="connsiteY13" fmla="*/ 597247 h 1065278"/>
                  <a:gd name="connsiteX14" fmla="*/ 28352 w 2356459"/>
                  <a:gd name="connsiteY14" fmla="*/ 485686 h 1065278"/>
                  <a:gd name="connsiteX15" fmla="*/ 522693 w 2356459"/>
                  <a:gd name="connsiteY15" fmla="*/ 0 h 1065278"/>
                  <a:gd name="connsiteX0" fmla="*/ 522693 w 2356459"/>
                  <a:gd name="connsiteY0" fmla="*/ 9991 h 1075269"/>
                  <a:gd name="connsiteX1" fmla="*/ 578923 w 2356459"/>
                  <a:gd name="connsiteY1" fmla="*/ 38555 h 1075269"/>
                  <a:gd name="connsiteX2" fmla="*/ 578923 w 2356459"/>
                  <a:gd name="connsiteY2" fmla="*/ 172722 h 1075269"/>
                  <a:gd name="connsiteX3" fmla="*/ 1443845 w 2356459"/>
                  <a:gd name="connsiteY3" fmla="*/ 172722 h 1075269"/>
                  <a:gd name="connsiteX4" fmla="*/ 1574635 w 2356459"/>
                  <a:gd name="connsiteY4" fmla="*/ 228001 h 1075269"/>
                  <a:gd name="connsiteX5" fmla="*/ 2281094 w 2356459"/>
                  <a:gd name="connsiteY5" fmla="*/ 934460 h 1075269"/>
                  <a:gd name="connsiteX6" fmla="*/ 2316127 w 2356459"/>
                  <a:gd name="connsiteY6" fmla="*/ 973957 h 1075269"/>
                  <a:gd name="connsiteX7" fmla="*/ 2356459 w 2356459"/>
                  <a:gd name="connsiteY7" fmla="*/ 1047925 h 1075269"/>
                  <a:gd name="connsiteX8" fmla="*/ 2222613 w 2356459"/>
                  <a:gd name="connsiteY8" fmla="*/ 942654 h 1075269"/>
                  <a:gd name="connsiteX9" fmla="*/ 2140254 w 2356459"/>
                  <a:gd name="connsiteY9" fmla="*/ 926178 h 1075269"/>
                  <a:gd name="connsiteX10" fmla="*/ 578923 w 2356459"/>
                  <a:gd name="connsiteY10" fmla="*/ 926178 h 1075269"/>
                  <a:gd name="connsiteX11" fmla="*/ 578923 w 2356459"/>
                  <a:gd name="connsiteY11" fmla="*/ 1039653 h 1075269"/>
                  <a:gd name="connsiteX12" fmla="*/ 508810 w 2356459"/>
                  <a:gd name="connsiteY12" fmla="*/ 1075269 h 1075269"/>
                  <a:gd name="connsiteX13" fmla="*/ 32438 w 2356459"/>
                  <a:gd name="connsiteY13" fmla="*/ 607238 h 1075269"/>
                  <a:gd name="connsiteX14" fmla="*/ 28352 w 2356459"/>
                  <a:gd name="connsiteY14" fmla="*/ 495677 h 1075269"/>
                  <a:gd name="connsiteX15" fmla="*/ 522693 w 2356459"/>
                  <a:gd name="connsiteY15" fmla="*/ 9991 h 1075269"/>
                  <a:gd name="connsiteX0" fmla="*/ 522693 w 2356459"/>
                  <a:gd name="connsiteY0" fmla="*/ 12050 h 1077328"/>
                  <a:gd name="connsiteX1" fmla="*/ 578923 w 2356459"/>
                  <a:gd name="connsiteY1" fmla="*/ 40614 h 1077328"/>
                  <a:gd name="connsiteX2" fmla="*/ 578923 w 2356459"/>
                  <a:gd name="connsiteY2" fmla="*/ 174781 h 1077328"/>
                  <a:gd name="connsiteX3" fmla="*/ 1443845 w 2356459"/>
                  <a:gd name="connsiteY3" fmla="*/ 174781 h 1077328"/>
                  <a:gd name="connsiteX4" fmla="*/ 1574635 w 2356459"/>
                  <a:gd name="connsiteY4" fmla="*/ 230060 h 1077328"/>
                  <a:gd name="connsiteX5" fmla="*/ 2281094 w 2356459"/>
                  <a:gd name="connsiteY5" fmla="*/ 936519 h 1077328"/>
                  <a:gd name="connsiteX6" fmla="*/ 2316127 w 2356459"/>
                  <a:gd name="connsiteY6" fmla="*/ 976016 h 1077328"/>
                  <a:gd name="connsiteX7" fmla="*/ 2356459 w 2356459"/>
                  <a:gd name="connsiteY7" fmla="*/ 1049984 h 1077328"/>
                  <a:gd name="connsiteX8" fmla="*/ 2222613 w 2356459"/>
                  <a:gd name="connsiteY8" fmla="*/ 944713 h 1077328"/>
                  <a:gd name="connsiteX9" fmla="*/ 2140254 w 2356459"/>
                  <a:gd name="connsiteY9" fmla="*/ 928237 h 1077328"/>
                  <a:gd name="connsiteX10" fmla="*/ 578923 w 2356459"/>
                  <a:gd name="connsiteY10" fmla="*/ 928237 h 1077328"/>
                  <a:gd name="connsiteX11" fmla="*/ 578923 w 2356459"/>
                  <a:gd name="connsiteY11" fmla="*/ 1041712 h 1077328"/>
                  <a:gd name="connsiteX12" fmla="*/ 508810 w 2356459"/>
                  <a:gd name="connsiteY12" fmla="*/ 1077328 h 1077328"/>
                  <a:gd name="connsiteX13" fmla="*/ 32438 w 2356459"/>
                  <a:gd name="connsiteY13" fmla="*/ 609297 h 1077328"/>
                  <a:gd name="connsiteX14" fmla="*/ 28352 w 2356459"/>
                  <a:gd name="connsiteY14" fmla="*/ 497736 h 1077328"/>
                  <a:gd name="connsiteX15" fmla="*/ 522693 w 2356459"/>
                  <a:gd name="connsiteY15" fmla="*/ 12050 h 1077328"/>
                  <a:gd name="connsiteX0" fmla="*/ 522693 w 2356459"/>
                  <a:gd name="connsiteY0" fmla="*/ 12886 h 1078164"/>
                  <a:gd name="connsiteX1" fmla="*/ 578923 w 2356459"/>
                  <a:gd name="connsiteY1" fmla="*/ 41450 h 1078164"/>
                  <a:gd name="connsiteX2" fmla="*/ 578923 w 2356459"/>
                  <a:gd name="connsiteY2" fmla="*/ 175617 h 1078164"/>
                  <a:gd name="connsiteX3" fmla="*/ 1443845 w 2356459"/>
                  <a:gd name="connsiteY3" fmla="*/ 175617 h 1078164"/>
                  <a:gd name="connsiteX4" fmla="*/ 1574635 w 2356459"/>
                  <a:gd name="connsiteY4" fmla="*/ 230896 h 1078164"/>
                  <a:gd name="connsiteX5" fmla="*/ 2281094 w 2356459"/>
                  <a:gd name="connsiteY5" fmla="*/ 937355 h 1078164"/>
                  <a:gd name="connsiteX6" fmla="*/ 2316127 w 2356459"/>
                  <a:gd name="connsiteY6" fmla="*/ 976852 h 1078164"/>
                  <a:gd name="connsiteX7" fmla="*/ 2356459 w 2356459"/>
                  <a:gd name="connsiteY7" fmla="*/ 1050820 h 1078164"/>
                  <a:gd name="connsiteX8" fmla="*/ 2222613 w 2356459"/>
                  <a:gd name="connsiteY8" fmla="*/ 945549 h 1078164"/>
                  <a:gd name="connsiteX9" fmla="*/ 2140254 w 2356459"/>
                  <a:gd name="connsiteY9" fmla="*/ 929073 h 1078164"/>
                  <a:gd name="connsiteX10" fmla="*/ 578923 w 2356459"/>
                  <a:gd name="connsiteY10" fmla="*/ 929073 h 1078164"/>
                  <a:gd name="connsiteX11" fmla="*/ 578923 w 2356459"/>
                  <a:gd name="connsiteY11" fmla="*/ 1042548 h 1078164"/>
                  <a:gd name="connsiteX12" fmla="*/ 508810 w 2356459"/>
                  <a:gd name="connsiteY12" fmla="*/ 1078164 h 1078164"/>
                  <a:gd name="connsiteX13" fmla="*/ 32438 w 2356459"/>
                  <a:gd name="connsiteY13" fmla="*/ 610133 h 1078164"/>
                  <a:gd name="connsiteX14" fmla="*/ 28352 w 2356459"/>
                  <a:gd name="connsiteY14" fmla="*/ 498572 h 1078164"/>
                  <a:gd name="connsiteX15" fmla="*/ 522693 w 2356459"/>
                  <a:gd name="connsiteY15" fmla="*/ 12886 h 1078164"/>
                  <a:gd name="connsiteX0" fmla="*/ 522693 w 2356459"/>
                  <a:gd name="connsiteY0" fmla="*/ 9751 h 1075029"/>
                  <a:gd name="connsiteX1" fmla="*/ 578923 w 2356459"/>
                  <a:gd name="connsiteY1" fmla="*/ 38315 h 1075029"/>
                  <a:gd name="connsiteX2" fmla="*/ 578923 w 2356459"/>
                  <a:gd name="connsiteY2" fmla="*/ 172482 h 1075029"/>
                  <a:gd name="connsiteX3" fmla="*/ 1443845 w 2356459"/>
                  <a:gd name="connsiteY3" fmla="*/ 172482 h 1075029"/>
                  <a:gd name="connsiteX4" fmla="*/ 1574635 w 2356459"/>
                  <a:gd name="connsiteY4" fmla="*/ 227761 h 1075029"/>
                  <a:gd name="connsiteX5" fmla="*/ 2281094 w 2356459"/>
                  <a:gd name="connsiteY5" fmla="*/ 934220 h 1075029"/>
                  <a:gd name="connsiteX6" fmla="*/ 2316127 w 2356459"/>
                  <a:gd name="connsiteY6" fmla="*/ 973717 h 1075029"/>
                  <a:gd name="connsiteX7" fmla="*/ 2356459 w 2356459"/>
                  <a:gd name="connsiteY7" fmla="*/ 1047685 h 1075029"/>
                  <a:gd name="connsiteX8" fmla="*/ 2222613 w 2356459"/>
                  <a:gd name="connsiteY8" fmla="*/ 942414 h 1075029"/>
                  <a:gd name="connsiteX9" fmla="*/ 2140254 w 2356459"/>
                  <a:gd name="connsiteY9" fmla="*/ 925938 h 1075029"/>
                  <a:gd name="connsiteX10" fmla="*/ 578923 w 2356459"/>
                  <a:gd name="connsiteY10" fmla="*/ 925938 h 1075029"/>
                  <a:gd name="connsiteX11" fmla="*/ 578923 w 2356459"/>
                  <a:gd name="connsiteY11" fmla="*/ 1039413 h 1075029"/>
                  <a:gd name="connsiteX12" fmla="*/ 508810 w 2356459"/>
                  <a:gd name="connsiteY12" fmla="*/ 1075029 h 1075029"/>
                  <a:gd name="connsiteX13" fmla="*/ 32438 w 2356459"/>
                  <a:gd name="connsiteY13" fmla="*/ 606998 h 1075029"/>
                  <a:gd name="connsiteX14" fmla="*/ 28352 w 2356459"/>
                  <a:gd name="connsiteY14" fmla="*/ 495437 h 1075029"/>
                  <a:gd name="connsiteX15" fmla="*/ 522693 w 2356459"/>
                  <a:gd name="connsiteY15" fmla="*/ 9751 h 1075029"/>
                  <a:gd name="connsiteX0" fmla="*/ 522693 w 2356459"/>
                  <a:gd name="connsiteY0" fmla="*/ 12761 h 1078039"/>
                  <a:gd name="connsiteX1" fmla="*/ 578923 w 2356459"/>
                  <a:gd name="connsiteY1" fmla="*/ 41325 h 1078039"/>
                  <a:gd name="connsiteX2" fmla="*/ 578923 w 2356459"/>
                  <a:gd name="connsiteY2" fmla="*/ 175492 h 1078039"/>
                  <a:gd name="connsiteX3" fmla="*/ 1443845 w 2356459"/>
                  <a:gd name="connsiteY3" fmla="*/ 175492 h 1078039"/>
                  <a:gd name="connsiteX4" fmla="*/ 1574635 w 2356459"/>
                  <a:gd name="connsiteY4" fmla="*/ 230771 h 1078039"/>
                  <a:gd name="connsiteX5" fmla="*/ 2281094 w 2356459"/>
                  <a:gd name="connsiteY5" fmla="*/ 937230 h 1078039"/>
                  <a:gd name="connsiteX6" fmla="*/ 2316127 w 2356459"/>
                  <a:gd name="connsiteY6" fmla="*/ 976727 h 1078039"/>
                  <a:gd name="connsiteX7" fmla="*/ 2356459 w 2356459"/>
                  <a:gd name="connsiteY7" fmla="*/ 1050695 h 1078039"/>
                  <a:gd name="connsiteX8" fmla="*/ 2222613 w 2356459"/>
                  <a:gd name="connsiteY8" fmla="*/ 945424 h 1078039"/>
                  <a:gd name="connsiteX9" fmla="*/ 2140254 w 2356459"/>
                  <a:gd name="connsiteY9" fmla="*/ 928948 h 1078039"/>
                  <a:gd name="connsiteX10" fmla="*/ 578923 w 2356459"/>
                  <a:gd name="connsiteY10" fmla="*/ 928948 h 1078039"/>
                  <a:gd name="connsiteX11" fmla="*/ 578923 w 2356459"/>
                  <a:gd name="connsiteY11" fmla="*/ 1042423 h 1078039"/>
                  <a:gd name="connsiteX12" fmla="*/ 508810 w 2356459"/>
                  <a:gd name="connsiteY12" fmla="*/ 1078039 h 1078039"/>
                  <a:gd name="connsiteX13" fmla="*/ 32438 w 2356459"/>
                  <a:gd name="connsiteY13" fmla="*/ 610008 h 1078039"/>
                  <a:gd name="connsiteX14" fmla="*/ 28352 w 2356459"/>
                  <a:gd name="connsiteY14" fmla="*/ 498447 h 1078039"/>
                  <a:gd name="connsiteX15" fmla="*/ 522693 w 2356459"/>
                  <a:gd name="connsiteY15" fmla="*/ 12761 h 1078039"/>
                  <a:gd name="connsiteX0" fmla="*/ 522693 w 2356459"/>
                  <a:gd name="connsiteY0" fmla="*/ 12761 h 1086476"/>
                  <a:gd name="connsiteX1" fmla="*/ 578923 w 2356459"/>
                  <a:gd name="connsiteY1" fmla="*/ 41325 h 1086476"/>
                  <a:gd name="connsiteX2" fmla="*/ 578923 w 2356459"/>
                  <a:gd name="connsiteY2" fmla="*/ 175492 h 1086476"/>
                  <a:gd name="connsiteX3" fmla="*/ 1443845 w 2356459"/>
                  <a:gd name="connsiteY3" fmla="*/ 175492 h 1086476"/>
                  <a:gd name="connsiteX4" fmla="*/ 1574635 w 2356459"/>
                  <a:gd name="connsiteY4" fmla="*/ 230771 h 1086476"/>
                  <a:gd name="connsiteX5" fmla="*/ 2281094 w 2356459"/>
                  <a:gd name="connsiteY5" fmla="*/ 937230 h 1086476"/>
                  <a:gd name="connsiteX6" fmla="*/ 2316127 w 2356459"/>
                  <a:gd name="connsiteY6" fmla="*/ 976727 h 1086476"/>
                  <a:gd name="connsiteX7" fmla="*/ 2356459 w 2356459"/>
                  <a:gd name="connsiteY7" fmla="*/ 1050695 h 1086476"/>
                  <a:gd name="connsiteX8" fmla="*/ 2222613 w 2356459"/>
                  <a:gd name="connsiteY8" fmla="*/ 945424 h 1086476"/>
                  <a:gd name="connsiteX9" fmla="*/ 2140254 w 2356459"/>
                  <a:gd name="connsiteY9" fmla="*/ 928948 h 1086476"/>
                  <a:gd name="connsiteX10" fmla="*/ 578923 w 2356459"/>
                  <a:gd name="connsiteY10" fmla="*/ 928948 h 1086476"/>
                  <a:gd name="connsiteX11" fmla="*/ 578923 w 2356459"/>
                  <a:gd name="connsiteY11" fmla="*/ 1042423 h 1086476"/>
                  <a:gd name="connsiteX12" fmla="*/ 508810 w 2356459"/>
                  <a:gd name="connsiteY12" fmla="*/ 1078039 h 1086476"/>
                  <a:gd name="connsiteX13" fmla="*/ 32438 w 2356459"/>
                  <a:gd name="connsiteY13" fmla="*/ 610008 h 1086476"/>
                  <a:gd name="connsiteX14" fmla="*/ 28352 w 2356459"/>
                  <a:gd name="connsiteY14" fmla="*/ 498447 h 1086476"/>
                  <a:gd name="connsiteX15" fmla="*/ 522693 w 2356459"/>
                  <a:gd name="connsiteY15" fmla="*/ 12761 h 1086476"/>
                  <a:gd name="connsiteX0" fmla="*/ 522693 w 2356459"/>
                  <a:gd name="connsiteY0" fmla="*/ 12761 h 1091082"/>
                  <a:gd name="connsiteX1" fmla="*/ 578923 w 2356459"/>
                  <a:gd name="connsiteY1" fmla="*/ 41325 h 1091082"/>
                  <a:gd name="connsiteX2" fmla="*/ 578923 w 2356459"/>
                  <a:gd name="connsiteY2" fmla="*/ 175492 h 1091082"/>
                  <a:gd name="connsiteX3" fmla="*/ 1443845 w 2356459"/>
                  <a:gd name="connsiteY3" fmla="*/ 175492 h 1091082"/>
                  <a:gd name="connsiteX4" fmla="*/ 1574635 w 2356459"/>
                  <a:gd name="connsiteY4" fmla="*/ 230771 h 1091082"/>
                  <a:gd name="connsiteX5" fmla="*/ 2281094 w 2356459"/>
                  <a:gd name="connsiteY5" fmla="*/ 937230 h 1091082"/>
                  <a:gd name="connsiteX6" fmla="*/ 2316127 w 2356459"/>
                  <a:gd name="connsiteY6" fmla="*/ 976727 h 1091082"/>
                  <a:gd name="connsiteX7" fmla="*/ 2356459 w 2356459"/>
                  <a:gd name="connsiteY7" fmla="*/ 1050695 h 1091082"/>
                  <a:gd name="connsiteX8" fmla="*/ 2222613 w 2356459"/>
                  <a:gd name="connsiteY8" fmla="*/ 945424 h 1091082"/>
                  <a:gd name="connsiteX9" fmla="*/ 2140254 w 2356459"/>
                  <a:gd name="connsiteY9" fmla="*/ 928948 h 1091082"/>
                  <a:gd name="connsiteX10" fmla="*/ 578923 w 2356459"/>
                  <a:gd name="connsiteY10" fmla="*/ 928948 h 1091082"/>
                  <a:gd name="connsiteX11" fmla="*/ 578923 w 2356459"/>
                  <a:gd name="connsiteY11" fmla="*/ 1042423 h 1091082"/>
                  <a:gd name="connsiteX12" fmla="*/ 508810 w 2356459"/>
                  <a:gd name="connsiteY12" fmla="*/ 1078039 h 1091082"/>
                  <a:gd name="connsiteX13" fmla="*/ 32438 w 2356459"/>
                  <a:gd name="connsiteY13" fmla="*/ 610008 h 1091082"/>
                  <a:gd name="connsiteX14" fmla="*/ 28352 w 2356459"/>
                  <a:gd name="connsiteY14" fmla="*/ 498447 h 1091082"/>
                  <a:gd name="connsiteX15" fmla="*/ 522693 w 2356459"/>
                  <a:gd name="connsiteY15" fmla="*/ 12761 h 1091082"/>
                  <a:gd name="connsiteX0" fmla="*/ 522693 w 2356459"/>
                  <a:gd name="connsiteY0" fmla="*/ 9602 h 1087923"/>
                  <a:gd name="connsiteX1" fmla="*/ 578923 w 2356459"/>
                  <a:gd name="connsiteY1" fmla="*/ 38166 h 1087923"/>
                  <a:gd name="connsiteX2" fmla="*/ 578923 w 2356459"/>
                  <a:gd name="connsiteY2" fmla="*/ 172333 h 1087923"/>
                  <a:gd name="connsiteX3" fmla="*/ 1443845 w 2356459"/>
                  <a:gd name="connsiteY3" fmla="*/ 172333 h 1087923"/>
                  <a:gd name="connsiteX4" fmla="*/ 1574635 w 2356459"/>
                  <a:gd name="connsiteY4" fmla="*/ 227612 h 1087923"/>
                  <a:gd name="connsiteX5" fmla="*/ 2281094 w 2356459"/>
                  <a:gd name="connsiteY5" fmla="*/ 934071 h 1087923"/>
                  <a:gd name="connsiteX6" fmla="*/ 2316127 w 2356459"/>
                  <a:gd name="connsiteY6" fmla="*/ 973568 h 1087923"/>
                  <a:gd name="connsiteX7" fmla="*/ 2356459 w 2356459"/>
                  <a:gd name="connsiteY7" fmla="*/ 1047536 h 1087923"/>
                  <a:gd name="connsiteX8" fmla="*/ 2222613 w 2356459"/>
                  <a:gd name="connsiteY8" fmla="*/ 942265 h 1087923"/>
                  <a:gd name="connsiteX9" fmla="*/ 2140254 w 2356459"/>
                  <a:gd name="connsiteY9" fmla="*/ 925789 h 1087923"/>
                  <a:gd name="connsiteX10" fmla="*/ 578923 w 2356459"/>
                  <a:gd name="connsiteY10" fmla="*/ 925789 h 1087923"/>
                  <a:gd name="connsiteX11" fmla="*/ 578923 w 2356459"/>
                  <a:gd name="connsiteY11" fmla="*/ 1039264 h 1087923"/>
                  <a:gd name="connsiteX12" fmla="*/ 508810 w 2356459"/>
                  <a:gd name="connsiteY12" fmla="*/ 1074880 h 1087923"/>
                  <a:gd name="connsiteX13" fmla="*/ 32438 w 2356459"/>
                  <a:gd name="connsiteY13" fmla="*/ 606849 h 1087923"/>
                  <a:gd name="connsiteX14" fmla="*/ 28352 w 2356459"/>
                  <a:gd name="connsiteY14" fmla="*/ 495288 h 1087923"/>
                  <a:gd name="connsiteX15" fmla="*/ 522693 w 2356459"/>
                  <a:gd name="connsiteY15" fmla="*/ 9602 h 1087923"/>
                  <a:gd name="connsiteX0" fmla="*/ 510787 w 2356459"/>
                  <a:gd name="connsiteY0" fmla="*/ 14078 h 1080493"/>
                  <a:gd name="connsiteX1" fmla="*/ 578923 w 2356459"/>
                  <a:gd name="connsiteY1" fmla="*/ 30736 h 1080493"/>
                  <a:gd name="connsiteX2" fmla="*/ 578923 w 2356459"/>
                  <a:gd name="connsiteY2" fmla="*/ 164903 h 1080493"/>
                  <a:gd name="connsiteX3" fmla="*/ 1443845 w 2356459"/>
                  <a:gd name="connsiteY3" fmla="*/ 164903 h 1080493"/>
                  <a:gd name="connsiteX4" fmla="*/ 1574635 w 2356459"/>
                  <a:gd name="connsiteY4" fmla="*/ 220182 h 1080493"/>
                  <a:gd name="connsiteX5" fmla="*/ 2281094 w 2356459"/>
                  <a:gd name="connsiteY5" fmla="*/ 926641 h 1080493"/>
                  <a:gd name="connsiteX6" fmla="*/ 2316127 w 2356459"/>
                  <a:gd name="connsiteY6" fmla="*/ 966138 h 1080493"/>
                  <a:gd name="connsiteX7" fmla="*/ 2356459 w 2356459"/>
                  <a:gd name="connsiteY7" fmla="*/ 1040106 h 1080493"/>
                  <a:gd name="connsiteX8" fmla="*/ 2222613 w 2356459"/>
                  <a:gd name="connsiteY8" fmla="*/ 934835 h 1080493"/>
                  <a:gd name="connsiteX9" fmla="*/ 2140254 w 2356459"/>
                  <a:gd name="connsiteY9" fmla="*/ 918359 h 1080493"/>
                  <a:gd name="connsiteX10" fmla="*/ 578923 w 2356459"/>
                  <a:gd name="connsiteY10" fmla="*/ 918359 h 1080493"/>
                  <a:gd name="connsiteX11" fmla="*/ 578923 w 2356459"/>
                  <a:gd name="connsiteY11" fmla="*/ 1031834 h 1080493"/>
                  <a:gd name="connsiteX12" fmla="*/ 508810 w 2356459"/>
                  <a:gd name="connsiteY12" fmla="*/ 1067450 h 1080493"/>
                  <a:gd name="connsiteX13" fmla="*/ 32438 w 2356459"/>
                  <a:gd name="connsiteY13" fmla="*/ 599419 h 1080493"/>
                  <a:gd name="connsiteX14" fmla="*/ 28352 w 2356459"/>
                  <a:gd name="connsiteY14" fmla="*/ 487858 h 1080493"/>
                  <a:gd name="connsiteX15" fmla="*/ 510787 w 2356459"/>
                  <a:gd name="connsiteY15" fmla="*/ 14078 h 1080493"/>
                  <a:gd name="connsiteX0" fmla="*/ 510787 w 2356459"/>
                  <a:gd name="connsiteY0" fmla="*/ 15991 h 1082406"/>
                  <a:gd name="connsiteX1" fmla="*/ 578923 w 2356459"/>
                  <a:gd name="connsiteY1" fmla="*/ 32649 h 1082406"/>
                  <a:gd name="connsiteX2" fmla="*/ 578923 w 2356459"/>
                  <a:gd name="connsiteY2" fmla="*/ 166816 h 1082406"/>
                  <a:gd name="connsiteX3" fmla="*/ 1443845 w 2356459"/>
                  <a:gd name="connsiteY3" fmla="*/ 166816 h 1082406"/>
                  <a:gd name="connsiteX4" fmla="*/ 1574635 w 2356459"/>
                  <a:gd name="connsiteY4" fmla="*/ 222095 h 1082406"/>
                  <a:gd name="connsiteX5" fmla="*/ 2281094 w 2356459"/>
                  <a:gd name="connsiteY5" fmla="*/ 928554 h 1082406"/>
                  <a:gd name="connsiteX6" fmla="*/ 2316127 w 2356459"/>
                  <a:gd name="connsiteY6" fmla="*/ 968051 h 1082406"/>
                  <a:gd name="connsiteX7" fmla="*/ 2356459 w 2356459"/>
                  <a:gd name="connsiteY7" fmla="*/ 1042019 h 1082406"/>
                  <a:gd name="connsiteX8" fmla="*/ 2222613 w 2356459"/>
                  <a:gd name="connsiteY8" fmla="*/ 936748 h 1082406"/>
                  <a:gd name="connsiteX9" fmla="*/ 2140254 w 2356459"/>
                  <a:gd name="connsiteY9" fmla="*/ 920272 h 1082406"/>
                  <a:gd name="connsiteX10" fmla="*/ 578923 w 2356459"/>
                  <a:gd name="connsiteY10" fmla="*/ 920272 h 1082406"/>
                  <a:gd name="connsiteX11" fmla="*/ 578923 w 2356459"/>
                  <a:gd name="connsiteY11" fmla="*/ 1033747 h 1082406"/>
                  <a:gd name="connsiteX12" fmla="*/ 508810 w 2356459"/>
                  <a:gd name="connsiteY12" fmla="*/ 1069363 h 1082406"/>
                  <a:gd name="connsiteX13" fmla="*/ 32438 w 2356459"/>
                  <a:gd name="connsiteY13" fmla="*/ 601332 h 1082406"/>
                  <a:gd name="connsiteX14" fmla="*/ 28352 w 2356459"/>
                  <a:gd name="connsiteY14" fmla="*/ 489771 h 1082406"/>
                  <a:gd name="connsiteX15" fmla="*/ 510787 w 2356459"/>
                  <a:gd name="connsiteY15" fmla="*/ 15991 h 1082406"/>
                  <a:gd name="connsiteX0" fmla="*/ 510787 w 2356459"/>
                  <a:gd name="connsiteY0" fmla="*/ 14084 h 1080499"/>
                  <a:gd name="connsiteX1" fmla="*/ 578923 w 2356459"/>
                  <a:gd name="connsiteY1" fmla="*/ 35504 h 1080499"/>
                  <a:gd name="connsiteX2" fmla="*/ 578923 w 2356459"/>
                  <a:gd name="connsiteY2" fmla="*/ 164909 h 1080499"/>
                  <a:gd name="connsiteX3" fmla="*/ 1443845 w 2356459"/>
                  <a:gd name="connsiteY3" fmla="*/ 164909 h 1080499"/>
                  <a:gd name="connsiteX4" fmla="*/ 1574635 w 2356459"/>
                  <a:gd name="connsiteY4" fmla="*/ 220188 h 1080499"/>
                  <a:gd name="connsiteX5" fmla="*/ 2281094 w 2356459"/>
                  <a:gd name="connsiteY5" fmla="*/ 926647 h 1080499"/>
                  <a:gd name="connsiteX6" fmla="*/ 2316127 w 2356459"/>
                  <a:gd name="connsiteY6" fmla="*/ 966144 h 1080499"/>
                  <a:gd name="connsiteX7" fmla="*/ 2356459 w 2356459"/>
                  <a:gd name="connsiteY7" fmla="*/ 1040112 h 1080499"/>
                  <a:gd name="connsiteX8" fmla="*/ 2222613 w 2356459"/>
                  <a:gd name="connsiteY8" fmla="*/ 934841 h 1080499"/>
                  <a:gd name="connsiteX9" fmla="*/ 2140254 w 2356459"/>
                  <a:gd name="connsiteY9" fmla="*/ 918365 h 1080499"/>
                  <a:gd name="connsiteX10" fmla="*/ 578923 w 2356459"/>
                  <a:gd name="connsiteY10" fmla="*/ 918365 h 1080499"/>
                  <a:gd name="connsiteX11" fmla="*/ 578923 w 2356459"/>
                  <a:gd name="connsiteY11" fmla="*/ 1031840 h 1080499"/>
                  <a:gd name="connsiteX12" fmla="*/ 508810 w 2356459"/>
                  <a:gd name="connsiteY12" fmla="*/ 1067456 h 1080499"/>
                  <a:gd name="connsiteX13" fmla="*/ 32438 w 2356459"/>
                  <a:gd name="connsiteY13" fmla="*/ 599425 h 1080499"/>
                  <a:gd name="connsiteX14" fmla="*/ 28352 w 2356459"/>
                  <a:gd name="connsiteY14" fmla="*/ 487864 h 1080499"/>
                  <a:gd name="connsiteX15" fmla="*/ 510787 w 2356459"/>
                  <a:gd name="connsiteY15" fmla="*/ 14084 h 1080499"/>
                  <a:gd name="connsiteX0" fmla="*/ 510787 w 2356459"/>
                  <a:gd name="connsiteY0" fmla="*/ 14084 h 1080499"/>
                  <a:gd name="connsiteX1" fmla="*/ 578923 w 2356459"/>
                  <a:gd name="connsiteY1" fmla="*/ 35504 h 1080499"/>
                  <a:gd name="connsiteX2" fmla="*/ 578923 w 2356459"/>
                  <a:gd name="connsiteY2" fmla="*/ 164909 h 1080499"/>
                  <a:gd name="connsiteX3" fmla="*/ 1443845 w 2356459"/>
                  <a:gd name="connsiteY3" fmla="*/ 164909 h 1080499"/>
                  <a:gd name="connsiteX4" fmla="*/ 1574635 w 2356459"/>
                  <a:gd name="connsiteY4" fmla="*/ 220188 h 1080499"/>
                  <a:gd name="connsiteX5" fmla="*/ 2281094 w 2356459"/>
                  <a:gd name="connsiteY5" fmla="*/ 926647 h 1080499"/>
                  <a:gd name="connsiteX6" fmla="*/ 2316127 w 2356459"/>
                  <a:gd name="connsiteY6" fmla="*/ 966144 h 1080499"/>
                  <a:gd name="connsiteX7" fmla="*/ 2356459 w 2356459"/>
                  <a:gd name="connsiteY7" fmla="*/ 1040112 h 1080499"/>
                  <a:gd name="connsiteX8" fmla="*/ 2222613 w 2356459"/>
                  <a:gd name="connsiteY8" fmla="*/ 934841 h 1080499"/>
                  <a:gd name="connsiteX9" fmla="*/ 2140254 w 2356459"/>
                  <a:gd name="connsiteY9" fmla="*/ 918365 h 1080499"/>
                  <a:gd name="connsiteX10" fmla="*/ 578923 w 2356459"/>
                  <a:gd name="connsiteY10" fmla="*/ 918365 h 1080499"/>
                  <a:gd name="connsiteX11" fmla="*/ 578923 w 2356459"/>
                  <a:gd name="connsiteY11" fmla="*/ 1031840 h 1080499"/>
                  <a:gd name="connsiteX12" fmla="*/ 508810 w 2356459"/>
                  <a:gd name="connsiteY12" fmla="*/ 1067456 h 1080499"/>
                  <a:gd name="connsiteX13" fmla="*/ 32438 w 2356459"/>
                  <a:gd name="connsiteY13" fmla="*/ 599425 h 1080499"/>
                  <a:gd name="connsiteX14" fmla="*/ 28352 w 2356459"/>
                  <a:gd name="connsiteY14" fmla="*/ 487864 h 1080499"/>
                  <a:gd name="connsiteX15" fmla="*/ 510787 w 2356459"/>
                  <a:gd name="connsiteY15" fmla="*/ 14084 h 1080499"/>
                  <a:gd name="connsiteX0" fmla="*/ 517930 w 2356459"/>
                  <a:gd name="connsiteY0" fmla="*/ 11707 h 1085266"/>
                  <a:gd name="connsiteX1" fmla="*/ 578923 w 2356459"/>
                  <a:gd name="connsiteY1" fmla="*/ 40271 h 1085266"/>
                  <a:gd name="connsiteX2" fmla="*/ 578923 w 2356459"/>
                  <a:gd name="connsiteY2" fmla="*/ 169676 h 1085266"/>
                  <a:gd name="connsiteX3" fmla="*/ 1443845 w 2356459"/>
                  <a:gd name="connsiteY3" fmla="*/ 169676 h 1085266"/>
                  <a:gd name="connsiteX4" fmla="*/ 1574635 w 2356459"/>
                  <a:gd name="connsiteY4" fmla="*/ 224955 h 1085266"/>
                  <a:gd name="connsiteX5" fmla="*/ 2281094 w 2356459"/>
                  <a:gd name="connsiteY5" fmla="*/ 931414 h 1085266"/>
                  <a:gd name="connsiteX6" fmla="*/ 2316127 w 2356459"/>
                  <a:gd name="connsiteY6" fmla="*/ 970911 h 1085266"/>
                  <a:gd name="connsiteX7" fmla="*/ 2356459 w 2356459"/>
                  <a:gd name="connsiteY7" fmla="*/ 1044879 h 1085266"/>
                  <a:gd name="connsiteX8" fmla="*/ 2222613 w 2356459"/>
                  <a:gd name="connsiteY8" fmla="*/ 939608 h 1085266"/>
                  <a:gd name="connsiteX9" fmla="*/ 2140254 w 2356459"/>
                  <a:gd name="connsiteY9" fmla="*/ 923132 h 1085266"/>
                  <a:gd name="connsiteX10" fmla="*/ 578923 w 2356459"/>
                  <a:gd name="connsiteY10" fmla="*/ 923132 h 1085266"/>
                  <a:gd name="connsiteX11" fmla="*/ 578923 w 2356459"/>
                  <a:gd name="connsiteY11" fmla="*/ 1036607 h 1085266"/>
                  <a:gd name="connsiteX12" fmla="*/ 508810 w 2356459"/>
                  <a:gd name="connsiteY12" fmla="*/ 1072223 h 1085266"/>
                  <a:gd name="connsiteX13" fmla="*/ 32438 w 2356459"/>
                  <a:gd name="connsiteY13" fmla="*/ 604192 h 1085266"/>
                  <a:gd name="connsiteX14" fmla="*/ 28352 w 2356459"/>
                  <a:gd name="connsiteY14" fmla="*/ 492631 h 1085266"/>
                  <a:gd name="connsiteX15" fmla="*/ 517930 w 2356459"/>
                  <a:gd name="connsiteY15" fmla="*/ 11707 h 1085266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56459" h="1083410">
                    <a:moveTo>
                      <a:pt x="517930" y="9851"/>
                    </a:moveTo>
                    <a:cubicBezTo>
                      <a:pt x="539053" y="-11586"/>
                      <a:pt x="579231" y="2699"/>
                      <a:pt x="578923" y="45559"/>
                    </a:cubicBezTo>
                    <a:lnTo>
                      <a:pt x="578923" y="167820"/>
                    </a:lnTo>
                    <a:lnTo>
                      <a:pt x="1443845" y="167820"/>
                    </a:lnTo>
                    <a:cubicBezTo>
                      <a:pt x="1501729" y="169578"/>
                      <a:pt x="1542944" y="192766"/>
                      <a:pt x="1574635" y="223099"/>
                    </a:cubicBezTo>
                    <a:lnTo>
                      <a:pt x="2281094" y="929558"/>
                    </a:lnTo>
                    <a:lnTo>
                      <a:pt x="2316127" y="969055"/>
                    </a:lnTo>
                    <a:cubicBezTo>
                      <a:pt x="2332250" y="991032"/>
                      <a:pt x="2346140" y="1015242"/>
                      <a:pt x="2356459" y="1043023"/>
                    </a:cubicBezTo>
                    <a:cubicBezTo>
                      <a:pt x="2328810" y="987990"/>
                      <a:pt x="2280921" y="956174"/>
                      <a:pt x="2222613" y="937752"/>
                    </a:cubicBezTo>
                    <a:lnTo>
                      <a:pt x="2140254" y="921276"/>
                    </a:lnTo>
                    <a:lnTo>
                      <a:pt x="578923" y="921276"/>
                    </a:lnTo>
                    <a:lnTo>
                      <a:pt x="578923" y="1034751"/>
                    </a:lnTo>
                    <a:cubicBezTo>
                      <a:pt x="579365" y="1077579"/>
                      <a:pt x="534562" y="1098977"/>
                      <a:pt x="508810" y="1070367"/>
                    </a:cubicBezTo>
                    <a:lnTo>
                      <a:pt x="32438" y="602336"/>
                    </a:lnTo>
                    <a:cubicBezTo>
                      <a:pt x="-9405" y="560386"/>
                      <a:pt x="-10767" y="532725"/>
                      <a:pt x="28352" y="490775"/>
                    </a:cubicBezTo>
                    <a:lnTo>
                      <a:pt x="517930" y="9851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190500" dist="508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341812" y="1524000"/>
                <a:ext cx="2356459" cy="1083410"/>
              </a:xfrm>
              <a:custGeom>
                <a:avLst/>
                <a:gdLst>
                  <a:gd name="connsiteX0" fmla="*/ 494341 w 2328107"/>
                  <a:gd name="connsiteY0" fmla="*/ 0 h 1065278"/>
                  <a:gd name="connsiteX1" fmla="*/ 550571 w 2328107"/>
                  <a:gd name="connsiteY1" fmla="*/ 28564 h 1065278"/>
                  <a:gd name="connsiteX2" fmla="*/ 550571 w 2328107"/>
                  <a:gd name="connsiteY2" fmla="*/ 162731 h 1065278"/>
                  <a:gd name="connsiteX3" fmla="*/ 1415493 w 2328107"/>
                  <a:gd name="connsiteY3" fmla="*/ 162731 h 1065278"/>
                  <a:gd name="connsiteX4" fmla="*/ 1546283 w 2328107"/>
                  <a:gd name="connsiteY4" fmla="*/ 218010 h 1065278"/>
                  <a:gd name="connsiteX5" fmla="*/ 2252742 w 2328107"/>
                  <a:gd name="connsiteY5" fmla="*/ 924469 h 1065278"/>
                  <a:gd name="connsiteX6" fmla="*/ 2287775 w 2328107"/>
                  <a:gd name="connsiteY6" fmla="*/ 963966 h 1065278"/>
                  <a:gd name="connsiteX7" fmla="*/ 2328107 w 2328107"/>
                  <a:gd name="connsiteY7" fmla="*/ 1037934 h 1065278"/>
                  <a:gd name="connsiteX8" fmla="*/ 2194261 w 2328107"/>
                  <a:gd name="connsiteY8" fmla="*/ 932663 h 1065278"/>
                  <a:gd name="connsiteX9" fmla="*/ 2111902 w 2328107"/>
                  <a:gd name="connsiteY9" fmla="*/ 916187 h 1065278"/>
                  <a:gd name="connsiteX10" fmla="*/ 550571 w 2328107"/>
                  <a:gd name="connsiteY10" fmla="*/ 916187 h 1065278"/>
                  <a:gd name="connsiteX11" fmla="*/ 550571 w 2328107"/>
                  <a:gd name="connsiteY11" fmla="*/ 1029662 h 1065278"/>
                  <a:gd name="connsiteX12" fmla="*/ 480458 w 2328107"/>
                  <a:gd name="connsiteY12" fmla="*/ 1065278 h 1065278"/>
                  <a:gd name="connsiteX13" fmla="*/ 4086 w 2328107"/>
                  <a:gd name="connsiteY13" fmla="*/ 597247 h 1065278"/>
                  <a:gd name="connsiteX14" fmla="*/ 0 w 2328107"/>
                  <a:gd name="connsiteY14" fmla="*/ 485686 h 1065278"/>
                  <a:gd name="connsiteX0" fmla="*/ 505726 w 2339492"/>
                  <a:gd name="connsiteY0" fmla="*/ 0 h 1065278"/>
                  <a:gd name="connsiteX1" fmla="*/ 561956 w 2339492"/>
                  <a:gd name="connsiteY1" fmla="*/ 28564 h 1065278"/>
                  <a:gd name="connsiteX2" fmla="*/ 561956 w 2339492"/>
                  <a:gd name="connsiteY2" fmla="*/ 162731 h 1065278"/>
                  <a:gd name="connsiteX3" fmla="*/ 1426878 w 2339492"/>
                  <a:gd name="connsiteY3" fmla="*/ 162731 h 1065278"/>
                  <a:gd name="connsiteX4" fmla="*/ 1557668 w 2339492"/>
                  <a:gd name="connsiteY4" fmla="*/ 218010 h 1065278"/>
                  <a:gd name="connsiteX5" fmla="*/ 2264127 w 2339492"/>
                  <a:gd name="connsiteY5" fmla="*/ 924469 h 1065278"/>
                  <a:gd name="connsiteX6" fmla="*/ 2299160 w 2339492"/>
                  <a:gd name="connsiteY6" fmla="*/ 963966 h 1065278"/>
                  <a:gd name="connsiteX7" fmla="*/ 2339492 w 2339492"/>
                  <a:gd name="connsiteY7" fmla="*/ 1037934 h 1065278"/>
                  <a:gd name="connsiteX8" fmla="*/ 2205646 w 2339492"/>
                  <a:gd name="connsiteY8" fmla="*/ 932663 h 1065278"/>
                  <a:gd name="connsiteX9" fmla="*/ 2123287 w 2339492"/>
                  <a:gd name="connsiteY9" fmla="*/ 916187 h 1065278"/>
                  <a:gd name="connsiteX10" fmla="*/ 561956 w 2339492"/>
                  <a:gd name="connsiteY10" fmla="*/ 916187 h 1065278"/>
                  <a:gd name="connsiteX11" fmla="*/ 561956 w 2339492"/>
                  <a:gd name="connsiteY11" fmla="*/ 1029662 h 1065278"/>
                  <a:gd name="connsiteX12" fmla="*/ 491843 w 2339492"/>
                  <a:gd name="connsiteY12" fmla="*/ 1065278 h 1065278"/>
                  <a:gd name="connsiteX13" fmla="*/ 15471 w 2339492"/>
                  <a:gd name="connsiteY13" fmla="*/ 597247 h 1065278"/>
                  <a:gd name="connsiteX14" fmla="*/ 11385 w 2339492"/>
                  <a:gd name="connsiteY14" fmla="*/ 485686 h 1065278"/>
                  <a:gd name="connsiteX15" fmla="*/ 505726 w 2339492"/>
                  <a:gd name="connsiteY15" fmla="*/ 0 h 1065278"/>
                  <a:gd name="connsiteX0" fmla="*/ 518250 w 2352016"/>
                  <a:gd name="connsiteY0" fmla="*/ 0 h 1065278"/>
                  <a:gd name="connsiteX1" fmla="*/ 574480 w 2352016"/>
                  <a:gd name="connsiteY1" fmla="*/ 28564 h 1065278"/>
                  <a:gd name="connsiteX2" fmla="*/ 574480 w 2352016"/>
                  <a:gd name="connsiteY2" fmla="*/ 162731 h 1065278"/>
                  <a:gd name="connsiteX3" fmla="*/ 1439402 w 2352016"/>
                  <a:gd name="connsiteY3" fmla="*/ 162731 h 1065278"/>
                  <a:gd name="connsiteX4" fmla="*/ 1570192 w 2352016"/>
                  <a:gd name="connsiteY4" fmla="*/ 218010 h 1065278"/>
                  <a:gd name="connsiteX5" fmla="*/ 2276651 w 2352016"/>
                  <a:gd name="connsiteY5" fmla="*/ 924469 h 1065278"/>
                  <a:gd name="connsiteX6" fmla="*/ 2311684 w 2352016"/>
                  <a:gd name="connsiteY6" fmla="*/ 963966 h 1065278"/>
                  <a:gd name="connsiteX7" fmla="*/ 2352016 w 2352016"/>
                  <a:gd name="connsiteY7" fmla="*/ 1037934 h 1065278"/>
                  <a:gd name="connsiteX8" fmla="*/ 2218170 w 2352016"/>
                  <a:gd name="connsiteY8" fmla="*/ 932663 h 1065278"/>
                  <a:gd name="connsiteX9" fmla="*/ 2135811 w 2352016"/>
                  <a:gd name="connsiteY9" fmla="*/ 916187 h 1065278"/>
                  <a:gd name="connsiteX10" fmla="*/ 574480 w 2352016"/>
                  <a:gd name="connsiteY10" fmla="*/ 916187 h 1065278"/>
                  <a:gd name="connsiteX11" fmla="*/ 574480 w 2352016"/>
                  <a:gd name="connsiteY11" fmla="*/ 1029662 h 1065278"/>
                  <a:gd name="connsiteX12" fmla="*/ 504367 w 2352016"/>
                  <a:gd name="connsiteY12" fmla="*/ 1065278 h 1065278"/>
                  <a:gd name="connsiteX13" fmla="*/ 27995 w 2352016"/>
                  <a:gd name="connsiteY13" fmla="*/ 597247 h 1065278"/>
                  <a:gd name="connsiteX14" fmla="*/ 23909 w 2352016"/>
                  <a:gd name="connsiteY14" fmla="*/ 485686 h 1065278"/>
                  <a:gd name="connsiteX15" fmla="*/ 518250 w 2352016"/>
                  <a:gd name="connsiteY15" fmla="*/ 0 h 1065278"/>
                  <a:gd name="connsiteX0" fmla="*/ 522693 w 2356459"/>
                  <a:gd name="connsiteY0" fmla="*/ 0 h 1065278"/>
                  <a:gd name="connsiteX1" fmla="*/ 578923 w 2356459"/>
                  <a:gd name="connsiteY1" fmla="*/ 28564 h 1065278"/>
                  <a:gd name="connsiteX2" fmla="*/ 578923 w 2356459"/>
                  <a:gd name="connsiteY2" fmla="*/ 162731 h 1065278"/>
                  <a:gd name="connsiteX3" fmla="*/ 1443845 w 2356459"/>
                  <a:gd name="connsiteY3" fmla="*/ 162731 h 1065278"/>
                  <a:gd name="connsiteX4" fmla="*/ 1574635 w 2356459"/>
                  <a:gd name="connsiteY4" fmla="*/ 218010 h 1065278"/>
                  <a:gd name="connsiteX5" fmla="*/ 2281094 w 2356459"/>
                  <a:gd name="connsiteY5" fmla="*/ 924469 h 1065278"/>
                  <a:gd name="connsiteX6" fmla="*/ 2316127 w 2356459"/>
                  <a:gd name="connsiteY6" fmla="*/ 963966 h 1065278"/>
                  <a:gd name="connsiteX7" fmla="*/ 2356459 w 2356459"/>
                  <a:gd name="connsiteY7" fmla="*/ 1037934 h 1065278"/>
                  <a:gd name="connsiteX8" fmla="*/ 2222613 w 2356459"/>
                  <a:gd name="connsiteY8" fmla="*/ 932663 h 1065278"/>
                  <a:gd name="connsiteX9" fmla="*/ 2140254 w 2356459"/>
                  <a:gd name="connsiteY9" fmla="*/ 916187 h 1065278"/>
                  <a:gd name="connsiteX10" fmla="*/ 578923 w 2356459"/>
                  <a:gd name="connsiteY10" fmla="*/ 916187 h 1065278"/>
                  <a:gd name="connsiteX11" fmla="*/ 578923 w 2356459"/>
                  <a:gd name="connsiteY11" fmla="*/ 1029662 h 1065278"/>
                  <a:gd name="connsiteX12" fmla="*/ 508810 w 2356459"/>
                  <a:gd name="connsiteY12" fmla="*/ 1065278 h 1065278"/>
                  <a:gd name="connsiteX13" fmla="*/ 32438 w 2356459"/>
                  <a:gd name="connsiteY13" fmla="*/ 597247 h 1065278"/>
                  <a:gd name="connsiteX14" fmla="*/ 28352 w 2356459"/>
                  <a:gd name="connsiteY14" fmla="*/ 485686 h 1065278"/>
                  <a:gd name="connsiteX15" fmla="*/ 522693 w 2356459"/>
                  <a:gd name="connsiteY15" fmla="*/ 0 h 1065278"/>
                  <a:gd name="connsiteX0" fmla="*/ 522693 w 2356459"/>
                  <a:gd name="connsiteY0" fmla="*/ 9991 h 1075269"/>
                  <a:gd name="connsiteX1" fmla="*/ 578923 w 2356459"/>
                  <a:gd name="connsiteY1" fmla="*/ 38555 h 1075269"/>
                  <a:gd name="connsiteX2" fmla="*/ 578923 w 2356459"/>
                  <a:gd name="connsiteY2" fmla="*/ 172722 h 1075269"/>
                  <a:gd name="connsiteX3" fmla="*/ 1443845 w 2356459"/>
                  <a:gd name="connsiteY3" fmla="*/ 172722 h 1075269"/>
                  <a:gd name="connsiteX4" fmla="*/ 1574635 w 2356459"/>
                  <a:gd name="connsiteY4" fmla="*/ 228001 h 1075269"/>
                  <a:gd name="connsiteX5" fmla="*/ 2281094 w 2356459"/>
                  <a:gd name="connsiteY5" fmla="*/ 934460 h 1075269"/>
                  <a:gd name="connsiteX6" fmla="*/ 2316127 w 2356459"/>
                  <a:gd name="connsiteY6" fmla="*/ 973957 h 1075269"/>
                  <a:gd name="connsiteX7" fmla="*/ 2356459 w 2356459"/>
                  <a:gd name="connsiteY7" fmla="*/ 1047925 h 1075269"/>
                  <a:gd name="connsiteX8" fmla="*/ 2222613 w 2356459"/>
                  <a:gd name="connsiteY8" fmla="*/ 942654 h 1075269"/>
                  <a:gd name="connsiteX9" fmla="*/ 2140254 w 2356459"/>
                  <a:gd name="connsiteY9" fmla="*/ 926178 h 1075269"/>
                  <a:gd name="connsiteX10" fmla="*/ 578923 w 2356459"/>
                  <a:gd name="connsiteY10" fmla="*/ 926178 h 1075269"/>
                  <a:gd name="connsiteX11" fmla="*/ 578923 w 2356459"/>
                  <a:gd name="connsiteY11" fmla="*/ 1039653 h 1075269"/>
                  <a:gd name="connsiteX12" fmla="*/ 508810 w 2356459"/>
                  <a:gd name="connsiteY12" fmla="*/ 1075269 h 1075269"/>
                  <a:gd name="connsiteX13" fmla="*/ 32438 w 2356459"/>
                  <a:gd name="connsiteY13" fmla="*/ 607238 h 1075269"/>
                  <a:gd name="connsiteX14" fmla="*/ 28352 w 2356459"/>
                  <a:gd name="connsiteY14" fmla="*/ 495677 h 1075269"/>
                  <a:gd name="connsiteX15" fmla="*/ 522693 w 2356459"/>
                  <a:gd name="connsiteY15" fmla="*/ 9991 h 1075269"/>
                  <a:gd name="connsiteX0" fmla="*/ 522693 w 2356459"/>
                  <a:gd name="connsiteY0" fmla="*/ 12050 h 1077328"/>
                  <a:gd name="connsiteX1" fmla="*/ 578923 w 2356459"/>
                  <a:gd name="connsiteY1" fmla="*/ 40614 h 1077328"/>
                  <a:gd name="connsiteX2" fmla="*/ 578923 w 2356459"/>
                  <a:gd name="connsiteY2" fmla="*/ 174781 h 1077328"/>
                  <a:gd name="connsiteX3" fmla="*/ 1443845 w 2356459"/>
                  <a:gd name="connsiteY3" fmla="*/ 174781 h 1077328"/>
                  <a:gd name="connsiteX4" fmla="*/ 1574635 w 2356459"/>
                  <a:gd name="connsiteY4" fmla="*/ 230060 h 1077328"/>
                  <a:gd name="connsiteX5" fmla="*/ 2281094 w 2356459"/>
                  <a:gd name="connsiteY5" fmla="*/ 936519 h 1077328"/>
                  <a:gd name="connsiteX6" fmla="*/ 2316127 w 2356459"/>
                  <a:gd name="connsiteY6" fmla="*/ 976016 h 1077328"/>
                  <a:gd name="connsiteX7" fmla="*/ 2356459 w 2356459"/>
                  <a:gd name="connsiteY7" fmla="*/ 1049984 h 1077328"/>
                  <a:gd name="connsiteX8" fmla="*/ 2222613 w 2356459"/>
                  <a:gd name="connsiteY8" fmla="*/ 944713 h 1077328"/>
                  <a:gd name="connsiteX9" fmla="*/ 2140254 w 2356459"/>
                  <a:gd name="connsiteY9" fmla="*/ 928237 h 1077328"/>
                  <a:gd name="connsiteX10" fmla="*/ 578923 w 2356459"/>
                  <a:gd name="connsiteY10" fmla="*/ 928237 h 1077328"/>
                  <a:gd name="connsiteX11" fmla="*/ 578923 w 2356459"/>
                  <a:gd name="connsiteY11" fmla="*/ 1041712 h 1077328"/>
                  <a:gd name="connsiteX12" fmla="*/ 508810 w 2356459"/>
                  <a:gd name="connsiteY12" fmla="*/ 1077328 h 1077328"/>
                  <a:gd name="connsiteX13" fmla="*/ 32438 w 2356459"/>
                  <a:gd name="connsiteY13" fmla="*/ 609297 h 1077328"/>
                  <a:gd name="connsiteX14" fmla="*/ 28352 w 2356459"/>
                  <a:gd name="connsiteY14" fmla="*/ 497736 h 1077328"/>
                  <a:gd name="connsiteX15" fmla="*/ 522693 w 2356459"/>
                  <a:gd name="connsiteY15" fmla="*/ 12050 h 1077328"/>
                  <a:gd name="connsiteX0" fmla="*/ 522693 w 2356459"/>
                  <a:gd name="connsiteY0" fmla="*/ 12886 h 1078164"/>
                  <a:gd name="connsiteX1" fmla="*/ 578923 w 2356459"/>
                  <a:gd name="connsiteY1" fmla="*/ 41450 h 1078164"/>
                  <a:gd name="connsiteX2" fmla="*/ 578923 w 2356459"/>
                  <a:gd name="connsiteY2" fmla="*/ 175617 h 1078164"/>
                  <a:gd name="connsiteX3" fmla="*/ 1443845 w 2356459"/>
                  <a:gd name="connsiteY3" fmla="*/ 175617 h 1078164"/>
                  <a:gd name="connsiteX4" fmla="*/ 1574635 w 2356459"/>
                  <a:gd name="connsiteY4" fmla="*/ 230896 h 1078164"/>
                  <a:gd name="connsiteX5" fmla="*/ 2281094 w 2356459"/>
                  <a:gd name="connsiteY5" fmla="*/ 937355 h 1078164"/>
                  <a:gd name="connsiteX6" fmla="*/ 2316127 w 2356459"/>
                  <a:gd name="connsiteY6" fmla="*/ 976852 h 1078164"/>
                  <a:gd name="connsiteX7" fmla="*/ 2356459 w 2356459"/>
                  <a:gd name="connsiteY7" fmla="*/ 1050820 h 1078164"/>
                  <a:gd name="connsiteX8" fmla="*/ 2222613 w 2356459"/>
                  <a:gd name="connsiteY8" fmla="*/ 945549 h 1078164"/>
                  <a:gd name="connsiteX9" fmla="*/ 2140254 w 2356459"/>
                  <a:gd name="connsiteY9" fmla="*/ 929073 h 1078164"/>
                  <a:gd name="connsiteX10" fmla="*/ 578923 w 2356459"/>
                  <a:gd name="connsiteY10" fmla="*/ 929073 h 1078164"/>
                  <a:gd name="connsiteX11" fmla="*/ 578923 w 2356459"/>
                  <a:gd name="connsiteY11" fmla="*/ 1042548 h 1078164"/>
                  <a:gd name="connsiteX12" fmla="*/ 508810 w 2356459"/>
                  <a:gd name="connsiteY12" fmla="*/ 1078164 h 1078164"/>
                  <a:gd name="connsiteX13" fmla="*/ 32438 w 2356459"/>
                  <a:gd name="connsiteY13" fmla="*/ 610133 h 1078164"/>
                  <a:gd name="connsiteX14" fmla="*/ 28352 w 2356459"/>
                  <a:gd name="connsiteY14" fmla="*/ 498572 h 1078164"/>
                  <a:gd name="connsiteX15" fmla="*/ 522693 w 2356459"/>
                  <a:gd name="connsiteY15" fmla="*/ 12886 h 1078164"/>
                  <a:gd name="connsiteX0" fmla="*/ 522693 w 2356459"/>
                  <a:gd name="connsiteY0" fmla="*/ 9751 h 1075029"/>
                  <a:gd name="connsiteX1" fmla="*/ 578923 w 2356459"/>
                  <a:gd name="connsiteY1" fmla="*/ 38315 h 1075029"/>
                  <a:gd name="connsiteX2" fmla="*/ 578923 w 2356459"/>
                  <a:gd name="connsiteY2" fmla="*/ 172482 h 1075029"/>
                  <a:gd name="connsiteX3" fmla="*/ 1443845 w 2356459"/>
                  <a:gd name="connsiteY3" fmla="*/ 172482 h 1075029"/>
                  <a:gd name="connsiteX4" fmla="*/ 1574635 w 2356459"/>
                  <a:gd name="connsiteY4" fmla="*/ 227761 h 1075029"/>
                  <a:gd name="connsiteX5" fmla="*/ 2281094 w 2356459"/>
                  <a:gd name="connsiteY5" fmla="*/ 934220 h 1075029"/>
                  <a:gd name="connsiteX6" fmla="*/ 2316127 w 2356459"/>
                  <a:gd name="connsiteY6" fmla="*/ 973717 h 1075029"/>
                  <a:gd name="connsiteX7" fmla="*/ 2356459 w 2356459"/>
                  <a:gd name="connsiteY7" fmla="*/ 1047685 h 1075029"/>
                  <a:gd name="connsiteX8" fmla="*/ 2222613 w 2356459"/>
                  <a:gd name="connsiteY8" fmla="*/ 942414 h 1075029"/>
                  <a:gd name="connsiteX9" fmla="*/ 2140254 w 2356459"/>
                  <a:gd name="connsiteY9" fmla="*/ 925938 h 1075029"/>
                  <a:gd name="connsiteX10" fmla="*/ 578923 w 2356459"/>
                  <a:gd name="connsiteY10" fmla="*/ 925938 h 1075029"/>
                  <a:gd name="connsiteX11" fmla="*/ 578923 w 2356459"/>
                  <a:gd name="connsiteY11" fmla="*/ 1039413 h 1075029"/>
                  <a:gd name="connsiteX12" fmla="*/ 508810 w 2356459"/>
                  <a:gd name="connsiteY12" fmla="*/ 1075029 h 1075029"/>
                  <a:gd name="connsiteX13" fmla="*/ 32438 w 2356459"/>
                  <a:gd name="connsiteY13" fmla="*/ 606998 h 1075029"/>
                  <a:gd name="connsiteX14" fmla="*/ 28352 w 2356459"/>
                  <a:gd name="connsiteY14" fmla="*/ 495437 h 1075029"/>
                  <a:gd name="connsiteX15" fmla="*/ 522693 w 2356459"/>
                  <a:gd name="connsiteY15" fmla="*/ 9751 h 1075029"/>
                  <a:gd name="connsiteX0" fmla="*/ 522693 w 2356459"/>
                  <a:gd name="connsiteY0" fmla="*/ 12761 h 1078039"/>
                  <a:gd name="connsiteX1" fmla="*/ 578923 w 2356459"/>
                  <a:gd name="connsiteY1" fmla="*/ 41325 h 1078039"/>
                  <a:gd name="connsiteX2" fmla="*/ 578923 w 2356459"/>
                  <a:gd name="connsiteY2" fmla="*/ 175492 h 1078039"/>
                  <a:gd name="connsiteX3" fmla="*/ 1443845 w 2356459"/>
                  <a:gd name="connsiteY3" fmla="*/ 175492 h 1078039"/>
                  <a:gd name="connsiteX4" fmla="*/ 1574635 w 2356459"/>
                  <a:gd name="connsiteY4" fmla="*/ 230771 h 1078039"/>
                  <a:gd name="connsiteX5" fmla="*/ 2281094 w 2356459"/>
                  <a:gd name="connsiteY5" fmla="*/ 937230 h 1078039"/>
                  <a:gd name="connsiteX6" fmla="*/ 2316127 w 2356459"/>
                  <a:gd name="connsiteY6" fmla="*/ 976727 h 1078039"/>
                  <a:gd name="connsiteX7" fmla="*/ 2356459 w 2356459"/>
                  <a:gd name="connsiteY7" fmla="*/ 1050695 h 1078039"/>
                  <a:gd name="connsiteX8" fmla="*/ 2222613 w 2356459"/>
                  <a:gd name="connsiteY8" fmla="*/ 945424 h 1078039"/>
                  <a:gd name="connsiteX9" fmla="*/ 2140254 w 2356459"/>
                  <a:gd name="connsiteY9" fmla="*/ 928948 h 1078039"/>
                  <a:gd name="connsiteX10" fmla="*/ 578923 w 2356459"/>
                  <a:gd name="connsiteY10" fmla="*/ 928948 h 1078039"/>
                  <a:gd name="connsiteX11" fmla="*/ 578923 w 2356459"/>
                  <a:gd name="connsiteY11" fmla="*/ 1042423 h 1078039"/>
                  <a:gd name="connsiteX12" fmla="*/ 508810 w 2356459"/>
                  <a:gd name="connsiteY12" fmla="*/ 1078039 h 1078039"/>
                  <a:gd name="connsiteX13" fmla="*/ 32438 w 2356459"/>
                  <a:gd name="connsiteY13" fmla="*/ 610008 h 1078039"/>
                  <a:gd name="connsiteX14" fmla="*/ 28352 w 2356459"/>
                  <a:gd name="connsiteY14" fmla="*/ 498447 h 1078039"/>
                  <a:gd name="connsiteX15" fmla="*/ 522693 w 2356459"/>
                  <a:gd name="connsiteY15" fmla="*/ 12761 h 1078039"/>
                  <a:gd name="connsiteX0" fmla="*/ 522693 w 2356459"/>
                  <a:gd name="connsiteY0" fmla="*/ 12761 h 1086476"/>
                  <a:gd name="connsiteX1" fmla="*/ 578923 w 2356459"/>
                  <a:gd name="connsiteY1" fmla="*/ 41325 h 1086476"/>
                  <a:gd name="connsiteX2" fmla="*/ 578923 w 2356459"/>
                  <a:gd name="connsiteY2" fmla="*/ 175492 h 1086476"/>
                  <a:gd name="connsiteX3" fmla="*/ 1443845 w 2356459"/>
                  <a:gd name="connsiteY3" fmla="*/ 175492 h 1086476"/>
                  <a:gd name="connsiteX4" fmla="*/ 1574635 w 2356459"/>
                  <a:gd name="connsiteY4" fmla="*/ 230771 h 1086476"/>
                  <a:gd name="connsiteX5" fmla="*/ 2281094 w 2356459"/>
                  <a:gd name="connsiteY5" fmla="*/ 937230 h 1086476"/>
                  <a:gd name="connsiteX6" fmla="*/ 2316127 w 2356459"/>
                  <a:gd name="connsiteY6" fmla="*/ 976727 h 1086476"/>
                  <a:gd name="connsiteX7" fmla="*/ 2356459 w 2356459"/>
                  <a:gd name="connsiteY7" fmla="*/ 1050695 h 1086476"/>
                  <a:gd name="connsiteX8" fmla="*/ 2222613 w 2356459"/>
                  <a:gd name="connsiteY8" fmla="*/ 945424 h 1086476"/>
                  <a:gd name="connsiteX9" fmla="*/ 2140254 w 2356459"/>
                  <a:gd name="connsiteY9" fmla="*/ 928948 h 1086476"/>
                  <a:gd name="connsiteX10" fmla="*/ 578923 w 2356459"/>
                  <a:gd name="connsiteY10" fmla="*/ 928948 h 1086476"/>
                  <a:gd name="connsiteX11" fmla="*/ 578923 w 2356459"/>
                  <a:gd name="connsiteY11" fmla="*/ 1042423 h 1086476"/>
                  <a:gd name="connsiteX12" fmla="*/ 508810 w 2356459"/>
                  <a:gd name="connsiteY12" fmla="*/ 1078039 h 1086476"/>
                  <a:gd name="connsiteX13" fmla="*/ 32438 w 2356459"/>
                  <a:gd name="connsiteY13" fmla="*/ 610008 h 1086476"/>
                  <a:gd name="connsiteX14" fmla="*/ 28352 w 2356459"/>
                  <a:gd name="connsiteY14" fmla="*/ 498447 h 1086476"/>
                  <a:gd name="connsiteX15" fmla="*/ 522693 w 2356459"/>
                  <a:gd name="connsiteY15" fmla="*/ 12761 h 1086476"/>
                  <a:gd name="connsiteX0" fmla="*/ 522693 w 2356459"/>
                  <a:gd name="connsiteY0" fmla="*/ 12761 h 1091082"/>
                  <a:gd name="connsiteX1" fmla="*/ 578923 w 2356459"/>
                  <a:gd name="connsiteY1" fmla="*/ 41325 h 1091082"/>
                  <a:gd name="connsiteX2" fmla="*/ 578923 w 2356459"/>
                  <a:gd name="connsiteY2" fmla="*/ 175492 h 1091082"/>
                  <a:gd name="connsiteX3" fmla="*/ 1443845 w 2356459"/>
                  <a:gd name="connsiteY3" fmla="*/ 175492 h 1091082"/>
                  <a:gd name="connsiteX4" fmla="*/ 1574635 w 2356459"/>
                  <a:gd name="connsiteY4" fmla="*/ 230771 h 1091082"/>
                  <a:gd name="connsiteX5" fmla="*/ 2281094 w 2356459"/>
                  <a:gd name="connsiteY5" fmla="*/ 937230 h 1091082"/>
                  <a:gd name="connsiteX6" fmla="*/ 2316127 w 2356459"/>
                  <a:gd name="connsiteY6" fmla="*/ 976727 h 1091082"/>
                  <a:gd name="connsiteX7" fmla="*/ 2356459 w 2356459"/>
                  <a:gd name="connsiteY7" fmla="*/ 1050695 h 1091082"/>
                  <a:gd name="connsiteX8" fmla="*/ 2222613 w 2356459"/>
                  <a:gd name="connsiteY8" fmla="*/ 945424 h 1091082"/>
                  <a:gd name="connsiteX9" fmla="*/ 2140254 w 2356459"/>
                  <a:gd name="connsiteY9" fmla="*/ 928948 h 1091082"/>
                  <a:gd name="connsiteX10" fmla="*/ 578923 w 2356459"/>
                  <a:gd name="connsiteY10" fmla="*/ 928948 h 1091082"/>
                  <a:gd name="connsiteX11" fmla="*/ 578923 w 2356459"/>
                  <a:gd name="connsiteY11" fmla="*/ 1042423 h 1091082"/>
                  <a:gd name="connsiteX12" fmla="*/ 508810 w 2356459"/>
                  <a:gd name="connsiteY12" fmla="*/ 1078039 h 1091082"/>
                  <a:gd name="connsiteX13" fmla="*/ 32438 w 2356459"/>
                  <a:gd name="connsiteY13" fmla="*/ 610008 h 1091082"/>
                  <a:gd name="connsiteX14" fmla="*/ 28352 w 2356459"/>
                  <a:gd name="connsiteY14" fmla="*/ 498447 h 1091082"/>
                  <a:gd name="connsiteX15" fmla="*/ 522693 w 2356459"/>
                  <a:gd name="connsiteY15" fmla="*/ 12761 h 1091082"/>
                  <a:gd name="connsiteX0" fmla="*/ 522693 w 2356459"/>
                  <a:gd name="connsiteY0" fmla="*/ 9602 h 1087923"/>
                  <a:gd name="connsiteX1" fmla="*/ 578923 w 2356459"/>
                  <a:gd name="connsiteY1" fmla="*/ 38166 h 1087923"/>
                  <a:gd name="connsiteX2" fmla="*/ 578923 w 2356459"/>
                  <a:gd name="connsiteY2" fmla="*/ 172333 h 1087923"/>
                  <a:gd name="connsiteX3" fmla="*/ 1443845 w 2356459"/>
                  <a:gd name="connsiteY3" fmla="*/ 172333 h 1087923"/>
                  <a:gd name="connsiteX4" fmla="*/ 1574635 w 2356459"/>
                  <a:gd name="connsiteY4" fmla="*/ 227612 h 1087923"/>
                  <a:gd name="connsiteX5" fmla="*/ 2281094 w 2356459"/>
                  <a:gd name="connsiteY5" fmla="*/ 934071 h 1087923"/>
                  <a:gd name="connsiteX6" fmla="*/ 2316127 w 2356459"/>
                  <a:gd name="connsiteY6" fmla="*/ 973568 h 1087923"/>
                  <a:gd name="connsiteX7" fmla="*/ 2356459 w 2356459"/>
                  <a:gd name="connsiteY7" fmla="*/ 1047536 h 1087923"/>
                  <a:gd name="connsiteX8" fmla="*/ 2222613 w 2356459"/>
                  <a:gd name="connsiteY8" fmla="*/ 942265 h 1087923"/>
                  <a:gd name="connsiteX9" fmla="*/ 2140254 w 2356459"/>
                  <a:gd name="connsiteY9" fmla="*/ 925789 h 1087923"/>
                  <a:gd name="connsiteX10" fmla="*/ 578923 w 2356459"/>
                  <a:gd name="connsiteY10" fmla="*/ 925789 h 1087923"/>
                  <a:gd name="connsiteX11" fmla="*/ 578923 w 2356459"/>
                  <a:gd name="connsiteY11" fmla="*/ 1039264 h 1087923"/>
                  <a:gd name="connsiteX12" fmla="*/ 508810 w 2356459"/>
                  <a:gd name="connsiteY12" fmla="*/ 1074880 h 1087923"/>
                  <a:gd name="connsiteX13" fmla="*/ 32438 w 2356459"/>
                  <a:gd name="connsiteY13" fmla="*/ 606849 h 1087923"/>
                  <a:gd name="connsiteX14" fmla="*/ 28352 w 2356459"/>
                  <a:gd name="connsiteY14" fmla="*/ 495288 h 1087923"/>
                  <a:gd name="connsiteX15" fmla="*/ 522693 w 2356459"/>
                  <a:gd name="connsiteY15" fmla="*/ 9602 h 1087923"/>
                  <a:gd name="connsiteX0" fmla="*/ 510787 w 2356459"/>
                  <a:gd name="connsiteY0" fmla="*/ 14078 h 1080493"/>
                  <a:gd name="connsiteX1" fmla="*/ 578923 w 2356459"/>
                  <a:gd name="connsiteY1" fmla="*/ 30736 h 1080493"/>
                  <a:gd name="connsiteX2" fmla="*/ 578923 w 2356459"/>
                  <a:gd name="connsiteY2" fmla="*/ 164903 h 1080493"/>
                  <a:gd name="connsiteX3" fmla="*/ 1443845 w 2356459"/>
                  <a:gd name="connsiteY3" fmla="*/ 164903 h 1080493"/>
                  <a:gd name="connsiteX4" fmla="*/ 1574635 w 2356459"/>
                  <a:gd name="connsiteY4" fmla="*/ 220182 h 1080493"/>
                  <a:gd name="connsiteX5" fmla="*/ 2281094 w 2356459"/>
                  <a:gd name="connsiteY5" fmla="*/ 926641 h 1080493"/>
                  <a:gd name="connsiteX6" fmla="*/ 2316127 w 2356459"/>
                  <a:gd name="connsiteY6" fmla="*/ 966138 h 1080493"/>
                  <a:gd name="connsiteX7" fmla="*/ 2356459 w 2356459"/>
                  <a:gd name="connsiteY7" fmla="*/ 1040106 h 1080493"/>
                  <a:gd name="connsiteX8" fmla="*/ 2222613 w 2356459"/>
                  <a:gd name="connsiteY8" fmla="*/ 934835 h 1080493"/>
                  <a:gd name="connsiteX9" fmla="*/ 2140254 w 2356459"/>
                  <a:gd name="connsiteY9" fmla="*/ 918359 h 1080493"/>
                  <a:gd name="connsiteX10" fmla="*/ 578923 w 2356459"/>
                  <a:gd name="connsiteY10" fmla="*/ 918359 h 1080493"/>
                  <a:gd name="connsiteX11" fmla="*/ 578923 w 2356459"/>
                  <a:gd name="connsiteY11" fmla="*/ 1031834 h 1080493"/>
                  <a:gd name="connsiteX12" fmla="*/ 508810 w 2356459"/>
                  <a:gd name="connsiteY12" fmla="*/ 1067450 h 1080493"/>
                  <a:gd name="connsiteX13" fmla="*/ 32438 w 2356459"/>
                  <a:gd name="connsiteY13" fmla="*/ 599419 h 1080493"/>
                  <a:gd name="connsiteX14" fmla="*/ 28352 w 2356459"/>
                  <a:gd name="connsiteY14" fmla="*/ 487858 h 1080493"/>
                  <a:gd name="connsiteX15" fmla="*/ 510787 w 2356459"/>
                  <a:gd name="connsiteY15" fmla="*/ 14078 h 1080493"/>
                  <a:gd name="connsiteX0" fmla="*/ 510787 w 2356459"/>
                  <a:gd name="connsiteY0" fmla="*/ 15991 h 1082406"/>
                  <a:gd name="connsiteX1" fmla="*/ 578923 w 2356459"/>
                  <a:gd name="connsiteY1" fmla="*/ 32649 h 1082406"/>
                  <a:gd name="connsiteX2" fmla="*/ 578923 w 2356459"/>
                  <a:gd name="connsiteY2" fmla="*/ 166816 h 1082406"/>
                  <a:gd name="connsiteX3" fmla="*/ 1443845 w 2356459"/>
                  <a:gd name="connsiteY3" fmla="*/ 166816 h 1082406"/>
                  <a:gd name="connsiteX4" fmla="*/ 1574635 w 2356459"/>
                  <a:gd name="connsiteY4" fmla="*/ 222095 h 1082406"/>
                  <a:gd name="connsiteX5" fmla="*/ 2281094 w 2356459"/>
                  <a:gd name="connsiteY5" fmla="*/ 928554 h 1082406"/>
                  <a:gd name="connsiteX6" fmla="*/ 2316127 w 2356459"/>
                  <a:gd name="connsiteY6" fmla="*/ 968051 h 1082406"/>
                  <a:gd name="connsiteX7" fmla="*/ 2356459 w 2356459"/>
                  <a:gd name="connsiteY7" fmla="*/ 1042019 h 1082406"/>
                  <a:gd name="connsiteX8" fmla="*/ 2222613 w 2356459"/>
                  <a:gd name="connsiteY8" fmla="*/ 936748 h 1082406"/>
                  <a:gd name="connsiteX9" fmla="*/ 2140254 w 2356459"/>
                  <a:gd name="connsiteY9" fmla="*/ 920272 h 1082406"/>
                  <a:gd name="connsiteX10" fmla="*/ 578923 w 2356459"/>
                  <a:gd name="connsiteY10" fmla="*/ 920272 h 1082406"/>
                  <a:gd name="connsiteX11" fmla="*/ 578923 w 2356459"/>
                  <a:gd name="connsiteY11" fmla="*/ 1033747 h 1082406"/>
                  <a:gd name="connsiteX12" fmla="*/ 508810 w 2356459"/>
                  <a:gd name="connsiteY12" fmla="*/ 1069363 h 1082406"/>
                  <a:gd name="connsiteX13" fmla="*/ 32438 w 2356459"/>
                  <a:gd name="connsiteY13" fmla="*/ 601332 h 1082406"/>
                  <a:gd name="connsiteX14" fmla="*/ 28352 w 2356459"/>
                  <a:gd name="connsiteY14" fmla="*/ 489771 h 1082406"/>
                  <a:gd name="connsiteX15" fmla="*/ 510787 w 2356459"/>
                  <a:gd name="connsiteY15" fmla="*/ 15991 h 1082406"/>
                  <a:gd name="connsiteX0" fmla="*/ 510787 w 2356459"/>
                  <a:gd name="connsiteY0" fmla="*/ 14084 h 1080499"/>
                  <a:gd name="connsiteX1" fmla="*/ 578923 w 2356459"/>
                  <a:gd name="connsiteY1" fmla="*/ 35504 h 1080499"/>
                  <a:gd name="connsiteX2" fmla="*/ 578923 w 2356459"/>
                  <a:gd name="connsiteY2" fmla="*/ 164909 h 1080499"/>
                  <a:gd name="connsiteX3" fmla="*/ 1443845 w 2356459"/>
                  <a:gd name="connsiteY3" fmla="*/ 164909 h 1080499"/>
                  <a:gd name="connsiteX4" fmla="*/ 1574635 w 2356459"/>
                  <a:gd name="connsiteY4" fmla="*/ 220188 h 1080499"/>
                  <a:gd name="connsiteX5" fmla="*/ 2281094 w 2356459"/>
                  <a:gd name="connsiteY5" fmla="*/ 926647 h 1080499"/>
                  <a:gd name="connsiteX6" fmla="*/ 2316127 w 2356459"/>
                  <a:gd name="connsiteY6" fmla="*/ 966144 h 1080499"/>
                  <a:gd name="connsiteX7" fmla="*/ 2356459 w 2356459"/>
                  <a:gd name="connsiteY7" fmla="*/ 1040112 h 1080499"/>
                  <a:gd name="connsiteX8" fmla="*/ 2222613 w 2356459"/>
                  <a:gd name="connsiteY8" fmla="*/ 934841 h 1080499"/>
                  <a:gd name="connsiteX9" fmla="*/ 2140254 w 2356459"/>
                  <a:gd name="connsiteY9" fmla="*/ 918365 h 1080499"/>
                  <a:gd name="connsiteX10" fmla="*/ 578923 w 2356459"/>
                  <a:gd name="connsiteY10" fmla="*/ 918365 h 1080499"/>
                  <a:gd name="connsiteX11" fmla="*/ 578923 w 2356459"/>
                  <a:gd name="connsiteY11" fmla="*/ 1031840 h 1080499"/>
                  <a:gd name="connsiteX12" fmla="*/ 508810 w 2356459"/>
                  <a:gd name="connsiteY12" fmla="*/ 1067456 h 1080499"/>
                  <a:gd name="connsiteX13" fmla="*/ 32438 w 2356459"/>
                  <a:gd name="connsiteY13" fmla="*/ 599425 h 1080499"/>
                  <a:gd name="connsiteX14" fmla="*/ 28352 w 2356459"/>
                  <a:gd name="connsiteY14" fmla="*/ 487864 h 1080499"/>
                  <a:gd name="connsiteX15" fmla="*/ 510787 w 2356459"/>
                  <a:gd name="connsiteY15" fmla="*/ 14084 h 1080499"/>
                  <a:gd name="connsiteX0" fmla="*/ 510787 w 2356459"/>
                  <a:gd name="connsiteY0" fmla="*/ 14084 h 1080499"/>
                  <a:gd name="connsiteX1" fmla="*/ 578923 w 2356459"/>
                  <a:gd name="connsiteY1" fmla="*/ 35504 h 1080499"/>
                  <a:gd name="connsiteX2" fmla="*/ 578923 w 2356459"/>
                  <a:gd name="connsiteY2" fmla="*/ 164909 h 1080499"/>
                  <a:gd name="connsiteX3" fmla="*/ 1443845 w 2356459"/>
                  <a:gd name="connsiteY3" fmla="*/ 164909 h 1080499"/>
                  <a:gd name="connsiteX4" fmla="*/ 1574635 w 2356459"/>
                  <a:gd name="connsiteY4" fmla="*/ 220188 h 1080499"/>
                  <a:gd name="connsiteX5" fmla="*/ 2281094 w 2356459"/>
                  <a:gd name="connsiteY5" fmla="*/ 926647 h 1080499"/>
                  <a:gd name="connsiteX6" fmla="*/ 2316127 w 2356459"/>
                  <a:gd name="connsiteY6" fmla="*/ 966144 h 1080499"/>
                  <a:gd name="connsiteX7" fmla="*/ 2356459 w 2356459"/>
                  <a:gd name="connsiteY7" fmla="*/ 1040112 h 1080499"/>
                  <a:gd name="connsiteX8" fmla="*/ 2222613 w 2356459"/>
                  <a:gd name="connsiteY8" fmla="*/ 934841 h 1080499"/>
                  <a:gd name="connsiteX9" fmla="*/ 2140254 w 2356459"/>
                  <a:gd name="connsiteY9" fmla="*/ 918365 h 1080499"/>
                  <a:gd name="connsiteX10" fmla="*/ 578923 w 2356459"/>
                  <a:gd name="connsiteY10" fmla="*/ 918365 h 1080499"/>
                  <a:gd name="connsiteX11" fmla="*/ 578923 w 2356459"/>
                  <a:gd name="connsiteY11" fmla="*/ 1031840 h 1080499"/>
                  <a:gd name="connsiteX12" fmla="*/ 508810 w 2356459"/>
                  <a:gd name="connsiteY12" fmla="*/ 1067456 h 1080499"/>
                  <a:gd name="connsiteX13" fmla="*/ 32438 w 2356459"/>
                  <a:gd name="connsiteY13" fmla="*/ 599425 h 1080499"/>
                  <a:gd name="connsiteX14" fmla="*/ 28352 w 2356459"/>
                  <a:gd name="connsiteY14" fmla="*/ 487864 h 1080499"/>
                  <a:gd name="connsiteX15" fmla="*/ 510787 w 2356459"/>
                  <a:gd name="connsiteY15" fmla="*/ 14084 h 1080499"/>
                  <a:gd name="connsiteX0" fmla="*/ 517930 w 2356459"/>
                  <a:gd name="connsiteY0" fmla="*/ 11707 h 1085266"/>
                  <a:gd name="connsiteX1" fmla="*/ 578923 w 2356459"/>
                  <a:gd name="connsiteY1" fmla="*/ 40271 h 1085266"/>
                  <a:gd name="connsiteX2" fmla="*/ 578923 w 2356459"/>
                  <a:gd name="connsiteY2" fmla="*/ 169676 h 1085266"/>
                  <a:gd name="connsiteX3" fmla="*/ 1443845 w 2356459"/>
                  <a:gd name="connsiteY3" fmla="*/ 169676 h 1085266"/>
                  <a:gd name="connsiteX4" fmla="*/ 1574635 w 2356459"/>
                  <a:gd name="connsiteY4" fmla="*/ 224955 h 1085266"/>
                  <a:gd name="connsiteX5" fmla="*/ 2281094 w 2356459"/>
                  <a:gd name="connsiteY5" fmla="*/ 931414 h 1085266"/>
                  <a:gd name="connsiteX6" fmla="*/ 2316127 w 2356459"/>
                  <a:gd name="connsiteY6" fmla="*/ 970911 h 1085266"/>
                  <a:gd name="connsiteX7" fmla="*/ 2356459 w 2356459"/>
                  <a:gd name="connsiteY7" fmla="*/ 1044879 h 1085266"/>
                  <a:gd name="connsiteX8" fmla="*/ 2222613 w 2356459"/>
                  <a:gd name="connsiteY8" fmla="*/ 939608 h 1085266"/>
                  <a:gd name="connsiteX9" fmla="*/ 2140254 w 2356459"/>
                  <a:gd name="connsiteY9" fmla="*/ 923132 h 1085266"/>
                  <a:gd name="connsiteX10" fmla="*/ 578923 w 2356459"/>
                  <a:gd name="connsiteY10" fmla="*/ 923132 h 1085266"/>
                  <a:gd name="connsiteX11" fmla="*/ 578923 w 2356459"/>
                  <a:gd name="connsiteY11" fmla="*/ 1036607 h 1085266"/>
                  <a:gd name="connsiteX12" fmla="*/ 508810 w 2356459"/>
                  <a:gd name="connsiteY12" fmla="*/ 1072223 h 1085266"/>
                  <a:gd name="connsiteX13" fmla="*/ 32438 w 2356459"/>
                  <a:gd name="connsiteY13" fmla="*/ 604192 h 1085266"/>
                  <a:gd name="connsiteX14" fmla="*/ 28352 w 2356459"/>
                  <a:gd name="connsiteY14" fmla="*/ 492631 h 1085266"/>
                  <a:gd name="connsiteX15" fmla="*/ 517930 w 2356459"/>
                  <a:gd name="connsiteY15" fmla="*/ 11707 h 1085266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56459" h="1083410">
                    <a:moveTo>
                      <a:pt x="517930" y="9851"/>
                    </a:moveTo>
                    <a:cubicBezTo>
                      <a:pt x="539053" y="-11586"/>
                      <a:pt x="579231" y="2699"/>
                      <a:pt x="578923" y="45559"/>
                    </a:cubicBezTo>
                    <a:lnTo>
                      <a:pt x="578923" y="167820"/>
                    </a:lnTo>
                    <a:lnTo>
                      <a:pt x="1443845" y="167820"/>
                    </a:lnTo>
                    <a:cubicBezTo>
                      <a:pt x="1501729" y="169578"/>
                      <a:pt x="1542944" y="192766"/>
                      <a:pt x="1574635" y="223099"/>
                    </a:cubicBezTo>
                    <a:lnTo>
                      <a:pt x="2281094" y="929558"/>
                    </a:lnTo>
                    <a:lnTo>
                      <a:pt x="2316127" y="969055"/>
                    </a:lnTo>
                    <a:cubicBezTo>
                      <a:pt x="2332250" y="991032"/>
                      <a:pt x="2346140" y="1015242"/>
                      <a:pt x="2356459" y="1043023"/>
                    </a:cubicBezTo>
                    <a:cubicBezTo>
                      <a:pt x="2328810" y="987990"/>
                      <a:pt x="2280921" y="956174"/>
                      <a:pt x="2222613" y="937752"/>
                    </a:cubicBezTo>
                    <a:lnTo>
                      <a:pt x="2140254" y="921276"/>
                    </a:lnTo>
                    <a:lnTo>
                      <a:pt x="578923" y="921276"/>
                    </a:lnTo>
                    <a:lnTo>
                      <a:pt x="578923" y="1034751"/>
                    </a:lnTo>
                    <a:cubicBezTo>
                      <a:pt x="579365" y="1077579"/>
                      <a:pt x="534562" y="1098977"/>
                      <a:pt x="508810" y="1070367"/>
                    </a:cubicBezTo>
                    <a:lnTo>
                      <a:pt x="32438" y="602336"/>
                    </a:lnTo>
                    <a:cubicBezTo>
                      <a:pt x="-9405" y="560386"/>
                      <a:pt x="-10767" y="532725"/>
                      <a:pt x="28352" y="490775"/>
                    </a:cubicBezTo>
                    <a:lnTo>
                      <a:pt x="517930" y="9851"/>
                    </a:lnTo>
                    <a:close/>
                  </a:path>
                </a:pathLst>
              </a:custGeom>
              <a:gradFill>
                <a:gsLst>
                  <a:gs pos="100000">
                    <a:srgbClr val="6D7175"/>
                  </a:gs>
                  <a:gs pos="33000">
                    <a:srgbClr val="4D4D4F"/>
                  </a:gs>
                  <a:gs pos="28000">
                    <a:schemeClr val="bg1">
                      <a:lumMod val="75000"/>
                    </a:schemeClr>
                  </a:gs>
                </a:gsLst>
                <a:lin ang="8100000" scaled="0"/>
              </a:gradFill>
              <a:ln>
                <a:noFill/>
              </a:ln>
              <a:effectLst>
                <a:outerShdw dist="19050" dir="4200000" algn="t" rotWithShape="0">
                  <a:srgbClr val="FFA10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 useBgFill="1">
            <p:nvSpPr>
              <p:cNvPr id="48" name="Freeform 47"/>
              <p:cNvSpPr/>
              <p:nvPr/>
            </p:nvSpPr>
            <p:spPr>
              <a:xfrm>
                <a:off x="4810702" y="3442020"/>
                <a:ext cx="2094093" cy="498937"/>
              </a:xfrm>
              <a:custGeom>
                <a:avLst/>
                <a:gdLst>
                  <a:gd name="connsiteX0" fmla="*/ 0 w 2094093"/>
                  <a:gd name="connsiteY0" fmla="*/ 0 h 498937"/>
                  <a:gd name="connsiteX1" fmla="*/ 133846 w 2094093"/>
                  <a:gd name="connsiteY1" fmla="*/ 105271 h 498937"/>
                  <a:gd name="connsiteX2" fmla="*/ 216205 w 2094093"/>
                  <a:gd name="connsiteY2" fmla="*/ 121747 h 498937"/>
                  <a:gd name="connsiteX3" fmla="*/ 1564740 w 2094093"/>
                  <a:gd name="connsiteY3" fmla="*/ 121747 h 498937"/>
                  <a:gd name="connsiteX4" fmla="*/ 1564740 w 2094093"/>
                  <a:gd name="connsiteY4" fmla="*/ 122671 h 498937"/>
                  <a:gd name="connsiteX5" fmla="*/ 1642316 w 2094093"/>
                  <a:gd name="connsiteY5" fmla="*/ 122671 h 498937"/>
                  <a:gd name="connsiteX6" fmla="*/ 1773106 w 2094093"/>
                  <a:gd name="connsiteY6" fmla="*/ 177950 h 498937"/>
                  <a:gd name="connsiteX7" fmla="*/ 2094093 w 2094093"/>
                  <a:gd name="connsiteY7" fmla="*/ 498937 h 498937"/>
                  <a:gd name="connsiteX8" fmla="*/ 460837 w 2094093"/>
                  <a:gd name="connsiteY8" fmla="*/ 498937 h 498937"/>
                  <a:gd name="connsiteX9" fmla="*/ 75365 w 2094093"/>
                  <a:gd name="connsiteY9" fmla="*/ 113465 h 498937"/>
                  <a:gd name="connsiteX10" fmla="*/ 40332 w 2094093"/>
                  <a:gd name="connsiteY10" fmla="*/ 73968 h 498937"/>
                  <a:gd name="connsiteX11" fmla="*/ 0 w 2094093"/>
                  <a:gd name="connsiteY11" fmla="*/ 0 h 49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4093" h="498937">
                    <a:moveTo>
                      <a:pt x="0" y="0"/>
                    </a:moveTo>
                    <a:cubicBezTo>
                      <a:pt x="27649" y="55033"/>
                      <a:pt x="75538" y="86849"/>
                      <a:pt x="133846" y="105271"/>
                    </a:cubicBezTo>
                    <a:lnTo>
                      <a:pt x="216205" y="121747"/>
                    </a:lnTo>
                    <a:lnTo>
                      <a:pt x="1564740" y="121747"/>
                    </a:lnTo>
                    <a:lnTo>
                      <a:pt x="1564740" y="122671"/>
                    </a:lnTo>
                    <a:lnTo>
                      <a:pt x="1642316" y="122671"/>
                    </a:lnTo>
                    <a:cubicBezTo>
                      <a:pt x="1700200" y="124429"/>
                      <a:pt x="1741415" y="147617"/>
                      <a:pt x="1773106" y="177950"/>
                    </a:cubicBezTo>
                    <a:lnTo>
                      <a:pt x="2094093" y="498937"/>
                    </a:lnTo>
                    <a:lnTo>
                      <a:pt x="460837" y="498937"/>
                    </a:lnTo>
                    <a:lnTo>
                      <a:pt x="75365" y="113465"/>
                    </a:lnTo>
                    <a:lnTo>
                      <a:pt x="40332" y="73968"/>
                    </a:lnTo>
                    <a:cubicBezTo>
                      <a:pt x="24209" y="51991"/>
                      <a:pt x="10319" y="27781"/>
                      <a:pt x="0" y="0"/>
                    </a:cubicBezTo>
                    <a:close/>
                  </a:path>
                </a:pathLst>
              </a:custGeom>
              <a:ln>
                <a:noFill/>
              </a:ln>
              <a:effectLst>
                <a:outerShdw blurRad="114300" dist="127000" dir="12000000" sx="92000" sy="92000" algn="b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 useBgFill="1">
            <p:nvSpPr>
              <p:cNvPr id="49" name="Freeform 48"/>
              <p:cNvSpPr/>
              <p:nvPr/>
            </p:nvSpPr>
            <p:spPr>
              <a:xfrm>
                <a:off x="5279524" y="3952117"/>
                <a:ext cx="2093251" cy="498095"/>
              </a:xfrm>
              <a:custGeom>
                <a:avLst/>
                <a:gdLst>
                  <a:gd name="connsiteX0" fmla="*/ 0 w 2093251"/>
                  <a:gd name="connsiteY0" fmla="*/ 0 h 498095"/>
                  <a:gd name="connsiteX1" fmla="*/ 1633256 w 2093251"/>
                  <a:gd name="connsiteY1" fmla="*/ 0 h 498095"/>
                  <a:gd name="connsiteX2" fmla="*/ 2017886 w 2093251"/>
                  <a:gd name="connsiteY2" fmla="*/ 384630 h 498095"/>
                  <a:gd name="connsiteX3" fmla="*/ 2052919 w 2093251"/>
                  <a:gd name="connsiteY3" fmla="*/ 424127 h 498095"/>
                  <a:gd name="connsiteX4" fmla="*/ 2093251 w 2093251"/>
                  <a:gd name="connsiteY4" fmla="*/ 498095 h 498095"/>
                  <a:gd name="connsiteX5" fmla="*/ 1959405 w 2093251"/>
                  <a:gd name="connsiteY5" fmla="*/ 392824 h 498095"/>
                  <a:gd name="connsiteX6" fmla="*/ 1877046 w 2093251"/>
                  <a:gd name="connsiteY6" fmla="*/ 376348 h 498095"/>
                  <a:gd name="connsiteX7" fmla="*/ 882967 w 2093251"/>
                  <a:gd name="connsiteY7" fmla="*/ 376348 h 498095"/>
                  <a:gd name="connsiteX8" fmla="*/ 882967 w 2093251"/>
                  <a:gd name="connsiteY8" fmla="*/ 375424 h 498095"/>
                  <a:gd name="connsiteX9" fmla="*/ 450935 w 2093251"/>
                  <a:gd name="connsiteY9" fmla="*/ 375424 h 498095"/>
                  <a:gd name="connsiteX10" fmla="*/ 320145 w 2093251"/>
                  <a:gd name="connsiteY10" fmla="*/ 320145 h 498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93251" h="498095">
                    <a:moveTo>
                      <a:pt x="0" y="0"/>
                    </a:moveTo>
                    <a:lnTo>
                      <a:pt x="1633256" y="0"/>
                    </a:lnTo>
                    <a:lnTo>
                      <a:pt x="2017886" y="384630"/>
                    </a:lnTo>
                    <a:lnTo>
                      <a:pt x="2052919" y="424127"/>
                    </a:lnTo>
                    <a:cubicBezTo>
                      <a:pt x="2069042" y="446104"/>
                      <a:pt x="2082932" y="470314"/>
                      <a:pt x="2093251" y="498095"/>
                    </a:cubicBezTo>
                    <a:cubicBezTo>
                      <a:pt x="2065602" y="443062"/>
                      <a:pt x="2017713" y="411246"/>
                      <a:pt x="1959405" y="392824"/>
                    </a:cubicBezTo>
                    <a:lnTo>
                      <a:pt x="1877046" y="376348"/>
                    </a:lnTo>
                    <a:lnTo>
                      <a:pt x="882967" y="376348"/>
                    </a:lnTo>
                    <a:lnTo>
                      <a:pt x="882967" y="375424"/>
                    </a:lnTo>
                    <a:lnTo>
                      <a:pt x="450935" y="375424"/>
                    </a:lnTo>
                    <a:cubicBezTo>
                      <a:pt x="393051" y="373666"/>
                      <a:pt x="351836" y="350478"/>
                      <a:pt x="320145" y="320145"/>
                    </a:cubicBezTo>
                    <a:close/>
                  </a:path>
                </a:pathLst>
              </a:custGeom>
              <a:ln>
                <a:noFill/>
              </a:ln>
              <a:effectLst>
                <a:outerShdw blurRad="114300" dist="139700" dir="1800000" sx="90000" sy="9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4804352" y="3435670"/>
                <a:ext cx="2094093" cy="498937"/>
              </a:xfrm>
              <a:custGeom>
                <a:avLst/>
                <a:gdLst>
                  <a:gd name="connsiteX0" fmla="*/ 0 w 2094093"/>
                  <a:gd name="connsiteY0" fmla="*/ 0 h 498937"/>
                  <a:gd name="connsiteX1" fmla="*/ 133846 w 2094093"/>
                  <a:gd name="connsiteY1" fmla="*/ 105271 h 498937"/>
                  <a:gd name="connsiteX2" fmla="*/ 216205 w 2094093"/>
                  <a:gd name="connsiteY2" fmla="*/ 121747 h 498937"/>
                  <a:gd name="connsiteX3" fmla="*/ 1564740 w 2094093"/>
                  <a:gd name="connsiteY3" fmla="*/ 121747 h 498937"/>
                  <a:gd name="connsiteX4" fmla="*/ 1564740 w 2094093"/>
                  <a:gd name="connsiteY4" fmla="*/ 122671 h 498937"/>
                  <a:gd name="connsiteX5" fmla="*/ 1642316 w 2094093"/>
                  <a:gd name="connsiteY5" fmla="*/ 122671 h 498937"/>
                  <a:gd name="connsiteX6" fmla="*/ 1773106 w 2094093"/>
                  <a:gd name="connsiteY6" fmla="*/ 177950 h 498937"/>
                  <a:gd name="connsiteX7" fmla="*/ 2094093 w 2094093"/>
                  <a:gd name="connsiteY7" fmla="*/ 498937 h 498937"/>
                  <a:gd name="connsiteX8" fmla="*/ 460837 w 2094093"/>
                  <a:gd name="connsiteY8" fmla="*/ 498937 h 498937"/>
                  <a:gd name="connsiteX9" fmla="*/ 75365 w 2094093"/>
                  <a:gd name="connsiteY9" fmla="*/ 113465 h 498937"/>
                  <a:gd name="connsiteX10" fmla="*/ 40332 w 2094093"/>
                  <a:gd name="connsiteY10" fmla="*/ 73968 h 498937"/>
                  <a:gd name="connsiteX11" fmla="*/ 0 w 2094093"/>
                  <a:gd name="connsiteY11" fmla="*/ 0 h 49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4093" h="498937">
                    <a:moveTo>
                      <a:pt x="0" y="0"/>
                    </a:moveTo>
                    <a:cubicBezTo>
                      <a:pt x="27649" y="55033"/>
                      <a:pt x="75538" y="86849"/>
                      <a:pt x="133846" y="105271"/>
                    </a:cubicBezTo>
                    <a:lnTo>
                      <a:pt x="216205" y="121747"/>
                    </a:lnTo>
                    <a:lnTo>
                      <a:pt x="1564740" y="121747"/>
                    </a:lnTo>
                    <a:lnTo>
                      <a:pt x="1564740" y="122671"/>
                    </a:lnTo>
                    <a:lnTo>
                      <a:pt x="1642316" y="122671"/>
                    </a:lnTo>
                    <a:cubicBezTo>
                      <a:pt x="1700200" y="124429"/>
                      <a:pt x="1741415" y="147617"/>
                      <a:pt x="1773106" y="177950"/>
                    </a:cubicBezTo>
                    <a:lnTo>
                      <a:pt x="2094093" y="498937"/>
                    </a:lnTo>
                    <a:lnTo>
                      <a:pt x="460837" y="498937"/>
                    </a:lnTo>
                    <a:lnTo>
                      <a:pt x="75365" y="113465"/>
                    </a:lnTo>
                    <a:lnTo>
                      <a:pt x="40332" y="73968"/>
                    </a:lnTo>
                    <a:cubicBezTo>
                      <a:pt x="24209" y="51991"/>
                      <a:pt x="10319" y="27781"/>
                      <a:pt x="0" y="0"/>
                    </a:cubicBezTo>
                    <a:close/>
                  </a:path>
                </a:pathLst>
              </a:custGeom>
              <a:solidFill>
                <a:srgbClr val="FEA1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5285874" y="3958467"/>
                <a:ext cx="2093251" cy="498095"/>
              </a:xfrm>
              <a:custGeom>
                <a:avLst/>
                <a:gdLst>
                  <a:gd name="connsiteX0" fmla="*/ 0 w 2093251"/>
                  <a:gd name="connsiteY0" fmla="*/ 0 h 498095"/>
                  <a:gd name="connsiteX1" fmla="*/ 1633256 w 2093251"/>
                  <a:gd name="connsiteY1" fmla="*/ 0 h 498095"/>
                  <a:gd name="connsiteX2" fmla="*/ 2017886 w 2093251"/>
                  <a:gd name="connsiteY2" fmla="*/ 384630 h 498095"/>
                  <a:gd name="connsiteX3" fmla="*/ 2052919 w 2093251"/>
                  <a:gd name="connsiteY3" fmla="*/ 424127 h 498095"/>
                  <a:gd name="connsiteX4" fmla="*/ 2093251 w 2093251"/>
                  <a:gd name="connsiteY4" fmla="*/ 498095 h 498095"/>
                  <a:gd name="connsiteX5" fmla="*/ 1959405 w 2093251"/>
                  <a:gd name="connsiteY5" fmla="*/ 392824 h 498095"/>
                  <a:gd name="connsiteX6" fmla="*/ 1877046 w 2093251"/>
                  <a:gd name="connsiteY6" fmla="*/ 376348 h 498095"/>
                  <a:gd name="connsiteX7" fmla="*/ 882967 w 2093251"/>
                  <a:gd name="connsiteY7" fmla="*/ 376348 h 498095"/>
                  <a:gd name="connsiteX8" fmla="*/ 882967 w 2093251"/>
                  <a:gd name="connsiteY8" fmla="*/ 375424 h 498095"/>
                  <a:gd name="connsiteX9" fmla="*/ 450935 w 2093251"/>
                  <a:gd name="connsiteY9" fmla="*/ 375424 h 498095"/>
                  <a:gd name="connsiteX10" fmla="*/ 320145 w 2093251"/>
                  <a:gd name="connsiteY10" fmla="*/ 320145 h 498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93251" h="498095">
                    <a:moveTo>
                      <a:pt x="0" y="0"/>
                    </a:moveTo>
                    <a:lnTo>
                      <a:pt x="1633256" y="0"/>
                    </a:lnTo>
                    <a:lnTo>
                      <a:pt x="2017886" y="384630"/>
                    </a:lnTo>
                    <a:lnTo>
                      <a:pt x="2052919" y="424127"/>
                    </a:lnTo>
                    <a:cubicBezTo>
                      <a:pt x="2069042" y="446104"/>
                      <a:pt x="2082932" y="470314"/>
                      <a:pt x="2093251" y="498095"/>
                    </a:cubicBezTo>
                    <a:cubicBezTo>
                      <a:pt x="2065602" y="443062"/>
                      <a:pt x="2017713" y="411246"/>
                      <a:pt x="1959405" y="392824"/>
                    </a:cubicBezTo>
                    <a:lnTo>
                      <a:pt x="1877046" y="376348"/>
                    </a:lnTo>
                    <a:lnTo>
                      <a:pt x="882967" y="376348"/>
                    </a:lnTo>
                    <a:lnTo>
                      <a:pt x="882967" y="375424"/>
                    </a:lnTo>
                    <a:lnTo>
                      <a:pt x="450935" y="375424"/>
                    </a:lnTo>
                    <a:cubicBezTo>
                      <a:pt x="393051" y="373666"/>
                      <a:pt x="351836" y="350478"/>
                      <a:pt x="320145" y="320145"/>
                    </a:cubicBezTo>
                    <a:close/>
                  </a:path>
                </a:pathLst>
              </a:custGeom>
              <a:solidFill>
                <a:srgbClr val="FEA1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4815463" y="3446781"/>
                <a:ext cx="2554930" cy="997874"/>
              </a:xfrm>
              <a:custGeom>
                <a:avLst/>
                <a:gdLst>
                  <a:gd name="connsiteX0" fmla="*/ 0 w 2554930"/>
                  <a:gd name="connsiteY0" fmla="*/ 0 h 997874"/>
                  <a:gd name="connsiteX1" fmla="*/ 133846 w 2554930"/>
                  <a:gd name="connsiteY1" fmla="*/ 105271 h 997874"/>
                  <a:gd name="connsiteX2" fmla="*/ 216205 w 2554930"/>
                  <a:gd name="connsiteY2" fmla="*/ 121747 h 997874"/>
                  <a:gd name="connsiteX3" fmla="*/ 1564740 w 2554930"/>
                  <a:gd name="connsiteY3" fmla="*/ 121747 h 997874"/>
                  <a:gd name="connsiteX4" fmla="*/ 1564740 w 2554930"/>
                  <a:gd name="connsiteY4" fmla="*/ 122671 h 997874"/>
                  <a:gd name="connsiteX5" fmla="*/ 1642316 w 2554930"/>
                  <a:gd name="connsiteY5" fmla="*/ 122671 h 997874"/>
                  <a:gd name="connsiteX6" fmla="*/ 1773106 w 2554930"/>
                  <a:gd name="connsiteY6" fmla="*/ 177950 h 997874"/>
                  <a:gd name="connsiteX7" fmla="*/ 2479565 w 2554930"/>
                  <a:gd name="connsiteY7" fmla="*/ 884409 h 997874"/>
                  <a:gd name="connsiteX8" fmla="*/ 2514598 w 2554930"/>
                  <a:gd name="connsiteY8" fmla="*/ 923906 h 997874"/>
                  <a:gd name="connsiteX9" fmla="*/ 2554930 w 2554930"/>
                  <a:gd name="connsiteY9" fmla="*/ 997874 h 997874"/>
                  <a:gd name="connsiteX10" fmla="*/ 2421084 w 2554930"/>
                  <a:gd name="connsiteY10" fmla="*/ 892603 h 997874"/>
                  <a:gd name="connsiteX11" fmla="*/ 2338725 w 2554930"/>
                  <a:gd name="connsiteY11" fmla="*/ 876127 h 997874"/>
                  <a:gd name="connsiteX12" fmla="*/ 1344646 w 2554930"/>
                  <a:gd name="connsiteY12" fmla="*/ 876127 h 997874"/>
                  <a:gd name="connsiteX13" fmla="*/ 1344646 w 2554930"/>
                  <a:gd name="connsiteY13" fmla="*/ 875203 h 997874"/>
                  <a:gd name="connsiteX14" fmla="*/ 912614 w 2554930"/>
                  <a:gd name="connsiteY14" fmla="*/ 875203 h 997874"/>
                  <a:gd name="connsiteX15" fmla="*/ 781824 w 2554930"/>
                  <a:gd name="connsiteY15" fmla="*/ 819924 h 997874"/>
                  <a:gd name="connsiteX16" fmla="*/ 75365 w 2554930"/>
                  <a:gd name="connsiteY16" fmla="*/ 113465 h 997874"/>
                  <a:gd name="connsiteX17" fmla="*/ 40332 w 2554930"/>
                  <a:gd name="connsiteY17" fmla="*/ 73968 h 997874"/>
                  <a:gd name="connsiteX18" fmla="*/ 0 w 2554930"/>
                  <a:gd name="connsiteY18" fmla="*/ 0 h 997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54930" h="997874">
                    <a:moveTo>
                      <a:pt x="0" y="0"/>
                    </a:moveTo>
                    <a:cubicBezTo>
                      <a:pt x="27649" y="55033"/>
                      <a:pt x="75538" y="86849"/>
                      <a:pt x="133846" y="105271"/>
                    </a:cubicBezTo>
                    <a:lnTo>
                      <a:pt x="216205" y="121747"/>
                    </a:lnTo>
                    <a:lnTo>
                      <a:pt x="1564740" y="121747"/>
                    </a:lnTo>
                    <a:lnTo>
                      <a:pt x="1564740" y="122671"/>
                    </a:lnTo>
                    <a:lnTo>
                      <a:pt x="1642316" y="122671"/>
                    </a:lnTo>
                    <a:cubicBezTo>
                      <a:pt x="1700200" y="124429"/>
                      <a:pt x="1741415" y="147617"/>
                      <a:pt x="1773106" y="177950"/>
                    </a:cubicBezTo>
                    <a:lnTo>
                      <a:pt x="2479565" y="884409"/>
                    </a:lnTo>
                    <a:lnTo>
                      <a:pt x="2514598" y="923906"/>
                    </a:lnTo>
                    <a:cubicBezTo>
                      <a:pt x="2530721" y="945883"/>
                      <a:pt x="2544611" y="970093"/>
                      <a:pt x="2554930" y="997874"/>
                    </a:cubicBezTo>
                    <a:cubicBezTo>
                      <a:pt x="2527281" y="942841"/>
                      <a:pt x="2479392" y="911025"/>
                      <a:pt x="2421084" y="892603"/>
                    </a:cubicBezTo>
                    <a:lnTo>
                      <a:pt x="2338725" y="876127"/>
                    </a:lnTo>
                    <a:lnTo>
                      <a:pt x="1344646" y="876127"/>
                    </a:lnTo>
                    <a:lnTo>
                      <a:pt x="1344646" y="875203"/>
                    </a:lnTo>
                    <a:lnTo>
                      <a:pt x="912614" y="875203"/>
                    </a:lnTo>
                    <a:cubicBezTo>
                      <a:pt x="854730" y="873445"/>
                      <a:pt x="813515" y="850257"/>
                      <a:pt x="781824" y="819924"/>
                    </a:cubicBezTo>
                    <a:lnTo>
                      <a:pt x="75365" y="113465"/>
                    </a:lnTo>
                    <a:lnTo>
                      <a:pt x="40332" y="73968"/>
                    </a:lnTo>
                    <a:cubicBezTo>
                      <a:pt x="24209" y="51991"/>
                      <a:pt x="10319" y="27781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75000">
                    <a:schemeClr val="bg1">
                      <a:lumMod val="75000"/>
                    </a:schemeClr>
                  </a:gs>
                  <a:gs pos="50000">
                    <a:srgbClr val="6D7175"/>
                  </a:gs>
                  <a:gs pos="69000">
                    <a:srgbClr val="4D4D4F"/>
                  </a:gs>
                  <a:gs pos="31000">
                    <a:srgbClr val="4D4D4F"/>
                  </a:gs>
                  <a:gs pos="25000">
                    <a:schemeClr val="bg1">
                      <a:lumMod val="7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 flipH="1" flipV="1">
                <a:off x="5486214" y="5277676"/>
                <a:ext cx="2356459" cy="1083410"/>
              </a:xfrm>
              <a:custGeom>
                <a:avLst/>
                <a:gdLst>
                  <a:gd name="connsiteX0" fmla="*/ 494341 w 2328107"/>
                  <a:gd name="connsiteY0" fmla="*/ 0 h 1065278"/>
                  <a:gd name="connsiteX1" fmla="*/ 550571 w 2328107"/>
                  <a:gd name="connsiteY1" fmla="*/ 28564 h 1065278"/>
                  <a:gd name="connsiteX2" fmla="*/ 550571 w 2328107"/>
                  <a:gd name="connsiteY2" fmla="*/ 162731 h 1065278"/>
                  <a:gd name="connsiteX3" fmla="*/ 1415493 w 2328107"/>
                  <a:gd name="connsiteY3" fmla="*/ 162731 h 1065278"/>
                  <a:gd name="connsiteX4" fmla="*/ 1546283 w 2328107"/>
                  <a:gd name="connsiteY4" fmla="*/ 218010 h 1065278"/>
                  <a:gd name="connsiteX5" fmla="*/ 2252742 w 2328107"/>
                  <a:gd name="connsiteY5" fmla="*/ 924469 h 1065278"/>
                  <a:gd name="connsiteX6" fmla="*/ 2287775 w 2328107"/>
                  <a:gd name="connsiteY6" fmla="*/ 963966 h 1065278"/>
                  <a:gd name="connsiteX7" fmla="*/ 2328107 w 2328107"/>
                  <a:gd name="connsiteY7" fmla="*/ 1037934 h 1065278"/>
                  <a:gd name="connsiteX8" fmla="*/ 2194261 w 2328107"/>
                  <a:gd name="connsiteY8" fmla="*/ 932663 h 1065278"/>
                  <a:gd name="connsiteX9" fmla="*/ 2111902 w 2328107"/>
                  <a:gd name="connsiteY9" fmla="*/ 916187 h 1065278"/>
                  <a:gd name="connsiteX10" fmla="*/ 550571 w 2328107"/>
                  <a:gd name="connsiteY10" fmla="*/ 916187 h 1065278"/>
                  <a:gd name="connsiteX11" fmla="*/ 550571 w 2328107"/>
                  <a:gd name="connsiteY11" fmla="*/ 1029662 h 1065278"/>
                  <a:gd name="connsiteX12" fmla="*/ 480458 w 2328107"/>
                  <a:gd name="connsiteY12" fmla="*/ 1065278 h 1065278"/>
                  <a:gd name="connsiteX13" fmla="*/ 4086 w 2328107"/>
                  <a:gd name="connsiteY13" fmla="*/ 597247 h 1065278"/>
                  <a:gd name="connsiteX14" fmla="*/ 0 w 2328107"/>
                  <a:gd name="connsiteY14" fmla="*/ 485686 h 1065278"/>
                  <a:gd name="connsiteX0" fmla="*/ 505726 w 2339492"/>
                  <a:gd name="connsiteY0" fmla="*/ 0 h 1065278"/>
                  <a:gd name="connsiteX1" fmla="*/ 561956 w 2339492"/>
                  <a:gd name="connsiteY1" fmla="*/ 28564 h 1065278"/>
                  <a:gd name="connsiteX2" fmla="*/ 561956 w 2339492"/>
                  <a:gd name="connsiteY2" fmla="*/ 162731 h 1065278"/>
                  <a:gd name="connsiteX3" fmla="*/ 1426878 w 2339492"/>
                  <a:gd name="connsiteY3" fmla="*/ 162731 h 1065278"/>
                  <a:gd name="connsiteX4" fmla="*/ 1557668 w 2339492"/>
                  <a:gd name="connsiteY4" fmla="*/ 218010 h 1065278"/>
                  <a:gd name="connsiteX5" fmla="*/ 2264127 w 2339492"/>
                  <a:gd name="connsiteY5" fmla="*/ 924469 h 1065278"/>
                  <a:gd name="connsiteX6" fmla="*/ 2299160 w 2339492"/>
                  <a:gd name="connsiteY6" fmla="*/ 963966 h 1065278"/>
                  <a:gd name="connsiteX7" fmla="*/ 2339492 w 2339492"/>
                  <a:gd name="connsiteY7" fmla="*/ 1037934 h 1065278"/>
                  <a:gd name="connsiteX8" fmla="*/ 2205646 w 2339492"/>
                  <a:gd name="connsiteY8" fmla="*/ 932663 h 1065278"/>
                  <a:gd name="connsiteX9" fmla="*/ 2123287 w 2339492"/>
                  <a:gd name="connsiteY9" fmla="*/ 916187 h 1065278"/>
                  <a:gd name="connsiteX10" fmla="*/ 561956 w 2339492"/>
                  <a:gd name="connsiteY10" fmla="*/ 916187 h 1065278"/>
                  <a:gd name="connsiteX11" fmla="*/ 561956 w 2339492"/>
                  <a:gd name="connsiteY11" fmla="*/ 1029662 h 1065278"/>
                  <a:gd name="connsiteX12" fmla="*/ 491843 w 2339492"/>
                  <a:gd name="connsiteY12" fmla="*/ 1065278 h 1065278"/>
                  <a:gd name="connsiteX13" fmla="*/ 15471 w 2339492"/>
                  <a:gd name="connsiteY13" fmla="*/ 597247 h 1065278"/>
                  <a:gd name="connsiteX14" fmla="*/ 11385 w 2339492"/>
                  <a:gd name="connsiteY14" fmla="*/ 485686 h 1065278"/>
                  <a:gd name="connsiteX15" fmla="*/ 505726 w 2339492"/>
                  <a:gd name="connsiteY15" fmla="*/ 0 h 1065278"/>
                  <a:gd name="connsiteX0" fmla="*/ 518250 w 2352016"/>
                  <a:gd name="connsiteY0" fmla="*/ 0 h 1065278"/>
                  <a:gd name="connsiteX1" fmla="*/ 574480 w 2352016"/>
                  <a:gd name="connsiteY1" fmla="*/ 28564 h 1065278"/>
                  <a:gd name="connsiteX2" fmla="*/ 574480 w 2352016"/>
                  <a:gd name="connsiteY2" fmla="*/ 162731 h 1065278"/>
                  <a:gd name="connsiteX3" fmla="*/ 1439402 w 2352016"/>
                  <a:gd name="connsiteY3" fmla="*/ 162731 h 1065278"/>
                  <a:gd name="connsiteX4" fmla="*/ 1570192 w 2352016"/>
                  <a:gd name="connsiteY4" fmla="*/ 218010 h 1065278"/>
                  <a:gd name="connsiteX5" fmla="*/ 2276651 w 2352016"/>
                  <a:gd name="connsiteY5" fmla="*/ 924469 h 1065278"/>
                  <a:gd name="connsiteX6" fmla="*/ 2311684 w 2352016"/>
                  <a:gd name="connsiteY6" fmla="*/ 963966 h 1065278"/>
                  <a:gd name="connsiteX7" fmla="*/ 2352016 w 2352016"/>
                  <a:gd name="connsiteY7" fmla="*/ 1037934 h 1065278"/>
                  <a:gd name="connsiteX8" fmla="*/ 2218170 w 2352016"/>
                  <a:gd name="connsiteY8" fmla="*/ 932663 h 1065278"/>
                  <a:gd name="connsiteX9" fmla="*/ 2135811 w 2352016"/>
                  <a:gd name="connsiteY9" fmla="*/ 916187 h 1065278"/>
                  <a:gd name="connsiteX10" fmla="*/ 574480 w 2352016"/>
                  <a:gd name="connsiteY10" fmla="*/ 916187 h 1065278"/>
                  <a:gd name="connsiteX11" fmla="*/ 574480 w 2352016"/>
                  <a:gd name="connsiteY11" fmla="*/ 1029662 h 1065278"/>
                  <a:gd name="connsiteX12" fmla="*/ 504367 w 2352016"/>
                  <a:gd name="connsiteY12" fmla="*/ 1065278 h 1065278"/>
                  <a:gd name="connsiteX13" fmla="*/ 27995 w 2352016"/>
                  <a:gd name="connsiteY13" fmla="*/ 597247 h 1065278"/>
                  <a:gd name="connsiteX14" fmla="*/ 23909 w 2352016"/>
                  <a:gd name="connsiteY14" fmla="*/ 485686 h 1065278"/>
                  <a:gd name="connsiteX15" fmla="*/ 518250 w 2352016"/>
                  <a:gd name="connsiteY15" fmla="*/ 0 h 1065278"/>
                  <a:gd name="connsiteX0" fmla="*/ 522693 w 2356459"/>
                  <a:gd name="connsiteY0" fmla="*/ 0 h 1065278"/>
                  <a:gd name="connsiteX1" fmla="*/ 578923 w 2356459"/>
                  <a:gd name="connsiteY1" fmla="*/ 28564 h 1065278"/>
                  <a:gd name="connsiteX2" fmla="*/ 578923 w 2356459"/>
                  <a:gd name="connsiteY2" fmla="*/ 162731 h 1065278"/>
                  <a:gd name="connsiteX3" fmla="*/ 1443845 w 2356459"/>
                  <a:gd name="connsiteY3" fmla="*/ 162731 h 1065278"/>
                  <a:gd name="connsiteX4" fmla="*/ 1574635 w 2356459"/>
                  <a:gd name="connsiteY4" fmla="*/ 218010 h 1065278"/>
                  <a:gd name="connsiteX5" fmla="*/ 2281094 w 2356459"/>
                  <a:gd name="connsiteY5" fmla="*/ 924469 h 1065278"/>
                  <a:gd name="connsiteX6" fmla="*/ 2316127 w 2356459"/>
                  <a:gd name="connsiteY6" fmla="*/ 963966 h 1065278"/>
                  <a:gd name="connsiteX7" fmla="*/ 2356459 w 2356459"/>
                  <a:gd name="connsiteY7" fmla="*/ 1037934 h 1065278"/>
                  <a:gd name="connsiteX8" fmla="*/ 2222613 w 2356459"/>
                  <a:gd name="connsiteY8" fmla="*/ 932663 h 1065278"/>
                  <a:gd name="connsiteX9" fmla="*/ 2140254 w 2356459"/>
                  <a:gd name="connsiteY9" fmla="*/ 916187 h 1065278"/>
                  <a:gd name="connsiteX10" fmla="*/ 578923 w 2356459"/>
                  <a:gd name="connsiteY10" fmla="*/ 916187 h 1065278"/>
                  <a:gd name="connsiteX11" fmla="*/ 578923 w 2356459"/>
                  <a:gd name="connsiteY11" fmla="*/ 1029662 h 1065278"/>
                  <a:gd name="connsiteX12" fmla="*/ 508810 w 2356459"/>
                  <a:gd name="connsiteY12" fmla="*/ 1065278 h 1065278"/>
                  <a:gd name="connsiteX13" fmla="*/ 32438 w 2356459"/>
                  <a:gd name="connsiteY13" fmla="*/ 597247 h 1065278"/>
                  <a:gd name="connsiteX14" fmla="*/ 28352 w 2356459"/>
                  <a:gd name="connsiteY14" fmla="*/ 485686 h 1065278"/>
                  <a:gd name="connsiteX15" fmla="*/ 522693 w 2356459"/>
                  <a:gd name="connsiteY15" fmla="*/ 0 h 1065278"/>
                  <a:gd name="connsiteX0" fmla="*/ 522693 w 2356459"/>
                  <a:gd name="connsiteY0" fmla="*/ 9991 h 1075269"/>
                  <a:gd name="connsiteX1" fmla="*/ 578923 w 2356459"/>
                  <a:gd name="connsiteY1" fmla="*/ 38555 h 1075269"/>
                  <a:gd name="connsiteX2" fmla="*/ 578923 w 2356459"/>
                  <a:gd name="connsiteY2" fmla="*/ 172722 h 1075269"/>
                  <a:gd name="connsiteX3" fmla="*/ 1443845 w 2356459"/>
                  <a:gd name="connsiteY3" fmla="*/ 172722 h 1075269"/>
                  <a:gd name="connsiteX4" fmla="*/ 1574635 w 2356459"/>
                  <a:gd name="connsiteY4" fmla="*/ 228001 h 1075269"/>
                  <a:gd name="connsiteX5" fmla="*/ 2281094 w 2356459"/>
                  <a:gd name="connsiteY5" fmla="*/ 934460 h 1075269"/>
                  <a:gd name="connsiteX6" fmla="*/ 2316127 w 2356459"/>
                  <a:gd name="connsiteY6" fmla="*/ 973957 h 1075269"/>
                  <a:gd name="connsiteX7" fmla="*/ 2356459 w 2356459"/>
                  <a:gd name="connsiteY7" fmla="*/ 1047925 h 1075269"/>
                  <a:gd name="connsiteX8" fmla="*/ 2222613 w 2356459"/>
                  <a:gd name="connsiteY8" fmla="*/ 942654 h 1075269"/>
                  <a:gd name="connsiteX9" fmla="*/ 2140254 w 2356459"/>
                  <a:gd name="connsiteY9" fmla="*/ 926178 h 1075269"/>
                  <a:gd name="connsiteX10" fmla="*/ 578923 w 2356459"/>
                  <a:gd name="connsiteY10" fmla="*/ 926178 h 1075269"/>
                  <a:gd name="connsiteX11" fmla="*/ 578923 w 2356459"/>
                  <a:gd name="connsiteY11" fmla="*/ 1039653 h 1075269"/>
                  <a:gd name="connsiteX12" fmla="*/ 508810 w 2356459"/>
                  <a:gd name="connsiteY12" fmla="*/ 1075269 h 1075269"/>
                  <a:gd name="connsiteX13" fmla="*/ 32438 w 2356459"/>
                  <a:gd name="connsiteY13" fmla="*/ 607238 h 1075269"/>
                  <a:gd name="connsiteX14" fmla="*/ 28352 w 2356459"/>
                  <a:gd name="connsiteY14" fmla="*/ 495677 h 1075269"/>
                  <a:gd name="connsiteX15" fmla="*/ 522693 w 2356459"/>
                  <a:gd name="connsiteY15" fmla="*/ 9991 h 1075269"/>
                  <a:gd name="connsiteX0" fmla="*/ 522693 w 2356459"/>
                  <a:gd name="connsiteY0" fmla="*/ 12050 h 1077328"/>
                  <a:gd name="connsiteX1" fmla="*/ 578923 w 2356459"/>
                  <a:gd name="connsiteY1" fmla="*/ 40614 h 1077328"/>
                  <a:gd name="connsiteX2" fmla="*/ 578923 w 2356459"/>
                  <a:gd name="connsiteY2" fmla="*/ 174781 h 1077328"/>
                  <a:gd name="connsiteX3" fmla="*/ 1443845 w 2356459"/>
                  <a:gd name="connsiteY3" fmla="*/ 174781 h 1077328"/>
                  <a:gd name="connsiteX4" fmla="*/ 1574635 w 2356459"/>
                  <a:gd name="connsiteY4" fmla="*/ 230060 h 1077328"/>
                  <a:gd name="connsiteX5" fmla="*/ 2281094 w 2356459"/>
                  <a:gd name="connsiteY5" fmla="*/ 936519 h 1077328"/>
                  <a:gd name="connsiteX6" fmla="*/ 2316127 w 2356459"/>
                  <a:gd name="connsiteY6" fmla="*/ 976016 h 1077328"/>
                  <a:gd name="connsiteX7" fmla="*/ 2356459 w 2356459"/>
                  <a:gd name="connsiteY7" fmla="*/ 1049984 h 1077328"/>
                  <a:gd name="connsiteX8" fmla="*/ 2222613 w 2356459"/>
                  <a:gd name="connsiteY8" fmla="*/ 944713 h 1077328"/>
                  <a:gd name="connsiteX9" fmla="*/ 2140254 w 2356459"/>
                  <a:gd name="connsiteY9" fmla="*/ 928237 h 1077328"/>
                  <a:gd name="connsiteX10" fmla="*/ 578923 w 2356459"/>
                  <a:gd name="connsiteY10" fmla="*/ 928237 h 1077328"/>
                  <a:gd name="connsiteX11" fmla="*/ 578923 w 2356459"/>
                  <a:gd name="connsiteY11" fmla="*/ 1041712 h 1077328"/>
                  <a:gd name="connsiteX12" fmla="*/ 508810 w 2356459"/>
                  <a:gd name="connsiteY12" fmla="*/ 1077328 h 1077328"/>
                  <a:gd name="connsiteX13" fmla="*/ 32438 w 2356459"/>
                  <a:gd name="connsiteY13" fmla="*/ 609297 h 1077328"/>
                  <a:gd name="connsiteX14" fmla="*/ 28352 w 2356459"/>
                  <a:gd name="connsiteY14" fmla="*/ 497736 h 1077328"/>
                  <a:gd name="connsiteX15" fmla="*/ 522693 w 2356459"/>
                  <a:gd name="connsiteY15" fmla="*/ 12050 h 1077328"/>
                  <a:gd name="connsiteX0" fmla="*/ 522693 w 2356459"/>
                  <a:gd name="connsiteY0" fmla="*/ 12886 h 1078164"/>
                  <a:gd name="connsiteX1" fmla="*/ 578923 w 2356459"/>
                  <a:gd name="connsiteY1" fmla="*/ 41450 h 1078164"/>
                  <a:gd name="connsiteX2" fmla="*/ 578923 w 2356459"/>
                  <a:gd name="connsiteY2" fmla="*/ 175617 h 1078164"/>
                  <a:gd name="connsiteX3" fmla="*/ 1443845 w 2356459"/>
                  <a:gd name="connsiteY3" fmla="*/ 175617 h 1078164"/>
                  <a:gd name="connsiteX4" fmla="*/ 1574635 w 2356459"/>
                  <a:gd name="connsiteY4" fmla="*/ 230896 h 1078164"/>
                  <a:gd name="connsiteX5" fmla="*/ 2281094 w 2356459"/>
                  <a:gd name="connsiteY5" fmla="*/ 937355 h 1078164"/>
                  <a:gd name="connsiteX6" fmla="*/ 2316127 w 2356459"/>
                  <a:gd name="connsiteY6" fmla="*/ 976852 h 1078164"/>
                  <a:gd name="connsiteX7" fmla="*/ 2356459 w 2356459"/>
                  <a:gd name="connsiteY7" fmla="*/ 1050820 h 1078164"/>
                  <a:gd name="connsiteX8" fmla="*/ 2222613 w 2356459"/>
                  <a:gd name="connsiteY8" fmla="*/ 945549 h 1078164"/>
                  <a:gd name="connsiteX9" fmla="*/ 2140254 w 2356459"/>
                  <a:gd name="connsiteY9" fmla="*/ 929073 h 1078164"/>
                  <a:gd name="connsiteX10" fmla="*/ 578923 w 2356459"/>
                  <a:gd name="connsiteY10" fmla="*/ 929073 h 1078164"/>
                  <a:gd name="connsiteX11" fmla="*/ 578923 w 2356459"/>
                  <a:gd name="connsiteY11" fmla="*/ 1042548 h 1078164"/>
                  <a:gd name="connsiteX12" fmla="*/ 508810 w 2356459"/>
                  <a:gd name="connsiteY12" fmla="*/ 1078164 h 1078164"/>
                  <a:gd name="connsiteX13" fmla="*/ 32438 w 2356459"/>
                  <a:gd name="connsiteY13" fmla="*/ 610133 h 1078164"/>
                  <a:gd name="connsiteX14" fmla="*/ 28352 w 2356459"/>
                  <a:gd name="connsiteY14" fmla="*/ 498572 h 1078164"/>
                  <a:gd name="connsiteX15" fmla="*/ 522693 w 2356459"/>
                  <a:gd name="connsiteY15" fmla="*/ 12886 h 1078164"/>
                  <a:gd name="connsiteX0" fmla="*/ 522693 w 2356459"/>
                  <a:gd name="connsiteY0" fmla="*/ 9751 h 1075029"/>
                  <a:gd name="connsiteX1" fmla="*/ 578923 w 2356459"/>
                  <a:gd name="connsiteY1" fmla="*/ 38315 h 1075029"/>
                  <a:gd name="connsiteX2" fmla="*/ 578923 w 2356459"/>
                  <a:gd name="connsiteY2" fmla="*/ 172482 h 1075029"/>
                  <a:gd name="connsiteX3" fmla="*/ 1443845 w 2356459"/>
                  <a:gd name="connsiteY3" fmla="*/ 172482 h 1075029"/>
                  <a:gd name="connsiteX4" fmla="*/ 1574635 w 2356459"/>
                  <a:gd name="connsiteY4" fmla="*/ 227761 h 1075029"/>
                  <a:gd name="connsiteX5" fmla="*/ 2281094 w 2356459"/>
                  <a:gd name="connsiteY5" fmla="*/ 934220 h 1075029"/>
                  <a:gd name="connsiteX6" fmla="*/ 2316127 w 2356459"/>
                  <a:gd name="connsiteY6" fmla="*/ 973717 h 1075029"/>
                  <a:gd name="connsiteX7" fmla="*/ 2356459 w 2356459"/>
                  <a:gd name="connsiteY7" fmla="*/ 1047685 h 1075029"/>
                  <a:gd name="connsiteX8" fmla="*/ 2222613 w 2356459"/>
                  <a:gd name="connsiteY8" fmla="*/ 942414 h 1075029"/>
                  <a:gd name="connsiteX9" fmla="*/ 2140254 w 2356459"/>
                  <a:gd name="connsiteY9" fmla="*/ 925938 h 1075029"/>
                  <a:gd name="connsiteX10" fmla="*/ 578923 w 2356459"/>
                  <a:gd name="connsiteY10" fmla="*/ 925938 h 1075029"/>
                  <a:gd name="connsiteX11" fmla="*/ 578923 w 2356459"/>
                  <a:gd name="connsiteY11" fmla="*/ 1039413 h 1075029"/>
                  <a:gd name="connsiteX12" fmla="*/ 508810 w 2356459"/>
                  <a:gd name="connsiteY12" fmla="*/ 1075029 h 1075029"/>
                  <a:gd name="connsiteX13" fmla="*/ 32438 w 2356459"/>
                  <a:gd name="connsiteY13" fmla="*/ 606998 h 1075029"/>
                  <a:gd name="connsiteX14" fmla="*/ 28352 w 2356459"/>
                  <a:gd name="connsiteY14" fmla="*/ 495437 h 1075029"/>
                  <a:gd name="connsiteX15" fmla="*/ 522693 w 2356459"/>
                  <a:gd name="connsiteY15" fmla="*/ 9751 h 1075029"/>
                  <a:gd name="connsiteX0" fmla="*/ 522693 w 2356459"/>
                  <a:gd name="connsiteY0" fmla="*/ 12761 h 1078039"/>
                  <a:gd name="connsiteX1" fmla="*/ 578923 w 2356459"/>
                  <a:gd name="connsiteY1" fmla="*/ 41325 h 1078039"/>
                  <a:gd name="connsiteX2" fmla="*/ 578923 w 2356459"/>
                  <a:gd name="connsiteY2" fmla="*/ 175492 h 1078039"/>
                  <a:gd name="connsiteX3" fmla="*/ 1443845 w 2356459"/>
                  <a:gd name="connsiteY3" fmla="*/ 175492 h 1078039"/>
                  <a:gd name="connsiteX4" fmla="*/ 1574635 w 2356459"/>
                  <a:gd name="connsiteY4" fmla="*/ 230771 h 1078039"/>
                  <a:gd name="connsiteX5" fmla="*/ 2281094 w 2356459"/>
                  <a:gd name="connsiteY5" fmla="*/ 937230 h 1078039"/>
                  <a:gd name="connsiteX6" fmla="*/ 2316127 w 2356459"/>
                  <a:gd name="connsiteY6" fmla="*/ 976727 h 1078039"/>
                  <a:gd name="connsiteX7" fmla="*/ 2356459 w 2356459"/>
                  <a:gd name="connsiteY7" fmla="*/ 1050695 h 1078039"/>
                  <a:gd name="connsiteX8" fmla="*/ 2222613 w 2356459"/>
                  <a:gd name="connsiteY8" fmla="*/ 945424 h 1078039"/>
                  <a:gd name="connsiteX9" fmla="*/ 2140254 w 2356459"/>
                  <a:gd name="connsiteY9" fmla="*/ 928948 h 1078039"/>
                  <a:gd name="connsiteX10" fmla="*/ 578923 w 2356459"/>
                  <a:gd name="connsiteY10" fmla="*/ 928948 h 1078039"/>
                  <a:gd name="connsiteX11" fmla="*/ 578923 w 2356459"/>
                  <a:gd name="connsiteY11" fmla="*/ 1042423 h 1078039"/>
                  <a:gd name="connsiteX12" fmla="*/ 508810 w 2356459"/>
                  <a:gd name="connsiteY12" fmla="*/ 1078039 h 1078039"/>
                  <a:gd name="connsiteX13" fmla="*/ 32438 w 2356459"/>
                  <a:gd name="connsiteY13" fmla="*/ 610008 h 1078039"/>
                  <a:gd name="connsiteX14" fmla="*/ 28352 w 2356459"/>
                  <a:gd name="connsiteY14" fmla="*/ 498447 h 1078039"/>
                  <a:gd name="connsiteX15" fmla="*/ 522693 w 2356459"/>
                  <a:gd name="connsiteY15" fmla="*/ 12761 h 1078039"/>
                  <a:gd name="connsiteX0" fmla="*/ 522693 w 2356459"/>
                  <a:gd name="connsiteY0" fmla="*/ 12761 h 1086476"/>
                  <a:gd name="connsiteX1" fmla="*/ 578923 w 2356459"/>
                  <a:gd name="connsiteY1" fmla="*/ 41325 h 1086476"/>
                  <a:gd name="connsiteX2" fmla="*/ 578923 w 2356459"/>
                  <a:gd name="connsiteY2" fmla="*/ 175492 h 1086476"/>
                  <a:gd name="connsiteX3" fmla="*/ 1443845 w 2356459"/>
                  <a:gd name="connsiteY3" fmla="*/ 175492 h 1086476"/>
                  <a:gd name="connsiteX4" fmla="*/ 1574635 w 2356459"/>
                  <a:gd name="connsiteY4" fmla="*/ 230771 h 1086476"/>
                  <a:gd name="connsiteX5" fmla="*/ 2281094 w 2356459"/>
                  <a:gd name="connsiteY5" fmla="*/ 937230 h 1086476"/>
                  <a:gd name="connsiteX6" fmla="*/ 2316127 w 2356459"/>
                  <a:gd name="connsiteY6" fmla="*/ 976727 h 1086476"/>
                  <a:gd name="connsiteX7" fmla="*/ 2356459 w 2356459"/>
                  <a:gd name="connsiteY7" fmla="*/ 1050695 h 1086476"/>
                  <a:gd name="connsiteX8" fmla="*/ 2222613 w 2356459"/>
                  <a:gd name="connsiteY8" fmla="*/ 945424 h 1086476"/>
                  <a:gd name="connsiteX9" fmla="*/ 2140254 w 2356459"/>
                  <a:gd name="connsiteY9" fmla="*/ 928948 h 1086476"/>
                  <a:gd name="connsiteX10" fmla="*/ 578923 w 2356459"/>
                  <a:gd name="connsiteY10" fmla="*/ 928948 h 1086476"/>
                  <a:gd name="connsiteX11" fmla="*/ 578923 w 2356459"/>
                  <a:gd name="connsiteY11" fmla="*/ 1042423 h 1086476"/>
                  <a:gd name="connsiteX12" fmla="*/ 508810 w 2356459"/>
                  <a:gd name="connsiteY12" fmla="*/ 1078039 h 1086476"/>
                  <a:gd name="connsiteX13" fmla="*/ 32438 w 2356459"/>
                  <a:gd name="connsiteY13" fmla="*/ 610008 h 1086476"/>
                  <a:gd name="connsiteX14" fmla="*/ 28352 w 2356459"/>
                  <a:gd name="connsiteY14" fmla="*/ 498447 h 1086476"/>
                  <a:gd name="connsiteX15" fmla="*/ 522693 w 2356459"/>
                  <a:gd name="connsiteY15" fmla="*/ 12761 h 1086476"/>
                  <a:gd name="connsiteX0" fmla="*/ 522693 w 2356459"/>
                  <a:gd name="connsiteY0" fmla="*/ 12761 h 1091082"/>
                  <a:gd name="connsiteX1" fmla="*/ 578923 w 2356459"/>
                  <a:gd name="connsiteY1" fmla="*/ 41325 h 1091082"/>
                  <a:gd name="connsiteX2" fmla="*/ 578923 w 2356459"/>
                  <a:gd name="connsiteY2" fmla="*/ 175492 h 1091082"/>
                  <a:gd name="connsiteX3" fmla="*/ 1443845 w 2356459"/>
                  <a:gd name="connsiteY3" fmla="*/ 175492 h 1091082"/>
                  <a:gd name="connsiteX4" fmla="*/ 1574635 w 2356459"/>
                  <a:gd name="connsiteY4" fmla="*/ 230771 h 1091082"/>
                  <a:gd name="connsiteX5" fmla="*/ 2281094 w 2356459"/>
                  <a:gd name="connsiteY5" fmla="*/ 937230 h 1091082"/>
                  <a:gd name="connsiteX6" fmla="*/ 2316127 w 2356459"/>
                  <a:gd name="connsiteY6" fmla="*/ 976727 h 1091082"/>
                  <a:gd name="connsiteX7" fmla="*/ 2356459 w 2356459"/>
                  <a:gd name="connsiteY7" fmla="*/ 1050695 h 1091082"/>
                  <a:gd name="connsiteX8" fmla="*/ 2222613 w 2356459"/>
                  <a:gd name="connsiteY8" fmla="*/ 945424 h 1091082"/>
                  <a:gd name="connsiteX9" fmla="*/ 2140254 w 2356459"/>
                  <a:gd name="connsiteY9" fmla="*/ 928948 h 1091082"/>
                  <a:gd name="connsiteX10" fmla="*/ 578923 w 2356459"/>
                  <a:gd name="connsiteY10" fmla="*/ 928948 h 1091082"/>
                  <a:gd name="connsiteX11" fmla="*/ 578923 w 2356459"/>
                  <a:gd name="connsiteY11" fmla="*/ 1042423 h 1091082"/>
                  <a:gd name="connsiteX12" fmla="*/ 508810 w 2356459"/>
                  <a:gd name="connsiteY12" fmla="*/ 1078039 h 1091082"/>
                  <a:gd name="connsiteX13" fmla="*/ 32438 w 2356459"/>
                  <a:gd name="connsiteY13" fmla="*/ 610008 h 1091082"/>
                  <a:gd name="connsiteX14" fmla="*/ 28352 w 2356459"/>
                  <a:gd name="connsiteY14" fmla="*/ 498447 h 1091082"/>
                  <a:gd name="connsiteX15" fmla="*/ 522693 w 2356459"/>
                  <a:gd name="connsiteY15" fmla="*/ 12761 h 1091082"/>
                  <a:gd name="connsiteX0" fmla="*/ 522693 w 2356459"/>
                  <a:gd name="connsiteY0" fmla="*/ 9602 h 1087923"/>
                  <a:gd name="connsiteX1" fmla="*/ 578923 w 2356459"/>
                  <a:gd name="connsiteY1" fmla="*/ 38166 h 1087923"/>
                  <a:gd name="connsiteX2" fmla="*/ 578923 w 2356459"/>
                  <a:gd name="connsiteY2" fmla="*/ 172333 h 1087923"/>
                  <a:gd name="connsiteX3" fmla="*/ 1443845 w 2356459"/>
                  <a:gd name="connsiteY3" fmla="*/ 172333 h 1087923"/>
                  <a:gd name="connsiteX4" fmla="*/ 1574635 w 2356459"/>
                  <a:gd name="connsiteY4" fmla="*/ 227612 h 1087923"/>
                  <a:gd name="connsiteX5" fmla="*/ 2281094 w 2356459"/>
                  <a:gd name="connsiteY5" fmla="*/ 934071 h 1087923"/>
                  <a:gd name="connsiteX6" fmla="*/ 2316127 w 2356459"/>
                  <a:gd name="connsiteY6" fmla="*/ 973568 h 1087923"/>
                  <a:gd name="connsiteX7" fmla="*/ 2356459 w 2356459"/>
                  <a:gd name="connsiteY7" fmla="*/ 1047536 h 1087923"/>
                  <a:gd name="connsiteX8" fmla="*/ 2222613 w 2356459"/>
                  <a:gd name="connsiteY8" fmla="*/ 942265 h 1087923"/>
                  <a:gd name="connsiteX9" fmla="*/ 2140254 w 2356459"/>
                  <a:gd name="connsiteY9" fmla="*/ 925789 h 1087923"/>
                  <a:gd name="connsiteX10" fmla="*/ 578923 w 2356459"/>
                  <a:gd name="connsiteY10" fmla="*/ 925789 h 1087923"/>
                  <a:gd name="connsiteX11" fmla="*/ 578923 w 2356459"/>
                  <a:gd name="connsiteY11" fmla="*/ 1039264 h 1087923"/>
                  <a:gd name="connsiteX12" fmla="*/ 508810 w 2356459"/>
                  <a:gd name="connsiteY12" fmla="*/ 1074880 h 1087923"/>
                  <a:gd name="connsiteX13" fmla="*/ 32438 w 2356459"/>
                  <a:gd name="connsiteY13" fmla="*/ 606849 h 1087923"/>
                  <a:gd name="connsiteX14" fmla="*/ 28352 w 2356459"/>
                  <a:gd name="connsiteY14" fmla="*/ 495288 h 1087923"/>
                  <a:gd name="connsiteX15" fmla="*/ 522693 w 2356459"/>
                  <a:gd name="connsiteY15" fmla="*/ 9602 h 1087923"/>
                  <a:gd name="connsiteX0" fmla="*/ 510787 w 2356459"/>
                  <a:gd name="connsiteY0" fmla="*/ 14078 h 1080493"/>
                  <a:gd name="connsiteX1" fmla="*/ 578923 w 2356459"/>
                  <a:gd name="connsiteY1" fmla="*/ 30736 h 1080493"/>
                  <a:gd name="connsiteX2" fmla="*/ 578923 w 2356459"/>
                  <a:gd name="connsiteY2" fmla="*/ 164903 h 1080493"/>
                  <a:gd name="connsiteX3" fmla="*/ 1443845 w 2356459"/>
                  <a:gd name="connsiteY3" fmla="*/ 164903 h 1080493"/>
                  <a:gd name="connsiteX4" fmla="*/ 1574635 w 2356459"/>
                  <a:gd name="connsiteY4" fmla="*/ 220182 h 1080493"/>
                  <a:gd name="connsiteX5" fmla="*/ 2281094 w 2356459"/>
                  <a:gd name="connsiteY5" fmla="*/ 926641 h 1080493"/>
                  <a:gd name="connsiteX6" fmla="*/ 2316127 w 2356459"/>
                  <a:gd name="connsiteY6" fmla="*/ 966138 h 1080493"/>
                  <a:gd name="connsiteX7" fmla="*/ 2356459 w 2356459"/>
                  <a:gd name="connsiteY7" fmla="*/ 1040106 h 1080493"/>
                  <a:gd name="connsiteX8" fmla="*/ 2222613 w 2356459"/>
                  <a:gd name="connsiteY8" fmla="*/ 934835 h 1080493"/>
                  <a:gd name="connsiteX9" fmla="*/ 2140254 w 2356459"/>
                  <a:gd name="connsiteY9" fmla="*/ 918359 h 1080493"/>
                  <a:gd name="connsiteX10" fmla="*/ 578923 w 2356459"/>
                  <a:gd name="connsiteY10" fmla="*/ 918359 h 1080493"/>
                  <a:gd name="connsiteX11" fmla="*/ 578923 w 2356459"/>
                  <a:gd name="connsiteY11" fmla="*/ 1031834 h 1080493"/>
                  <a:gd name="connsiteX12" fmla="*/ 508810 w 2356459"/>
                  <a:gd name="connsiteY12" fmla="*/ 1067450 h 1080493"/>
                  <a:gd name="connsiteX13" fmla="*/ 32438 w 2356459"/>
                  <a:gd name="connsiteY13" fmla="*/ 599419 h 1080493"/>
                  <a:gd name="connsiteX14" fmla="*/ 28352 w 2356459"/>
                  <a:gd name="connsiteY14" fmla="*/ 487858 h 1080493"/>
                  <a:gd name="connsiteX15" fmla="*/ 510787 w 2356459"/>
                  <a:gd name="connsiteY15" fmla="*/ 14078 h 1080493"/>
                  <a:gd name="connsiteX0" fmla="*/ 510787 w 2356459"/>
                  <a:gd name="connsiteY0" fmla="*/ 15991 h 1082406"/>
                  <a:gd name="connsiteX1" fmla="*/ 578923 w 2356459"/>
                  <a:gd name="connsiteY1" fmla="*/ 32649 h 1082406"/>
                  <a:gd name="connsiteX2" fmla="*/ 578923 w 2356459"/>
                  <a:gd name="connsiteY2" fmla="*/ 166816 h 1082406"/>
                  <a:gd name="connsiteX3" fmla="*/ 1443845 w 2356459"/>
                  <a:gd name="connsiteY3" fmla="*/ 166816 h 1082406"/>
                  <a:gd name="connsiteX4" fmla="*/ 1574635 w 2356459"/>
                  <a:gd name="connsiteY4" fmla="*/ 222095 h 1082406"/>
                  <a:gd name="connsiteX5" fmla="*/ 2281094 w 2356459"/>
                  <a:gd name="connsiteY5" fmla="*/ 928554 h 1082406"/>
                  <a:gd name="connsiteX6" fmla="*/ 2316127 w 2356459"/>
                  <a:gd name="connsiteY6" fmla="*/ 968051 h 1082406"/>
                  <a:gd name="connsiteX7" fmla="*/ 2356459 w 2356459"/>
                  <a:gd name="connsiteY7" fmla="*/ 1042019 h 1082406"/>
                  <a:gd name="connsiteX8" fmla="*/ 2222613 w 2356459"/>
                  <a:gd name="connsiteY8" fmla="*/ 936748 h 1082406"/>
                  <a:gd name="connsiteX9" fmla="*/ 2140254 w 2356459"/>
                  <a:gd name="connsiteY9" fmla="*/ 920272 h 1082406"/>
                  <a:gd name="connsiteX10" fmla="*/ 578923 w 2356459"/>
                  <a:gd name="connsiteY10" fmla="*/ 920272 h 1082406"/>
                  <a:gd name="connsiteX11" fmla="*/ 578923 w 2356459"/>
                  <a:gd name="connsiteY11" fmla="*/ 1033747 h 1082406"/>
                  <a:gd name="connsiteX12" fmla="*/ 508810 w 2356459"/>
                  <a:gd name="connsiteY12" fmla="*/ 1069363 h 1082406"/>
                  <a:gd name="connsiteX13" fmla="*/ 32438 w 2356459"/>
                  <a:gd name="connsiteY13" fmla="*/ 601332 h 1082406"/>
                  <a:gd name="connsiteX14" fmla="*/ 28352 w 2356459"/>
                  <a:gd name="connsiteY14" fmla="*/ 489771 h 1082406"/>
                  <a:gd name="connsiteX15" fmla="*/ 510787 w 2356459"/>
                  <a:gd name="connsiteY15" fmla="*/ 15991 h 1082406"/>
                  <a:gd name="connsiteX0" fmla="*/ 510787 w 2356459"/>
                  <a:gd name="connsiteY0" fmla="*/ 14084 h 1080499"/>
                  <a:gd name="connsiteX1" fmla="*/ 578923 w 2356459"/>
                  <a:gd name="connsiteY1" fmla="*/ 35504 h 1080499"/>
                  <a:gd name="connsiteX2" fmla="*/ 578923 w 2356459"/>
                  <a:gd name="connsiteY2" fmla="*/ 164909 h 1080499"/>
                  <a:gd name="connsiteX3" fmla="*/ 1443845 w 2356459"/>
                  <a:gd name="connsiteY3" fmla="*/ 164909 h 1080499"/>
                  <a:gd name="connsiteX4" fmla="*/ 1574635 w 2356459"/>
                  <a:gd name="connsiteY4" fmla="*/ 220188 h 1080499"/>
                  <a:gd name="connsiteX5" fmla="*/ 2281094 w 2356459"/>
                  <a:gd name="connsiteY5" fmla="*/ 926647 h 1080499"/>
                  <a:gd name="connsiteX6" fmla="*/ 2316127 w 2356459"/>
                  <a:gd name="connsiteY6" fmla="*/ 966144 h 1080499"/>
                  <a:gd name="connsiteX7" fmla="*/ 2356459 w 2356459"/>
                  <a:gd name="connsiteY7" fmla="*/ 1040112 h 1080499"/>
                  <a:gd name="connsiteX8" fmla="*/ 2222613 w 2356459"/>
                  <a:gd name="connsiteY8" fmla="*/ 934841 h 1080499"/>
                  <a:gd name="connsiteX9" fmla="*/ 2140254 w 2356459"/>
                  <a:gd name="connsiteY9" fmla="*/ 918365 h 1080499"/>
                  <a:gd name="connsiteX10" fmla="*/ 578923 w 2356459"/>
                  <a:gd name="connsiteY10" fmla="*/ 918365 h 1080499"/>
                  <a:gd name="connsiteX11" fmla="*/ 578923 w 2356459"/>
                  <a:gd name="connsiteY11" fmla="*/ 1031840 h 1080499"/>
                  <a:gd name="connsiteX12" fmla="*/ 508810 w 2356459"/>
                  <a:gd name="connsiteY12" fmla="*/ 1067456 h 1080499"/>
                  <a:gd name="connsiteX13" fmla="*/ 32438 w 2356459"/>
                  <a:gd name="connsiteY13" fmla="*/ 599425 h 1080499"/>
                  <a:gd name="connsiteX14" fmla="*/ 28352 w 2356459"/>
                  <a:gd name="connsiteY14" fmla="*/ 487864 h 1080499"/>
                  <a:gd name="connsiteX15" fmla="*/ 510787 w 2356459"/>
                  <a:gd name="connsiteY15" fmla="*/ 14084 h 1080499"/>
                  <a:gd name="connsiteX0" fmla="*/ 510787 w 2356459"/>
                  <a:gd name="connsiteY0" fmla="*/ 14084 h 1080499"/>
                  <a:gd name="connsiteX1" fmla="*/ 578923 w 2356459"/>
                  <a:gd name="connsiteY1" fmla="*/ 35504 h 1080499"/>
                  <a:gd name="connsiteX2" fmla="*/ 578923 w 2356459"/>
                  <a:gd name="connsiteY2" fmla="*/ 164909 h 1080499"/>
                  <a:gd name="connsiteX3" fmla="*/ 1443845 w 2356459"/>
                  <a:gd name="connsiteY3" fmla="*/ 164909 h 1080499"/>
                  <a:gd name="connsiteX4" fmla="*/ 1574635 w 2356459"/>
                  <a:gd name="connsiteY4" fmla="*/ 220188 h 1080499"/>
                  <a:gd name="connsiteX5" fmla="*/ 2281094 w 2356459"/>
                  <a:gd name="connsiteY5" fmla="*/ 926647 h 1080499"/>
                  <a:gd name="connsiteX6" fmla="*/ 2316127 w 2356459"/>
                  <a:gd name="connsiteY6" fmla="*/ 966144 h 1080499"/>
                  <a:gd name="connsiteX7" fmla="*/ 2356459 w 2356459"/>
                  <a:gd name="connsiteY7" fmla="*/ 1040112 h 1080499"/>
                  <a:gd name="connsiteX8" fmla="*/ 2222613 w 2356459"/>
                  <a:gd name="connsiteY8" fmla="*/ 934841 h 1080499"/>
                  <a:gd name="connsiteX9" fmla="*/ 2140254 w 2356459"/>
                  <a:gd name="connsiteY9" fmla="*/ 918365 h 1080499"/>
                  <a:gd name="connsiteX10" fmla="*/ 578923 w 2356459"/>
                  <a:gd name="connsiteY10" fmla="*/ 918365 h 1080499"/>
                  <a:gd name="connsiteX11" fmla="*/ 578923 w 2356459"/>
                  <a:gd name="connsiteY11" fmla="*/ 1031840 h 1080499"/>
                  <a:gd name="connsiteX12" fmla="*/ 508810 w 2356459"/>
                  <a:gd name="connsiteY12" fmla="*/ 1067456 h 1080499"/>
                  <a:gd name="connsiteX13" fmla="*/ 32438 w 2356459"/>
                  <a:gd name="connsiteY13" fmla="*/ 599425 h 1080499"/>
                  <a:gd name="connsiteX14" fmla="*/ 28352 w 2356459"/>
                  <a:gd name="connsiteY14" fmla="*/ 487864 h 1080499"/>
                  <a:gd name="connsiteX15" fmla="*/ 510787 w 2356459"/>
                  <a:gd name="connsiteY15" fmla="*/ 14084 h 1080499"/>
                  <a:gd name="connsiteX0" fmla="*/ 517930 w 2356459"/>
                  <a:gd name="connsiteY0" fmla="*/ 11707 h 1085266"/>
                  <a:gd name="connsiteX1" fmla="*/ 578923 w 2356459"/>
                  <a:gd name="connsiteY1" fmla="*/ 40271 h 1085266"/>
                  <a:gd name="connsiteX2" fmla="*/ 578923 w 2356459"/>
                  <a:gd name="connsiteY2" fmla="*/ 169676 h 1085266"/>
                  <a:gd name="connsiteX3" fmla="*/ 1443845 w 2356459"/>
                  <a:gd name="connsiteY3" fmla="*/ 169676 h 1085266"/>
                  <a:gd name="connsiteX4" fmla="*/ 1574635 w 2356459"/>
                  <a:gd name="connsiteY4" fmla="*/ 224955 h 1085266"/>
                  <a:gd name="connsiteX5" fmla="*/ 2281094 w 2356459"/>
                  <a:gd name="connsiteY5" fmla="*/ 931414 h 1085266"/>
                  <a:gd name="connsiteX6" fmla="*/ 2316127 w 2356459"/>
                  <a:gd name="connsiteY6" fmla="*/ 970911 h 1085266"/>
                  <a:gd name="connsiteX7" fmla="*/ 2356459 w 2356459"/>
                  <a:gd name="connsiteY7" fmla="*/ 1044879 h 1085266"/>
                  <a:gd name="connsiteX8" fmla="*/ 2222613 w 2356459"/>
                  <a:gd name="connsiteY8" fmla="*/ 939608 h 1085266"/>
                  <a:gd name="connsiteX9" fmla="*/ 2140254 w 2356459"/>
                  <a:gd name="connsiteY9" fmla="*/ 923132 h 1085266"/>
                  <a:gd name="connsiteX10" fmla="*/ 578923 w 2356459"/>
                  <a:gd name="connsiteY10" fmla="*/ 923132 h 1085266"/>
                  <a:gd name="connsiteX11" fmla="*/ 578923 w 2356459"/>
                  <a:gd name="connsiteY11" fmla="*/ 1036607 h 1085266"/>
                  <a:gd name="connsiteX12" fmla="*/ 508810 w 2356459"/>
                  <a:gd name="connsiteY12" fmla="*/ 1072223 h 1085266"/>
                  <a:gd name="connsiteX13" fmla="*/ 32438 w 2356459"/>
                  <a:gd name="connsiteY13" fmla="*/ 604192 h 1085266"/>
                  <a:gd name="connsiteX14" fmla="*/ 28352 w 2356459"/>
                  <a:gd name="connsiteY14" fmla="*/ 492631 h 1085266"/>
                  <a:gd name="connsiteX15" fmla="*/ 517930 w 2356459"/>
                  <a:gd name="connsiteY15" fmla="*/ 11707 h 1085266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56459" h="1083410">
                    <a:moveTo>
                      <a:pt x="517930" y="9851"/>
                    </a:moveTo>
                    <a:cubicBezTo>
                      <a:pt x="539053" y="-11586"/>
                      <a:pt x="579231" y="2699"/>
                      <a:pt x="578923" y="45559"/>
                    </a:cubicBezTo>
                    <a:lnTo>
                      <a:pt x="578923" y="167820"/>
                    </a:lnTo>
                    <a:lnTo>
                      <a:pt x="1443845" y="167820"/>
                    </a:lnTo>
                    <a:cubicBezTo>
                      <a:pt x="1501729" y="169578"/>
                      <a:pt x="1542944" y="192766"/>
                      <a:pt x="1574635" y="223099"/>
                    </a:cubicBezTo>
                    <a:lnTo>
                      <a:pt x="2281094" y="929558"/>
                    </a:lnTo>
                    <a:lnTo>
                      <a:pt x="2316127" y="969055"/>
                    </a:lnTo>
                    <a:cubicBezTo>
                      <a:pt x="2332250" y="991032"/>
                      <a:pt x="2346140" y="1015242"/>
                      <a:pt x="2356459" y="1043023"/>
                    </a:cubicBezTo>
                    <a:cubicBezTo>
                      <a:pt x="2328810" y="987990"/>
                      <a:pt x="2280921" y="956174"/>
                      <a:pt x="2222613" y="937752"/>
                    </a:cubicBezTo>
                    <a:lnTo>
                      <a:pt x="2140254" y="921276"/>
                    </a:lnTo>
                    <a:lnTo>
                      <a:pt x="578923" y="921276"/>
                    </a:lnTo>
                    <a:lnTo>
                      <a:pt x="578923" y="1034751"/>
                    </a:lnTo>
                    <a:cubicBezTo>
                      <a:pt x="579365" y="1077579"/>
                      <a:pt x="534562" y="1098977"/>
                      <a:pt x="508810" y="1070367"/>
                    </a:cubicBezTo>
                    <a:lnTo>
                      <a:pt x="32438" y="602336"/>
                    </a:lnTo>
                    <a:cubicBezTo>
                      <a:pt x="-9405" y="560386"/>
                      <a:pt x="-10767" y="532725"/>
                      <a:pt x="28352" y="490775"/>
                    </a:cubicBezTo>
                    <a:lnTo>
                      <a:pt x="517930" y="9851"/>
                    </a:lnTo>
                    <a:close/>
                  </a:path>
                </a:pathLst>
              </a:custGeom>
              <a:gradFill>
                <a:gsLst>
                  <a:gs pos="100000">
                    <a:srgbClr val="6D7175"/>
                  </a:gs>
                  <a:gs pos="33000">
                    <a:srgbClr val="4D4D4F"/>
                  </a:gs>
                  <a:gs pos="28000">
                    <a:schemeClr val="bg1">
                      <a:lumMod val="75000"/>
                    </a:schemeClr>
                  </a:gs>
                </a:gsLst>
                <a:lin ang="8100000" scaled="0"/>
              </a:gradFill>
              <a:ln>
                <a:noFill/>
              </a:ln>
              <a:effectLst>
                <a:outerShdw dist="19050" dir="14400000" rotWithShape="0">
                  <a:srgbClr val="009A88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18900000">
                <a:off x="5162325" y="2492674"/>
                <a:ext cx="1291688" cy="90796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en-US" sz="1400" b="1" dirty="0">
                    <a:solidFill>
                      <a:srgbClr val="764505"/>
                    </a:solidFill>
                    <a:cs typeface="Arial" panose="020B0604020202020204" pitchFamily="34" charset="0"/>
                  </a:rPr>
                  <a:t>Text Title</a:t>
                </a:r>
              </a:p>
              <a:p>
                <a:pPr>
                  <a:lnSpc>
                    <a:spcPts val="1000"/>
                  </a:lnSpc>
                </a:pPr>
                <a:r>
                  <a:rPr lang="en-US" sz="1050" dirty="0">
                    <a:solidFill>
                      <a:srgbClr val="764505"/>
                    </a:solidFill>
                    <a:cs typeface="Arial" panose="020B0604020202020204" pitchFamily="34" charset="0"/>
                  </a:rPr>
                  <a:t>This is a sample text, place your own text here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8900000">
                <a:off x="5772065" y="4398305"/>
                <a:ext cx="1307606" cy="90796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en-US" sz="1400" b="1" dirty="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Text Title</a:t>
                </a:r>
              </a:p>
              <a:p>
                <a:pPr>
                  <a:lnSpc>
                    <a:spcPts val="1000"/>
                  </a:lnSpc>
                </a:pPr>
                <a:r>
                  <a:rPr lang="en-US" sz="1050" dirty="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This is a sample text, place your own text here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056433" y="1762429"/>
                <a:ext cx="696298" cy="585048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4400" b="1" dirty="0">
                    <a:solidFill>
                      <a:srgbClr val="FEA10B"/>
                    </a:solidFill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782865" y="3642083"/>
                <a:ext cx="696298" cy="585048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502341" y="5479405"/>
                <a:ext cx="696298" cy="585048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4400" b="1" dirty="0">
                    <a:solidFill>
                      <a:srgbClr val="3EDECB"/>
                    </a:solidFill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509913" y="3548598"/>
              <a:ext cx="1847911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89680" y="5553083"/>
              <a:ext cx="1847911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04580" y="1412212"/>
              <a:ext cx="1847911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This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is a sample text, place your own text here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31001" y="3548598"/>
              <a:ext cx="1847911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3975809" y="1016107"/>
            <a:ext cx="4236042" cy="5852875"/>
            <a:chOff x="4341812" y="1524000"/>
            <a:chExt cx="3500861" cy="4837086"/>
          </a:xfrm>
        </p:grpSpPr>
        <p:sp>
          <p:nvSpPr>
            <p:cNvPr id="27" name="Freeform 26"/>
            <p:cNvSpPr>
              <a:spLocks noChangeAspect="1"/>
            </p:cNvSpPr>
            <p:nvPr/>
          </p:nvSpPr>
          <p:spPr>
            <a:xfrm>
              <a:off x="4804128" y="2409667"/>
              <a:ext cx="1891163" cy="1231044"/>
            </a:xfrm>
            <a:custGeom>
              <a:avLst/>
              <a:gdLst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541"/>
                <a:gd name="connsiteY0" fmla="*/ 204787 h 1228725"/>
                <a:gd name="connsiteX1" fmla="*/ 1709737 w 1900541"/>
                <a:gd name="connsiteY1" fmla="*/ 0 h 1228725"/>
                <a:gd name="connsiteX2" fmla="*/ 866775 w 1900541"/>
                <a:gd name="connsiteY2" fmla="*/ 9525 h 1228725"/>
                <a:gd name="connsiteX3" fmla="*/ 85725 w 1900541"/>
                <a:gd name="connsiteY3" fmla="*/ 781050 h 1228725"/>
                <a:gd name="connsiteX4" fmla="*/ 0 w 1900541"/>
                <a:gd name="connsiteY4" fmla="*/ 976312 h 1228725"/>
                <a:gd name="connsiteX5" fmla="*/ 219075 w 1900541"/>
                <a:gd name="connsiteY5" fmla="*/ 1223962 h 1228725"/>
                <a:gd name="connsiteX6" fmla="*/ 981075 w 1900541"/>
                <a:gd name="connsiteY6" fmla="*/ 1228725 h 1228725"/>
                <a:gd name="connsiteX7" fmla="*/ 1828800 w 1900541"/>
                <a:gd name="connsiteY7" fmla="*/ 390525 h 1228725"/>
                <a:gd name="connsiteX8" fmla="*/ 1900237 w 1900541"/>
                <a:gd name="connsiteY8" fmla="*/ 204787 h 1228725"/>
                <a:gd name="connsiteX0" fmla="*/ 1900237 w 1909291"/>
                <a:gd name="connsiteY0" fmla="*/ 204787 h 1228725"/>
                <a:gd name="connsiteX1" fmla="*/ 1709737 w 1909291"/>
                <a:gd name="connsiteY1" fmla="*/ 0 h 1228725"/>
                <a:gd name="connsiteX2" fmla="*/ 866775 w 1909291"/>
                <a:gd name="connsiteY2" fmla="*/ 9525 h 1228725"/>
                <a:gd name="connsiteX3" fmla="*/ 85725 w 1909291"/>
                <a:gd name="connsiteY3" fmla="*/ 781050 h 1228725"/>
                <a:gd name="connsiteX4" fmla="*/ 0 w 1909291"/>
                <a:gd name="connsiteY4" fmla="*/ 976312 h 1228725"/>
                <a:gd name="connsiteX5" fmla="*/ 219075 w 1909291"/>
                <a:gd name="connsiteY5" fmla="*/ 1223962 h 1228725"/>
                <a:gd name="connsiteX6" fmla="*/ 981075 w 1909291"/>
                <a:gd name="connsiteY6" fmla="*/ 1228725 h 1228725"/>
                <a:gd name="connsiteX7" fmla="*/ 1828800 w 1909291"/>
                <a:gd name="connsiteY7" fmla="*/ 390525 h 1228725"/>
                <a:gd name="connsiteX8" fmla="*/ 1900237 w 1909291"/>
                <a:gd name="connsiteY8" fmla="*/ 204787 h 1228725"/>
                <a:gd name="connsiteX0" fmla="*/ 1900237 w 1900274"/>
                <a:gd name="connsiteY0" fmla="*/ 204787 h 1228725"/>
                <a:gd name="connsiteX1" fmla="*/ 1709737 w 1900274"/>
                <a:gd name="connsiteY1" fmla="*/ 0 h 1228725"/>
                <a:gd name="connsiteX2" fmla="*/ 866775 w 1900274"/>
                <a:gd name="connsiteY2" fmla="*/ 9525 h 1228725"/>
                <a:gd name="connsiteX3" fmla="*/ 85725 w 1900274"/>
                <a:gd name="connsiteY3" fmla="*/ 781050 h 1228725"/>
                <a:gd name="connsiteX4" fmla="*/ 0 w 1900274"/>
                <a:gd name="connsiteY4" fmla="*/ 976312 h 1228725"/>
                <a:gd name="connsiteX5" fmla="*/ 219075 w 1900274"/>
                <a:gd name="connsiteY5" fmla="*/ 1223962 h 1228725"/>
                <a:gd name="connsiteX6" fmla="*/ 981075 w 1900274"/>
                <a:gd name="connsiteY6" fmla="*/ 1228725 h 1228725"/>
                <a:gd name="connsiteX7" fmla="*/ 1828800 w 1900274"/>
                <a:gd name="connsiteY7" fmla="*/ 390525 h 1228725"/>
                <a:gd name="connsiteX8" fmla="*/ 1900237 w 1900274"/>
                <a:gd name="connsiteY8" fmla="*/ 204787 h 1228725"/>
                <a:gd name="connsiteX0" fmla="*/ 1900237 w 1900286"/>
                <a:gd name="connsiteY0" fmla="*/ 204787 h 1228725"/>
                <a:gd name="connsiteX1" fmla="*/ 1709737 w 1900286"/>
                <a:gd name="connsiteY1" fmla="*/ 0 h 1228725"/>
                <a:gd name="connsiteX2" fmla="*/ 866775 w 1900286"/>
                <a:gd name="connsiteY2" fmla="*/ 9525 h 1228725"/>
                <a:gd name="connsiteX3" fmla="*/ 85725 w 1900286"/>
                <a:gd name="connsiteY3" fmla="*/ 781050 h 1228725"/>
                <a:gd name="connsiteX4" fmla="*/ 0 w 1900286"/>
                <a:gd name="connsiteY4" fmla="*/ 976312 h 1228725"/>
                <a:gd name="connsiteX5" fmla="*/ 219075 w 1900286"/>
                <a:gd name="connsiteY5" fmla="*/ 1223962 h 1228725"/>
                <a:gd name="connsiteX6" fmla="*/ 981075 w 1900286"/>
                <a:gd name="connsiteY6" fmla="*/ 1228725 h 1228725"/>
                <a:gd name="connsiteX7" fmla="*/ 1828800 w 1900286"/>
                <a:gd name="connsiteY7" fmla="*/ 390525 h 1228725"/>
                <a:gd name="connsiteX8" fmla="*/ 1900237 w 1900286"/>
                <a:gd name="connsiteY8" fmla="*/ 204787 h 1228725"/>
                <a:gd name="connsiteX0" fmla="*/ 1900237 w 1900286"/>
                <a:gd name="connsiteY0" fmla="*/ 204787 h 1228725"/>
                <a:gd name="connsiteX1" fmla="*/ 1709737 w 1900286"/>
                <a:gd name="connsiteY1" fmla="*/ 0 h 1228725"/>
                <a:gd name="connsiteX2" fmla="*/ 866775 w 1900286"/>
                <a:gd name="connsiteY2" fmla="*/ 9525 h 1228725"/>
                <a:gd name="connsiteX3" fmla="*/ 85725 w 1900286"/>
                <a:gd name="connsiteY3" fmla="*/ 781050 h 1228725"/>
                <a:gd name="connsiteX4" fmla="*/ 0 w 1900286"/>
                <a:gd name="connsiteY4" fmla="*/ 976312 h 1228725"/>
                <a:gd name="connsiteX5" fmla="*/ 219075 w 1900286"/>
                <a:gd name="connsiteY5" fmla="*/ 1223962 h 1228725"/>
                <a:gd name="connsiteX6" fmla="*/ 981075 w 1900286"/>
                <a:gd name="connsiteY6" fmla="*/ 1228725 h 1228725"/>
                <a:gd name="connsiteX7" fmla="*/ 1828800 w 1900286"/>
                <a:gd name="connsiteY7" fmla="*/ 390525 h 1228725"/>
                <a:gd name="connsiteX8" fmla="*/ 1900237 w 1900286"/>
                <a:gd name="connsiteY8" fmla="*/ 204787 h 1228725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3612 w 1903661"/>
                <a:gd name="connsiteY0" fmla="*/ 204787 h 1243354"/>
                <a:gd name="connsiteX1" fmla="*/ 1713112 w 1903661"/>
                <a:gd name="connsiteY1" fmla="*/ 0 h 1243354"/>
                <a:gd name="connsiteX2" fmla="*/ 870150 w 1903661"/>
                <a:gd name="connsiteY2" fmla="*/ 9525 h 1243354"/>
                <a:gd name="connsiteX3" fmla="*/ 89100 w 1903661"/>
                <a:gd name="connsiteY3" fmla="*/ 781050 h 1243354"/>
                <a:gd name="connsiteX4" fmla="*/ 200 w 1903661"/>
                <a:gd name="connsiteY4" fmla="*/ 989012 h 1243354"/>
                <a:gd name="connsiteX5" fmla="*/ 222450 w 1903661"/>
                <a:gd name="connsiteY5" fmla="*/ 1223962 h 1243354"/>
                <a:gd name="connsiteX6" fmla="*/ 984450 w 1903661"/>
                <a:gd name="connsiteY6" fmla="*/ 1228725 h 1243354"/>
                <a:gd name="connsiteX7" fmla="*/ 1832175 w 1903661"/>
                <a:gd name="connsiteY7" fmla="*/ 390525 h 1243354"/>
                <a:gd name="connsiteX8" fmla="*/ 1903612 w 1903661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68"/>
                <a:gd name="connsiteY0" fmla="*/ 204787 h 1243354"/>
                <a:gd name="connsiteX1" fmla="*/ 1716271 w 1906868"/>
                <a:gd name="connsiteY1" fmla="*/ 0 h 1243354"/>
                <a:gd name="connsiteX2" fmla="*/ 873309 w 1906868"/>
                <a:gd name="connsiteY2" fmla="*/ 9525 h 1243354"/>
                <a:gd name="connsiteX3" fmla="*/ 92259 w 1906868"/>
                <a:gd name="connsiteY3" fmla="*/ 781050 h 1243354"/>
                <a:gd name="connsiteX4" fmla="*/ 184 w 1906868"/>
                <a:gd name="connsiteY4" fmla="*/ 979487 h 1243354"/>
                <a:gd name="connsiteX5" fmla="*/ 225609 w 1906868"/>
                <a:gd name="connsiteY5" fmla="*/ 1223962 h 1243354"/>
                <a:gd name="connsiteX6" fmla="*/ 987609 w 1906868"/>
                <a:gd name="connsiteY6" fmla="*/ 1228725 h 1243354"/>
                <a:gd name="connsiteX7" fmla="*/ 1835334 w 1906868"/>
                <a:gd name="connsiteY7" fmla="*/ 390525 h 1243354"/>
                <a:gd name="connsiteX8" fmla="*/ 1906771 w 1906868"/>
                <a:gd name="connsiteY8" fmla="*/ 204787 h 1243354"/>
                <a:gd name="connsiteX0" fmla="*/ 1906771 w 1906881"/>
                <a:gd name="connsiteY0" fmla="*/ 204787 h 1243354"/>
                <a:gd name="connsiteX1" fmla="*/ 1716271 w 1906881"/>
                <a:gd name="connsiteY1" fmla="*/ 0 h 1243354"/>
                <a:gd name="connsiteX2" fmla="*/ 873309 w 1906881"/>
                <a:gd name="connsiteY2" fmla="*/ 9525 h 1243354"/>
                <a:gd name="connsiteX3" fmla="*/ 92259 w 1906881"/>
                <a:gd name="connsiteY3" fmla="*/ 781050 h 1243354"/>
                <a:gd name="connsiteX4" fmla="*/ 184 w 1906881"/>
                <a:gd name="connsiteY4" fmla="*/ 979487 h 1243354"/>
                <a:gd name="connsiteX5" fmla="*/ 225609 w 1906881"/>
                <a:gd name="connsiteY5" fmla="*/ 1223962 h 1243354"/>
                <a:gd name="connsiteX6" fmla="*/ 987609 w 1906881"/>
                <a:gd name="connsiteY6" fmla="*/ 1228725 h 1243354"/>
                <a:gd name="connsiteX7" fmla="*/ 1835334 w 1906881"/>
                <a:gd name="connsiteY7" fmla="*/ 390525 h 1243354"/>
                <a:gd name="connsiteX8" fmla="*/ 1906771 w 1906881"/>
                <a:gd name="connsiteY8" fmla="*/ 204787 h 1243354"/>
                <a:gd name="connsiteX0" fmla="*/ 1906771 w 1906881"/>
                <a:gd name="connsiteY0" fmla="*/ 204787 h 1243354"/>
                <a:gd name="connsiteX1" fmla="*/ 1716271 w 1906881"/>
                <a:gd name="connsiteY1" fmla="*/ 0 h 1243354"/>
                <a:gd name="connsiteX2" fmla="*/ 873309 w 1906881"/>
                <a:gd name="connsiteY2" fmla="*/ 9525 h 1243354"/>
                <a:gd name="connsiteX3" fmla="*/ 92259 w 1906881"/>
                <a:gd name="connsiteY3" fmla="*/ 781050 h 1243354"/>
                <a:gd name="connsiteX4" fmla="*/ 184 w 1906881"/>
                <a:gd name="connsiteY4" fmla="*/ 979487 h 1243354"/>
                <a:gd name="connsiteX5" fmla="*/ 225609 w 1906881"/>
                <a:gd name="connsiteY5" fmla="*/ 1223962 h 1243354"/>
                <a:gd name="connsiteX6" fmla="*/ 987609 w 1906881"/>
                <a:gd name="connsiteY6" fmla="*/ 1228725 h 1243354"/>
                <a:gd name="connsiteX7" fmla="*/ 1835334 w 1906881"/>
                <a:gd name="connsiteY7" fmla="*/ 390525 h 1243354"/>
                <a:gd name="connsiteX8" fmla="*/ 1906771 w 1906881"/>
                <a:gd name="connsiteY8" fmla="*/ 204787 h 1243354"/>
                <a:gd name="connsiteX0" fmla="*/ 1909965 w 1910075"/>
                <a:gd name="connsiteY0" fmla="*/ 204787 h 1243354"/>
                <a:gd name="connsiteX1" fmla="*/ 1719465 w 1910075"/>
                <a:gd name="connsiteY1" fmla="*/ 0 h 1243354"/>
                <a:gd name="connsiteX2" fmla="*/ 876503 w 1910075"/>
                <a:gd name="connsiteY2" fmla="*/ 9525 h 1243354"/>
                <a:gd name="connsiteX3" fmla="*/ 95453 w 1910075"/>
                <a:gd name="connsiteY3" fmla="*/ 781050 h 1243354"/>
                <a:gd name="connsiteX4" fmla="*/ 171 w 1910075"/>
                <a:gd name="connsiteY4" fmla="*/ 979487 h 1243354"/>
                <a:gd name="connsiteX5" fmla="*/ 228803 w 1910075"/>
                <a:gd name="connsiteY5" fmla="*/ 1223962 h 1243354"/>
                <a:gd name="connsiteX6" fmla="*/ 990803 w 1910075"/>
                <a:gd name="connsiteY6" fmla="*/ 1228725 h 1243354"/>
                <a:gd name="connsiteX7" fmla="*/ 1838528 w 1910075"/>
                <a:gd name="connsiteY7" fmla="*/ 390525 h 1243354"/>
                <a:gd name="connsiteX8" fmla="*/ 1909965 w 1910075"/>
                <a:gd name="connsiteY8" fmla="*/ 204787 h 124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0075" h="1243354">
                  <a:moveTo>
                    <a:pt x="1909965" y="204787"/>
                  </a:moveTo>
                  <a:cubicBezTo>
                    <a:pt x="1906790" y="139700"/>
                    <a:pt x="1846465" y="33337"/>
                    <a:pt x="1719465" y="0"/>
                  </a:cubicBezTo>
                  <a:lnTo>
                    <a:pt x="876503" y="9525"/>
                  </a:lnTo>
                  <a:lnTo>
                    <a:pt x="95453" y="781050"/>
                  </a:lnTo>
                  <a:cubicBezTo>
                    <a:pt x="38303" y="846137"/>
                    <a:pt x="-3004" y="904875"/>
                    <a:pt x="171" y="979487"/>
                  </a:cubicBezTo>
                  <a:cubicBezTo>
                    <a:pt x="6521" y="1064154"/>
                    <a:pt x="12331" y="1112223"/>
                    <a:pt x="228803" y="1223962"/>
                  </a:cubicBezTo>
                  <a:cubicBezTo>
                    <a:pt x="393903" y="1265502"/>
                    <a:pt x="736803" y="1227137"/>
                    <a:pt x="990803" y="1228725"/>
                  </a:cubicBezTo>
                  <a:lnTo>
                    <a:pt x="1838528" y="390525"/>
                  </a:lnTo>
                  <a:cubicBezTo>
                    <a:pt x="1896471" y="326231"/>
                    <a:pt x="1911553" y="260350"/>
                    <a:pt x="1909965" y="204787"/>
                  </a:cubicBezTo>
                  <a:close/>
                </a:path>
              </a:pathLst>
            </a:custGeom>
            <a:gradFill>
              <a:gsLst>
                <a:gs pos="100000">
                  <a:srgbClr val="DA9F3E"/>
                </a:gs>
                <a:gs pos="0">
                  <a:srgbClr val="DA9F3E"/>
                </a:gs>
                <a:gs pos="50000">
                  <a:srgbClr val="FEA105"/>
                </a:gs>
              </a:gsLst>
              <a:lin ang="8100000" scaled="0"/>
            </a:gradFill>
            <a:ln w="15875">
              <a:solidFill>
                <a:srgbClr val="ED9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472428" y="4282351"/>
              <a:ext cx="1906881" cy="1243354"/>
            </a:xfrm>
            <a:custGeom>
              <a:avLst/>
              <a:gdLst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541"/>
                <a:gd name="connsiteY0" fmla="*/ 204787 h 1228725"/>
                <a:gd name="connsiteX1" fmla="*/ 1709737 w 1900541"/>
                <a:gd name="connsiteY1" fmla="*/ 0 h 1228725"/>
                <a:gd name="connsiteX2" fmla="*/ 866775 w 1900541"/>
                <a:gd name="connsiteY2" fmla="*/ 9525 h 1228725"/>
                <a:gd name="connsiteX3" fmla="*/ 85725 w 1900541"/>
                <a:gd name="connsiteY3" fmla="*/ 781050 h 1228725"/>
                <a:gd name="connsiteX4" fmla="*/ 0 w 1900541"/>
                <a:gd name="connsiteY4" fmla="*/ 976312 h 1228725"/>
                <a:gd name="connsiteX5" fmla="*/ 219075 w 1900541"/>
                <a:gd name="connsiteY5" fmla="*/ 1223962 h 1228725"/>
                <a:gd name="connsiteX6" fmla="*/ 981075 w 1900541"/>
                <a:gd name="connsiteY6" fmla="*/ 1228725 h 1228725"/>
                <a:gd name="connsiteX7" fmla="*/ 1828800 w 1900541"/>
                <a:gd name="connsiteY7" fmla="*/ 390525 h 1228725"/>
                <a:gd name="connsiteX8" fmla="*/ 1900237 w 1900541"/>
                <a:gd name="connsiteY8" fmla="*/ 204787 h 1228725"/>
                <a:gd name="connsiteX0" fmla="*/ 1900237 w 1909291"/>
                <a:gd name="connsiteY0" fmla="*/ 204787 h 1228725"/>
                <a:gd name="connsiteX1" fmla="*/ 1709737 w 1909291"/>
                <a:gd name="connsiteY1" fmla="*/ 0 h 1228725"/>
                <a:gd name="connsiteX2" fmla="*/ 866775 w 1909291"/>
                <a:gd name="connsiteY2" fmla="*/ 9525 h 1228725"/>
                <a:gd name="connsiteX3" fmla="*/ 85725 w 1909291"/>
                <a:gd name="connsiteY3" fmla="*/ 781050 h 1228725"/>
                <a:gd name="connsiteX4" fmla="*/ 0 w 1909291"/>
                <a:gd name="connsiteY4" fmla="*/ 976312 h 1228725"/>
                <a:gd name="connsiteX5" fmla="*/ 219075 w 1909291"/>
                <a:gd name="connsiteY5" fmla="*/ 1223962 h 1228725"/>
                <a:gd name="connsiteX6" fmla="*/ 981075 w 1909291"/>
                <a:gd name="connsiteY6" fmla="*/ 1228725 h 1228725"/>
                <a:gd name="connsiteX7" fmla="*/ 1828800 w 1909291"/>
                <a:gd name="connsiteY7" fmla="*/ 390525 h 1228725"/>
                <a:gd name="connsiteX8" fmla="*/ 1900237 w 1909291"/>
                <a:gd name="connsiteY8" fmla="*/ 204787 h 1228725"/>
                <a:gd name="connsiteX0" fmla="*/ 1900237 w 1900274"/>
                <a:gd name="connsiteY0" fmla="*/ 204787 h 1228725"/>
                <a:gd name="connsiteX1" fmla="*/ 1709737 w 1900274"/>
                <a:gd name="connsiteY1" fmla="*/ 0 h 1228725"/>
                <a:gd name="connsiteX2" fmla="*/ 866775 w 1900274"/>
                <a:gd name="connsiteY2" fmla="*/ 9525 h 1228725"/>
                <a:gd name="connsiteX3" fmla="*/ 85725 w 1900274"/>
                <a:gd name="connsiteY3" fmla="*/ 781050 h 1228725"/>
                <a:gd name="connsiteX4" fmla="*/ 0 w 1900274"/>
                <a:gd name="connsiteY4" fmla="*/ 976312 h 1228725"/>
                <a:gd name="connsiteX5" fmla="*/ 219075 w 1900274"/>
                <a:gd name="connsiteY5" fmla="*/ 1223962 h 1228725"/>
                <a:gd name="connsiteX6" fmla="*/ 981075 w 1900274"/>
                <a:gd name="connsiteY6" fmla="*/ 1228725 h 1228725"/>
                <a:gd name="connsiteX7" fmla="*/ 1828800 w 1900274"/>
                <a:gd name="connsiteY7" fmla="*/ 390525 h 1228725"/>
                <a:gd name="connsiteX8" fmla="*/ 1900237 w 1900274"/>
                <a:gd name="connsiteY8" fmla="*/ 204787 h 1228725"/>
                <a:gd name="connsiteX0" fmla="*/ 1900237 w 1900286"/>
                <a:gd name="connsiteY0" fmla="*/ 204787 h 1228725"/>
                <a:gd name="connsiteX1" fmla="*/ 1709737 w 1900286"/>
                <a:gd name="connsiteY1" fmla="*/ 0 h 1228725"/>
                <a:gd name="connsiteX2" fmla="*/ 866775 w 1900286"/>
                <a:gd name="connsiteY2" fmla="*/ 9525 h 1228725"/>
                <a:gd name="connsiteX3" fmla="*/ 85725 w 1900286"/>
                <a:gd name="connsiteY3" fmla="*/ 781050 h 1228725"/>
                <a:gd name="connsiteX4" fmla="*/ 0 w 1900286"/>
                <a:gd name="connsiteY4" fmla="*/ 976312 h 1228725"/>
                <a:gd name="connsiteX5" fmla="*/ 219075 w 1900286"/>
                <a:gd name="connsiteY5" fmla="*/ 1223962 h 1228725"/>
                <a:gd name="connsiteX6" fmla="*/ 981075 w 1900286"/>
                <a:gd name="connsiteY6" fmla="*/ 1228725 h 1228725"/>
                <a:gd name="connsiteX7" fmla="*/ 1828800 w 1900286"/>
                <a:gd name="connsiteY7" fmla="*/ 390525 h 1228725"/>
                <a:gd name="connsiteX8" fmla="*/ 1900237 w 1900286"/>
                <a:gd name="connsiteY8" fmla="*/ 204787 h 1228725"/>
                <a:gd name="connsiteX0" fmla="*/ 1900237 w 1900286"/>
                <a:gd name="connsiteY0" fmla="*/ 204787 h 1228725"/>
                <a:gd name="connsiteX1" fmla="*/ 1709737 w 1900286"/>
                <a:gd name="connsiteY1" fmla="*/ 0 h 1228725"/>
                <a:gd name="connsiteX2" fmla="*/ 866775 w 1900286"/>
                <a:gd name="connsiteY2" fmla="*/ 9525 h 1228725"/>
                <a:gd name="connsiteX3" fmla="*/ 85725 w 1900286"/>
                <a:gd name="connsiteY3" fmla="*/ 781050 h 1228725"/>
                <a:gd name="connsiteX4" fmla="*/ 0 w 1900286"/>
                <a:gd name="connsiteY4" fmla="*/ 976312 h 1228725"/>
                <a:gd name="connsiteX5" fmla="*/ 219075 w 1900286"/>
                <a:gd name="connsiteY5" fmla="*/ 1223962 h 1228725"/>
                <a:gd name="connsiteX6" fmla="*/ 981075 w 1900286"/>
                <a:gd name="connsiteY6" fmla="*/ 1228725 h 1228725"/>
                <a:gd name="connsiteX7" fmla="*/ 1828800 w 1900286"/>
                <a:gd name="connsiteY7" fmla="*/ 390525 h 1228725"/>
                <a:gd name="connsiteX8" fmla="*/ 1900237 w 1900286"/>
                <a:gd name="connsiteY8" fmla="*/ 204787 h 1228725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3612 w 1903661"/>
                <a:gd name="connsiteY0" fmla="*/ 204787 h 1243354"/>
                <a:gd name="connsiteX1" fmla="*/ 1713112 w 1903661"/>
                <a:gd name="connsiteY1" fmla="*/ 0 h 1243354"/>
                <a:gd name="connsiteX2" fmla="*/ 870150 w 1903661"/>
                <a:gd name="connsiteY2" fmla="*/ 9525 h 1243354"/>
                <a:gd name="connsiteX3" fmla="*/ 89100 w 1903661"/>
                <a:gd name="connsiteY3" fmla="*/ 781050 h 1243354"/>
                <a:gd name="connsiteX4" fmla="*/ 200 w 1903661"/>
                <a:gd name="connsiteY4" fmla="*/ 989012 h 1243354"/>
                <a:gd name="connsiteX5" fmla="*/ 222450 w 1903661"/>
                <a:gd name="connsiteY5" fmla="*/ 1223962 h 1243354"/>
                <a:gd name="connsiteX6" fmla="*/ 984450 w 1903661"/>
                <a:gd name="connsiteY6" fmla="*/ 1228725 h 1243354"/>
                <a:gd name="connsiteX7" fmla="*/ 1832175 w 1903661"/>
                <a:gd name="connsiteY7" fmla="*/ 390525 h 1243354"/>
                <a:gd name="connsiteX8" fmla="*/ 1903612 w 1903661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68"/>
                <a:gd name="connsiteY0" fmla="*/ 204787 h 1243354"/>
                <a:gd name="connsiteX1" fmla="*/ 1716271 w 1906868"/>
                <a:gd name="connsiteY1" fmla="*/ 0 h 1243354"/>
                <a:gd name="connsiteX2" fmla="*/ 873309 w 1906868"/>
                <a:gd name="connsiteY2" fmla="*/ 9525 h 1243354"/>
                <a:gd name="connsiteX3" fmla="*/ 92259 w 1906868"/>
                <a:gd name="connsiteY3" fmla="*/ 781050 h 1243354"/>
                <a:gd name="connsiteX4" fmla="*/ 184 w 1906868"/>
                <a:gd name="connsiteY4" fmla="*/ 979487 h 1243354"/>
                <a:gd name="connsiteX5" fmla="*/ 225609 w 1906868"/>
                <a:gd name="connsiteY5" fmla="*/ 1223962 h 1243354"/>
                <a:gd name="connsiteX6" fmla="*/ 987609 w 1906868"/>
                <a:gd name="connsiteY6" fmla="*/ 1228725 h 1243354"/>
                <a:gd name="connsiteX7" fmla="*/ 1835334 w 1906868"/>
                <a:gd name="connsiteY7" fmla="*/ 390525 h 1243354"/>
                <a:gd name="connsiteX8" fmla="*/ 1906771 w 1906868"/>
                <a:gd name="connsiteY8" fmla="*/ 204787 h 1243354"/>
                <a:gd name="connsiteX0" fmla="*/ 1906771 w 1906881"/>
                <a:gd name="connsiteY0" fmla="*/ 204787 h 1243354"/>
                <a:gd name="connsiteX1" fmla="*/ 1716271 w 1906881"/>
                <a:gd name="connsiteY1" fmla="*/ 0 h 1243354"/>
                <a:gd name="connsiteX2" fmla="*/ 873309 w 1906881"/>
                <a:gd name="connsiteY2" fmla="*/ 9525 h 1243354"/>
                <a:gd name="connsiteX3" fmla="*/ 92259 w 1906881"/>
                <a:gd name="connsiteY3" fmla="*/ 781050 h 1243354"/>
                <a:gd name="connsiteX4" fmla="*/ 184 w 1906881"/>
                <a:gd name="connsiteY4" fmla="*/ 979487 h 1243354"/>
                <a:gd name="connsiteX5" fmla="*/ 225609 w 1906881"/>
                <a:gd name="connsiteY5" fmla="*/ 1223962 h 1243354"/>
                <a:gd name="connsiteX6" fmla="*/ 987609 w 1906881"/>
                <a:gd name="connsiteY6" fmla="*/ 1228725 h 1243354"/>
                <a:gd name="connsiteX7" fmla="*/ 1835334 w 1906881"/>
                <a:gd name="connsiteY7" fmla="*/ 390525 h 1243354"/>
                <a:gd name="connsiteX8" fmla="*/ 1906771 w 1906881"/>
                <a:gd name="connsiteY8" fmla="*/ 204787 h 124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881" h="1243354">
                  <a:moveTo>
                    <a:pt x="1906771" y="204787"/>
                  </a:moveTo>
                  <a:cubicBezTo>
                    <a:pt x="1903596" y="139700"/>
                    <a:pt x="1843271" y="33337"/>
                    <a:pt x="1716271" y="0"/>
                  </a:cubicBezTo>
                  <a:lnTo>
                    <a:pt x="873309" y="9525"/>
                  </a:lnTo>
                  <a:lnTo>
                    <a:pt x="92259" y="781050"/>
                  </a:lnTo>
                  <a:cubicBezTo>
                    <a:pt x="35109" y="846137"/>
                    <a:pt x="-2991" y="904875"/>
                    <a:pt x="184" y="979487"/>
                  </a:cubicBezTo>
                  <a:cubicBezTo>
                    <a:pt x="6534" y="1064154"/>
                    <a:pt x="66859" y="1147497"/>
                    <a:pt x="225609" y="1223962"/>
                  </a:cubicBezTo>
                  <a:cubicBezTo>
                    <a:pt x="390709" y="1265502"/>
                    <a:pt x="733609" y="1227137"/>
                    <a:pt x="987609" y="1228725"/>
                  </a:cubicBezTo>
                  <a:lnTo>
                    <a:pt x="1835334" y="390525"/>
                  </a:lnTo>
                  <a:cubicBezTo>
                    <a:pt x="1893277" y="326231"/>
                    <a:pt x="1908359" y="260350"/>
                    <a:pt x="1906771" y="204787"/>
                  </a:cubicBezTo>
                  <a:close/>
                </a:path>
              </a:pathLst>
            </a:custGeom>
            <a:gradFill>
              <a:gsLst>
                <a:gs pos="100000">
                  <a:srgbClr val="339F95"/>
                </a:gs>
                <a:gs pos="0">
                  <a:srgbClr val="339F95"/>
                </a:gs>
                <a:gs pos="50000">
                  <a:srgbClr val="029F86"/>
                </a:gs>
              </a:gsLst>
              <a:lin ang="8100000" scaled="0"/>
            </a:gradFill>
            <a:ln w="15875">
              <a:solidFill>
                <a:srgbClr val="00A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>
            <a:xfrm flipH="1" flipV="1">
              <a:off x="5486214" y="5277676"/>
              <a:ext cx="2356459" cy="1083410"/>
            </a:xfrm>
            <a:custGeom>
              <a:avLst/>
              <a:gdLst>
                <a:gd name="connsiteX0" fmla="*/ 494341 w 2328107"/>
                <a:gd name="connsiteY0" fmla="*/ 0 h 1065278"/>
                <a:gd name="connsiteX1" fmla="*/ 550571 w 2328107"/>
                <a:gd name="connsiteY1" fmla="*/ 28564 h 1065278"/>
                <a:gd name="connsiteX2" fmla="*/ 550571 w 2328107"/>
                <a:gd name="connsiteY2" fmla="*/ 162731 h 1065278"/>
                <a:gd name="connsiteX3" fmla="*/ 1415493 w 2328107"/>
                <a:gd name="connsiteY3" fmla="*/ 162731 h 1065278"/>
                <a:gd name="connsiteX4" fmla="*/ 1546283 w 2328107"/>
                <a:gd name="connsiteY4" fmla="*/ 218010 h 1065278"/>
                <a:gd name="connsiteX5" fmla="*/ 2252742 w 2328107"/>
                <a:gd name="connsiteY5" fmla="*/ 924469 h 1065278"/>
                <a:gd name="connsiteX6" fmla="*/ 2287775 w 2328107"/>
                <a:gd name="connsiteY6" fmla="*/ 963966 h 1065278"/>
                <a:gd name="connsiteX7" fmla="*/ 2328107 w 2328107"/>
                <a:gd name="connsiteY7" fmla="*/ 1037934 h 1065278"/>
                <a:gd name="connsiteX8" fmla="*/ 2194261 w 2328107"/>
                <a:gd name="connsiteY8" fmla="*/ 932663 h 1065278"/>
                <a:gd name="connsiteX9" fmla="*/ 2111902 w 2328107"/>
                <a:gd name="connsiteY9" fmla="*/ 916187 h 1065278"/>
                <a:gd name="connsiteX10" fmla="*/ 550571 w 2328107"/>
                <a:gd name="connsiteY10" fmla="*/ 916187 h 1065278"/>
                <a:gd name="connsiteX11" fmla="*/ 550571 w 2328107"/>
                <a:gd name="connsiteY11" fmla="*/ 1029662 h 1065278"/>
                <a:gd name="connsiteX12" fmla="*/ 480458 w 2328107"/>
                <a:gd name="connsiteY12" fmla="*/ 1065278 h 1065278"/>
                <a:gd name="connsiteX13" fmla="*/ 4086 w 2328107"/>
                <a:gd name="connsiteY13" fmla="*/ 597247 h 1065278"/>
                <a:gd name="connsiteX14" fmla="*/ 0 w 2328107"/>
                <a:gd name="connsiteY14" fmla="*/ 485686 h 1065278"/>
                <a:gd name="connsiteX0" fmla="*/ 505726 w 2339492"/>
                <a:gd name="connsiteY0" fmla="*/ 0 h 1065278"/>
                <a:gd name="connsiteX1" fmla="*/ 561956 w 2339492"/>
                <a:gd name="connsiteY1" fmla="*/ 28564 h 1065278"/>
                <a:gd name="connsiteX2" fmla="*/ 561956 w 2339492"/>
                <a:gd name="connsiteY2" fmla="*/ 162731 h 1065278"/>
                <a:gd name="connsiteX3" fmla="*/ 1426878 w 2339492"/>
                <a:gd name="connsiteY3" fmla="*/ 162731 h 1065278"/>
                <a:gd name="connsiteX4" fmla="*/ 1557668 w 2339492"/>
                <a:gd name="connsiteY4" fmla="*/ 218010 h 1065278"/>
                <a:gd name="connsiteX5" fmla="*/ 2264127 w 2339492"/>
                <a:gd name="connsiteY5" fmla="*/ 924469 h 1065278"/>
                <a:gd name="connsiteX6" fmla="*/ 2299160 w 2339492"/>
                <a:gd name="connsiteY6" fmla="*/ 963966 h 1065278"/>
                <a:gd name="connsiteX7" fmla="*/ 2339492 w 2339492"/>
                <a:gd name="connsiteY7" fmla="*/ 1037934 h 1065278"/>
                <a:gd name="connsiteX8" fmla="*/ 2205646 w 2339492"/>
                <a:gd name="connsiteY8" fmla="*/ 932663 h 1065278"/>
                <a:gd name="connsiteX9" fmla="*/ 2123287 w 2339492"/>
                <a:gd name="connsiteY9" fmla="*/ 916187 h 1065278"/>
                <a:gd name="connsiteX10" fmla="*/ 561956 w 2339492"/>
                <a:gd name="connsiteY10" fmla="*/ 916187 h 1065278"/>
                <a:gd name="connsiteX11" fmla="*/ 561956 w 2339492"/>
                <a:gd name="connsiteY11" fmla="*/ 1029662 h 1065278"/>
                <a:gd name="connsiteX12" fmla="*/ 491843 w 2339492"/>
                <a:gd name="connsiteY12" fmla="*/ 1065278 h 1065278"/>
                <a:gd name="connsiteX13" fmla="*/ 15471 w 2339492"/>
                <a:gd name="connsiteY13" fmla="*/ 597247 h 1065278"/>
                <a:gd name="connsiteX14" fmla="*/ 11385 w 2339492"/>
                <a:gd name="connsiteY14" fmla="*/ 485686 h 1065278"/>
                <a:gd name="connsiteX15" fmla="*/ 505726 w 2339492"/>
                <a:gd name="connsiteY15" fmla="*/ 0 h 1065278"/>
                <a:gd name="connsiteX0" fmla="*/ 518250 w 2352016"/>
                <a:gd name="connsiteY0" fmla="*/ 0 h 1065278"/>
                <a:gd name="connsiteX1" fmla="*/ 574480 w 2352016"/>
                <a:gd name="connsiteY1" fmla="*/ 28564 h 1065278"/>
                <a:gd name="connsiteX2" fmla="*/ 574480 w 2352016"/>
                <a:gd name="connsiteY2" fmla="*/ 162731 h 1065278"/>
                <a:gd name="connsiteX3" fmla="*/ 1439402 w 2352016"/>
                <a:gd name="connsiteY3" fmla="*/ 162731 h 1065278"/>
                <a:gd name="connsiteX4" fmla="*/ 1570192 w 2352016"/>
                <a:gd name="connsiteY4" fmla="*/ 218010 h 1065278"/>
                <a:gd name="connsiteX5" fmla="*/ 2276651 w 2352016"/>
                <a:gd name="connsiteY5" fmla="*/ 924469 h 1065278"/>
                <a:gd name="connsiteX6" fmla="*/ 2311684 w 2352016"/>
                <a:gd name="connsiteY6" fmla="*/ 963966 h 1065278"/>
                <a:gd name="connsiteX7" fmla="*/ 2352016 w 2352016"/>
                <a:gd name="connsiteY7" fmla="*/ 1037934 h 1065278"/>
                <a:gd name="connsiteX8" fmla="*/ 2218170 w 2352016"/>
                <a:gd name="connsiteY8" fmla="*/ 932663 h 1065278"/>
                <a:gd name="connsiteX9" fmla="*/ 2135811 w 2352016"/>
                <a:gd name="connsiteY9" fmla="*/ 916187 h 1065278"/>
                <a:gd name="connsiteX10" fmla="*/ 574480 w 2352016"/>
                <a:gd name="connsiteY10" fmla="*/ 916187 h 1065278"/>
                <a:gd name="connsiteX11" fmla="*/ 574480 w 2352016"/>
                <a:gd name="connsiteY11" fmla="*/ 1029662 h 1065278"/>
                <a:gd name="connsiteX12" fmla="*/ 504367 w 2352016"/>
                <a:gd name="connsiteY12" fmla="*/ 1065278 h 1065278"/>
                <a:gd name="connsiteX13" fmla="*/ 27995 w 2352016"/>
                <a:gd name="connsiteY13" fmla="*/ 597247 h 1065278"/>
                <a:gd name="connsiteX14" fmla="*/ 23909 w 2352016"/>
                <a:gd name="connsiteY14" fmla="*/ 485686 h 1065278"/>
                <a:gd name="connsiteX15" fmla="*/ 518250 w 2352016"/>
                <a:gd name="connsiteY15" fmla="*/ 0 h 1065278"/>
                <a:gd name="connsiteX0" fmla="*/ 522693 w 2356459"/>
                <a:gd name="connsiteY0" fmla="*/ 0 h 1065278"/>
                <a:gd name="connsiteX1" fmla="*/ 578923 w 2356459"/>
                <a:gd name="connsiteY1" fmla="*/ 28564 h 1065278"/>
                <a:gd name="connsiteX2" fmla="*/ 578923 w 2356459"/>
                <a:gd name="connsiteY2" fmla="*/ 162731 h 1065278"/>
                <a:gd name="connsiteX3" fmla="*/ 1443845 w 2356459"/>
                <a:gd name="connsiteY3" fmla="*/ 162731 h 1065278"/>
                <a:gd name="connsiteX4" fmla="*/ 1574635 w 2356459"/>
                <a:gd name="connsiteY4" fmla="*/ 218010 h 1065278"/>
                <a:gd name="connsiteX5" fmla="*/ 2281094 w 2356459"/>
                <a:gd name="connsiteY5" fmla="*/ 924469 h 1065278"/>
                <a:gd name="connsiteX6" fmla="*/ 2316127 w 2356459"/>
                <a:gd name="connsiteY6" fmla="*/ 963966 h 1065278"/>
                <a:gd name="connsiteX7" fmla="*/ 2356459 w 2356459"/>
                <a:gd name="connsiteY7" fmla="*/ 1037934 h 1065278"/>
                <a:gd name="connsiteX8" fmla="*/ 2222613 w 2356459"/>
                <a:gd name="connsiteY8" fmla="*/ 932663 h 1065278"/>
                <a:gd name="connsiteX9" fmla="*/ 2140254 w 2356459"/>
                <a:gd name="connsiteY9" fmla="*/ 916187 h 1065278"/>
                <a:gd name="connsiteX10" fmla="*/ 578923 w 2356459"/>
                <a:gd name="connsiteY10" fmla="*/ 916187 h 1065278"/>
                <a:gd name="connsiteX11" fmla="*/ 578923 w 2356459"/>
                <a:gd name="connsiteY11" fmla="*/ 1029662 h 1065278"/>
                <a:gd name="connsiteX12" fmla="*/ 508810 w 2356459"/>
                <a:gd name="connsiteY12" fmla="*/ 1065278 h 1065278"/>
                <a:gd name="connsiteX13" fmla="*/ 32438 w 2356459"/>
                <a:gd name="connsiteY13" fmla="*/ 597247 h 1065278"/>
                <a:gd name="connsiteX14" fmla="*/ 28352 w 2356459"/>
                <a:gd name="connsiteY14" fmla="*/ 485686 h 1065278"/>
                <a:gd name="connsiteX15" fmla="*/ 522693 w 2356459"/>
                <a:gd name="connsiteY15" fmla="*/ 0 h 1065278"/>
                <a:gd name="connsiteX0" fmla="*/ 522693 w 2356459"/>
                <a:gd name="connsiteY0" fmla="*/ 9991 h 1075269"/>
                <a:gd name="connsiteX1" fmla="*/ 578923 w 2356459"/>
                <a:gd name="connsiteY1" fmla="*/ 38555 h 1075269"/>
                <a:gd name="connsiteX2" fmla="*/ 578923 w 2356459"/>
                <a:gd name="connsiteY2" fmla="*/ 172722 h 1075269"/>
                <a:gd name="connsiteX3" fmla="*/ 1443845 w 2356459"/>
                <a:gd name="connsiteY3" fmla="*/ 172722 h 1075269"/>
                <a:gd name="connsiteX4" fmla="*/ 1574635 w 2356459"/>
                <a:gd name="connsiteY4" fmla="*/ 228001 h 1075269"/>
                <a:gd name="connsiteX5" fmla="*/ 2281094 w 2356459"/>
                <a:gd name="connsiteY5" fmla="*/ 934460 h 1075269"/>
                <a:gd name="connsiteX6" fmla="*/ 2316127 w 2356459"/>
                <a:gd name="connsiteY6" fmla="*/ 973957 h 1075269"/>
                <a:gd name="connsiteX7" fmla="*/ 2356459 w 2356459"/>
                <a:gd name="connsiteY7" fmla="*/ 1047925 h 1075269"/>
                <a:gd name="connsiteX8" fmla="*/ 2222613 w 2356459"/>
                <a:gd name="connsiteY8" fmla="*/ 942654 h 1075269"/>
                <a:gd name="connsiteX9" fmla="*/ 2140254 w 2356459"/>
                <a:gd name="connsiteY9" fmla="*/ 926178 h 1075269"/>
                <a:gd name="connsiteX10" fmla="*/ 578923 w 2356459"/>
                <a:gd name="connsiteY10" fmla="*/ 926178 h 1075269"/>
                <a:gd name="connsiteX11" fmla="*/ 578923 w 2356459"/>
                <a:gd name="connsiteY11" fmla="*/ 1039653 h 1075269"/>
                <a:gd name="connsiteX12" fmla="*/ 508810 w 2356459"/>
                <a:gd name="connsiteY12" fmla="*/ 1075269 h 1075269"/>
                <a:gd name="connsiteX13" fmla="*/ 32438 w 2356459"/>
                <a:gd name="connsiteY13" fmla="*/ 607238 h 1075269"/>
                <a:gd name="connsiteX14" fmla="*/ 28352 w 2356459"/>
                <a:gd name="connsiteY14" fmla="*/ 495677 h 1075269"/>
                <a:gd name="connsiteX15" fmla="*/ 522693 w 2356459"/>
                <a:gd name="connsiteY15" fmla="*/ 9991 h 1075269"/>
                <a:gd name="connsiteX0" fmla="*/ 522693 w 2356459"/>
                <a:gd name="connsiteY0" fmla="*/ 12050 h 1077328"/>
                <a:gd name="connsiteX1" fmla="*/ 578923 w 2356459"/>
                <a:gd name="connsiteY1" fmla="*/ 40614 h 1077328"/>
                <a:gd name="connsiteX2" fmla="*/ 578923 w 2356459"/>
                <a:gd name="connsiteY2" fmla="*/ 174781 h 1077328"/>
                <a:gd name="connsiteX3" fmla="*/ 1443845 w 2356459"/>
                <a:gd name="connsiteY3" fmla="*/ 174781 h 1077328"/>
                <a:gd name="connsiteX4" fmla="*/ 1574635 w 2356459"/>
                <a:gd name="connsiteY4" fmla="*/ 230060 h 1077328"/>
                <a:gd name="connsiteX5" fmla="*/ 2281094 w 2356459"/>
                <a:gd name="connsiteY5" fmla="*/ 936519 h 1077328"/>
                <a:gd name="connsiteX6" fmla="*/ 2316127 w 2356459"/>
                <a:gd name="connsiteY6" fmla="*/ 976016 h 1077328"/>
                <a:gd name="connsiteX7" fmla="*/ 2356459 w 2356459"/>
                <a:gd name="connsiteY7" fmla="*/ 1049984 h 1077328"/>
                <a:gd name="connsiteX8" fmla="*/ 2222613 w 2356459"/>
                <a:gd name="connsiteY8" fmla="*/ 944713 h 1077328"/>
                <a:gd name="connsiteX9" fmla="*/ 2140254 w 2356459"/>
                <a:gd name="connsiteY9" fmla="*/ 928237 h 1077328"/>
                <a:gd name="connsiteX10" fmla="*/ 578923 w 2356459"/>
                <a:gd name="connsiteY10" fmla="*/ 928237 h 1077328"/>
                <a:gd name="connsiteX11" fmla="*/ 578923 w 2356459"/>
                <a:gd name="connsiteY11" fmla="*/ 1041712 h 1077328"/>
                <a:gd name="connsiteX12" fmla="*/ 508810 w 2356459"/>
                <a:gd name="connsiteY12" fmla="*/ 1077328 h 1077328"/>
                <a:gd name="connsiteX13" fmla="*/ 32438 w 2356459"/>
                <a:gd name="connsiteY13" fmla="*/ 609297 h 1077328"/>
                <a:gd name="connsiteX14" fmla="*/ 28352 w 2356459"/>
                <a:gd name="connsiteY14" fmla="*/ 497736 h 1077328"/>
                <a:gd name="connsiteX15" fmla="*/ 522693 w 2356459"/>
                <a:gd name="connsiteY15" fmla="*/ 12050 h 1077328"/>
                <a:gd name="connsiteX0" fmla="*/ 522693 w 2356459"/>
                <a:gd name="connsiteY0" fmla="*/ 12886 h 1078164"/>
                <a:gd name="connsiteX1" fmla="*/ 578923 w 2356459"/>
                <a:gd name="connsiteY1" fmla="*/ 41450 h 1078164"/>
                <a:gd name="connsiteX2" fmla="*/ 578923 w 2356459"/>
                <a:gd name="connsiteY2" fmla="*/ 175617 h 1078164"/>
                <a:gd name="connsiteX3" fmla="*/ 1443845 w 2356459"/>
                <a:gd name="connsiteY3" fmla="*/ 175617 h 1078164"/>
                <a:gd name="connsiteX4" fmla="*/ 1574635 w 2356459"/>
                <a:gd name="connsiteY4" fmla="*/ 230896 h 1078164"/>
                <a:gd name="connsiteX5" fmla="*/ 2281094 w 2356459"/>
                <a:gd name="connsiteY5" fmla="*/ 937355 h 1078164"/>
                <a:gd name="connsiteX6" fmla="*/ 2316127 w 2356459"/>
                <a:gd name="connsiteY6" fmla="*/ 976852 h 1078164"/>
                <a:gd name="connsiteX7" fmla="*/ 2356459 w 2356459"/>
                <a:gd name="connsiteY7" fmla="*/ 1050820 h 1078164"/>
                <a:gd name="connsiteX8" fmla="*/ 2222613 w 2356459"/>
                <a:gd name="connsiteY8" fmla="*/ 945549 h 1078164"/>
                <a:gd name="connsiteX9" fmla="*/ 2140254 w 2356459"/>
                <a:gd name="connsiteY9" fmla="*/ 929073 h 1078164"/>
                <a:gd name="connsiteX10" fmla="*/ 578923 w 2356459"/>
                <a:gd name="connsiteY10" fmla="*/ 929073 h 1078164"/>
                <a:gd name="connsiteX11" fmla="*/ 578923 w 2356459"/>
                <a:gd name="connsiteY11" fmla="*/ 1042548 h 1078164"/>
                <a:gd name="connsiteX12" fmla="*/ 508810 w 2356459"/>
                <a:gd name="connsiteY12" fmla="*/ 1078164 h 1078164"/>
                <a:gd name="connsiteX13" fmla="*/ 32438 w 2356459"/>
                <a:gd name="connsiteY13" fmla="*/ 610133 h 1078164"/>
                <a:gd name="connsiteX14" fmla="*/ 28352 w 2356459"/>
                <a:gd name="connsiteY14" fmla="*/ 498572 h 1078164"/>
                <a:gd name="connsiteX15" fmla="*/ 522693 w 2356459"/>
                <a:gd name="connsiteY15" fmla="*/ 12886 h 1078164"/>
                <a:gd name="connsiteX0" fmla="*/ 522693 w 2356459"/>
                <a:gd name="connsiteY0" fmla="*/ 9751 h 1075029"/>
                <a:gd name="connsiteX1" fmla="*/ 578923 w 2356459"/>
                <a:gd name="connsiteY1" fmla="*/ 38315 h 1075029"/>
                <a:gd name="connsiteX2" fmla="*/ 578923 w 2356459"/>
                <a:gd name="connsiteY2" fmla="*/ 172482 h 1075029"/>
                <a:gd name="connsiteX3" fmla="*/ 1443845 w 2356459"/>
                <a:gd name="connsiteY3" fmla="*/ 172482 h 1075029"/>
                <a:gd name="connsiteX4" fmla="*/ 1574635 w 2356459"/>
                <a:gd name="connsiteY4" fmla="*/ 227761 h 1075029"/>
                <a:gd name="connsiteX5" fmla="*/ 2281094 w 2356459"/>
                <a:gd name="connsiteY5" fmla="*/ 934220 h 1075029"/>
                <a:gd name="connsiteX6" fmla="*/ 2316127 w 2356459"/>
                <a:gd name="connsiteY6" fmla="*/ 973717 h 1075029"/>
                <a:gd name="connsiteX7" fmla="*/ 2356459 w 2356459"/>
                <a:gd name="connsiteY7" fmla="*/ 1047685 h 1075029"/>
                <a:gd name="connsiteX8" fmla="*/ 2222613 w 2356459"/>
                <a:gd name="connsiteY8" fmla="*/ 942414 h 1075029"/>
                <a:gd name="connsiteX9" fmla="*/ 2140254 w 2356459"/>
                <a:gd name="connsiteY9" fmla="*/ 925938 h 1075029"/>
                <a:gd name="connsiteX10" fmla="*/ 578923 w 2356459"/>
                <a:gd name="connsiteY10" fmla="*/ 925938 h 1075029"/>
                <a:gd name="connsiteX11" fmla="*/ 578923 w 2356459"/>
                <a:gd name="connsiteY11" fmla="*/ 1039413 h 1075029"/>
                <a:gd name="connsiteX12" fmla="*/ 508810 w 2356459"/>
                <a:gd name="connsiteY12" fmla="*/ 1075029 h 1075029"/>
                <a:gd name="connsiteX13" fmla="*/ 32438 w 2356459"/>
                <a:gd name="connsiteY13" fmla="*/ 606998 h 1075029"/>
                <a:gd name="connsiteX14" fmla="*/ 28352 w 2356459"/>
                <a:gd name="connsiteY14" fmla="*/ 495437 h 1075029"/>
                <a:gd name="connsiteX15" fmla="*/ 522693 w 2356459"/>
                <a:gd name="connsiteY15" fmla="*/ 9751 h 1075029"/>
                <a:gd name="connsiteX0" fmla="*/ 522693 w 2356459"/>
                <a:gd name="connsiteY0" fmla="*/ 12761 h 1078039"/>
                <a:gd name="connsiteX1" fmla="*/ 578923 w 2356459"/>
                <a:gd name="connsiteY1" fmla="*/ 41325 h 1078039"/>
                <a:gd name="connsiteX2" fmla="*/ 578923 w 2356459"/>
                <a:gd name="connsiteY2" fmla="*/ 175492 h 1078039"/>
                <a:gd name="connsiteX3" fmla="*/ 1443845 w 2356459"/>
                <a:gd name="connsiteY3" fmla="*/ 175492 h 1078039"/>
                <a:gd name="connsiteX4" fmla="*/ 1574635 w 2356459"/>
                <a:gd name="connsiteY4" fmla="*/ 230771 h 1078039"/>
                <a:gd name="connsiteX5" fmla="*/ 2281094 w 2356459"/>
                <a:gd name="connsiteY5" fmla="*/ 937230 h 1078039"/>
                <a:gd name="connsiteX6" fmla="*/ 2316127 w 2356459"/>
                <a:gd name="connsiteY6" fmla="*/ 976727 h 1078039"/>
                <a:gd name="connsiteX7" fmla="*/ 2356459 w 2356459"/>
                <a:gd name="connsiteY7" fmla="*/ 1050695 h 1078039"/>
                <a:gd name="connsiteX8" fmla="*/ 2222613 w 2356459"/>
                <a:gd name="connsiteY8" fmla="*/ 945424 h 1078039"/>
                <a:gd name="connsiteX9" fmla="*/ 2140254 w 2356459"/>
                <a:gd name="connsiteY9" fmla="*/ 928948 h 1078039"/>
                <a:gd name="connsiteX10" fmla="*/ 578923 w 2356459"/>
                <a:gd name="connsiteY10" fmla="*/ 928948 h 1078039"/>
                <a:gd name="connsiteX11" fmla="*/ 578923 w 2356459"/>
                <a:gd name="connsiteY11" fmla="*/ 1042423 h 1078039"/>
                <a:gd name="connsiteX12" fmla="*/ 508810 w 2356459"/>
                <a:gd name="connsiteY12" fmla="*/ 1078039 h 1078039"/>
                <a:gd name="connsiteX13" fmla="*/ 32438 w 2356459"/>
                <a:gd name="connsiteY13" fmla="*/ 610008 h 1078039"/>
                <a:gd name="connsiteX14" fmla="*/ 28352 w 2356459"/>
                <a:gd name="connsiteY14" fmla="*/ 498447 h 1078039"/>
                <a:gd name="connsiteX15" fmla="*/ 522693 w 2356459"/>
                <a:gd name="connsiteY15" fmla="*/ 12761 h 1078039"/>
                <a:gd name="connsiteX0" fmla="*/ 522693 w 2356459"/>
                <a:gd name="connsiteY0" fmla="*/ 12761 h 1086476"/>
                <a:gd name="connsiteX1" fmla="*/ 578923 w 2356459"/>
                <a:gd name="connsiteY1" fmla="*/ 41325 h 1086476"/>
                <a:gd name="connsiteX2" fmla="*/ 578923 w 2356459"/>
                <a:gd name="connsiteY2" fmla="*/ 175492 h 1086476"/>
                <a:gd name="connsiteX3" fmla="*/ 1443845 w 2356459"/>
                <a:gd name="connsiteY3" fmla="*/ 175492 h 1086476"/>
                <a:gd name="connsiteX4" fmla="*/ 1574635 w 2356459"/>
                <a:gd name="connsiteY4" fmla="*/ 230771 h 1086476"/>
                <a:gd name="connsiteX5" fmla="*/ 2281094 w 2356459"/>
                <a:gd name="connsiteY5" fmla="*/ 937230 h 1086476"/>
                <a:gd name="connsiteX6" fmla="*/ 2316127 w 2356459"/>
                <a:gd name="connsiteY6" fmla="*/ 976727 h 1086476"/>
                <a:gd name="connsiteX7" fmla="*/ 2356459 w 2356459"/>
                <a:gd name="connsiteY7" fmla="*/ 1050695 h 1086476"/>
                <a:gd name="connsiteX8" fmla="*/ 2222613 w 2356459"/>
                <a:gd name="connsiteY8" fmla="*/ 945424 h 1086476"/>
                <a:gd name="connsiteX9" fmla="*/ 2140254 w 2356459"/>
                <a:gd name="connsiteY9" fmla="*/ 928948 h 1086476"/>
                <a:gd name="connsiteX10" fmla="*/ 578923 w 2356459"/>
                <a:gd name="connsiteY10" fmla="*/ 928948 h 1086476"/>
                <a:gd name="connsiteX11" fmla="*/ 578923 w 2356459"/>
                <a:gd name="connsiteY11" fmla="*/ 1042423 h 1086476"/>
                <a:gd name="connsiteX12" fmla="*/ 508810 w 2356459"/>
                <a:gd name="connsiteY12" fmla="*/ 1078039 h 1086476"/>
                <a:gd name="connsiteX13" fmla="*/ 32438 w 2356459"/>
                <a:gd name="connsiteY13" fmla="*/ 610008 h 1086476"/>
                <a:gd name="connsiteX14" fmla="*/ 28352 w 2356459"/>
                <a:gd name="connsiteY14" fmla="*/ 498447 h 1086476"/>
                <a:gd name="connsiteX15" fmla="*/ 522693 w 2356459"/>
                <a:gd name="connsiteY15" fmla="*/ 12761 h 1086476"/>
                <a:gd name="connsiteX0" fmla="*/ 522693 w 2356459"/>
                <a:gd name="connsiteY0" fmla="*/ 12761 h 1091082"/>
                <a:gd name="connsiteX1" fmla="*/ 578923 w 2356459"/>
                <a:gd name="connsiteY1" fmla="*/ 41325 h 1091082"/>
                <a:gd name="connsiteX2" fmla="*/ 578923 w 2356459"/>
                <a:gd name="connsiteY2" fmla="*/ 175492 h 1091082"/>
                <a:gd name="connsiteX3" fmla="*/ 1443845 w 2356459"/>
                <a:gd name="connsiteY3" fmla="*/ 175492 h 1091082"/>
                <a:gd name="connsiteX4" fmla="*/ 1574635 w 2356459"/>
                <a:gd name="connsiteY4" fmla="*/ 230771 h 1091082"/>
                <a:gd name="connsiteX5" fmla="*/ 2281094 w 2356459"/>
                <a:gd name="connsiteY5" fmla="*/ 937230 h 1091082"/>
                <a:gd name="connsiteX6" fmla="*/ 2316127 w 2356459"/>
                <a:gd name="connsiteY6" fmla="*/ 976727 h 1091082"/>
                <a:gd name="connsiteX7" fmla="*/ 2356459 w 2356459"/>
                <a:gd name="connsiteY7" fmla="*/ 1050695 h 1091082"/>
                <a:gd name="connsiteX8" fmla="*/ 2222613 w 2356459"/>
                <a:gd name="connsiteY8" fmla="*/ 945424 h 1091082"/>
                <a:gd name="connsiteX9" fmla="*/ 2140254 w 2356459"/>
                <a:gd name="connsiteY9" fmla="*/ 928948 h 1091082"/>
                <a:gd name="connsiteX10" fmla="*/ 578923 w 2356459"/>
                <a:gd name="connsiteY10" fmla="*/ 928948 h 1091082"/>
                <a:gd name="connsiteX11" fmla="*/ 578923 w 2356459"/>
                <a:gd name="connsiteY11" fmla="*/ 1042423 h 1091082"/>
                <a:gd name="connsiteX12" fmla="*/ 508810 w 2356459"/>
                <a:gd name="connsiteY12" fmla="*/ 1078039 h 1091082"/>
                <a:gd name="connsiteX13" fmla="*/ 32438 w 2356459"/>
                <a:gd name="connsiteY13" fmla="*/ 610008 h 1091082"/>
                <a:gd name="connsiteX14" fmla="*/ 28352 w 2356459"/>
                <a:gd name="connsiteY14" fmla="*/ 498447 h 1091082"/>
                <a:gd name="connsiteX15" fmla="*/ 522693 w 2356459"/>
                <a:gd name="connsiteY15" fmla="*/ 12761 h 1091082"/>
                <a:gd name="connsiteX0" fmla="*/ 522693 w 2356459"/>
                <a:gd name="connsiteY0" fmla="*/ 9602 h 1087923"/>
                <a:gd name="connsiteX1" fmla="*/ 578923 w 2356459"/>
                <a:gd name="connsiteY1" fmla="*/ 38166 h 1087923"/>
                <a:gd name="connsiteX2" fmla="*/ 578923 w 2356459"/>
                <a:gd name="connsiteY2" fmla="*/ 172333 h 1087923"/>
                <a:gd name="connsiteX3" fmla="*/ 1443845 w 2356459"/>
                <a:gd name="connsiteY3" fmla="*/ 172333 h 1087923"/>
                <a:gd name="connsiteX4" fmla="*/ 1574635 w 2356459"/>
                <a:gd name="connsiteY4" fmla="*/ 227612 h 1087923"/>
                <a:gd name="connsiteX5" fmla="*/ 2281094 w 2356459"/>
                <a:gd name="connsiteY5" fmla="*/ 934071 h 1087923"/>
                <a:gd name="connsiteX6" fmla="*/ 2316127 w 2356459"/>
                <a:gd name="connsiteY6" fmla="*/ 973568 h 1087923"/>
                <a:gd name="connsiteX7" fmla="*/ 2356459 w 2356459"/>
                <a:gd name="connsiteY7" fmla="*/ 1047536 h 1087923"/>
                <a:gd name="connsiteX8" fmla="*/ 2222613 w 2356459"/>
                <a:gd name="connsiteY8" fmla="*/ 942265 h 1087923"/>
                <a:gd name="connsiteX9" fmla="*/ 2140254 w 2356459"/>
                <a:gd name="connsiteY9" fmla="*/ 925789 h 1087923"/>
                <a:gd name="connsiteX10" fmla="*/ 578923 w 2356459"/>
                <a:gd name="connsiteY10" fmla="*/ 925789 h 1087923"/>
                <a:gd name="connsiteX11" fmla="*/ 578923 w 2356459"/>
                <a:gd name="connsiteY11" fmla="*/ 1039264 h 1087923"/>
                <a:gd name="connsiteX12" fmla="*/ 508810 w 2356459"/>
                <a:gd name="connsiteY12" fmla="*/ 1074880 h 1087923"/>
                <a:gd name="connsiteX13" fmla="*/ 32438 w 2356459"/>
                <a:gd name="connsiteY13" fmla="*/ 606849 h 1087923"/>
                <a:gd name="connsiteX14" fmla="*/ 28352 w 2356459"/>
                <a:gd name="connsiteY14" fmla="*/ 495288 h 1087923"/>
                <a:gd name="connsiteX15" fmla="*/ 522693 w 2356459"/>
                <a:gd name="connsiteY15" fmla="*/ 9602 h 1087923"/>
                <a:gd name="connsiteX0" fmla="*/ 510787 w 2356459"/>
                <a:gd name="connsiteY0" fmla="*/ 14078 h 1080493"/>
                <a:gd name="connsiteX1" fmla="*/ 578923 w 2356459"/>
                <a:gd name="connsiteY1" fmla="*/ 30736 h 1080493"/>
                <a:gd name="connsiteX2" fmla="*/ 578923 w 2356459"/>
                <a:gd name="connsiteY2" fmla="*/ 164903 h 1080493"/>
                <a:gd name="connsiteX3" fmla="*/ 1443845 w 2356459"/>
                <a:gd name="connsiteY3" fmla="*/ 164903 h 1080493"/>
                <a:gd name="connsiteX4" fmla="*/ 1574635 w 2356459"/>
                <a:gd name="connsiteY4" fmla="*/ 220182 h 1080493"/>
                <a:gd name="connsiteX5" fmla="*/ 2281094 w 2356459"/>
                <a:gd name="connsiteY5" fmla="*/ 926641 h 1080493"/>
                <a:gd name="connsiteX6" fmla="*/ 2316127 w 2356459"/>
                <a:gd name="connsiteY6" fmla="*/ 966138 h 1080493"/>
                <a:gd name="connsiteX7" fmla="*/ 2356459 w 2356459"/>
                <a:gd name="connsiteY7" fmla="*/ 1040106 h 1080493"/>
                <a:gd name="connsiteX8" fmla="*/ 2222613 w 2356459"/>
                <a:gd name="connsiteY8" fmla="*/ 934835 h 1080493"/>
                <a:gd name="connsiteX9" fmla="*/ 2140254 w 2356459"/>
                <a:gd name="connsiteY9" fmla="*/ 918359 h 1080493"/>
                <a:gd name="connsiteX10" fmla="*/ 578923 w 2356459"/>
                <a:gd name="connsiteY10" fmla="*/ 918359 h 1080493"/>
                <a:gd name="connsiteX11" fmla="*/ 578923 w 2356459"/>
                <a:gd name="connsiteY11" fmla="*/ 1031834 h 1080493"/>
                <a:gd name="connsiteX12" fmla="*/ 508810 w 2356459"/>
                <a:gd name="connsiteY12" fmla="*/ 1067450 h 1080493"/>
                <a:gd name="connsiteX13" fmla="*/ 32438 w 2356459"/>
                <a:gd name="connsiteY13" fmla="*/ 599419 h 1080493"/>
                <a:gd name="connsiteX14" fmla="*/ 28352 w 2356459"/>
                <a:gd name="connsiteY14" fmla="*/ 487858 h 1080493"/>
                <a:gd name="connsiteX15" fmla="*/ 510787 w 2356459"/>
                <a:gd name="connsiteY15" fmla="*/ 14078 h 1080493"/>
                <a:gd name="connsiteX0" fmla="*/ 510787 w 2356459"/>
                <a:gd name="connsiteY0" fmla="*/ 15991 h 1082406"/>
                <a:gd name="connsiteX1" fmla="*/ 578923 w 2356459"/>
                <a:gd name="connsiteY1" fmla="*/ 32649 h 1082406"/>
                <a:gd name="connsiteX2" fmla="*/ 578923 w 2356459"/>
                <a:gd name="connsiteY2" fmla="*/ 166816 h 1082406"/>
                <a:gd name="connsiteX3" fmla="*/ 1443845 w 2356459"/>
                <a:gd name="connsiteY3" fmla="*/ 166816 h 1082406"/>
                <a:gd name="connsiteX4" fmla="*/ 1574635 w 2356459"/>
                <a:gd name="connsiteY4" fmla="*/ 222095 h 1082406"/>
                <a:gd name="connsiteX5" fmla="*/ 2281094 w 2356459"/>
                <a:gd name="connsiteY5" fmla="*/ 928554 h 1082406"/>
                <a:gd name="connsiteX6" fmla="*/ 2316127 w 2356459"/>
                <a:gd name="connsiteY6" fmla="*/ 968051 h 1082406"/>
                <a:gd name="connsiteX7" fmla="*/ 2356459 w 2356459"/>
                <a:gd name="connsiteY7" fmla="*/ 1042019 h 1082406"/>
                <a:gd name="connsiteX8" fmla="*/ 2222613 w 2356459"/>
                <a:gd name="connsiteY8" fmla="*/ 936748 h 1082406"/>
                <a:gd name="connsiteX9" fmla="*/ 2140254 w 2356459"/>
                <a:gd name="connsiteY9" fmla="*/ 920272 h 1082406"/>
                <a:gd name="connsiteX10" fmla="*/ 578923 w 2356459"/>
                <a:gd name="connsiteY10" fmla="*/ 920272 h 1082406"/>
                <a:gd name="connsiteX11" fmla="*/ 578923 w 2356459"/>
                <a:gd name="connsiteY11" fmla="*/ 1033747 h 1082406"/>
                <a:gd name="connsiteX12" fmla="*/ 508810 w 2356459"/>
                <a:gd name="connsiteY12" fmla="*/ 1069363 h 1082406"/>
                <a:gd name="connsiteX13" fmla="*/ 32438 w 2356459"/>
                <a:gd name="connsiteY13" fmla="*/ 601332 h 1082406"/>
                <a:gd name="connsiteX14" fmla="*/ 28352 w 2356459"/>
                <a:gd name="connsiteY14" fmla="*/ 489771 h 1082406"/>
                <a:gd name="connsiteX15" fmla="*/ 510787 w 2356459"/>
                <a:gd name="connsiteY15" fmla="*/ 15991 h 1082406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7930 w 2356459"/>
                <a:gd name="connsiteY0" fmla="*/ 11707 h 1085266"/>
                <a:gd name="connsiteX1" fmla="*/ 578923 w 2356459"/>
                <a:gd name="connsiteY1" fmla="*/ 40271 h 1085266"/>
                <a:gd name="connsiteX2" fmla="*/ 578923 w 2356459"/>
                <a:gd name="connsiteY2" fmla="*/ 169676 h 1085266"/>
                <a:gd name="connsiteX3" fmla="*/ 1443845 w 2356459"/>
                <a:gd name="connsiteY3" fmla="*/ 169676 h 1085266"/>
                <a:gd name="connsiteX4" fmla="*/ 1574635 w 2356459"/>
                <a:gd name="connsiteY4" fmla="*/ 224955 h 1085266"/>
                <a:gd name="connsiteX5" fmla="*/ 2281094 w 2356459"/>
                <a:gd name="connsiteY5" fmla="*/ 931414 h 1085266"/>
                <a:gd name="connsiteX6" fmla="*/ 2316127 w 2356459"/>
                <a:gd name="connsiteY6" fmla="*/ 970911 h 1085266"/>
                <a:gd name="connsiteX7" fmla="*/ 2356459 w 2356459"/>
                <a:gd name="connsiteY7" fmla="*/ 1044879 h 1085266"/>
                <a:gd name="connsiteX8" fmla="*/ 2222613 w 2356459"/>
                <a:gd name="connsiteY8" fmla="*/ 939608 h 1085266"/>
                <a:gd name="connsiteX9" fmla="*/ 2140254 w 2356459"/>
                <a:gd name="connsiteY9" fmla="*/ 923132 h 1085266"/>
                <a:gd name="connsiteX10" fmla="*/ 578923 w 2356459"/>
                <a:gd name="connsiteY10" fmla="*/ 923132 h 1085266"/>
                <a:gd name="connsiteX11" fmla="*/ 578923 w 2356459"/>
                <a:gd name="connsiteY11" fmla="*/ 1036607 h 1085266"/>
                <a:gd name="connsiteX12" fmla="*/ 508810 w 2356459"/>
                <a:gd name="connsiteY12" fmla="*/ 1072223 h 1085266"/>
                <a:gd name="connsiteX13" fmla="*/ 32438 w 2356459"/>
                <a:gd name="connsiteY13" fmla="*/ 604192 h 1085266"/>
                <a:gd name="connsiteX14" fmla="*/ 28352 w 2356459"/>
                <a:gd name="connsiteY14" fmla="*/ 492631 h 1085266"/>
                <a:gd name="connsiteX15" fmla="*/ 517930 w 2356459"/>
                <a:gd name="connsiteY15" fmla="*/ 11707 h 1085266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6459" h="1083410">
                  <a:moveTo>
                    <a:pt x="517930" y="9851"/>
                  </a:moveTo>
                  <a:cubicBezTo>
                    <a:pt x="539053" y="-11586"/>
                    <a:pt x="579231" y="2699"/>
                    <a:pt x="578923" y="45559"/>
                  </a:cubicBezTo>
                  <a:lnTo>
                    <a:pt x="578923" y="167820"/>
                  </a:lnTo>
                  <a:lnTo>
                    <a:pt x="1443845" y="167820"/>
                  </a:lnTo>
                  <a:cubicBezTo>
                    <a:pt x="1501729" y="169578"/>
                    <a:pt x="1542944" y="192766"/>
                    <a:pt x="1574635" y="223099"/>
                  </a:cubicBezTo>
                  <a:lnTo>
                    <a:pt x="2281094" y="929558"/>
                  </a:lnTo>
                  <a:lnTo>
                    <a:pt x="2316127" y="969055"/>
                  </a:lnTo>
                  <a:cubicBezTo>
                    <a:pt x="2332250" y="991032"/>
                    <a:pt x="2346140" y="1015242"/>
                    <a:pt x="2356459" y="1043023"/>
                  </a:cubicBezTo>
                  <a:cubicBezTo>
                    <a:pt x="2328810" y="987990"/>
                    <a:pt x="2280921" y="956174"/>
                    <a:pt x="2222613" y="937752"/>
                  </a:cubicBezTo>
                  <a:lnTo>
                    <a:pt x="2140254" y="921276"/>
                  </a:lnTo>
                  <a:lnTo>
                    <a:pt x="578923" y="921276"/>
                  </a:lnTo>
                  <a:lnTo>
                    <a:pt x="578923" y="1034751"/>
                  </a:lnTo>
                  <a:cubicBezTo>
                    <a:pt x="579365" y="1077579"/>
                    <a:pt x="534562" y="1098977"/>
                    <a:pt x="508810" y="1070367"/>
                  </a:cubicBezTo>
                  <a:lnTo>
                    <a:pt x="32438" y="602336"/>
                  </a:lnTo>
                  <a:cubicBezTo>
                    <a:pt x="-9405" y="560386"/>
                    <a:pt x="-10767" y="532725"/>
                    <a:pt x="28352" y="490775"/>
                  </a:cubicBezTo>
                  <a:lnTo>
                    <a:pt x="517930" y="9851"/>
                  </a:lnTo>
                  <a:close/>
                </a:path>
              </a:pathLst>
            </a:custGeom>
            <a:ln>
              <a:noFill/>
            </a:ln>
            <a:effectLst>
              <a:outerShdw blurRad="190500" dist="50800" dir="15000000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1" name="Freeform 30"/>
            <p:cNvSpPr/>
            <p:nvPr/>
          </p:nvSpPr>
          <p:spPr>
            <a:xfrm>
              <a:off x="4341812" y="1524000"/>
              <a:ext cx="2356459" cy="1083410"/>
            </a:xfrm>
            <a:custGeom>
              <a:avLst/>
              <a:gdLst>
                <a:gd name="connsiteX0" fmla="*/ 494341 w 2328107"/>
                <a:gd name="connsiteY0" fmla="*/ 0 h 1065278"/>
                <a:gd name="connsiteX1" fmla="*/ 550571 w 2328107"/>
                <a:gd name="connsiteY1" fmla="*/ 28564 h 1065278"/>
                <a:gd name="connsiteX2" fmla="*/ 550571 w 2328107"/>
                <a:gd name="connsiteY2" fmla="*/ 162731 h 1065278"/>
                <a:gd name="connsiteX3" fmla="*/ 1415493 w 2328107"/>
                <a:gd name="connsiteY3" fmla="*/ 162731 h 1065278"/>
                <a:gd name="connsiteX4" fmla="*/ 1546283 w 2328107"/>
                <a:gd name="connsiteY4" fmla="*/ 218010 h 1065278"/>
                <a:gd name="connsiteX5" fmla="*/ 2252742 w 2328107"/>
                <a:gd name="connsiteY5" fmla="*/ 924469 h 1065278"/>
                <a:gd name="connsiteX6" fmla="*/ 2287775 w 2328107"/>
                <a:gd name="connsiteY6" fmla="*/ 963966 h 1065278"/>
                <a:gd name="connsiteX7" fmla="*/ 2328107 w 2328107"/>
                <a:gd name="connsiteY7" fmla="*/ 1037934 h 1065278"/>
                <a:gd name="connsiteX8" fmla="*/ 2194261 w 2328107"/>
                <a:gd name="connsiteY8" fmla="*/ 932663 h 1065278"/>
                <a:gd name="connsiteX9" fmla="*/ 2111902 w 2328107"/>
                <a:gd name="connsiteY9" fmla="*/ 916187 h 1065278"/>
                <a:gd name="connsiteX10" fmla="*/ 550571 w 2328107"/>
                <a:gd name="connsiteY10" fmla="*/ 916187 h 1065278"/>
                <a:gd name="connsiteX11" fmla="*/ 550571 w 2328107"/>
                <a:gd name="connsiteY11" fmla="*/ 1029662 h 1065278"/>
                <a:gd name="connsiteX12" fmla="*/ 480458 w 2328107"/>
                <a:gd name="connsiteY12" fmla="*/ 1065278 h 1065278"/>
                <a:gd name="connsiteX13" fmla="*/ 4086 w 2328107"/>
                <a:gd name="connsiteY13" fmla="*/ 597247 h 1065278"/>
                <a:gd name="connsiteX14" fmla="*/ 0 w 2328107"/>
                <a:gd name="connsiteY14" fmla="*/ 485686 h 1065278"/>
                <a:gd name="connsiteX0" fmla="*/ 505726 w 2339492"/>
                <a:gd name="connsiteY0" fmla="*/ 0 h 1065278"/>
                <a:gd name="connsiteX1" fmla="*/ 561956 w 2339492"/>
                <a:gd name="connsiteY1" fmla="*/ 28564 h 1065278"/>
                <a:gd name="connsiteX2" fmla="*/ 561956 w 2339492"/>
                <a:gd name="connsiteY2" fmla="*/ 162731 h 1065278"/>
                <a:gd name="connsiteX3" fmla="*/ 1426878 w 2339492"/>
                <a:gd name="connsiteY3" fmla="*/ 162731 h 1065278"/>
                <a:gd name="connsiteX4" fmla="*/ 1557668 w 2339492"/>
                <a:gd name="connsiteY4" fmla="*/ 218010 h 1065278"/>
                <a:gd name="connsiteX5" fmla="*/ 2264127 w 2339492"/>
                <a:gd name="connsiteY5" fmla="*/ 924469 h 1065278"/>
                <a:gd name="connsiteX6" fmla="*/ 2299160 w 2339492"/>
                <a:gd name="connsiteY6" fmla="*/ 963966 h 1065278"/>
                <a:gd name="connsiteX7" fmla="*/ 2339492 w 2339492"/>
                <a:gd name="connsiteY7" fmla="*/ 1037934 h 1065278"/>
                <a:gd name="connsiteX8" fmla="*/ 2205646 w 2339492"/>
                <a:gd name="connsiteY8" fmla="*/ 932663 h 1065278"/>
                <a:gd name="connsiteX9" fmla="*/ 2123287 w 2339492"/>
                <a:gd name="connsiteY9" fmla="*/ 916187 h 1065278"/>
                <a:gd name="connsiteX10" fmla="*/ 561956 w 2339492"/>
                <a:gd name="connsiteY10" fmla="*/ 916187 h 1065278"/>
                <a:gd name="connsiteX11" fmla="*/ 561956 w 2339492"/>
                <a:gd name="connsiteY11" fmla="*/ 1029662 h 1065278"/>
                <a:gd name="connsiteX12" fmla="*/ 491843 w 2339492"/>
                <a:gd name="connsiteY12" fmla="*/ 1065278 h 1065278"/>
                <a:gd name="connsiteX13" fmla="*/ 15471 w 2339492"/>
                <a:gd name="connsiteY13" fmla="*/ 597247 h 1065278"/>
                <a:gd name="connsiteX14" fmla="*/ 11385 w 2339492"/>
                <a:gd name="connsiteY14" fmla="*/ 485686 h 1065278"/>
                <a:gd name="connsiteX15" fmla="*/ 505726 w 2339492"/>
                <a:gd name="connsiteY15" fmla="*/ 0 h 1065278"/>
                <a:gd name="connsiteX0" fmla="*/ 518250 w 2352016"/>
                <a:gd name="connsiteY0" fmla="*/ 0 h 1065278"/>
                <a:gd name="connsiteX1" fmla="*/ 574480 w 2352016"/>
                <a:gd name="connsiteY1" fmla="*/ 28564 h 1065278"/>
                <a:gd name="connsiteX2" fmla="*/ 574480 w 2352016"/>
                <a:gd name="connsiteY2" fmla="*/ 162731 h 1065278"/>
                <a:gd name="connsiteX3" fmla="*/ 1439402 w 2352016"/>
                <a:gd name="connsiteY3" fmla="*/ 162731 h 1065278"/>
                <a:gd name="connsiteX4" fmla="*/ 1570192 w 2352016"/>
                <a:gd name="connsiteY4" fmla="*/ 218010 h 1065278"/>
                <a:gd name="connsiteX5" fmla="*/ 2276651 w 2352016"/>
                <a:gd name="connsiteY5" fmla="*/ 924469 h 1065278"/>
                <a:gd name="connsiteX6" fmla="*/ 2311684 w 2352016"/>
                <a:gd name="connsiteY6" fmla="*/ 963966 h 1065278"/>
                <a:gd name="connsiteX7" fmla="*/ 2352016 w 2352016"/>
                <a:gd name="connsiteY7" fmla="*/ 1037934 h 1065278"/>
                <a:gd name="connsiteX8" fmla="*/ 2218170 w 2352016"/>
                <a:gd name="connsiteY8" fmla="*/ 932663 h 1065278"/>
                <a:gd name="connsiteX9" fmla="*/ 2135811 w 2352016"/>
                <a:gd name="connsiteY9" fmla="*/ 916187 h 1065278"/>
                <a:gd name="connsiteX10" fmla="*/ 574480 w 2352016"/>
                <a:gd name="connsiteY10" fmla="*/ 916187 h 1065278"/>
                <a:gd name="connsiteX11" fmla="*/ 574480 w 2352016"/>
                <a:gd name="connsiteY11" fmla="*/ 1029662 h 1065278"/>
                <a:gd name="connsiteX12" fmla="*/ 504367 w 2352016"/>
                <a:gd name="connsiteY12" fmla="*/ 1065278 h 1065278"/>
                <a:gd name="connsiteX13" fmla="*/ 27995 w 2352016"/>
                <a:gd name="connsiteY13" fmla="*/ 597247 h 1065278"/>
                <a:gd name="connsiteX14" fmla="*/ 23909 w 2352016"/>
                <a:gd name="connsiteY14" fmla="*/ 485686 h 1065278"/>
                <a:gd name="connsiteX15" fmla="*/ 518250 w 2352016"/>
                <a:gd name="connsiteY15" fmla="*/ 0 h 1065278"/>
                <a:gd name="connsiteX0" fmla="*/ 522693 w 2356459"/>
                <a:gd name="connsiteY0" fmla="*/ 0 h 1065278"/>
                <a:gd name="connsiteX1" fmla="*/ 578923 w 2356459"/>
                <a:gd name="connsiteY1" fmla="*/ 28564 h 1065278"/>
                <a:gd name="connsiteX2" fmla="*/ 578923 w 2356459"/>
                <a:gd name="connsiteY2" fmla="*/ 162731 h 1065278"/>
                <a:gd name="connsiteX3" fmla="*/ 1443845 w 2356459"/>
                <a:gd name="connsiteY3" fmla="*/ 162731 h 1065278"/>
                <a:gd name="connsiteX4" fmla="*/ 1574635 w 2356459"/>
                <a:gd name="connsiteY4" fmla="*/ 218010 h 1065278"/>
                <a:gd name="connsiteX5" fmla="*/ 2281094 w 2356459"/>
                <a:gd name="connsiteY5" fmla="*/ 924469 h 1065278"/>
                <a:gd name="connsiteX6" fmla="*/ 2316127 w 2356459"/>
                <a:gd name="connsiteY6" fmla="*/ 963966 h 1065278"/>
                <a:gd name="connsiteX7" fmla="*/ 2356459 w 2356459"/>
                <a:gd name="connsiteY7" fmla="*/ 1037934 h 1065278"/>
                <a:gd name="connsiteX8" fmla="*/ 2222613 w 2356459"/>
                <a:gd name="connsiteY8" fmla="*/ 932663 h 1065278"/>
                <a:gd name="connsiteX9" fmla="*/ 2140254 w 2356459"/>
                <a:gd name="connsiteY9" fmla="*/ 916187 h 1065278"/>
                <a:gd name="connsiteX10" fmla="*/ 578923 w 2356459"/>
                <a:gd name="connsiteY10" fmla="*/ 916187 h 1065278"/>
                <a:gd name="connsiteX11" fmla="*/ 578923 w 2356459"/>
                <a:gd name="connsiteY11" fmla="*/ 1029662 h 1065278"/>
                <a:gd name="connsiteX12" fmla="*/ 508810 w 2356459"/>
                <a:gd name="connsiteY12" fmla="*/ 1065278 h 1065278"/>
                <a:gd name="connsiteX13" fmla="*/ 32438 w 2356459"/>
                <a:gd name="connsiteY13" fmla="*/ 597247 h 1065278"/>
                <a:gd name="connsiteX14" fmla="*/ 28352 w 2356459"/>
                <a:gd name="connsiteY14" fmla="*/ 485686 h 1065278"/>
                <a:gd name="connsiteX15" fmla="*/ 522693 w 2356459"/>
                <a:gd name="connsiteY15" fmla="*/ 0 h 1065278"/>
                <a:gd name="connsiteX0" fmla="*/ 522693 w 2356459"/>
                <a:gd name="connsiteY0" fmla="*/ 9991 h 1075269"/>
                <a:gd name="connsiteX1" fmla="*/ 578923 w 2356459"/>
                <a:gd name="connsiteY1" fmla="*/ 38555 h 1075269"/>
                <a:gd name="connsiteX2" fmla="*/ 578923 w 2356459"/>
                <a:gd name="connsiteY2" fmla="*/ 172722 h 1075269"/>
                <a:gd name="connsiteX3" fmla="*/ 1443845 w 2356459"/>
                <a:gd name="connsiteY3" fmla="*/ 172722 h 1075269"/>
                <a:gd name="connsiteX4" fmla="*/ 1574635 w 2356459"/>
                <a:gd name="connsiteY4" fmla="*/ 228001 h 1075269"/>
                <a:gd name="connsiteX5" fmla="*/ 2281094 w 2356459"/>
                <a:gd name="connsiteY5" fmla="*/ 934460 h 1075269"/>
                <a:gd name="connsiteX6" fmla="*/ 2316127 w 2356459"/>
                <a:gd name="connsiteY6" fmla="*/ 973957 h 1075269"/>
                <a:gd name="connsiteX7" fmla="*/ 2356459 w 2356459"/>
                <a:gd name="connsiteY7" fmla="*/ 1047925 h 1075269"/>
                <a:gd name="connsiteX8" fmla="*/ 2222613 w 2356459"/>
                <a:gd name="connsiteY8" fmla="*/ 942654 h 1075269"/>
                <a:gd name="connsiteX9" fmla="*/ 2140254 w 2356459"/>
                <a:gd name="connsiteY9" fmla="*/ 926178 h 1075269"/>
                <a:gd name="connsiteX10" fmla="*/ 578923 w 2356459"/>
                <a:gd name="connsiteY10" fmla="*/ 926178 h 1075269"/>
                <a:gd name="connsiteX11" fmla="*/ 578923 w 2356459"/>
                <a:gd name="connsiteY11" fmla="*/ 1039653 h 1075269"/>
                <a:gd name="connsiteX12" fmla="*/ 508810 w 2356459"/>
                <a:gd name="connsiteY12" fmla="*/ 1075269 h 1075269"/>
                <a:gd name="connsiteX13" fmla="*/ 32438 w 2356459"/>
                <a:gd name="connsiteY13" fmla="*/ 607238 h 1075269"/>
                <a:gd name="connsiteX14" fmla="*/ 28352 w 2356459"/>
                <a:gd name="connsiteY14" fmla="*/ 495677 h 1075269"/>
                <a:gd name="connsiteX15" fmla="*/ 522693 w 2356459"/>
                <a:gd name="connsiteY15" fmla="*/ 9991 h 1075269"/>
                <a:gd name="connsiteX0" fmla="*/ 522693 w 2356459"/>
                <a:gd name="connsiteY0" fmla="*/ 12050 h 1077328"/>
                <a:gd name="connsiteX1" fmla="*/ 578923 w 2356459"/>
                <a:gd name="connsiteY1" fmla="*/ 40614 h 1077328"/>
                <a:gd name="connsiteX2" fmla="*/ 578923 w 2356459"/>
                <a:gd name="connsiteY2" fmla="*/ 174781 h 1077328"/>
                <a:gd name="connsiteX3" fmla="*/ 1443845 w 2356459"/>
                <a:gd name="connsiteY3" fmla="*/ 174781 h 1077328"/>
                <a:gd name="connsiteX4" fmla="*/ 1574635 w 2356459"/>
                <a:gd name="connsiteY4" fmla="*/ 230060 h 1077328"/>
                <a:gd name="connsiteX5" fmla="*/ 2281094 w 2356459"/>
                <a:gd name="connsiteY5" fmla="*/ 936519 h 1077328"/>
                <a:gd name="connsiteX6" fmla="*/ 2316127 w 2356459"/>
                <a:gd name="connsiteY6" fmla="*/ 976016 h 1077328"/>
                <a:gd name="connsiteX7" fmla="*/ 2356459 w 2356459"/>
                <a:gd name="connsiteY7" fmla="*/ 1049984 h 1077328"/>
                <a:gd name="connsiteX8" fmla="*/ 2222613 w 2356459"/>
                <a:gd name="connsiteY8" fmla="*/ 944713 h 1077328"/>
                <a:gd name="connsiteX9" fmla="*/ 2140254 w 2356459"/>
                <a:gd name="connsiteY9" fmla="*/ 928237 h 1077328"/>
                <a:gd name="connsiteX10" fmla="*/ 578923 w 2356459"/>
                <a:gd name="connsiteY10" fmla="*/ 928237 h 1077328"/>
                <a:gd name="connsiteX11" fmla="*/ 578923 w 2356459"/>
                <a:gd name="connsiteY11" fmla="*/ 1041712 h 1077328"/>
                <a:gd name="connsiteX12" fmla="*/ 508810 w 2356459"/>
                <a:gd name="connsiteY12" fmla="*/ 1077328 h 1077328"/>
                <a:gd name="connsiteX13" fmla="*/ 32438 w 2356459"/>
                <a:gd name="connsiteY13" fmla="*/ 609297 h 1077328"/>
                <a:gd name="connsiteX14" fmla="*/ 28352 w 2356459"/>
                <a:gd name="connsiteY14" fmla="*/ 497736 h 1077328"/>
                <a:gd name="connsiteX15" fmla="*/ 522693 w 2356459"/>
                <a:gd name="connsiteY15" fmla="*/ 12050 h 1077328"/>
                <a:gd name="connsiteX0" fmla="*/ 522693 w 2356459"/>
                <a:gd name="connsiteY0" fmla="*/ 12886 h 1078164"/>
                <a:gd name="connsiteX1" fmla="*/ 578923 w 2356459"/>
                <a:gd name="connsiteY1" fmla="*/ 41450 h 1078164"/>
                <a:gd name="connsiteX2" fmla="*/ 578923 w 2356459"/>
                <a:gd name="connsiteY2" fmla="*/ 175617 h 1078164"/>
                <a:gd name="connsiteX3" fmla="*/ 1443845 w 2356459"/>
                <a:gd name="connsiteY3" fmla="*/ 175617 h 1078164"/>
                <a:gd name="connsiteX4" fmla="*/ 1574635 w 2356459"/>
                <a:gd name="connsiteY4" fmla="*/ 230896 h 1078164"/>
                <a:gd name="connsiteX5" fmla="*/ 2281094 w 2356459"/>
                <a:gd name="connsiteY5" fmla="*/ 937355 h 1078164"/>
                <a:gd name="connsiteX6" fmla="*/ 2316127 w 2356459"/>
                <a:gd name="connsiteY6" fmla="*/ 976852 h 1078164"/>
                <a:gd name="connsiteX7" fmla="*/ 2356459 w 2356459"/>
                <a:gd name="connsiteY7" fmla="*/ 1050820 h 1078164"/>
                <a:gd name="connsiteX8" fmla="*/ 2222613 w 2356459"/>
                <a:gd name="connsiteY8" fmla="*/ 945549 h 1078164"/>
                <a:gd name="connsiteX9" fmla="*/ 2140254 w 2356459"/>
                <a:gd name="connsiteY9" fmla="*/ 929073 h 1078164"/>
                <a:gd name="connsiteX10" fmla="*/ 578923 w 2356459"/>
                <a:gd name="connsiteY10" fmla="*/ 929073 h 1078164"/>
                <a:gd name="connsiteX11" fmla="*/ 578923 w 2356459"/>
                <a:gd name="connsiteY11" fmla="*/ 1042548 h 1078164"/>
                <a:gd name="connsiteX12" fmla="*/ 508810 w 2356459"/>
                <a:gd name="connsiteY12" fmla="*/ 1078164 h 1078164"/>
                <a:gd name="connsiteX13" fmla="*/ 32438 w 2356459"/>
                <a:gd name="connsiteY13" fmla="*/ 610133 h 1078164"/>
                <a:gd name="connsiteX14" fmla="*/ 28352 w 2356459"/>
                <a:gd name="connsiteY14" fmla="*/ 498572 h 1078164"/>
                <a:gd name="connsiteX15" fmla="*/ 522693 w 2356459"/>
                <a:gd name="connsiteY15" fmla="*/ 12886 h 1078164"/>
                <a:gd name="connsiteX0" fmla="*/ 522693 w 2356459"/>
                <a:gd name="connsiteY0" fmla="*/ 9751 h 1075029"/>
                <a:gd name="connsiteX1" fmla="*/ 578923 w 2356459"/>
                <a:gd name="connsiteY1" fmla="*/ 38315 h 1075029"/>
                <a:gd name="connsiteX2" fmla="*/ 578923 w 2356459"/>
                <a:gd name="connsiteY2" fmla="*/ 172482 h 1075029"/>
                <a:gd name="connsiteX3" fmla="*/ 1443845 w 2356459"/>
                <a:gd name="connsiteY3" fmla="*/ 172482 h 1075029"/>
                <a:gd name="connsiteX4" fmla="*/ 1574635 w 2356459"/>
                <a:gd name="connsiteY4" fmla="*/ 227761 h 1075029"/>
                <a:gd name="connsiteX5" fmla="*/ 2281094 w 2356459"/>
                <a:gd name="connsiteY5" fmla="*/ 934220 h 1075029"/>
                <a:gd name="connsiteX6" fmla="*/ 2316127 w 2356459"/>
                <a:gd name="connsiteY6" fmla="*/ 973717 h 1075029"/>
                <a:gd name="connsiteX7" fmla="*/ 2356459 w 2356459"/>
                <a:gd name="connsiteY7" fmla="*/ 1047685 h 1075029"/>
                <a:gd name="connsiteX8" fmla="*/ 2222613 w 2356459"/>
                <a:gd name="connsiteY8" fmla="*/ 942414 h 1075029"/>
                <a:gd name="connsiteX9" fmla="*/ 2140254 w 2356459"/>
                <a:gd name="connsiteY9" fmla="*/ 925938 h 1075029"/>
                <a:gd name="connsiteX10" fmla="*/ 578923 w 2356459"/>
                <a:gd name="connsiteY10" fmla="*/ 925938 h 1075029"/>
                <a:gd name="connsiteX11" fmla="*/ 578923 w 2356459"/>
                <a:gd name="connsiteY11" fmla="*/ 1039413 h 1075029"/>
                <a:gd name="connsiteX12" fmla="*/ 508810 w 2356459"/>
                <a:gd name="connsiteY12" fmla="*/ 1075029 h 1075029"/>
                <a:gd name="connsiteX13" fmla="*/ 32438 w 2356459"/>
                <a:gd name="connsiteY13" fmla="*/ 606998 h 1075029"/>
                <a:gd name="connsiteX14" fmla="*/ 28352 w 2356459"/>
                <a:gd name="connsiteY14" fmla="*/ 495437 h 1075029"/>
                <a:gd name="connsiteX15" fmla="*/ 522693 w 2356459"/>
                <a:gd name="connsiteY15" fmla="*/ 9751 h 1075029"/>
                <a:gd name="connsiteX0" fmla="*/ 522693 w 2356459"/>
                <a:gd name="connsiteY0" fmla="*/ 12761 h 1078039"/>
                <a:gd name="connsiteX1" fmla="*/ 578923 w 2356459"/>
                <a:gd name="connsiteY1" fmla="*/ 41325 h 1078039"/>
                <a:gd name="connsiteX2" fmla="*/ 578923 w 2356459"/>
                <a:gd name="connsiteY2" fmla="*/ 175492 h 1078039"/>
                <a:gd name="connsiteX3" fmla="*/ 1443845 w 2356459"/>
                <a:gd name="connsiteY3" fmla="*/ 175492 h 1078039"/>
                <a:gd name="connsiteX4" fmla="*/ 1574635 w 2356459"/>
                <a:gd name="connsiteY4" fmla="*/ 230771 h 1078039"/>
                <a:gd name="connsiteX5" fmla="*/ 2281094 w 2356459"/>
                <a:gd name="connsiteY5" fmla="*/ 937230 h 1078039"/>
                <a:gd name="connsiteX6" fmla="*/ 2316127 w 2356459"/>
                <a:gd name="connsiteY6" fmla="*/ 976727 h 1078039"/>
                <a:gd name="connsiteX7" fmla="*/ 2356459 w 2356459"/>
                <a:gd name="connsiteY7" fmla="*/ 1050695 h 1078039"/>
                <a:gd name="connsiteX8" fmla="*/ 2222613 w 2356459"/>
                <a:gd name="connsiteY8" fmla="*/ 945424 h 1078039"/>
                <a:gd name="connsiteX9" fmla="*/ 2140254 w 2356459"/>
                <a:gd name="connsiteY9" fmla="*/ 928948 h 1078039"/>
                <a:gd name="connsiteX10" fmla="*/ 578923 w 2356459"/>
                <a:gd name="connsiteY10" fmla="*/ 928948 h 1078039"/>
                <a:gd name="connsiteX11" fmla="*/ 578923 w 2356459"/>
                <a:gd name="connsiteY11" fmla="*/ 1042423 h 1078039"/>
                <a:gd name="connsiteX12" fmla="*/ 508810 w 2356459"/>
                <a:gd name="connsiteY12" fmla="*/ 1078039 h 1078039"/>
                <a:gd name="connsiteX13" fmla="*/ 32438 w 2356459"/>
                <a:gd name="connsiteY13" fmla="*/ 610008 h 1078039"/>
                <a:gd name="connsiteX14" fmla="*/ 28352 w 2356459"/>
                <a:gd name="connsiteY14" fmla="*/ 498447 h 1078039"/>
                <a:gd name="connsiteX15" fmla="*/ 522693 w 2356459"/>
                <a:gd name="connsiteY15" fmla="*/ 12761 h 1078039"/>
                <a:gd name="connsiteX0" fmla="*/ 522693 w 2356459"/>
                <a:gd name="connsiteY0" fmla="*/ 12761 h 1086476"/>
                <a:gd name="connsiteX1" fmla="*/ 578923 w 2356459"/>
                <a:gd name="connsiteY1" fmla="*/ 41325 h 1086476"/>
                <a:gd name="connsiteX2" fmla="*/ 578923 w 2356459"/>
                <a:gd name="connsiteY2" fmla="*/ 175492 h 1086476"/>
                <a:gd name="connsiteX3" fmla="*/ 1443845 w 2356459"/>
                <a:gd name="connsiteY3" fmla="*/ 175492 h 1086476"/>
                <a:gd name="connsiteX4" fmla="*/ 1574635 w 2356459"/>
                <a:gd name="connsiteY4" fmla="*/ 230771 h 1086476"/>
                <a:gd name="connsiteX5" fmla="*/ 2281094 w 2356459"/>
                <a:gd name="connsiteY5" fmla="*/ 937230 h 1086476"/>
                <a:gd name="connsiteX6" fmla="*/ 2316127 w 2356459"/>
                <a:gd name="connsiteY6" fmla="*/ 976727 h 1086476"/>
                <a:gd name="connsiteX7" fmla="*/ 2356459 w 2356459"/>
                <a:gd name="connsiteY7" fmla="*/ 1050695 h 1086476"/>
                <a:gd name="connsiteX8" fmla="*/ 2222613 w 2356459"/>
                <a:gd name="connsiteY8" fmla="*/ 945424 h 1086476"/>
                <a:gd name="connsiteX9" fmla="*/ 2140254 w 2356459"/>
                <a:gd name="connsiteY9" fmla="*/ 928948 h 1086476"/>
                <a:gd name="connsiteX10" fmla="*/ 578923 w 2356459"/>
                <a:gd name="connsiteY10" fmla="*/ 928948 h 1086476"/>
                <a:gd name="connsiteX11" fmla="*/ 578923 w 2356459"/>
                <a:gd name="connsiteY11" fmla="*/ 1042423 h 1086476"/>
                <a:gd name="connsiteX12" fmla="*/ 508810 w 2356459"/>
                <a:gd name="connsiteY12" fmla="*/ 1078039 h 1086476"/>
                <a:gd name="connsiteX13" fmla="*/ 32438 w 2356459"/>
                <a:gd name="connsiteY13" fmla="*/ 610008 h 1086476"/>
                <a:gd name="connsiteX14" fmla="*/ 28352 w 2356459"/>
                <a:gd name="connsiteY14" fmla="*/ 498447 h 1086476"/>
                <a:gd name="connsiteX15" fmla="*/ 522693 w 2356459"/>
                <a:gd name="connsiteY15" fmla="*/ 12761 h 1086476"/>
                <a:gd name="connsiteX0" fmla="*/ 522693 w 2356459"/>
                <a:gd name="connsiteY0" fmla="*/ 12761 h 1091082"/>
                <a:gd name="connsiteX1" fmla="*/ 578923 w 2356459"/>
                <a:gd name="connsiteY1" fmla="*/ 41325 h 1091082"/>
                <a:gd name="connsiteX2" fmla="*/ 578923 w 2356459"/>
                <a:gd name="connsiteY2" fmla="*/ 175492 h 1091082"/>
                <a:gd name="connsiteX3" fmla="*/ 1443845 w 2356459"/>
                <a:gd name="connsiteY3" fmla="*/ 175492 h 1091082"/>
                <a:gd name="connsiteX4" fmla="*/ 1574635 w 2356459"/>
                <a:gd name="connsiteY4" fmla="*/ 230771 h 1091082"/>
                <a:gd name="connsiteX5" fmla="*/ 2281094 w 2356459"/>
                <a:gd name="connsiteY5" fmla="*/ 937230 h 1091082"/>
                <a:gd name="connsiteX6" fmla="*/ 2316127 w 2356459"/>
                <a:gd name="connsiteY6" fmla="*/ 976727 h 1091082"/>
                <a:gd name="connsiteX7" fmla="*/ 2356459 w 2356459"/>
                <a:gd name="connsiteY7" fmla="*/ 1050695 h 1091082"/>
                <a:gd name="connsiteX8" fmla="*/ 2222613 w 2356459"/>
                <a:gd name="connsiteY8" fmla="*/ 945424 h 1091082"/>
                <a:gd name="connsiteX9" fmla="*/ 2140254 w 2356459"/>
                <a:gd name="connsiteY9" fmla="*/ 928948 h 1091082"/>
                <a:gd name="connsiteX10" fmla="*/ 578923 w 2356459"/>
                <a:gd name="connsiteY10" fmla="*/ 928948 h 1091082"/>
                <a:gd name="connsiteX11" fmla="*/ 578923 w 2356459"/>
                <a:gd name="connsiteY11" fmla="*/ 1042423 h 1091082"/>
                <a:gd name="connsiteX12" fmla="*/ 508810 w 2356459"/>
                <a:gd name="connsiteY12" fmla="*/ 1078039 h 1091082"/>
                <a:gd name="connsiteX13" fmla="*/ 32438 w 2356459"/>
                <a:gd name="connsiteY13" fmla="*/ 610008 h 1091082"/>
                <a:gd name="connsiteX14" fmla="*/ 28352 w 2356459"/>
                <a:gd name="connsiteY14" fmla="*/ 498447 h 1091082"/>
                <a:gd name="connsiteX15" fmla="*/ 522693 w 2356459"/>
                <a:gd name="connsiteY15" fmla="*/ 12761 h 1091082"/>
                <a:gd name="connsiteX0" fmla="*/ 522693 w 2356459"/>
                <a:gd name="connsiteY0" fmla="*/ 9602 h 1087923"/>
                <a:gd name="connsiteX1" fmla="*/ 578923 w 2356459"/>
                <a:gd name="connsiteY1" fmla="*/ 38166 h 1087923"/>
                <a:gd name="connsiteX2" fmla="*/ 578923 w 2356459"/>
                <a:gd name="connsiteY2" fmla="*/ 172333 h 1087923"/>
                <a:gd name="connsiteX3" fmla="*/ 1443845 w 2356459"/>
                <a:gd name="connsiteY3" fmla="*/ 172333 h 1087923"/>
                <a:gd name="connsiteX4" fmla="*/ 1574635 w 2356459"/>
                <a:gd name="connsiteY4" fmla="*/ 227612 h 1087923"/>
                <a:gd name="connsiteX5" fmla="*/ 2281094 w 2356459"/>
                <a:gd name="connsiteY5" fmla="*/ 934071 h 1087923"/>
                <a:gd name="connsiteX6" fmla="*/ 2316127 w 2356459"/>
                <a:gd name="connsiteY6" fmla="*/ 973568 h 1087923"/>
                <a:gd name="connsiteX7" fmla="*/ 2356459 w 2356459"/>
                <a:gd name="connsiteY7" fmla="*/ 1047536 h 1087923"/>
                <a:gd name="connsiteX8" fmla="*/ 2222613 w 2356459"/>
                <a:gd name="connsiteY8" fmla="*/ 942265 h 1087923"/>
                <a:gd name="connsiteX9" fmla="*/ 2140254 w 2356459"/>
                <a:gd name="connsiteY9" fmla="*/ 925789 h 1087923"/>
                <a:gd name="connsiteX10" fmla="*/ 578923 w 2356459"/>
                <a:gd name="connsiteY10" fmla="*/ 925789 h 1087923"/>
                <a:gd name="connsiteX11" fmla="*/ 578923 w 2356459"/>
                <a:gd name="connsiteY11" fmla="*/ 1039264 h 1087923"/>
                <a:gd name="connsiteX12" fmla="*/ 508810 w 2356459"/>
                <a:gd name="connsiteY12" fmla="*/ 1074880 h 1087923"/>
                <a:gd name="connsiteX13" fmla="*/ 32438 w 2356459"/>
                <a:gd name="connsiteY13" fmla="*/ 606849 h 1087923"/>
                <a:gd name="connsiteX14" fmla="*/ 28352 w 2356459"/>
                <a:gd name="connsiteY14" fmla="*/ 495288 h 1087923"/>
                <a:gd name="connsiteX15" fmla="*/ 522693 w 2356459"/>
                <a:gd name="connsiteY15" fmla="*/ 9602 h 1087923"/>
                <a:gd name="connsiteX0" fmla="*/ 510787 w 2356459"/>
                <a:gd name="connsiteY0" fmla="*/ 14078 h 1080493"/>
                <a:gd name="connsiteX1" fmla="*/ 578923 w 2356459"/>
                <a:gd name="connsiteY1" fmla="*/ 30736 h 1080493"/>
                <a:gd name="connsiteX2" fmla="*/ 578923 w 2356459"/>
                <a:gd name="connsiteY2" fmla="*/ 164903 h 1080493"/>
                <a:gd name="connsiteX3" fmla="*/ 1443845 w 2356459"/>
                <a:gd name="connsiteY3" fmla="*/ 164903 h 1080493"/>
                <a:gd name="connsiteX4" fmla="*/ 1574635 w 2356459"/>
                <a:gd name="connsiteY4" fmla="*/ 220182 h 1080493"/>
                <a:gd name="connsiteX5" fmla="*/ 2281094 w 2356459"/>
                <a:gd name="connsiteY5" fmla="*/ 926641 h 1080493"/>
                <a:gd name="connsiteX6" fmla="*/ 2316127 w 2356459"/>
                <a:gd name="connsiteY6" fmla="*/ 966138 h 1080493"/>
                <a:gd name="connsiteX7" fmla="*/ 2356459 w 2356459"/>
                <a:gd name="connsiteY7" fmla="*/ 1040106 h 1080493"/>
                <a:gd name="connsiteX8" fmla="*/ 2222613 w 2356459"/>
                <a:gd name="connsiteY8" fmla="*/ 934835 h 1080493"/>
                <a:gd name="connsiteX9" fmla="*/ 2140254 w 2356459"/>
                <a:gd name="connsiteY9" fmla="*/ 918359 h 1080493"/>
                <a:gd name="connsiteX10" fmla="*/ 578923 w 2356459"/>
                <a:gd name="connsiteY10" fmla="*/ 918359 h 1080493"/>
                <a:gd name="connsiteX11" fmla="*/ 578923 w 2356459"/>
                <a:gd name="connsiteY11" fmla="*/ 1031834 h 1080493"/>
                <a:gd name="connsiteX12" fmla="*/ 508810 w 2356459"/>
                <a:gd name="connsiteY12" fmla="*/ 1067450 h 1080493"/>
                <a:gd name="connsiteX13" fmla="*/ 32438 w 2356459"/>
                <a:gd name="connsiteY13" fmla="*/ 599419 h 1080493"/>
                <a:gd name="connsiteX14" fmla="*/ 28352 w 2356459"/>
                <a:gd name="connsiteY14" fmla="*/ 487858 h 1080493"/>
                <a:gd name="connsiteX15" fmla="*/ 510787 w 2356459"/>
                <a:gd name="connsiteY15" fmla="*/ 14078 h 1080493"/>
                <a:gd name="connsiteX0" fmla="*/ 510787 w 2356459"/>
                <a:gd name="connsiteY0" fmla="*/ 15991 h 1082406"/>
                <a:gd name="connsiteX1" fmla="*/ 578923 w 2356459"/>
                <a:gd name="connsiteY1" fmla="*/ 32649 h 1082406"/>
                <a:gd name="connsiteX2" fmla="*/ 578923 w 2356459"/>
                <a:gd name="connsiteY2" fmla="*/ 166816 h 1082406"/>
                <a:gd name="connsiteX3" fmla="*/ 1443845 w 2356459"/>
                <a:gd name="connsiteY3" fmla="*/ 166816 h 1082406"/>
                <a:gd name="connsiteX4" fmla="*/ 1574635 w 2356459"/>
                <a:gd name="connsiteY4" fmla="*/ 222095 h 1082406"/>
                <a:gd name="connsiteX5" fmla="*/ 2281094 w 2356459"/>
                <a:gd name="connsiteY5" fmla="*/ 928554 h 1082406"/>
                <a:gd name="connsiteX6" fmla="*/ 2316127 w 2356459"/>
                <a:gd name="connsiteY6" fmla="*/ 968051 h 1082406"/>
                <a:gd name="connsiteX7" fmla="*/ 2356459 w 2356459"/>
                <a:gd name="connsiteY7" fmla="*/ 1042019 h 1082406"/>
                <a:gd name="connsiteX8" fmla="*/ 2222613 w 2356459"/>
                <a:gd name="connsiteY8" fmla="*/ 936748 h 1082406"/>
                <a:gd name="connsiteX9" fmla="*/ 2140254 w 2356459"/>
                <a:gd name="connsiteY9" fmla="*/ 920272 h 1082406"/>
                <a:gd name="connsiteX10" fmla="*/ 578923 w 2356459"/>
                <a:gd name="connsiteY10" fmla="*/ 920272 h 1082406"/>
                <a:gd name="connsiteX11" fmla="*/ 578923 w 2356459"/>
                <a:gd name="connsiteY11" fmla="*/ 1033747 h 1082406"/>
                <a:gd name="connsiteX12" fmla="*/ 508810 w 2356459"/>
                <a:gd name="connsiteY12" fmla="*/ 1069363 h 1082406"/>
                <a:gd name="connsiteX13" fmla="*/ 32438 w 2356459"/>
                <a:gd name="connsiteY13" fmla="*/ 601332 h 1082406"/>
                <a:gd name="connsiteX14" fmla="*/ 28352 w 2356459"/>
                <a:gd name="connsiteY14" fmla="*/ 489771 h 1082406"/>
                <a:gd name="connsiteX15" fmla="*/ 510787 w 2356459"/>
                <a:gd name="connsiteY15" fmla="*/ 15991 h 1082406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7930 w 2356459"/>
                <a:gd name="connsiteY0" fmla="*/ 11707 h 1085266"/>
                <a:gd name="connsiteX1" fmla="*/ 578923 w 2356459"/>
                <a:gd name="connsiteY1" fmla="*/ 40271 h 1085266"/>
                <a:gd name="connsiteX2" fmla="*/ 578923 w 2356459"/>
                <a:gd name="connsiteY2" fmla="*/ 169676 h 1085266"/>
                <a:gd name="connsiteX3" fmla="*/ 1443845 w 2356459"/>
                <a:gd name="connsiteY3" fmla="*/ 169676 h 1085266"/>
                <a:gd name="connsiteX4" fmla="*/ 1574635 w 2356459"/>
                <a:gd name="connsiteY4" fmla="*/ 224955 h 1085266"/>
                <a:gd name="connsiteX5" fmla="*/ 2281094 w 2356459"/>
                <a:gd name="connsiteY5" fmla="*/ 931414 h 1085266"/>
                <a:gd name="connsiteX6" fmla="*/ 2316127 w 2356459"/>
                <a:gd name="connsiteY6" fmla="*/ 970911 h 1085266"/>
                <a:gd name="connsiteX7" fmla="*/ 2356459 w 2356459"/>
                <a:gd name="connsiteY7" fmla="*/ 1044879 h 1085266"/>
                <a:gd name="connsiteX8" fmla="*/ 2222613 w 2356459"/>
                <a:gd name="connsiteY8" fmla="*/ 939608 h 1085266"/>
                <a:gd name="connsiteX9" fmla="*/ 2140254 w 2356459"/>
                <a:gd name="connsiteY9" fmla="*/ 923132 h 1085266"/>
                <a:gd name="connsiteX10" fmla="*/ 578923 w 2356459"/>
                <a:gd name="connsiteY10" fmla="*/ 923132 h 1085266"/>
                <a:gd name="connsiteX11" fmla="*/ 578923 w 2356459"/>
                <a:gd name="connsiteY11" fmla="*/ 1036607 h 1085266"/>
                <a:gd name="connsiteX12" fmla="*/ 508810 w 2356459"/>
                <a:gd name="connsiteY12" fmla="*/ 1072223 h 1085266"/>
                <a:gd name="connsiteX13" fmla="*/ 32438 w 2356459"/>
                <a:gd name="connsiteY13" fmla="*/ 604192 h 1085266"/>
                <a:gd name="connsiteX14" fmla="*/ 28352 w 2356459"/>
                <a:gd name="connsiteY14" fmla="*/ 492631 h 1085266"/>
                <a:gd name="connsiteX15" fmla="*/ 517930 w 2356459"/>
                <a:gd name="connsiteY15" fmla="*/ 11707 h 1085266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6459" h="1083410">
                  <a:moveTo>
                    <a:pt x="517930" y="9851"/>
                  </a:moveTo>
                  <a:cubicBezTo>
                    <a:pt x="539053" y="-11586"/>
                    <a:pt x="579231" y="2699"/>
                    <a:pt x="578923" y="45559"/>
                  </a:cubicBezTo>
                  <a:lnTo>
                    <a:pt x="578923" y="167820"/>
                  </a:lnTo>
                  <a:lnTo>
                    <a:pt x="1443845" y="167820"/>
                  </a:lnTo>
                  <a:cubicBezTo>
                    <a:pt x="1501729" y="169578"/>
                    <a:pt x="1542944" y="192766"/>
                    <a:pt x="1574635" y="223099"/>
                  </a:cubicBezTo>
                  <a:lnTo>
                    <a:pt x="2281094" y="929558"/>
                  </a:lnTo>
                  <a:lnTo>
                    <a:pt x="2316127" y="969055"/>
                  </a:lnTo>
                  <a:cubicBezTo>
                    <a:pt x="2332250" y="991032"/>
                    <a:pt x="2346140" y="1015242"/>
                    <a:pt x="2356459" y="1043023"/>
                  </a:cubicBezTo>
                  <a:cubicBezTo>
                    <a:pt x="2328810" y="987990"/>
                    <a:pt x="2280921" y="956174"/>
                    <a:pt x="2222613" y="937752"/>
                  </a:cubicBezTo>
                  <a:lnTo>
                    <a:pt x="2140254" y="921276"/>
                  </a:lnTo>
                  <a:lnTo>
                    <a:pt x="578923" y="921276"/>
                  </a:lnTo>
                  <a:lnTo>
                    <a:pt x="578923" y="1034751"/>
                  </a:lnTo>
                  <a:cubicBezTo>
                    <a:pt x="579365" y="1077579"/>
                    <a:pt x="534562" y="1098977"/>
                    <a:pt x="508810" y="1070367"/>
                  </a:cubicBezTo>
                  <a:lnTo>
                    <a:pt x="32438" y="602336"/>
                  </a:lnTo>
                  <a:cubicBezTo>
                    <a:pt x="-9405" y="560386"/>
                    <a:pt x="-10767" y="532725"/>
                    <a:pt x="28352" y="490775"/>
                  </a:cubicBezTo>
                  <a:lnTo>
                    <a:pt x="517930" y="9851"/>
                  </a:lnTo>
                  <a:close/>
                </a:path>
              </a:pathLst>
            </a:custGeom>
            <a:ln>
              <a:noFill/>
            </a:ln>
            <a:effectLst>
              <a:outerShdw blurRad="190500" dist="508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341812" y="1524000"/>
              <a:ext cx="2356459" cy="1083410"/>
            </a:xfrm>
            <a:custGeom>
              <a:avLst/>
              <a:gdLst>
                <a:gd name="connsiteX0" fmla="*/ 494341 w 2328107"/>
                <a:gd name="connsiteY0" fmla="*/ 0 h 1065278"/>
                <a:gd name="connsiteX1" fmla="*/ 550571 w 2328107"/>
                <a:gd name="connsiteY1" fmla="*/ 28564 h 1065278"/>
                <a:gd name="connsiteX2" fmla="*/ 550571 w 2328107"/>
                <a:gd name="connsiteY2" fmla="*/ 162731 h 1065278"/>
                <a:gd name="connsiteX3" fmla="*/ 1415493 w 2328107"/>
                <a:gd name="connsiteY3" fmla="*/ 162731 h 1065278"/>
                <a:gd name="connsiteX4" fmla="*/ 1546283 w 2328107"/>
                <a:gd name="connsiteY4" fmla="*/ 218010 h 1065278"/>
                <a:gd name="connsiteX5" fmla="*/ 2252742 w 2328107"/>
                <a:gd name="connsiteY5" fmla="*/ 924469 h 1065278"/>
                <a:gd name="connsiteX6" fmla="*/ 2287775 w 2328107"/>
                <a:gd name="connsiteY6" fmla="*/ 963966 h 1065278"/>
                <a:gd name="connsiteX7" fmla="*/ 2328107 w 2328107"/>
                <a:gd name="connsiteY7" fmla="*/ 1037934 h 1065278"/>
                <a:gd name="connsiteX8" fmla="*/ 2194261 w 2328107"/>
                <a:gd name="connsiteY8" fmla="*/ 932663 h 1065278"/>
                <a:gd name="connsiteX9" fmla="*/ 2111902 w 2328107"/>
                <a:gd name="connsiteY9" fmla="*/ 916187 h 1065278"/>
                <a:gd name="connsiteX10" fmla="*/ 550571 w 2328107"/>
                <a:gd name="connsiteY10" fmla="*/ 916187 h 1065278"/>
                <a:gd name="connsiteX11" fmla="*/ 550571 w 2328107"/>
                <a:gd name="connsiteY11" fmla="*/ 1029662 h 1065278"/>
                <a:gd name="connsiteX12" fmla="*/ 480458 w 2328107"/>
                <a:gd name="connsiteY12" fmla="*/ 1065278 h 1065278"/>
                <a:gd name="connsiteX13" fmla="*/ 4086 w 2328107"/>
                <a:gd name="connsiteY13" fmla="*/ 597247 h 1065278"/>
                <a:gd name="connsiteX14" fmla="*/ 0 w 2328107"/>
                <a:gd name="connsiteY14" fmla="*/ 485686 h 1065278"/>
                <a:gd name="connsiteX0" fmla="*/ 505726 w 2339492"/>
                <a:gd name="connsiteY0" fmla="*/ 0 h 1065278"/>
                <a:gd name="connsiteX1" fmla="*/ 561956 w 2339492"/>
                <a:gd name="connsiteY1" fmla="*/ 28564 h 1065278"/>
                <a:gd name="connsiteX2" fmla="*/ 561956 w 2339492"/>
                <a:gd name="connsiteY2" fmla="*/ 162731 h 1065278"/>
                <a:gd name="connsiteX3" fmla="*/ 1426878 w 2339492"/>
                <a:gd name="connsiteY3" fmla="*/ 162731 h 1065278"/>
                <a:gd name="connsiteX4" fmla="*/ 1557668 w 2339492"/>
                <a:gd name="connsiteY4" fmla="*/ 218010 h 1065278"/>
                <a:gd name="connsiteX5" fmla="*/ 2264127 w 2339492"/>
                <a:gd name="connsiteY5" fmla="*/ 924469 h 1065278"/>
                <a:gd name="connsiteX6" fmla="*/ 2299160 w 2339492"/>
                <a:gd name="connsiteY6" fmla="*/ 963966 h 1065278"/>
                <a:gd name="connsiteX7" fmla="*/ 2339492 w 2339492"/>
                <a:gd name="connsiteY7" fmla="*/ 1037934 h 1065278"/>
                <a:gd name="connsiteX8" fmla="*/ 2205646 w 2339492"/>
                <a:gd name="connsiteY8" fmla="*/ 932663 h 1065278"/>
                <a:gd name="connsiteX9" fmla="*/ 2123287 w 2339492"/>
                <a:gd name="connsiteY9" fmla="*/ 916187 h 1065278"/>
                <a:gd name="connsiteX10" fmla="*/ 561956 w 2339492"/>
                <a:gd name="connsiteY10" fmla="*/ 916187 h 1065278"/>
                <a:gd name="connsiteX11" fmla="*/ 561956 w 2339492"/>
                <a:gd name="connsiteY11" fmla="*/ 1029662 h 1065278"/>
                <a:gd name="connsiteX12" fmla="*/ 491843 w 2339492"/>
                <a:gd name="connsiteY12" fmla="*/ 1065278 h 1065278"/>
                <a:gd name="connsiteX13" fmla="*/ 15471 w 2339492"/>
                <a:gd name="connsiteY13" fmla="*/ 597247 h 1065278"/>
                <a:gd name="connsiteX14" fmla="*/ 11385 w 2339492"/>
                <a:gd name="connsiteY14" fmla="*/ 485686 h 1065278"/>
                <a:gd name="connsiteX15" fmla="*/ 505726 w 2339492"/>
                <a:gd name="connsiteY15" fmla="*/ 0 h 1065278"/>
                <a:gd name="connsiteX0" fmla="*/ 518250 w 2352016"/>
                <a:gd name="connsiteY0" fmla="*/ 0 h 1065278"/>
                <a:gd name="connsiteX1" fmla="*/ 574480 w 2352016"/>
                <a:gd name="connsiteY1" fmla="*/ 28564 h 1065278"/>
                <a:gd name="connsiteX2" fmla="*/ 574480 w 2352016"/>
                <a:gd name="connsiteY2" fmla="*/ 162731 h 1065278"/>
                <a:gd name="connsiteX3" fmla="*/ 1439402 w 2352016"/>
                <a:gd name="connsiteY3" fmla="*/ 162731 h 1065278"/>
                <a:gd name="connsiteX4" fmla="*/ 1570192 w 2352016"/>
                <a:gd name="connsiteY4" fmla="*/ 218010 h 1065278"/>
                <a:gd name="connsiteX5" fmla="*/ 2276651 w 2352016"/>
                <a:gd name="connsiteY5" fmla="*/ 924469 h 1065278"/>
                <a:gd name="connsiteX6" fmla="*/ 2311684 w 2352016"/>
                <a:gd name="connsiteY6" fmla="*/ 963966 h 1065278"/>
                <a:gd name="connsiteX7" fmla="*/ 2352016 w 2352016"/>
                <a:gd name="connsiteY7" fmla="*/ 1037934 h 1065278"/>
                <a:gd name="connsiteX8" fmla="*/ 2218170 w 2352016"/>
                <a:gd name="connsiteY8" fmla="*/ 932663 h 1065278"/>
                <a:gd name="connsiteX9" fmla="*/ 2135811 w 2352016"/>
                <a:gd name="connsiteY9" fmla="*/ 916187 h 1065278"/>
                <a:gd name="connsiteX10" fmla="*/ 574480 w 2352016"/>
                <a:gd name="connsiteY10" fmla="*/ 916187 h 1065278"/>
                <a:gd name="connsiteX11" fmla="*/ 574480 w 2352016"/>
                <a:gd name="connsiteY11" fmla="*/ 1029662 h 1065278"/>
                <a:gd name="connsiteX12" fmla="*/ 504367 w 2352016"/>
                <a:gd name="connsiteY12" fmla="*/ 1065278 h 1065278"/>
                <a:gd name="connsiteX13" fmla="*/ 27995 w 2352016"/>
                <a:gd name="connsiteY13" fmla="*/ 597247 h 1065278"/>
                <a:gd name="connsiteX14" fmla="*/ 23909 w 2352016"/>
                <a:gd name="connsiteY14" fmla="*/ 485686 h 1065278"/>
                <a:gd name="connsiteX15" fmla="*/ 518250 w 2352016"/>
                <a:gd name="connsiteY15" fmla="*/ 0 h 1065278"/>
                <a:gd name="connsiteX0" fmla="*/ 522693 w 2356459"/>
                <a:gd name="connsiteY0" fmla="*/ 0 h 1065278"/>
                <a:gd name="connsiteX1" fmla="*/ 578923 w 2356459"/>
                <a:gd name="connsiteY1" fmla="*/ 28564 h 1065278"/>
                <a:gd name="connsiteX2" fmla="*/ 578923 w 2356459"/>
                <a:gd name="connsiteY2" fmla="*/ 162731 h 1065278"/>
                <a:gd name="connsiteX3" fmla="*/ 1443845 w 2356459"/>
                <a:gd name="connsiteY3" fmla="*/ 162731 h 1065278"/>
                <a:gd name="connsiteX4" fmla="*/ 1574635 w 2356459"/>
                <a:gd name="connsiteY4" fmla="*/ 218010 h 1065278"/>
                <a:gd name="connsiteX5" fmla="*/ 2281094 w 2356459"/>
                <a:gd name="connsiteY5" fmla="*/ 924469 h 1065278"/>
                <a:gd name="connsiteX6" fmla="*/ 2316127 w 2356459"/>
                <a:gd name="connsiteY6" fmla="*/ 963966 h 1065278"/>
                <a:gd name="connsiteX7" fmla="*/ 2356459 w 2356459"/>
                <a:gd name="connsiteY7" fmla="*/ 1037934 h 1065278"/>
                <a:gd name="connsiteX8" fmla="*/ 2222613 w 2356459"/>
                <a:gd name="connsiteY8" fmla="*/ 932663 h 1065278"/>
                <a:gd name="connsiteX9" fmla="*/ 2140254 w 2356459"/>
                <a:gd name="connsiteY9" fmla="*/ 916187 h 1065278"/>
                <a:gd name="connsiteX10" fmla="*/ 578923 w 2356459"/>
                <a:gd name="connsiteY10" fmla="*/ 916187 h 1065278"/>
                <a:gd name="connsiteX11" fmla="*/ 578923 w 2356459"/>
                <a:gd name="connsiteY11" fmla="*/ 1029662 h 1065278"/>
                <a:gd name="connsiteX12" fmla="*/ 508810 w 2356459"/>
                <a:gd name="connsiteY12" fmla="*/ 1065278 h 1065278"/>
                <a:gd name="connsiteX13" fmla="*/ 32438 w 2356459"/>
                <a:gd name="connsiteY13" fmla="*/ 597247 h 1065278"/>
                <a:gd name="connsiteX14" fmla="*/ 28352 w 2356459"/>
                <a:gd name="connsiteY14" fmla="*/ 485686 h 1065278"/>
                <a:gd name="connsiteX15" fmla="*/ 522693 w 2356459"/>
                <a:gd name="connsiteY15" fmla="*/ 0 h 1065278"/>
                <a:gd name="connsiteX0" fmla="*/ 522693 w 2356459"/>
                <a:gd name="connsiteY0" fmla="*/ 9991 h 1075269"/>
                <a:gd name="connsiteX1" fmla="*/ 578923 w 2356459"/>
                <a:gd name="connsiteY1" fmla="*/ 38555 h 1075269"/>
                <a:gd name="connsiteX2" fmla="*/ 578923 w 2356459"/>
                <a:gd name="connsiteY2" fmla="*/ 172722 h 1075269"/>
                <a:gd name="connsiteX3" fmla="*/ 1443845 w 2356459"/>
                <a:gd name="connsiteY3" fmla="*/ 172722 h 1075269"/>
                <a:gd name="connsiteX4" fmla="*/ 1574635 w 2356459"/>
                <a:gd name="connsiteY4" fmla="*/ 228001 h 1075269"/>
                <a:gd name="connsiteX5" fmla="*/ 2281094 w 2356459"/>
                <a:gd name="connsiteY5" fmla="*/ 934460 h 1075269"/>
                <a:gd name="connsiteX6" fmla="*/ 2316127 w 2356459"/>
                <a:gd name="connsiteY6" fmla="*/ 973957 h 1075269"/>
                <a:gd name="connsiteX7" fmla="*/ 2356459 w 2356459"/>
                <a:gd name="connsiteY7" fmla="*/ 1047925 h 1075269"/>
                <a:gd name="connsiteX8" fmla="*/ 2222613 w 2356459"/>
                <a:gd name="connsiteY8" fmla="*/ 942654 h 1075269"/>
                <a:gd name="connsiteX9" fmla="*/ 2140254 w 2356459"/>
                <a:gd name="connsiteY9" fmla="*/ 926178 h 1075269"/>
                <a:gd name="connsiteX10" fmla="*/ 578923 w 2356459"/>
                <a:gd name="connsiteY10" fmla="*/ 926178 h 1075269"/>
                <a:gd name="connsiteX11" fmla="*/ 578923 w 2356459"/>
                <a:gd name="connsiteY11" fmla="*/ 1039653 h 1075269"/>
                <a:gd name="connsiteX12" fmla="*/ 508810 w 2356459"/>
                <a:gd name="connsiteY12" fmla="*/ 1075269 h 1075269"/>
                <a:gd name="connsiteX13" fmla="*/ 32438 w 2356459"/>
                <a:gd name="connsiteY13" fmla="*/ 607238 h 1075269"/>
                <a:gd name="connsiteX14" fmla="*/ 28352 w 2356459"/>
                <a:gd name="connsiteY14" fmla="*/ 495677 h 1075269"/>
                <a:gd name="connsiteX15" fmla="*/ 522693 w 2356459"/>
                <a:gd name="connsiteY15" fmla="*/ 9991 h 1075269"/>
                <a:gd name="connsiteX0" fmla="*/ 522693 w 2356459"/>
                <a:gd name="connsiteY0" fmla="*/ 12050 h 1077328"/>
                <a:gd name="connsiteX1" fmla="*/ 578923 w 2356459"/>
                <a:gd name="connsiteY1" fmla="*/ 40614 h 1077328"/>
                <a:gd name="connsiteX2" fmla="*/ 578923 w 2356459"/>
                <a:gd name="connsiteY2" fmla="*/ 174781 h 1077328"/>
                <a:gd name="connsiteX3" fmla="*/ 1443845 w 2356459"/>
                <a:gd name="connsiteY3" fmla="*/ 174781 h 1077328"/>
                <a:gd name="connsiteX4" fmla="*/ 1574635 w 2356459"/>
                <a:gd name="connsiteY4" fmla="*/ 230060 h 1077328"/>
                <a:gd name="connsiteX5" fmla="*/ 2281094 w 2356459"/>
                <a:gd name="connsiteY5" fmla="*/ 936519 h 1077328"/>
                <a:gd name="connsiteX6" fmla="*/ 2316127 w 2356459"/>
                <a:gd name="connsiteY6" fmla="*/ 976016 h 1077328"/>
                <a:gd name="connsiteX7" fmla="*/ 2356459 w 2356459"/>
                <a:gd name="connsiteY7" fmla="*/ 1049984 h 1077328"/>
                <a:gd name="connsiteX8" fmla="*/ 2222613 w 2356459"/>
                <a:gd name="connsiteY8" fmla="*/ 944713 h 1077328"/>
                <a:gd name="connsiteX9" fmla="*/ 2140254 w 2356459"/>
                <a:gd name="connsiteY9" fmla="*/ 928237 h 1077328"/>
                <a:gd name="connsiteX10" fmla="*/ 578923 w 2356459"/>
                <a:gd name="connsiteY10" fmla="*/ 928237 h 1077328"/>
                <a:gd name="connsiteX11" fmla="*/ 578923 w 2356459"/>
                <a:gd name="connsiteY11" fmla="*/ 1041712 h 1077328"/>
                <a:gd name="connsiteX12" fmla="*/ 508810 w 2356459"/>
                <a:gd name="connsiteY12" fmla="*/ 1077328 h 1077328"/>
                <a:gd name="connsiteX13" fmla="*/ 32438 w 2356459"/>
                <a:gd name="connsiteY13" fmla="*/ 609297 h 1077328"/>
                <a:gd name="connsiteX14" fmla="*/ 28352 w 2356459"/>
                <a:gd name="connsiteY14" fmla="*/ 497736 h 1077328"/>
                <a:gd name="connsiteX15" fmla="*/ 522693 w 2356459"/>
                <a:gd name="connsiteY15" fmla="*/ 12050 h 1077328"/>
                <a:gd name="connsiteX0" fmla="*/ 522693 w 2356459"/>
                <a:gd name="connsiteY0" fmla="*/ 12886 h 1078164"/>
                <a:gd name="connsiteX1" fmla="*/ 578923 w 2356459"/>
                <a:gd name="connsiteY1" fmla="*/ 41450 h 1078164"/>
                <a:gd name="connsiteX2" fmla="*/ 578923 w 2356459"/>
                <a:gd name="connsiteY2" fmla="*/ 175617 h 1078164"/>
                <a:gd name="connsiteX3" fmla="*/ 1443845 w 2356459"/>
                <a:gd name="connsiteY3" fmla="*/ 175617 h 1078164"/>
                <a:gd name="connsiteX4" fmla="*/ 1574635 w 2356459"/>
                <a:gd name="connsiteY4" fmla="*/ 230896 h 1078164"/>
                <a:gd name="connsiteX5" fmla="*/ 2281094 w 2356459"/>
                <a:gd name="connsiteY5" fmla="*/ 937355 h 1078164"/>
                <a:gd name="connsiteX6" fmla="*/ 2316127 w 2356459"/>
                <a:gd name="connsiteY6" fmla="*/ 976852 h 1078164"/>
                <a:gd name="connsiteX7" fmla="*/ 2356459 w 2356459"/>
                <a:gd name="connsiteY7" fmla="*/ 1050820 h 1078164"/>
                <a:gd name="connsiteX8" fmla="*/ 2222613 w 2356459"/>
                <a:gd name="connsiteY8" fmla="*/ 945549 h 1078164"/>
                <a:gd name="connsiteX9" fmla="*/ 2140254 w 2356459"/>
                <a:gd name="connsiteY9" fmla="*/ 929073 h 1078164"/>
                <a:gd name="connsiteX10" fmla="*/ 578923 w 2356459"/>
                <a:gd name="connsiteY10" fmla="*/ 929073 h 1078164"/>
                <a:gd name="connsiteX11" fmla="*/ 578923 w 2356459"/>
                <a:gd name="connsiteY11" fmla="*/ 1042548 h 1078164"/>
                <a:gd name="connsiteX12" fmla="*/ 508810 w 2356459"/>
                <a:gd name="connsiteY12" fmla="*/ 1078164 h 1078164"/>
                <a:gd name="connsiteX13" fmla="*/ 32438 w 2356459"/>
                <a:gd name="connsiteY13" fmla="*/ 610133 h 1078164"/>
                <a:gd name="connsiteX14" fmla="*/ 28352 w 2356459"/>
                <a:gd name="connsiteY14" fmla="*/ 498572 h 1078164"/>
                <a:gd name="connsiteX15" fmla="*/ 522693 w 2356459"/>
                <a:gd name="connsiteY15" fmla="*/ 12886 h 1078164"/>
                <a:gd name="connsiteX0" fmla="*/ 522693 w 2356459"/>
                <a:gd name="connsiteY0" fmla="*/ 9751 h 1075029"/>
                <a:gd name="connsiteX1" fmla="*/ 578923 w 2356459"/>
                <a:gd name="connsiteY1" fmla="*/ 38315 h 1075029"/>
                <a:gd name="connsiteX2" fmla="*/ 578923 w 2356459"/>
                <a:gd name="connsiteY2" fmla="*/ 172482 h 1075029"/>
                <a:gd name="connsiteX3" fmla="*/ 1443845 w 2356459"/>
                <a:gd name="connsiteY3" fmla="*/ 172482 h 1075029"/>
                <a:gd name="connsiteX4" fmla="*/ 1574635 w 2356459"/>
                <a:gd name="connsiteY4" fmla="*/ 227761 h 1075029"/>
                <a:gd name="connsiteX5" fmla="*/ 2281094 w 2356459"/>
                <a:gd name="connsiteY5" fmla="*/ 934220 h 1075029"/>
                <a:gd name="connsiteX6" fmla="*/ 2316127 w 2356459"/>
                <a:gd name="connsiteY6" fmla="*/ 973717 h 1075029"/>
                <a:gd name="connsiteX7" fmla="*/ 2356459 w 2356459"/>
                <a:gd name="connsiteY7" fmla="*/ 1047685 h 1075029"/>
                <a:gd name="connsiteX8" fmla="*/ 2222613 w 2356459"/>
                <a:gd name="connsiteY8" fmla="*/ 942414 h 1075029"/>
                <a:gd name="connsiteX9" fmla="*/ 2140254 w 2356459"/>
                <a:gd name="connsiteY9" fmla="*/ 925938 h 1075029"/>
                <a:gd name="connsiteX10" fmla="*/ 578923 w 2356459"/>
                <a:gd name="connsiteY10" fmla="*/ 925938 h 1075029"/>
                <a:gd name="connsiteX11" fmla="*/ 578923 w 2356459"/>
                <a:gd name="connsiteY11" fmla="*/ 1039413 h 1075029"/>
                <a:gd name="connsiteX12" fmla="*/ 508810 w 2356459"/>
                <a:gd name="connsiteY12" fmla="*/ 1075029 h 1075029"/>
                <a:gd name="connsiteX13" fmla="*/ 32438 w 2356459"/>
                <a:gd name="connsiteY13" fmla="*/ 606998 h 1075029"/>
                <a:gd name="connsiteX14" fmla="*/ 28352 w 2356459"/>
                <a:gd name="connsiteY14" fmla="*/ 495437 h 1075029"/>
                <a:gd name="connsiteX15" fmla="*/ 522693 w 2356459"/>
                <a:gd name="connsiteY15" fmla="*/ 9751 h 1075029"/>
                <a:gd name="connsiteX0" fmla="*/ 522693 w 2356459"/>
                <a:gd name="connsiteY0" fmla="*/ 12761 h 1078039"/>
                <a:gd name="connsiteX1" fmla="*/ 578923 w 2356459"/>
                <a:gd name="connsiteY1" fmla="*/ 41325 h 1078039"/>
                <a:gd name="connsiteX2" fmla="*/ 578923 w 2356459"/>
                <a:gd name="connsiteY2" fmla="*/ 175492 h 1078039"/>
                <a:gd name="connsiteX3" fmla="*/ 1443845 w 2356459"/>
                <a:gd name="connsiteY3" fmla="*/ 175492 h 1078039"/>
                <a:gd name="connsiteX4" fmla="*/ 1574635 w 2356459"/>
                <a:gd name="connsiteY4" fmla="*/ 230771 h 1078039"/>
                <a:gd name="connsiteX5" fmla="*/ 2281094 w 2356459"/>
                <a:gd name="connsiteY5" fmla="*/ 937230 h 1078039"/>
                <a:gd name="connsiteX6" fmla="*/ 2316127 w 2356459"/>
                <a:gd name="connsiteY6" fmla="*/ 976727 h 1078039"/>
                <a:gd name="connsiteX7" fmla="*/ 2356459 w 2356459"/>
                <a:gd name="connsiteY7" fmla="*/ 1050695 h 1078039"/>
                <a:gd name="connsiteX8" fmla="*/ 2222613 w 2356459"/>
                <a:gd name="connsiteY8" fmla="*/ 945424 h 1078039"/>
                <a:gd name="connsiteX9" fmla="*/ 2140254 w 2356459"/>
                <a:gd name="connsiteY9" fmla="*/ 928948 h 1078039"/>
                <a:gd name="connsiteX10" fmla="*/ 578923 w 2356459"/>
                <a:gd name="connsiteY10" fmla="*/ 928948 h 1078039"/>
                <a:gd name="connsiteX11" fmla="*/ 578923 w 2356459"/>
                <a:gd name="connsiteY11" fmla="*/ 1042423 h 1078039"/>
                <a:gd name="connsiteX12" fmla="*/ 508810 w 2356459"/>
                <a:gd name="connsiteY12" fmla="*/ 1078039 h 1078039"/>
                <a:gd name="connsiteX13" fmla="*/ 32438 w 2356459"/>
                <a:gd name="connsiteY13" fmla="*/ 610008 h 1078039"/>
                <a:gd name="connsiteX14" fmla="*/ 28352 w 2356459"/>
                <a:gd name="connsiteY14" fmla="*/ 498447 h 1078039"/>
                <a:gd name="connsiteX15" fmla="*/ 522693 w 2356459"/>
                <a:gd name="connsiteY15" fmla="*/ 12761 h 1078039"/>
                <a:gd name="connsiteX0" fmla="*/ 522693 w 2356459"/>
                <a:gd name="connsiteY0" fmla="*/ 12761 h 1086476"/>
                <a:gd name="connsiteX1" fmla="*/ 578923 w 2356459"/>
                <a:gd name="connsiteY1" fmla="*/ 41325 h 1086476"/>
                <a:gd name="connsiteX2" fmla="*/ 578923 w 2356459"/>
                <a:gd name="connsiteY2" fmla="*/ 175492 h 1086476"/>
                <a:gd name="connsiteX3" fmla="*/ 1443845 w 2356459"/>
                <a:gd name="connsiteY3" fmla="*/ 175492 h 1086476"/>
                <a:gd name="connsiteX4" fmla="*/ 1574635 w 2356459"/>
                <a:gd name="connsiteY4" fmla="*/ 230771 h 1086476"/>
                <a:gd name="connsiteX5" fmla="*/ 2281094 w 2356459"/>
                <a:gd name="connsiteY5" fmla="*/ 937230 h 1086476"/>
                <a:gd name="connsiteX6" fmla="*/ 2316127 w 2356459"/>
                <a:gd name="connsiteY6" fmla="*/ 976727 h 1086476"/>
                <a:gd name="connsiteX7" fmla="*/ 2356459 w 2356459"/>
                <a:gd name="connsiteY7" fmla="*/ 1050695 h 1086476"/>
                <a:gd name="connsiteX8" fmla="*/ 2222613 w 2356459"/>
                <a:gd name="connsiteY8" fmla="*/ 945424 h 1086476"/>
                <a:gd name="connsiteX9" fmla="*/ 2140254 w 2356459"/>
                <a:gd name="connsiteY9" fmla="*/ 928948 h 1086476"/>
                <a:gd name="connsiteX10" fmla="*/ 578923 w 2356459"/>
                <a:gd name="connsiteY10" fmla="*/ 928948 h 1086476"/>
                <a:gd name="connsiteX11" fmla="*/ 578923 w 2356459"/>
                <a:gd name="connsiteY11" fmla="*/ 1042423 h 1086476"/>
                <a:gd name="connsiteX12" fmla="*/ 508810 w 2356459"/>
                <a:gd name="connsiteY12" fmla="*/ 1078039 h 1086476"/>
                <a:gd name="connsiteX13" fmla="*/ 32438 w 2356459"/>
                <a:gd name="connsiteY13" fmla="*/ 610008 h 1086476"/>
                <a:gd name="connsiteX14" fmla="*/ 28352 w 2356459"/>
                <a:gd name="connsiteY14" fmla="*/ 498447 h 1086476"/>
                <a:gd name="connsiteX15" fmla="*/ 522693 w 2356459"/>
                <a:gd name="connsiteY15" fmla="*/ 12761 h 1086476"/>
                <a:gd name="connsiteX0" fmla="*/ 522693 w 2356459"/>
                <a:gd name="connsiteY0" fmla="*/ 12761 h 1091082"/>
                <a:gd name="connsiteX1" fmla="*/ 578923 w 2356459"/>
                <a:gd name="connsiteY1" fmla="*/ 41325 h 1091082"/>
                <a:gd name="connsiteX2" fmla="*/ 578923 w 2356459"/>
                <a:gd name="connsiteY2" fmla="*/ 175492 h 1091082"/>
                <a:gd name="connsiteX3" fmla="*/ 1443845 w 2356459"/>
                <a:gd name="connsiteY3" fmla="*/ 175492 h 1091082"/>
                <a:gd name="connsiteX4" fmla="*/ 1574635 w 2356459"/>
                <a:gd name="connsiteY4" fmla="*/ 230771 h 1091082"/>
                <a:gd name="connsiteX5" fmla="*/ 2281094 w 2356459"/>
                <a:gd name="connsiteY5" fmla="*/ 937230 h 1091082"/>
                <a:gd name="connsiteX6" fmla="*/ 2316127 w 2356459"/>
                <a:gd name="connsiteY6" fmla="*/ 976727 h 1091082"/>
                <a:gd name="connsiteX7" fmla="*/ 2356459 w 2356459"/>
                <a:gd name="connsiteY7" fmla="*/ 1050695 h 1091082"/>
                <a:gd name="connsiteX8" fmla="*/ 2222613 w 2356459"/>
                <a:gd name="connsiteY8" fmla="*/ 945424 h 1091082"/>
                <a:gd name="connsiteX9" fmla="*/ 2140254 w 2356459"/>
                <a:gd name="connsiteY9" fmla="*/ 928948 h 1091082"/>
                <a:gd name="connsiteX10" fmla="*/ 578923 w 2356459"/>
                <a:gd name="connsiteY10" fmla="*/ 928948 h 1091082"/>
                <a:gd name="connsiteX11" fmla="*/ 578923 w 2356459"/>
                <a:gd name="connsiteY11" fmla="*/ 1042423 h 1091082"/>
                <a:gd name="connsiteX12" fmla="*/ 508810 w 2356459"/>
                <a:gd name="connsiteY12" fmla="*/ 1078039 h 1091082"/>
                <a:gd name="connsiteX13" fmla="*/ 32438 w 2356459"/>
                <a:gd name="connsiteY13" fmla="*/ 610008 h 1091082"/>
                <a:gd name="connsiteX14" fmla="*/ 28352 w 2356459"/>
                <a:gd name="connsiteY14" fmla="*/ 498447 h 1091082"/>
                <a:gd name="connsiteX15" fmla="*/ 522693 w 2356459"/>
                <a:gd name="connsiteY15" fmla="*/ 12761 h 1091082"/>
                <a:gd name="connsiteX0" fmla="*/ 522693 w 2356459"/>
                <a:gd name="connsiteY0" fmla="*/ 9602 h 1087923"/>
                <a:gd name="connsiteX1" fmla="*/ 578923 w 2356459"/>
                <a:gd name="connsiteY1" fmla="*/ 38166 h 1087923"/>
                <a:gd name="connsiteX2" fmla="*/ 578923 w 2356459"/>
                <a:gd name="connsiteY2" fmla="*/ 172333 h 1087923"/>
                <a:gd name="connsiteX3" fmla="*/ 1443845 w 2356459"/>
                <a:gd name="connsiteY3" fmla="*/ 172333 h 1087923"/>
                <a:gd name="connsiteX4" fmla="*/ 1574635 w 2356459"/>
                <a:gd name="connsiteY4" fmla="*/ 227612 h 1087923"/>
                <a:gd name="connsiteX5" fmla="*/ 2281094 w 2356459"/>
                <a:gd name="connsiteY5" fmla="*/ 934071 h 1087923"/>
                <a:gd name="connsiteX6" fmla="*/ 2316127 w 2356459"/>
                <a:gd name="connsiteY6" fmla="*/ 973568 h 1087923"/>
                <a:gd name="connsiteX7" fmla="*/ 2356459 w 2356459"/>
                <a:gd name="connsiteY7" fmla="*/ 1047536 h 1087923"/>
                <a:gd name="connsiteX8" fmla="*/ 2222613 w 2356459"/>
                <a:gd name="connsiteY8" fmla="*/ 942265 h 1087923"/>
                <a:gd name="connsiteX9" fmla="*/ 2140254 w 2356459"/>
                <a:gd name="connsiteY9" fmla="*/ 925789 h 1087923"/>
                <a:gd name="connsiteX10" fmla="*/ 578923 w 2356459"/>
                <a:gd name="connsiteY10" fmla="*/ 925789 h 1087923"/>
                <a:gd name="connsiteX11" fmla="*/ 578923 w 2356459"/>
                <a:gd name="connsiteY11" fmla="*/ 1039264 h 1087923"/>
                <a:gd name="connsiteX12" fmla="*/ 508810 w 2356459"/>
                <a:gd name="connsiteY12" fmla="*/ 1074880 h 1087923"/>
                <a:gd name="connsiteX13" fmla="*/ 32438 w 2356459"/>
                <a:gd name="connsiteY13" fmla="*/ 606849 h 1087923"/>
                <a:gd name="connsiteX14" fmla="*/ 28352 w 2356459"/>
                <a:gd name="connsiteY14" fmla="*/ 495288 h 1087923"/>
                <a:gd name="connsiteX15" fmla="*/ 522693 w 2356459"/>
                <a:gd name="connsiteY15" fmla="*/ 9602 h 1087923"/>
                <a:gd name="connsiteX0" fmla="*/ 510787 w 2356459"/>
                <a:gd name="connsiteY0" fmla="*/ 14078 h 1080493"/>
                <a:gd name="connsiteX1" fmla="*/ 578923 w 2356459"/>
                <a:gd name="connsiteY1" fmla="*/ 30736 h 1080493"/>
                <a:gd name="connsiteX2" fmla="*/ 578923 w 2356459"/>
                <a:gd name="connsiteY2" fmla="*/ 164903 h 1080493"/>
                <a:gd name="connsiteX3" fmla="*/ 1443845 w 2356459"/>
                <a:gd name="connsiteY3" fmla="*/ 164903 h 1080493"/>
                <a:gd name="connsiteX4" fmla="*/ 1574635 w 2356459"/>
                <a:gd name="connsiteY4" fmla="*/ 220182 h 1080493"/>
                <a:gd name="connsiteX5" fmla="*/ 2281094 w 2356459"/>
                <a:gd name="connsiteY5" fmla="*/ 926641 h 1080493"/>
                <a:gd name="connsiteX6" fmla="*/ 2316127 w 2356459"/>
                <a:gd name="connsiteY6" fmla="*/ 966138 h 1080493"/>
                <a:gd name="connsiteX7" fmla="*/ 2356459 w 2356459"/>
                <a:gd name="connsiteY7" fmla="*/ 1040106 h 1080493"/>
                <a:gd name="connsiteX8" fmla="*/ 2222613 w 2356459"/>
                <a:gd name="connsiteY8" fmla="*/ 934835 h 1080493"/>
                <a:gd name="connsiteX9" fmla="*/ 2140254 w 2356459"/>
                <a:gd name="connsiteY9" fmla="*/ 918359 h 1080493"/>
                <a:gd name="connsiteX10" fmla="*/ 578923 w 2356459"/>
                <a:gd name="connsiteY10" fmla="*/ 918359 h 1080493"/>
                <a:gd name="connsiteX11" fmla="*/ 578923 w 2356459"/>
                <a:gd name="connsiteY11" fmla="*/ 1031834 h 1080493"/>
                <a:gd name="connsiteX12" fmla="*/ 508810 w 2356459"/>
                <a:gd name="connsiteY12" fmla="*/ 1067450 h 1080493"/>
                <a:gd name="connsiteX13" fmla="*/ 32438 w 2356459"/>
                <a:gd name="connsiteY13" fmla="*/ 599419 h 1080493"/>
                <a:gd name="connsiteX14" fmla="*/ 28352 w 2356459"/>
                <a:gd name="connsiteY14" fmla="*/ 487858 h 1080493"/>
                <a:gd name="connsiteX15" fmla="*/ 510787 w 2356459"/>
                <a:gd name="connsiteY15" fmla="*/ 14078 h 1080493"/>
                <a:gd name="connsiteX0" fmla="*/ 510787 w 2356459"/>
                <a:gd name="connsiteY0" fmla="*/ 15991 h 1082406"/>
                <a:gd name="connsiteX1" fmla="*/ 578923 w 2356459"/>
                <a:gd name="connsiteY1" fmla="*/ 32649 h 1082406"/>
                <a:gd name="connsiteX2" fmla="*/ 578923 w 2356459"/>
                <a:gd name="connsiteY2" fmla="*/ 166816 h 1082406"/>
                <a:gd name="connsiteX3" fmla="*/ 1443845 w 2356459"/>
                <a:gd name="connsiteY3" fmla="*/ 166816 h 1082406"/>
                <a:gd name="connsiteX4" fmla="*/ 1574635 w 2356459"/>
                <a:gd name="connsiteY4" fmla="*/ 222095 h 1082406"/>
                <a:gd name="connsiteX5" fmla="*/ 2281094 w 2356459"/>
                <a:gd name="connsiteY5" fmla="*/ 928554 h 1082406"/>
                <a:gd name="connsiteX6" fmla="*/ 2316127 w 2356459"/>
                <a:gd name="connsiteY6" fmla="*/ 968051 h 1082406"/>
                <a:gd name="connsiteX7" fmla="*/ 2356459 w 2356459"/>
                <a:gd name="connsiteY7" fmla="*/ 1042019 h 1082406"/>
                <a:gd name="connsiteX8" fmla="*/ 2222613 w 2356459"/>
                <a:gd name="connsiteY8" fmla="*/ 936748 h 1082406"/>
                <a:gd name="connsiteX9" fmla="*/ 2140254 w 2356459"/>
                <a:gd name="connsiteY9" fmla="*/ 920272 h 1082406"/>
                <a:gd name="connsiteX10" fmla="*/ 578923 w 2356459"/>
                <a:gd name="connsiteY10" fmla="*/ 920272 h 1082406"/>
                <a:gd name="connsiteX11" fmla="*/ 578923 w 2356459"/>
                <a:gd name="connsiteY11" fmla="*/ 1033747 h 1082406"/>
                <a:gd name="connsiteX12" fmla="*/ 508810 w 2356459"/>
                <a:gd name="connsiteY12" fmla="*/ 1069363 h 1082406"/>
                <a:gd name="connsiteX13" fmla="*/ 32438 w 2356459"/>
                <a:gd name="connsiteY13" fmla="*/ 601332 h 1082406"/>
                <a:gd name="connsiteX14" fmla="*/ 28352 w 2356459"/>
                <a:gd name="connsiteY14" fmla="*/ 489771 h 1082406"/>
                <a:gd name="connsiteX15" fmla="*/ 510787 w 2356459"/>
                <a:gd name="connsiteY15" fmla="*/ 15991 h 1082406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7930 w 2356459"/>
                <a:gd name="connsiteY0" fmla="*/ 11707 h 1085266"/>
                <a:gd name="connsiteX1" fmla="*/ 578923 w 2356459"/>
                <a:gd name="connsiteY1" fmla="*/ 40271 h 1085266"/>
                <a:gd name="connsiteX2" fmla="*/ 578923 w 2356459"/>
                <a:gd name="connsiteY2" fmla="*/ 169676 h 1085266"/>
                <a:gd name="connsiteX3" fmla="*/ 1443845 w 2356459"/>
                <a:gd name="connsiteY3" fmla="*/ 169676 h 1085266"/>
                <a:gd name="connsiteX4" fmla="*/ 1574635 w 2356459"/>
                <a:gd name="connsiteY4" fmla="*/ 224955 h 1085266"/>
                <a:gd name="connsiteX5" fmla="*/ 2281094 w 2356459"/>
                <a:gd name="connsiteY5" fmla="*/ 931414 h 1085266"/>
                <a:gd name="connsiteX6" fmla="*/ 2316127 w 2356459"/>
                <a:gd name="connsiteY6" fmla="*/ 970911 h 1085266"/>
                <a:gd name="connsiteX7" fmla="*/ 2356459 w 2356459"/>
                <a:gd name="connsiteY7" fmla="*/ 1044879 h 1085266"/>
                <a:gd name="connsiteX8" fmla="*/ 2222613 w 2356459"/>
                <a:gd name="connsiteY8" fmla="*/ 939608 h 1085266"/>
                <a:gd name="connsiteX9" fmla="*/ 2140254 w 2356459"/>
                <a:gd name="connsiteY9" fmla="*/ 923132 h 1085266"/>
                <a:gd name="connsiteX10" fmla="*/ 578923 w 2356459"/>
                <a:gd name="connsiteY10" fmla="*/ 923132 h 1085266"/>
                <a:gd name="connsiteX11" fmla="*/ 578923 w 2356459"/>
                <a:gd name="connsiteY11" fmla="*/ 1036607 h 1085266"/>
                <a:gd name="connsiteX12" fmla="*/ 508810 w 2356459"/>
                <a:gd name="connsiteY12" fmla="*/ 1072223 h 1085266"/>
                <a:gd name="connsiteX13" fmla="*/ 32438 w 2356459"/>
                <a:gd name="connsiteY13" fmla="*/ 604192 h 1085266"/>
                <a:gd name="connsiteX14" fmla="*/ 28352 w 2356459"/>
                <a:gd name="connsiteY14" fmla="*/ 492631 h 1085266"/>
                <a:gd name="connsiteX15" fmla="*/ 517930 w 2356459"/>
                <a:gd name="connsiteY15" fmla="*/ 11707 h 1085266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6459" h="1083410">
                  <a:moveTo>
                    <a:pt x="517930" y="9851"/>
                  </a:moveTo>
                  <a:cubicBezTo>
                    <a:pt x="539053" y="-11586"/>
                    <a:pt x="579231" y="2699"/>
                    <a:pt x="578923" y="45559"/>
                  </a:cubicBezTo>
                  <a:lnTo>
                    <a:pt x="578923" y="167820"/>
                  </a:lnTo>
                  <a:lnTo>
                    <a:pt x="1443845" y="167820"/>
                  </a:lnTo>
                  <a:cubicBezTo>
                    <a:pt x="1501729" y="169578"/>
                    <a:pt x="1542944" y="192766"/>
                    <a:pt x="1574635" y="223099"/>
                  </a:cubicBezTo>
                  <a:lnTo>
                    <a:pt x="2281094" y="929558"/>
                  </a:lnTo>
                  <a:lnTo>
                    <a:pt x="2316127" y="969055"/>
                  </a:lnTo>
                  <a:cubicBezTo>
                    <a:pt x="2332250" y="991032"/>
                    <a:pt x="2346140" y="1015242"/>
                    <a:pt x="2356459" y="1043023"/>
                  </a:cubicBezTo>
                  <a:cubicBezTo>
                    <a:pt x="2328810" y="987990"/>
                    <a:pt x="2280921" y="956174"/>
                    <a:pt x="2222613" y="937752"/>
                  </a:cubicBezTo>
                  <a:lnTo>
                    <a:pt x="2140254" y="921276"/>
                  </a:lnTo>
                  <a:lnTo>
                    <a:pt x="578923" y="921276"/>
                  </a:lnTo>
                  <a:lnTo>
                    <a:pt x="578923" y="1034751"/>
                  </a:lnTo>
                  <a:cubicBezTo>
                    <a:pt x="579365" y="1077579"/>
                    <a:pt x="534562" y="1098977"/>
                    <a:pt x="508810" y="1070367"/>
                  </a:cubicBezTo>
                  <a:lnTo>
                    <a:pt x="32438" y="602336"/>
                  </a:lnTo>
                  <a:cubicBezTo>
                    <a:pt x="-9405" y="560386"/>
                    <a:pt x="-10767" y="532725"/>
                    <a:pt x="28352" y="490775"/>
                  </a:cubicBezTo>
                  <a:lnTo>
                    <a:pt x="517930" y="9851"/>
                  </a:lnTo>
                  <a:close/>
                </a:path>
              </a:pathLst>
            </a:custGeom>
            <a:gradFill>
              <a:gsLst>
                <a:gs pos="100000">
                  <a:srgbClr val="6D7175"/>
                </a:gs>
                <a:gs pos="33000">
                  <a:srgbClr val="4D4D4F"/>
                </a:gs>
                <a:gs pos="28000">
                  <a:schemeClr val="bg1">
                    <a:lumMod val="75000"/>
                  </a:schemeClr>
                </a:gs>
              </a:gsLst>
              <a:lin ang="8100000" scaled="0"/>
            </a:gradFill>
            <a:ln>
              <a:noFill/>
            </a:ln>
            <a:effectLst>
              <a:outerShdw dist="19050" dir="4200000" algn="t" rotWithShape="0">
                <a:srgbClr val="FFA10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48" name="Freeform 47"/>
            <p:cNvSpPr/>
            <p:nvPr/>
          </p:nvSpPr>
          <p:spPr>
            <a:xfrm>
              <a:off x="4810702" y="3442020"/>
              <a:ext cx="2094093" cy="498937"/>
            </a:xfrm>
            <a:custGeom>
              <a:avLst/>
              <a:gdLst>
                <a:gd name="connsiteX0" fmla="*/ 0 w 2094093"/>
                <a:gd name="connsiteY0" fmla="*/ 0 h 498937"/>
                <a:gd name="connsiteX1" fmla="*/ 133846 w 2094093"/>
                <a:gd name="connsiteY1" fmla="*/ 105271 h 498937"/>
                <a:gd name="connsiteX2" fmla="*/ 216205 w 2094093"/>
                <a:gd name="connsiteY2" fmla="*/ 121747 h 498937"/>
                <a:gd name="connsiteX3" fmla="*/ 1564740 w 2094093"/>
                <a:gd name="connsiteY3" fmla="*/ 121747 h 498937"/>
                <a:gd name="connsiteX4" fmla="*/ 1564740 w 2094093"/>
                <a:gd name="connsiteY4" fmla="*/ 122671 h 498937"/>
                <a:gd name="connsiteX5" fmla="*/ 1642316 w 2094093"/>
                <a:gd name="connsiteY5" fmla="*/ 122671 h 498937"/>
                <a:gd name="connsiteX6" fmla="*/ 1773106 w 2094093"/>
                <a:gd name="connsiteY6" fmla="*/ 177950 h 498937"/>
                <a:gd name="connsiteX7" fmla="*/ 2094093 w 2094093"/>
                <a:gd name="connsiteY7" fmla="*/ 498937 h 498937"/>
                <a:gd name="connsiteX8" fmla="*/ 460837 w 2094093"/>
                <a:gd name="connsiteY8" fmla="*/ 498937 h 498937"/>
                <a:gd name="connsiteX9" fmla="*/ 75365 w 2094093"/>
                <a:gd name="connsiteY9" fmla="*/ 113465 h 498937"/>
                <a:gd name="connsiteX10" fmla="*/ 40332 w 2094093"/>
                <a:gd name="connsiteY10" fmla="*/ 73968 h 498937"/>
                <a:gd name="connsiteX11" fmla="*/ 0 w 2094093"/>
                <a:gd name="connsiteY11" fmla="*/ 0 h 49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4093" h="498937">
                  <a:moveTo>
                    <a:pt x="0" y="0"/>
                  </a:moveTo>
                  <a:cubicBezTo>
                    <a:pt x="27649" y="55033"/>
                    <a:pt x="75538" y="86849"/>
                    <a:pt x="133846" y="105271"/>
                  </a:cubicBezTo>
                  <a:lnTo>
                    <a:pt x="216205" y="121747"/>
                  </a:lnTo>
                  <a:lnTo>
                    <a:pt x="1564740" y="121747"/>
                  </a:lnTo>
                  <a:lnTo>
                    <a:pt x="1564740" y="122671"/>
                  </a:lnTo>
                  <a:lnTo>
                    <a:pt x="1642316" y="122671"/>
                  </a:lnTo>
                  <a:cubicBezTo>
                    <a:pt x="1700200" y="124429"/>
                    <a:pt x="1741415" y="147617"/>
                    <a:pt x="1773106" y="177950"/>
                  </a:cubicBezTo>
                  <a:lnTo>
                    <a:pt x="2094093" y="498937"/>
                  </a:lnTo>
                  <a:lnTo>
                    <a:pt x="460837" y="498937"/>
                  </a:lnTo>
                  <a:lnTo>
                    <a:pt x="75365" y="113465"/>
                  </a:lnTo>
                  <a:lnTo>
                    <a:pt x="40332" y="73968"/>
                  </a:lnTo>
                  <a:cubicBezTo>
                    <a:pt x="24209" y="51991"/>
                    <a:pt x="10319" y="27781"/>
                    <a:pt x="0" y="0"/>
                  </a:cubicBezTo>
                  <a:close/>
                </a:path>
              </a:pathLst>
            </a:custGeom>
            <a:ln>
              <a:noFill/>
            </a:ln>
            <a:effectLst>
              <a:outerShdw blurRad="114300" dist="127000" dir="12000000" sx="92000" sy="92000" algn="b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49" name="Freeform 48"/>
            <p:cNvSpPr/>
            <p:nvPr/>
          </p:nvSpPr>
          <p:spPr>
            <a:xfrm>
              <a:off x="5279524" y="3952117"/>
              <a:ext cx="2093251" cy="498095"/>
            </a:xfrm>
            <a:custGeom>
              <a:avLst/>
              <a:gdLst>
                <a:gd name="connsiteX0" fmla="*/ 0 w 2093251"/>
                <a:gd name="connsiteY0" fmla="*/ 0 h 498095"/>
                <a:gd name="connsiteX1" fmla="*/ 1633256 w 2093251"/>
                <a:gd name="connsiteY1" fmla="*/ 0 h 498095"/>
                <a:gd name="connsiteX2" fmla="*/ 2017886 w 2093251"/>
                <a:gd name="connsiteY2" fmla="*/ 384630 h 498095"/>
                <a:gd name="connsiteX3" fmla="*/ 2052919 w 2093251"/>
                <a:gd name="connsiteY3" fmla="*/ 424127 h 498095"/>
                <a:gd name="connsiteX4" fmla="*/ 2093251 w 2093251"/>
                <a:gd name="connsiteY4" fmla="*/ 498095 h 498095"/>
                <a:gd name="connsiteX5" fmla="*/ 1959405 w 2093251"/>
                <a:gd name="connsiteY5" fmla="*/ 392824 h 498095"/>
                <a:gd name="connsiteX6" fmla="*/ 1877046 w 2093251"/>
                <a:gd name="connsiteY6" fmla="*/ 376348 h 498095"/>
                <a:gd name="connsiteX7" fmla="*/ 882967 w 2093251"/>
                <a:gd name="connsiteY7" fmla="*/ 376348 h 498095"/>
                <a:gd name="connsiteX8" fmla="*/ 882967 w 2093251"/>
                <a:gd name="connsiteY8" fmla="*/ 375424 h 498095"/>
                <a:gd name="connsiteX9" fmla="*/ 450935 w 2093251"/>
                <a:gd name="connsiteY9" fmla="*/ 375424 h 498095"/>
                <a:gd name="connsiteX10" fmla="*/ 320145 w 2093251"/>
                <a:gd name="connsiteY10" fmla="*/ 320145 h 49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3251" h="498095">
                  <a:moveTo>
                    <a:pt x="0" y="0"/>
                  </a:moveTo>
                  <a:lnTo>
                    <a:pt x="1633256" y="0"/>
                  </a:lnTo>
                  <a:lnTo>
                    <a:pt x="2017886" y="384630"/>
                  </a:lnTo>
                  <a:lnTo>
                    <a:pt x="2052919" y="424127"/>
                  </a:lnTo>
                  <a:cubicBezTo>
                    <a:pt x="2069042" y="446104"/>
                    <a:pt x="2082932" y="470314"/>
                    <a:pt x="2093251" y="498095"/>
                  </a:cubicBezTo>
                  <a:cubicBezTo>
                    <a:pt x="2065602" y="443062"/>
                    <a:pt x="2017713" y="411246"/>
                    <a:pt x="1959405" y="392824"/>
                  </a:cubicBezTo>
                  <a:lnTo>
                    <a:pt x="1877046" y="376348"/>
                  </a:lnTo>
                  <a:lnTo>
                    <a:pt x="882967" y="376348"/>
                  </a:lnTo>
                  <a:lnTo>
                    <a:pt x="882967" y="375424"/>
                  </a:lnTo>
                  <a:lnTo>
                    <a:pt x="450935" y="375424"/>
                  </a:lnTo>
                  <a:cubicBezTo>
                    <a:pt x="393051" y="373666"/>
                    <a:pt x="351836" y="350478"/>
                    <a:pt x="320145" y="320145"/>
                  </a:cubicBezTo>
                  <a:close/>
                </a:path>
              </a:pathLst>
            </a:custGeom>
            <a:ln>
              <a:noFill/>
            </a:ln>
            <a:effectLst>
              <a:outerShdw blurRad="114300" dist="139700" dir="1800000" sx="90000" sy="9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804352" y="3435670"/>
              <a:ext cx="2094093" cy="498937"/>
            </a:xfrm>
            <a:custGeom>
              <a:avLst/>
              <a:gdLst>
                <a:gd name="connsiteX0" fmla="*/ 0 w 2094093"/>
                <a:gd name="connsiteY0" fmla="*/ 0 h 498937"/>
                <a:gd name="connsiteX1" fmla="*/ 133846 w 2094093"/>
                <a:gd name="connsiteY1" fmla="*/ 105271 h 498937"/>
                <a:gd name="connsiteX2" fmla="*/ 216205 w 2094093"/>
                <a:gd name="connsiteY2" fmla="*/ 121747 h 498937"/>
                <a:gd name="connsiteX3" fmla="*/ 1564740 w 2094093"/>
                <a:gd name="connsiteY3" fmla="*/ 121747 h 498937"/>
                <a:gd name="connsiteX4" fmla="*/ 1564740 w 2094093"/>
                <a:gd name="connsiteY4" fmla="*/ 122671 h 498937"/>
                <a:gd name="connsiteX5" fmla="*/ 1642316 w 2094093"/>
                <a:gd name="connsiteY5" fmla="*/ 122671 h 498937"/>
                <a:gd name="connsiteX6" fmla="*/ 1773106 w 2094093"/>
                <a:gd name="connsiteY6" fmla="*/ 177950 h 498937"/>
                <a:gd name="connsiteX7" fmla="*/ 2094093 w 2094093"/>
                <a:gd name="connsiteY7" fmla="*/ 498937 h 498937"/>
                <a:gd name="connsiteX8" fmla="*/ 460837 w 2094093"/>
                <a:gd name="connsiteY8" fmla="*/ 498937 h 498937"/>
                <a:gd name="connsiteX9" fmla="*/ 75365 w 2094093"/>
                <a:gd name="connsiteY9" fmla="*/ 113465 h 498937"/>
                <a:gd name="connsiteX10" fmla="*/ 40332 w 2094093"/>
                <a:gd name="connsiteY10" fmla="*/ 73968 h 498937"/>
                <a:gd name="connsiteX11" fmla="*/ 0 w 2094093"/>
                <a:gd name="connsiteY11" fmla="*/ 0 h 49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4093" h="498937">
                  <a:moveTo>
                    <a:pt x="0" y="0"/>
                  </a:moveTo>
                  <a:cubicBezTo>
                    <a:pt x="27649" y="55033"/>
                    <a:pt x="75538" y="86849"/>
                    <a:pt x="133846" y="105271"/>
                  </a:cubicBezTo>
                  <a:lnTo>
                    <a:pt x="216205" y="121747"/>
                  </a:lnTo>
                  <a:lnTo>
                    <a:pt x="1564740" y="121747"/>
                  </a:lnTo>
                  <a:lnTo>
                    <a:pt x="1564740" y="122671"/>
                  </a:lnTo>
                  <a:lnTo>
                    <a:pt x="1642316" y="122671"/>
                  </a:lnTo>
                  <a:cubicBezTo>
                    <a:pt x="1700200" y="124429"/>
                    <a:pt x="1741415" y="147617"/>
                    <a:pt x="1773106" y="177950"/>
                  </a:cubicBezTo>
                  <a:lnTo>
                    <a:pt x="2094093" y="498937"/>
                  </a:lnTo>
                  <a:lnTo>
                    <a:pt x="460837" y="498937"/>
                  </a:lnTo>
                  <a:lnTo>
                    <a:pt x="75365" y="113465"/>
                  </a:lnTo>
                  <a:lnTo>
                    <a:pt x="40332" y="73968"/>
                  </a:lnTo>
                  <a:cubicBezTo>
                    <a:pt x="24209" y="51991"/>
                    <a:pt x="10319" y="27781"/>
                    <a:pt x="0" y="0"/>
                  </a:cubicBezTo>
                  <a:close/>
                </a:path>
              </a:pathLst>
            </a:custGeom>
            <a:solidFill>
              <a:srgbClr val="FEA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285874" y="3958467"/>
              <a:ext cx="2093251" cy="498095"/>
            </a:xfrm>
            <a:custGeom>
              <a:avLst/>
              <a:gdLst>
                <a:gd name="connsiteX0" fmla="*/ 0 w 2093251"/>
                <a:gd name="connsiteY0" fmla="*/ 0 h 498095"/>
                <a:gd name="connsiteX1" fmla="*/ 1633256 w 2093251"/>
                <a:gd name="connsiteY1" fmla="*/ 0 h 498095"/>
                <a:gd name="connsiteX2" fmla="*/ 2017886 w 2093251"/>
                <a:gd name="connsiteY2" fmla="*/ 384630 h 498095"/>
                <a:gd name="connsiteX3" fmla="*/ 2052919 w 2093251"/>
                <a:gd name="connsiteY3" fmla="*/ 424127 h 498095"/>
                <a:gd name="connsiteX4" fmla="*/ 2093251 w 2093251"/>
                <a:gd name="connsiteY4" fmla="*/ 498095 h 498095"/>
                <a:gd name="connsiteX5" fmla="*/ 1959405 w 2093251"/>
                <a:gd name="connsiteY5" fmla="*/ 392824 h 498095"/>
                <a:gd name="connsiteX6" fmla="*/ 1877046 w 2093251"/>
                <a:gd name="connsiteY6" fmla="*/ 376348 h 498095"/>
                <a:gd name="connsiteX7" fmla="*/ 882967 w 2093251"/>
                <a:gd name="connsiteY7" fmla="*/ 376348 h 498095"/>
                <a:gd name="connsiteX8" fmla="*/ 882967 w 2093251"/>
                <a:gd name="connsiteY8" fmla="*/ 375424 h 498095"/>
                <a:gd name="connsiteX9" fmla="*/ 450935 w 2093251"/>
                <a:gd name="connsiteY9" fmla="*/ 375424 h 498095"/>
                <a:gd name="connsiteX10" fmla="*/ 320145 w 2093251"/>
                <a:gd name="connsiteY10" fmla="*/ 320145 h 49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3251" h="498095">
                  <a:moveTo>
                    <a:pt x="0" y="0"/>
                  </a:moveTo>
                  <a:lnTo>
                    <a:pt x="1633256" y="0"/>
                  </a:lnTo>
                  <a:lnTo>
                    <a:pt x="2017886" y="384630"/>
                  </a:lnTo>
                  <a:lnTo>
                    <a:pt x="2052919" y="424127"/>
                  </a:lnTo>
                  <a:cubicBezTo>
                    <a:pt x="2069042" y="446104"/>
                    <a:pt x="2082932" y="470314"/>
                    <a:pt x="2093251" y="498095"/>
                  </a:cubicBezTo>
                  <a:cubicBezTo>
                    <a:pt x="2065602" y="443062"/>
                    <a:pt x="2017713" y="411246"/>
                    <a:pt x="1959405" y="392824"/>
                  </a:cubicBezTo>
                  <a:lnTo>
                    <a:pt x="1877046" y="376348"/>
                  </a:lnTo>
                  <a:lnTo>
                    <a:pt x="882967" y="376348"/>
                  </a:lnTo>
                  <a:lnTo>
                    <a:pt x="882967" y="375424"/>
                  </a:lnTo>
                  <a:lnTo>
                    <a:pt x="450935" y="375424"/>
                  </a:lnTo>
                  <a:cubicBezTo>
                    <a:pt x="393051" y="373666"/>
                    <a:pt x="351836" y="350478"/>
                    <a:pt x="320145" y="320145"/>
                  </a:cubicBezTo>
                  <a:close/>
                </a:path>
              </a:pathLst>
            </a:custGeom>
            <a:solidFill>
              <a:srgbClr val="FE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815463" y="3446781"/>
              <a:ext cx="2554930" cy="997874"/>
            </a:xfrm>
            <a:custGeom>
              <a:avLst/>
              <a:gdLst>
                <a:gd name="connsiteX0" fmla="*/ 0 w 2554930"/>
                <a:gd name="connsiteY0" fmla="*/ 0 h 997874"/>
                <a:gd name="connsiteX1" fmla="*/ 133846 w 2554930"/>
                <a:gd name="connsiteY1" fmla="*/ 105271 h 997874"/>
                <a:gd name="connsiteX2" fmla="*/ 216205 w 2554930"/>
                <a:gd name="connsiteY2" fmla="*/ 121747 h 997874"/>
                <a:gd name="connsiteX3" fmla="*/ 1564740 w 2554930"/>
                <a:gd name="connsiteY3" fmla="*/ 121747 h 997874"/>
                <a:gd name="connsiteX4" fmla="*/ 1564740 w 2554930"/>
                <a:gd name="connsiteY4" fmla="*/ 122671 h 997874"/>
                <a:gd name="connsiteX5" fmla="*/ 1642316 w 2554930"/>
                <a:gd name="connsiteY5" fmla="*/ 122671 h 997874"/>
                <a:gd name="connsiteX6" fmla="*/ 1773106 w 2554930"/>
                <a:gd name="connsiteY6" fmla="*/ 177950 h 997874"/>
                <a:gd name="connsiteX7" fmla="*/ 2479565 w 2554930"/>
                <a:gd name="connsiteY7" fmla="*/ 884409 h 997874"/>
                <a:gd name="connsiteX8" fmla="*/ 2514598 w 2554930"/>
                <a:gd name="connsiteY8" fmla="*/ 923906 h 997874"/>
                <a:gd name="connsiteX9" fmla="*/ 2554930 w 2554930"/>
                <a:gd name="connsiteY9" fmla="*/ 997874 h 997874"/>
                <a:gd name="connsiteX10" fmla="*/ 2421084 w 2554930"/>
                <a:gd name="connsiteY10" fmla="*/ 892603 h 997874"/>
                <a:gd name="connsiteX11" fmla="*/ 2338725 w 2554930"/>
                <a:gd name="connsiteY11" fmla="*/ 876127 h 997874"/>
                <a:gd name="connsiteX12" fmla="*/ 1344646 w 2554930"/>
                <a:gd name="connsiteY12" fmla="*/ 876127 h 997874"/>
                <a:gd name="connsiteX13" fmla="*/ 1344646 w 2554930"/>
                <a:gd name="connsiteY13" fmla="*/ 875203 h 997874"/>
                <a:gd name="connsiteX14" fmla="*/ 912614 w 2554930"/>
                <a:gd name="connsiteY14" fmla="*/ 875203 h 997874"/>
                <a:gd name="connsiteX15" fmla="*/ 781824 w 2554930"/>
                <a:gd name="connsiteY15" fmla="*/ 819924 h 997874"/>
                <a:gd name="connsiteX16" fmla="*/ 75365 w 2554930"/>
                <a:gd name="connsiteY16" fmla="*/ 113465 h 997874"/>
                <a:gd name="connsiteX17" fmla="*/ 40332 w 2554930"/>
                <a:gd name="connsiteY17" fmla="*/ 73968 h 997874"/>
                <a:gd name="connsiteX18" fmla="*/ 0 w 2554930"/>
                <a:gd name="connsiteY18" fmla="*/ 0 h 997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54930" h="997874">
                  <a:moveTo>
                    <a:pt x="0" y="0"/>
                  </a:moveTo>
                  <a:cubicBezTo>
                    <a:pt x="27649" y="55033"/>
                    <a:pt x="75538" y="86849"/>
                    <a:pt x="133846" y="105271"/>
                  </a:cubicBezTo>
                  <a:lnTo>
                    <a:pt x="216205" y="121747"/>
                  </a:lnTo>
                  <a:lnTo>
                    <a:pt x="1564740" y="121747"/>
                  </a:lnTo>
                  <a:lnTo>
                    <a:pt x="1564740" y="122671"/>
                  </a:lnTo>
                  <a:lnTo>
                    <a:pt x="1642316" y="122671"/>
                  </a:lnTo>
                  <a:cubicBezTo>
                    <a:pt x="1700200" y="124429"/>
                    <a:pt x="1741415" y="147617"/>
                    <a:pt x="1773106" y="177950"/>
                  </a:cubicBezTo>
                  <a:lnTo>
                    <a:pt x="2479565" y="884409"/>
                  </a:lnTo>
                  <a:lnTo>
                    <a:pt x="2514598" y="923906"/>
                  </a:lnTo>
                  <a:cubicBezTo>
                    <a:pt x="2530721" y="945883"/>
                    <a:pt x="2544611" y="970093"/>
                    <a:pt x="2554930" y="997874"/>
                  </a:cubicBezTo>
                  <a:cubicBezTo>
                    <a:pt x="2527281" y="942841"/>
                    <a:pt x="2479392" y="911025"/>
                    <a:pt x="2421084" y="892603"/>
                  </a:cubicBezTo>
                  <a:lnTo>
                    <a:pt x="2338725" y="876127"/>
                  </a:lnTo>
                  <a:lnTo>
                    <a:pt x="1344646" y="876127"/>
                  </a:lnTo>
                  <a:lnTo>
                    <a:pt x="1344646" y="875203"/>
                  </a:lnTo>
                  <a:lnTo>
                    <a:pt x="912614" y="875203"/>
                  </a:lnTo>
                  <a:cubicBezTo>
                    <a:pt x="854730" y="873445"/>
                    <a:pt x="813515" y="850257"/>
                    <a:pt x="781824" y="819924"/>
                  </a:cubicBezTo>
                  <a:lnTo>
                    <a:pt x="75365" y="113465"/>
                  </a:lnTo>
                  <a:lnTo>
                    <a:pt x="40332" y="73968"/>
                  </a:lnTo>
                  <a:cubicBezTo>
                    <a:pt x="24209" y="51991"/>
                    <a:pt x="10319" y="27781"/>
                    <a:pt x="0" y="0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75000"/>
                  </a:schemeClr>
                </a:gs>
                <a:gs pos="50000">
                  <a:srgbClr val="6D7175"/>
                </a:gs>
                <a:gs pos="69000">
                  <a:srgbClr val="4D4D4F"/>
                </a:gs>
                <a:gs pos="31000">
                  <a:srgbClr val="4D4D4F"/>
                </a:gs>
                <a:gs pos="25000">
                  <a:schemeClr val="bg1">
                    <a:lumMod val="7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 flipH="1" flipV="1">
              <a:off x="5486214" y="5277676"/>
              <a:ext cx="2356459" cy="1083410"/>
            </a:xfrm>
            <a:custGeom>
              <a:avLst/>
              <a:gdLst>
                <a:gd name="connsiteX0" fmla="*/ 494341 w 2328107"/>
                <a:gd name="connsiteY0" fmla="*/ 0 h 1065278"/>
                <a:gd name="connsiteX1" fmla="*/ 550571 w 2328107"/>
                <a:gd name="connsiteY1" fmla="*/ 28564 h 1065278"/>
                <a:gd name="connsiteX2" fmla="*/ 550571 w 2328107"/>
                <a:gd name="connsiteY2" fmla="*/ 162731 h 1065278"/>
                <a:gd name="connsiteX3" fmla="*/ 1415493 w 2328107"/>
                <a:gd name="connsiteY3" fmla="*/ 162731 h 1065278"/>
                <a:gd name="connsiteX4" fmla="*/ 1546283 w 2328107"/>
                <a:gd name="connsiteY4" fmla="*/ 218010 h 1065278"/>
                <a:gd name="connsiteX5" fmla="*/ 2252742 w 2328107"/>
                <a:gd name="connsiteY5" fmla="*/ 924469 h 1065278"/>
                <a:gd name="connsiteX6" fmla="*/ 2287775 w 2328107"/>
                <a:gd name="connsiteY6" fmla="*/ 963966 h 1065278"/>
                <a:gd name="connsiteX7" fmla="*/ 2328107 w 2328107"/>
                <a:gd name="connsiteY7" fmla="*/ 1037934 h 1065278"/>
                <a:gd name="connsiteX8" fmla="*/ 2194261 w 2328107"/>
                <a:gd name="connsiteY8" fmla="*/ 932663 h 1065278"/>
                <a:gd name="connsiteX9" fmla="*/ 2111902 w 2328107"/>
                <a:gd name="connsiteY9" fmla="*/ 916187 h 1065278"/>
                <a:gd name="connsiteX10" fmla="*/ 550571 w 2328107"/>
                <a:gd name="connsiteY10" fmla="*/ 916187 h 1065278"/>
                <a:gd name="connsiteX11" fmla="*/ 550571 w 2328107"/>
                <a:gd name="connsiteY11" fmla="*/ 1029662 h 1065278"/>
                <a:gd name="connsiteX12" fmla="*/ 480458 w 2328107"/>
                <a:gd name="connsiteY12" fmla="*/ 1065278 h 1065278"/>
                <a:gd name="connsiteX13" fmla="*/ 4086 w 2328107"/>
                <a:gd name="connsiteY13" fmla="*/ 597247 h 1065278"/>
                <a:gd name="connsiteX14" fmla="*/ 0 w 2328107"/>
                <a:gd name="connsiteY14" fmla="*/ 485686 h 1065278"/>
                <a:gd name="connsiteX0" fmla="*/ 505726 w 2339492"/>
                <a:gd name="connsiteY0" fmla="*/ 0 h 1065278"/>
                <a:gd name="connsiteX1" fmla="*/ 561956 w 2339492"/>
                <a:gd name="connsiteY1" fmla="*/ 28564 h 1065278"/>
                <a:gd name="connsiteX2" fmla="*/ 561956 w 2339492"/>
                <a:gd name="connsiteY2" fmla="*/ 162731 h 1065278"/>
                <a:gd name="connsiteX3" fmla="*/ 1426878 w 2339492"/>
                <a:gd name="connsiteY3" fmla="*/ 162731 h 1065278"/>
                <a:gd name="connsiteX4" fmla="*/ 1557668 w 2339492"/>
                <a:gd name="connsiteY4" fmla="*/ 218010 h 1065278"/>
                <a:gd name="connsiteX5" fmla="*/ 2264127 w 2339492"/>
                <a:gd name="connsiteY5" fmla="*/ 924469 h 1065278"/>
                <a:gd name="connsiteX6" fmla="*/ 2299160 w 2339492"/>
                <a:gd name="connsiteY6" fmla="*/ 963966 h 1065278"/>
                <a:gd name="connsiteX7" fmla="*/ 2339492 w 2339492"/>
                <a:gd name="connsiteY7" fmla="*/ 1037934 h 1065278"/>
                <a:gd name="connsiteX8" fmla="*/ 2205646 w 2339492"/>
                <a:gd name="connsiteY8" fmla="*/ 932663 h 1065278"/>
                <a:gd name="connsiteX9" fmla="*/ 2123287 w 2339492"/>
                <a:gd name="connsiteY9" fmla="*/ 916187 h 1065278"/>
                <a:gd name="connsiteX10" fmla="*/ 561956 w 2339492"/>
                <a:gd name="connsiteY10" fmla="*/ 916187 h 1065278"/>
                <a:gd name="connsiteX11" fmla="*/ 561956 w 2339492"/>
                <a:gd name="connsiteY11" fmla="*/ 1029662 h 1065278"/>
                <a:gd name="connsiteX12" fmla="*/ 491843 w 2339492"/>
                <a:gd name="connsiteY12" fmla="*/ 1065278 h 1065278"/>
                <a:gd name="connsiteX13" fmla="*/ 15471 w 2339492"/>
                <a:gd name="connsiteY13" fmla="*/ 597247 h 1065278"/>
                <a:gd name="connsiteX14" fmla="*/ 11385 w 2339492"/>
                <a:gd name="connsiteY14" fmla="*/ 485686 h 1065278"/>
                <a:gd name="connsiteX15" fmla="*/ 505726 w 2339492"/>
                <a:gd name="connsiteY15" fmla="*/ 0 h 1065278"/>
                <a:gd name="connsiteX0" fmla="*/ 518250 w 2352016"/>
                <a:gd name="connsiteY0" fmla="*/ 0 h 1065278"/>
                <a:gd name="connsiteX1" fmla="*/ 574480 w 2352016"/>
                <a:gd name="connsiteY1" fmla="*/ 28564 h 1065278"/>
                <a:gd name="connsiteX2" fmla="*/ 574480 w 2352016"/>
                <a:gd name="connsiteY2" fmla="*/ 162731 h 1065278"/>
                <a:gd name="connsiteX3" fmla="*/ 1439402 w 2352016"/>
                <a:gd name="connsiteY3" fmla="*/ 162731 h 1065278"/>
                <a:gd name="connsiteX4" fmla="*/ 1570192 w 2352016"/>
                <a:gd name="connsiteY4" fmla="*/ 218010 h 1065278"/>
                <a:gd name="connsiteX5" fmla="*/ 2276651 w 2352016"/>
                <a:gd name="connsiteY5" fmla="*/ 924469 h 1065278"/>
                <a:gd name="connsiteX6" fmla="*/ 2311684 w 2352016"/>
                <a:gd name="connsiteY6" fmla="*/ 963966 h 1065278"/>
                <a:gd name="connsiteX7" fmla="*/ 2352016 w 2352016"/>
                <a:gd name="connsiteY7" fmla="*/ 1037934 h 1065278"/>
                <a:gd name="connsiteX8" fmla="*/ 2218170 w 2352016"/>
                <a:gd name="connsiteY8" fmla="*/ 932663 h 1065278"/>
                <a:gd name="connsiteX9" fmla="*/ 2135811 w 2352016"/>
                <a:gd name="connsiteY9" fmla="*/ 916187 h 1065278"/>
                <a:gd name="connsiteX10" fmla="*/ 574480 w 2352016"/>
                <a:gd name="connsiteY10" fmla="*/ 916187 h 1065278"/>
                <a:gd name="connsiteX11" fmla="*/ 574480 w 2352016"/>
                <a:gd name="connsiteY11" fmla="*/ 1029662 h 1065278"/>
                <a:gd name="connsiteX12" fmla="*/ 504367 w 2352016"/>
                <a:gd name="connsiteY12" fmla="*/ 1065278 h 1065278"/>
                <a:gd name="connsiteX13" fmla="*/ 27995 w 2352016"/>
                <a:gd name="connsiteY13" fmla="*/ 597247 h 1065278"/>
                <a:gd name="connsiteX14" fmla="*/ 23909 w 2352016"/>
                <a:gd name="connsiteY14" fmla="*/ 485686 h 1065278"/>
                <a:gd name="connsiteX15" fmla="*/ 518250 w 2352016"/>
                <a:gd name="connsiteY15" fmla="*/ 0 h 1065278"/>
                <a:gd name="connsiteX0" fmla="*/ 522693 w 2356459"/>
                <a:gd name="connsiteY0" fmla="*/ 0 h 1065278"/>
                <a:gd name="connsiteX1" fmla="*/ 578923 w 2356459"/>
                <a:gd name="connsiteY1" fmla="*/ 28564 h 1065278"/>
                <a:gd name="connsiteX2" fmla="*/ 578923 w 2356459"/>
                <a:gd name="connsiteY2" fmla="*/ 162731 h 1065278"/>
                <a:gd name="connsiteX3" fmla="*/ 1443845 w 2356459"/>
                <a:gd name="connsiteY3" fmla="*/ 162731 h 1065278"/>
                <a:gd name="connsiteX4" fmla="*/ 1574635 w 2356459"/>
                <a:gd name="connsiteY4" fmla="*/ 218010 h 1065278"/>
                <a:gd name="connsiteX5" fmla="*/ 2281094 w 2356459"/>
                <a:gd name="connsiteY5" fmla="*/ 924469 h 1065278"/>
                <a:gd name="connsiteX6" fmla="*/ 2316127 w 2356459"/>
                <a:gd name="connsiteY6" fmla="*/ 963966 h 1065278"/>
                <a:gd name="connsiteX7" fmla="*/ 2356459 w 2356459"/>
                <a:gd name="connsiteY7" fmla="*/ 1037934 h 1065278"/>
                <a:gd name="connsiteX8" fmla="*/ 2222613 w 2356459"/>
                <a:gd name="connsiteY8" fmla="*/ 932663 h 1065278"/>
                <a:gd name="connsiteX9" fmla="*/ 2140254 w 2356459"/>
                <a:gd name="connsiteY9" fmla="*/ 916187 h 1065278"/>
                <a:gd name="connsiteX10" fmla="*/ 578923 w 2356459"/>
                <a:gd name="connsiteY10" fmla="*/ 916187 h 1065278"/>
                <a:gd name="connsiteX11" fmla="*/ 578923 w 2356459"/>
                <a:gd name="connsiteY11" fmla="*/ 1029662 h 1065278"/>
                <a:gd name="connsiteX12" fmla="*/ 508810 w 2356459"/>
                <a:gd name="connsiteY12" fmla="*/ 1065278 h 1065278"/>
                <a:gd name="connsiteX13" fmla="*/ 32438 w 2356459"/>
                <a:gd name="connsiteY13" fmla="*/ 597247 h 1065278"/>
                <a:gd name="connsiteX14" fmla="*/ 28352 w 2356459"/>
                <a:gd name="connsiteY14" fmla="*/ 485686 h 1065278"/>
                <a:gd name="connsiteX15" fmla="*/ 522693 w 2356459"/>
                <a:gd name="connsiteY15" fmla="*/ 0 h 1065278"/>
                <a:gd name="connsiteX0" fmla="*/ 522693 w 2356459"/>
                <a:gd name="connsiteY0" fmla="*/ 9991 h 1075269"/>
                <a:gd name="connsiteX1" fmla="*/ 578923 w 2356459"/>
                <a:gd name="connsiteY1" fmla="*/ 38555 h 1075269"/>
                <a:gd name="connsiteX2" fmla="*/ 578923 w 2356459"/>
                <a:gd name="connsiteY2" fmla="*/ 172722 h 1075269"/>
                <a:gd name="connsiteX3" fmla="*/ 1443845 w 2356459"/>
                <a:gd name="connsiteY3" fmla="*/ 172722 h 1075269"/>
                <a:gd name="connsiteX4" fmla="*/ 1574635 w 2356459"/>
                <a:gd name="connsiteY4" fmla="*/ 228001 h 1075269"/>
                <a:gd name="connsiteX5" fmla="*/ 2281094 w 2356459"/>
                <a:gd name="connsiteY5" fmla="*/ 934460 h 1075269"/>
                <a:gd name="connsiteX6" fmla="*/ 2316127 w 2356459"/>
                <a:gd name="connsiteY6" fmla="*/ 973957 h 1075269"/>
                <a:gd name="connsiteX7" fmla="*/ 2356459 w 2356459"/>
                <a:gd name="connsiteY7" fmla="*/ 1047925 h 1075269"/>
                <a:gd name="connsiteX8" fmla="*/ 2222613 w 2356459"/>
                <a:gd name="connsiteY8" fmla="*/ 942654 h 1075269"/>
                <a:gd name="connsiteX9" fmla="*/ 2140254 w 2356459"/>
                <a:gd name="connsiteY9" fmla="*/ 926178 h 1075269"/>
                <a:gd name="connsiteX10" fmla="*/ 578923 w 2356459"/>
                <a:gd name="connsiteY10" fmla="*/ 926178 h 1075269"/>
                <a:gd name="connsiteX11" fmla="*/ 578923 w 2356459"/>
                <a:gd name="connsiteY11" fmla="*/ 1039653 h 1075269"/>
                <a:gd name="connsiteX12" fmla="*/ 508810 w 2356459"/>
                <a:gd name="connsiteY12" fmla="*/ 1075269 h 1075269"/>
                <a:gd name="connsiteX13" fmla="*/ 32438 w 2356459"/>
                <a:gd name="connsiteY13" fmla="*/ 607238 h 1075269"/>
                <a:gd name="connsiteX14" fmla="*/ 28352 w 2356459"/>
                <a:gd name="connsiteY14" fmla="*/ 495677 h 1075269"/>
                <a:gd name="connsiteX15" fmla="*/ 522693 w 2356459"/>
                <a:gd name="connsiteY15" fmla="*/ 9991 h 1075269"/>
                <a:gd name="connsiteX0" fmla="*/ 522693 w 2356459"/>
                <a:gd name="connsiteY0" fmla="*/ 12050 h 1077328"/>
                <a:gd name="connsiteX1" fmla="*/ 578923 w 2356459"/>
                <a:gd name="connsiteY1" fmla="*/ 40614 h 1077328"/>
                <a:gd name="connsiteX2" fmla="*/ 578923 w 2356459"/>
                <a:gd name="connsiteY2" fmla="*/ 174781 h 1077328"/>
                <a:gd name="connsiteX3" fmla="*/ 1443845 w 2356459"/>
                <a:gd name="connsiteY3" fmla="*/ 174781 h 1077328"/>
                <a:gd name="connsiteX4" fmla="*/ 1574635 w 2356459"/>
                <a:gd name="connsiteY4" fmla="*/ 230060 h 1077328"/>
                <a:gd name="connsiteX5" fmla="*/ 2281094 w 2356459"/>
                <a:gd name="connsiteY5" fmla="*/ 936519 h 1077328"/>
                <a:gd name="connsiteX6" fmla="*/ 2316127 w 2356459"/>
                <a:gd name="connsiteY6" fmla="*/ 976016 h 1077328"/>
                <a:gd name="connsiteX7" fmla="*/ 2356459 w 2356459"/>
                <a:gd name="connsiteY7" fmla="*/ 1049984 h 1077328"/>
                <a:gd name="connsiteX8" fmla="*/ 2222613 w 2356459"/>
                <a:gd name="connsiteY8" fmla="*/ 944713 h 1077328"/>
                <a:gd name="connsiteX9" fmla="*/ 2140254 w 2356459"/>
                <a:gd name="connsiteY9" fmla="*/ 928237 h 1077328"/>
                <a:gd name="connsiteX10" fmla="*/ 578923 w 2356459"/>
                <a:gd name="connsiteY10" fmla="*/ 928237 h 1077328"/>
                <a:gd name="connsiteX11" fmla="*/ 578923 w 2356459"/>
                <a:gd name="connsiteY11" fmla="*/ 1041712 h 1077328"/>
                <a:gd name="connsiteX12" fmla="*/ 508810 w 2356459"/>
                <a:gd name="connsiteY12" fmla="*/ 1077328 h 1077328"/>
                <a:gd name="connsiteX13" fmla="*/ 32438 w 2356459"/>
                <a:gd name="connsiteY13" fmla="*/ 609297 h 1077328"/>
                <a:gd name="connsiteX14" fmla="*/ 28352 w 2356459"/>
                <a:gd name="connsiteY14" fmla="*/ 497736 h 1077328"/>
                <a:gd name="connsiteX15" fmla="*/ 522693 w 2356459"/>
                <a:gd name="connsiteY15" fmla="*/ 12050 h 1077328"/>
                <a:gd name="connsiteX0" fmla="*/ 522693 w 2356459"/>
                <a:gd name="connsiteY0" fmla="*/ 12886 h 1078164"/>
                <a:gd name="connsiteX1" fmla="*/ 578923 w 2356459"/>
                <a:gd name="connsiteY1" fmla="*/ 41450 h 1078164"/>
                <a:gd name="connsiteX2" fmla="*/ 578923 w 2356459"/>
                <a:gd name="connsiteY2" fmla="*/ 175617 h 1078164"/>
                <a:gd name="connsiteX3" fmla="*/ 1443845 w 2356459"/>
                <a:gd name="connsiteY3" fmla="*/ 175617 h 1078164"/>
                <a:gd name="connsiteX4" fmla="*/ 1574635 w 2356459"/>
                <a:gd name="connsiteY4" fmla="*/ 230896 h 1078164"/>
                <a:gd name="connsiteX5" fmla="*/ 2281094 w 2356459"/>
                <a:gd name="connsiteY5" fmla="*/ 937355 h 1078164"/>
                <a:gd name="connsiteX6" fmla="*/ 2316127 w 2356459"/>
                <a:gd name="connsiteY6" fmla="*/ 976852 h 1078164"/>
                <a:gd name="connsiteX7" fmla="*/ 2356459 w 2356459"/>
                <a:gd name="connsiteY7" fmla="*/ 1050820 h 1078164"/>
                <a:gd name="connsiteX8" fmla="*/ 2222613 w 2356459"/>
                <a:gd name="connsiteY8" fmla="*/ 945549 h 1078164"/>
                <a:gd name="connsiteX9" fmla="*/ 2140254 w 2356459"/>
                <a:gd name="connsiteY9" fmla="*/ 929073 h 1078164"/>
                <a:gd name="connsiteX10" fmla="*/ 578923 w 2356459"/>
                <a:gd name="connsiteY10" fmla="*/ 929073 h 1078164"/>
                <a:gd name="connsiteX11" fmla="*/ 578923 w 2356459"/>
                <a:gd name="connsiteY11" fmla="*/ 1042548 h 1078164"/>
                <a:gd name="connsiteX12" fmla="*/ 508810 w 2356459"/>
                <a:gd name="connsiteY12" fmla="*/ 1078164 h 1078164"/>
                <a:gd name="connsiteX13" fmla="*/ 32438 w 2356459"/>
                <a:gd name="connsiteY13" fmla="*/ 610133 h 1078164"/>
                <a:gd name="connsiteX14" fmla="*/ 28352 w 2356459"/>
                <a:gd name="connsiteY14" fmla="*/ 498572 h 1078164"/>
                <a:gd name="connsiteX15" fmla="*/ 522693 w 2356459"/>
                <a:gd name="connsiteY15" fmla="*/ 12886 h 1078164"/>
                <a:gd name="connsiteX0" fmla="*/ 522693 w 2356459"/>
                <a:gd name="connsiteY0" fmla="*/ 9751 h 1075029"/>
                <a:gd name="connsiteX1" fmla="*/ 578923 w 2356459"/>
                <a:gd name="connsiteY1" fmla="*/ 38315 h 1075029"/>
                <a:gd name="connsiteX2" fmla="*/ 578923 w 2356459"/>
                <a:gd name="connsiteY2" fmla="*/ 172482 h 1075029"/>
                <a:gd name="connsiteX3" fmla="*/ 1443845 w 2356459"/>
                <a:gd name="connsiteY3" fmla="*/ 172482 h 1075029"/>
                <a:gd name="connsiteX4" fmla="*/ 1574635 w 2356459"/>
                <a:gd name="connsiteY4" fmla="*/ 227761 h 1075029"/>
                <a:gd name="connsiteX5" fmla="*/ 2281094 w 2356459"/>
                <a:gd name="connsiteY5" fmla="*/ 934220 h 1075029"/>
                <a:gd name="connsiteX6" fmla="*/ 2316127 w 2356459"/>
                <a:gd name="connsiteY6" fmla="*/ 973717 h 1075029"/>
                <a:gd name="connsiteX7" fmla="*/ 2356459 w 2356459"/>
                <a:gd name="connsiteY7" fmla="*/ 1047685 h 1075029"/>
                <a:gd name="connsiteX8" fmla="*/ 2222613 w 2356459"/>
                <a:gd name="connsiteY8" fmla="*/ 942414 h 1075029"/>
                <a:gd name="connsiteX9" fmla="*/ 2140254 w 2356459"/>
                <a:gd name="connsiteY9" fmla="*/ 925938 h 1075029"/>
                <a:gd name="connsiteX10" fmla="*/ 578923 w 2356459"/>
                <a:gd name="connsiteY10" fmla="*/ 925938 h 1075029"/>
                <a:gd name="connsiteX11" fmla="*/ 578923 w 2356459"/>
                <a:gd name="connsiteY11" fmla="*/ 1039413 h 1075029"/>
                <a:gd name="connsiteX12" fmla="*/ 508810 w 2356459"/>
                <a:gd name="connsiteY12" fmla="*/ 1075029 h 1075029"/>
                <a:gd name="connsiteX13" fmla="*/ 32438 w 2356459"/>
                <a:gd name="connsiteY13" fmla="*/ 606998 h 1075029"/>
                <a:gd name="connsiteX14" fmla="*/ 28352 w 2356459"/>
                <a:gd name="connsiteY14" fmla="*/ 495437 h 1075029"/>
                <a:gd name="connsiteX15" fmla="*/ 522693 w 2356459"/>
                <a:gd name="connsiteY15" fmla="*/ 9751 h 1075029"/>
                <a:gd name="connsiteX0" fmla="*/ 522693 w 2356459"/>
                <a:gd name="connsiteY0" fmla="*/ 12761 h 1078039"/>
                <a:gd name="connsiteX1" fmla="*/ 578923 w 2356459"/>
                <a:gd name="connsiteY1" fmla="*/ 41325 h 1078039"/>
                <a:gd name="connsiteX2" fmla="*/ 578923 w 2356459"/>
                <a:gd name="connsiteY2" fmla="*/ 175492 h 1078039"/>
                <a:gd name="connsiteX3" fmla="*/ 1443845 w 2356459"/>
                <a:gd name="connsiteY3" fmla="*/ 175492 h 1078039"/>
                <a:gd name="connsiteX4" fmla="*/ 1574635 w 2356459"/>
                <a:gd name="connsiteY4" fmla="*/ 230771 h 1078039"/>
                <a:gd name="connsiteX5" fmla="*/ 2281094 w 2356459"/>
                <a:gd name="connsiteY5" fmla="*/ 937230 h 1078039"/>
                <a:gd name="connsiteX6" fmla="*/ 2316127 w 2356459"/>
                <a:gd name="connsiteY6" fmla="*/ 976727 h 1078039"/>
                <a:gd name="connsiteX7" fmla="*/ 2356459 w 2356459"/>
                <a:gd name="connsiteY7" fmla="*/ 1050695 h 1078039"/>
                <a:gd name="connsiteX8" fmla="*/ 2222613 w 2356459"/>
                <a:gd name="connsiteY8" fmla="*/ 945424 h 1078039"/>
                <a:gd name="connsiteX9" fmla="*/ 2140254 w 2356459"/>
                <a:gd name="connsiteY9" fmla="*/ 928948 h 1078039"/>
                <a:gd name="connsiteX10" fmla="*/ 578923 w 2356459"/>
                <a:gd name="connsiteY10" fmla="*/ 928948 h 1078039"/>
                <a:gd name="connsiteX11" fmla="*/ 578923 w 2356459"/>
                <a:gd name="connsiteY11" fmla="*/ 1042423 h 1078039"/>
                <a:gd name="connsiteX12" fmla="*/ 508810 w 2356459"/>
                <a:gd name="connsiteY12" fmla="*/ 1078039 h 1078039"/>
                <a:gd name="connsiteX13" fmla="*/ 32438 w 2356459"/>
                <a:gd name="connsiteY13" fmla="*/ 610008 h 1078039"/>
                <a:gd name="connsiteX14" fmla="*/ 28352 w 2356459"/>
                <a:gd name="connsiteY14" fmla="*/ 498447 h 1078039"/>
                <a:gd name="connsiteX15" fmla="*/ 522693 w 2356459"/>
                <a:gd name="connsiteY15" fmla="*/ 12761 h 1078039"/>
                <a:gd name="connsiteX0" fmla="*/ 522693 w 2356459"/>
                <a:gd name="connsiteY0" fmla="*/ 12761 h 1086476"/>
                <a:gd name="connsiteX1" fmla="*/ 578923 w 2356459"/>
                <a:gd name="connsiteY1" fmla="*/ 41325 h 1086476"/>
                <a:gd name="connsiteX2" fmla="*/ 578923 w 2356459"/>
                <a:gd name="connsiteY2" fmla="*/ 175492 h 1086476"/>
                <a:gd name="connsiteX3" fmla="*/ 1443845 w 2356459"/>
                <a:gd name="connsiteY3" fmla="*/ 175492 h 1086476"/>
                <a:gd name="connsiteX4" fmla="*/ 1574635 w 2356459"/>
                <a:gd name="connsiteY4" fmla="*/ 230771 h 1086476"/>
                <a:gd name="connsiteX5" fmla="*/ 2281094 w 2356459"/>
                <a:gd name="connsiteY5" fmla="*/ 937230 h 1086476"/>
                <a:gd name="connsiteX6" fmla="*/ 2316127 w 2356459"/>
                <a:gd name="connsiteY6" fmla="*/ 976727 h 1086476"/>
                <a:gd name="connsiteX7" fmla="*/ 2356459 w 2356459"/>
                <a:gd name="connsiteY7" fmla="*/ 1050695 h 1086476"/>
                <a:gd name="connsiteX8" fmla="*/ 2222613 w 2356459"/>
                <a:gd name="connsiteY8" fmla="*/ 945424 h 1086476"/>
                <a:gd name="connsiteX9" fmla="*/ 2140254 w 2356459"/>
                <a:gd name="connsiteY9" fmla="*/ 928948 h 1086476"/>
                <a:gd name="connsiteX10" fmla="*/ 578923 w 2356459"/>
                <a:gd name="connsiteY10" fmla="*/ 928948 h 1086476"/>
                <a:gd name="connsiteX11" fmla="*/ 578923 w 2356459"/>
                <a:gd name="connsiteY11" fmla="*/ 1042423 h 1086476"/>
                <a:gd name="connsiteX12" fmla="*/ 508810 w 2356459"/>
                <a:gd name="connsiteY12" fmla="*/ 1078039 h 1086476"/>
                <a:gd name="connsiteX13" fmla="*/ 32438 w 2356459"/>
                <a:gd name="connsiteY13" fmla="*/ 610008 h 1086476"/>
                <a:gd name="connsiteX14" fmla="*/ 28352 w 2356459"/>
                <a:gd name="connsiteY14" fmla="*/ 498447 h 1086476"/>
                <a:gd name="connsiteX15" fmla="*/ 522693 w 2356459"/>
                <a:gd name="connsiteY15" fmla="*/ 12761 h 1086476"/>
                <a:gd name="connsiteX0" fmla="*/ 522693 w 2356459"/>
                <a:gd name="connsiteY0" fmla="*/ 12761 h 1091082"/>
                <a:gd name="connsiteX1" fmla="*/ 578923 w 2356459"/>
                <a:gd name="connsiteY1" fmla="*/ 41325 h 1091082"/>
                <a:gd name="connsiteX2" fmla="*/ 578923 w 2356459"/>
                <a:gd name="connsiteY2" fmla="*/ 175492 h 1091082"/>
                <a:gd name="connsiteX3" fmla="*/ 1443845 w 2356459"/>
                <a:gd name="connsiteY3" fmla="*/ 175492 h 1091082"/>
                <a:gd name="connsiteX4" fmla="*/ 1574635 w 2356459"/>
                <a:gd name="connsiteY4" fmla="*/ 230771 h 1091082"/>
                <a:gd name="connsiteX5" fmla="*/ 2281094 w 2356459"/>
                <a:gd name="connsiteY5" fmla="*/ 937230 h 1091082"/>
                <a:gd name="connsiteX6" fmla="*/ 2316127 w 2356459"/>
                <a:gd name="connsiteY6" fmla="*/ 976727 h 1091082"/>
                <a:gd name="connsiteX7" fmla="*/ 2356459 w 2356459"/>
                <a:gd name="connsiteY7" fmla="*/ 1050695 h 1091082"/>
                <a:gd name="connsiteX8" fmla="*/ 2222613 w 2356459"/>
                <a:gd name="connsiteY8" fmla="*/ 945424 h 1091082"/>
                <a:gd name="connsiteX9" fmla="*/ 2140254 w 2356459"/>
                <a:gd name="connsiteY9" fmla="*/ 928948 h 1091082"/>
                <a:gd name="connsiteX10" fmla="*/ 578923 w 2356459"/>
                <a:gd name="connsiteY10" fmla="*/ 928948 h 1091082"/>
                <a:gd name="connsiteX11" fmla="*/ 578923 w 2356459"/>
                <a:gd name="connsiteY11" fmla="*/ 1042423 h 1091082"/>
                <a:gd name="connsiteX12" fmla="*/ 508810 w 2356459"/>
                <a:gd name="connsiteY12" fmla="*/ 1078039 h 1091082"/>
                <a:gd name="connsiteX13" fmla="*/ 32438 w 2356459"/>
                <a:gd name="connsiteY13" fmla="*/ 610008 h 1091082"/>
                <a:gd name="connsiteX14" fmla="*/ 28352 w 2356459"/>
                <a:gd name="connsiteY14" fmla="*/ 498447 h 1091082"/>
                <a:gd name="connsiteX15" fmla="*/ 522693 w 2356459"/>
                <a:gd name="connsiteY15" fmla="*/ 12761 h 1091082"/>
                <a:gd name="connsiteX0" fmla="*/ 522693 w 2356459"/>
                <a:gd name="connsiteY0" fmla="*/ 9602 h 1087923"/>
                <a:gd name="connsiteX1" fmla="*/ 578923 w 2356459"/>
                <a:gd name="connsiteY1" fmla="*/ 38166 h 1087923"/>
                <a:gd name="connsiteX2" fmla="*/ 578923 w 2356459"/>
                <a:gd name="connsiteY2" fmla="*/ 172333 h 1087923"/>
                <a:gd name="connsiteX3" fmla="*/ 1443845 w 2356459"/>
                <a:gd name="connsiteY3" fmla="*/ 172333 h 1087923"/>
                <a:gd name="connsiteX4" fmla="*/ 1574635 w 2356459"/>
                <a:gd name="connsiteY4" fmla="*/ 227612 h 1087923"/>
                <a:gd name="connsiteX5" fmla="*/ 2281094 w 2356459"/>
                <a:gd name="connsiteY5" fmla="*/ 934071 h 1087923"/>
                <a:gd name="connsiteX6" fmla="*/ 2316127 w 2356459"/>
                <a:gd name="connsiteY6" fmla="*/ 973568 h 1087923"/>
                <a:gd name="connsiteX7" fmla="*/ 2356459 w 2356459"/>
                <a:gd name="connsiteY7" fmla="*/ 1047536 h 1087923"/>
                <a:gd name="connsiteX8" fmla="*/ 2222613 w 2356459"/>
                <a:gd name="connsiteY8" fmla="*/ 942265 h 1087923"/>
                <a:gd name="connsiteX9" fmla="*/ 2140254 w 2356459"/>
                <a:gd name="connsiteY9" fmla="*/ 925789 h 1087923"/>
                <a:gd name="connsiteX10" fmla="*/ 578923 w 2356459"/>
                <a:gd name="connsiteY10" fmla="*/ 925789 h 1087923"/>
                <a:gd name="connsiteX11" fmla="*/ 578923 w 2356459"/>
                <a:gd name="connsiteY11" fmla="*/ 1039264 h 1087923"/>
                <a:gd name="connsiteX12" fmla="*/ 508810 w 2356459"/>
                <a:gd name="connsiteY12" fmla="*/ 1074880 h 1087923"/>
                <a:gd name="connsiteX13" fmla="*/ 32438 w 2356459"/>
                <a:gd name="connsiteY13" fmla="*/ 606849 h 1087923"/>
                <a:gd name="connsiteX14" fmla="*/ 28352 w 2356459"/>
                <a:gd name="connsiteY14" fmla="*/ 495288 h 1087923"/>
                <a:gd name="connsiteX15" fmla="*/ 522693 w 2356459"/>
                <a:gd name="connsiteY15" fmla="*/ 9602 h 1087923"/>
                <a:gd name="connsiteX0" fmla="*/ 510787 w 2356459"/>
                <a:gd name="connsiteY0" fmla="*/ 14078 h 1080493"/>
                <a:gd name="connsiteX1" fmla="*/ 578923 w 2356459"/>
                <a:gd name="connsiteY1" fmla="*/ 30736 h 1080493"/>
                <a:gd name="connsiteX2" fmla="*/ 578923 w 2356459"/>
                <a:gd name="connsiteY2" fmla="*/ 164903 h 1080493"/>
                <a:gd name="connsiteX3" fmla="*/ 1443845 w 2356459"/>
                <a:gd name="connsiteY3" fmla="*/ 164903 h 1080493"/>
                <a:gd name="connsiteX4" fmla="*/ 1574635 w 2356459"/>
                <a:gd name="connsiteY4" fmla="*/ 220182 h 1080493"/>
                <a:gd name="connsiteX5" fmla="*/ 2281094 w 2356459"/>
                <a:gd name="connsiteY5" fmla="*/ 926641 h 1080493"/>
                <a:gd name="connsiteX6" fmla="*/ 2316127 w 2356459"/>
                <a:gd name="connsiteY6" fmla="*/ 966138 h 1080493"/>
                <a:gd name="connsiteX7" fmla="*/ 2356459 w 2356459"/>
                <a:gd name="connsiteY7" fmla="*/ 1040106 h 1080493"/>
                <a:gd name="connsiteX8" fmla="*/ 2222613 w 2356459"/>
                <a:gd name="connsiteY8" fmla="*/ 934835 h 1080493"/>
                <a:gd name="connsiteX9" fmla="*/ 2140254 w 2356459"/>
                <a:gd name="connsiteY9" fmla="*/ 918359 h 1080493"/>
                <a:gd name="connsiteX10" fmla="*/ 578923 w 2356459"/>
                <a:gd name="connsiteY10" fmla="*/ 918359 h 1080493"/>
                <a:gd name="connsiteX11" fmla="*/ 578923 w 2356459"/>
                <a:gd name="connsiteY11" fmla="*/ 1031834 h 1080493"/>
                <a:gd name="connsiteX12" fmla="*/ 508810 w 2356459"/>
                <a:gd name="connsiteY12" fmla="*/ 1067450 h 1080493"/>
                <a:gd name="connsiteX13" fmla="*/ 32438 w 2356459"/>
                <a:gd name="connsiteY13" fmla="*/ 599419 h 1080493"/>
                <a:gd name="connsiteX14" fmla="*/ 28352 w 2356459"/>
                <a:gd name="connsiteY14" fmla="*/ 487858 h 1080493"/>
                <a:gd name="connsiteX15" fmla="*/ 510787 w 2356459"/>
                <a:gd name="connsiteY15" fmla="*/ 14078 h 1080493"/>
                <a:gd name="connsiteX0" fmla="*/ 510787 w 2356459"/>
                <a:gd name="connsiteY0" fmla="*/ 15991 h 1082406"/>
                <a:gd name="connsiteX1" fmla="*/ 578923 w 2356459"/>
                <a:gd name="connsiteY1" fmla="*/ 32649 h 1082406"/>
                <a:gd name="connsiteX2" fmla="*/ 578923 w 2356459"/>
                <a:gd name="connsiteY2" fmla="*/ 166816 h 1082406"/>
                <a:gd name="connsiteX3" fmla="*/ 1443845 w 2356459"/>
                <a:gd name="connsiteY3" fmla="*/ 166816 h 1082406"/>
                <a:gd name="connsiteX4" fmla="*/ 1574635 w 2356459"/>
                <a:gd name="connsiteY4" fmla="*/ 222095 h 1082406"/>
                <a:gd name="connsiteX5" fmla="*/ 2281094 w 2356459"/>
                <a:gd name="connsiteY5" fmla="*/ 928554 h 1082406"/>
                <a:gd name="connsiteX6" fmla="*/ 2316127 w 2356459"/>
                <a:gd name="connsiteY6" fmla="*/ 968051 h 1082406"/>
                <a:gd name="connsiteX7" fmla="*/ 2356459 w 2356459"/>
                <a:gd name="connsiteY7" fmla="*/ 1042019 h 1082406"/>
                <a:gd name="connsiteX8" fmla="*/ 2222613 w 2356459"/>
                <a:gd name="connsiteY8" fmla="*/ 936748 h 1082406"/>
                <a:gd name="connsiteX9" fmla="*/ 2140254 w 2356459"/>
                <a:gd name="connsiteY9" fmla="*/ 920272 h 1082406"/>
                <a:gd name="connsiteX10" fmla="*/ 578923 w 2356459"/>
                <a:gd name="connsiteY10" fmla="*/ 920272 h 1082406"/>
                <a:gd name="connsiteX11" fmla="*/ 578923 w 2356459"/>
                <a:gd name="connsiteY11" fmla="*/ 1033747 h 1082406"/>
                <a:gd name="connsiteX12" fmla="*/ 508810 w 2356459"/>
                <a:gd name="connsiteY12" fmla="*/ 1069363 h 1082406"/>
                <a:gd name="connsiteX13" fmla="*/ 32438 w 2356459"/>
                <a:gd name="connsiteY13" fmla="*/ 601332 h 1082406"/>
                <a:gd name="connsiteX14" fmla="*/ 28352 w 2356459"/>
                <a:gd name="connsiteY14" fmla="*/ 489771 h 1082406"/>
                <a:gd name="connsiteX15" fmla="*/ 510787 w 2356459"/>
                <a:gd name="connsiteY15" fmla="*/ 15991 h 1082406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7930 w 2356459"/>
                <a:gd name="connsiteY0" fmla="*/ 11707 h 1085266"/>
                <a:gd name="connsiteX1" fmla="*/ 578923 w 2356459"/>
                <a:gd name="connsiteY1" fmla="*/ 40271 h 1085266"/>
                <a:gd name="connsiteX2" fmla="*/ 578923 w 2356459"/>
                <a:gd name="connsiteY2" fmla="*/ 169676 h 1085266"/>
                <a:gd name="connsiteX3" fmla="*/ 1443845 w 2356459"/>
                <a:gd name="connsiteY3" fmla="*/ 169676 h 1085266"/>
                <a:gd name="connsiteX4" fmla="*/ 1574635 w 2356459"/>
                <a:gd name="connsiteY4" fmla="*/ 224955 h 1085266"/>
                <a:gd name="connsiteX5" fmla="*/ 2281094 w 2356459"/>
                <a:gd name="connsiteY5" fmla="*/ 931414 h 1085266"/>
                <a:gd name="connsiteX6" fmla="*/ 2316127 w 2356459"/>
                <a:gd name="connsiteY6" fmla="*/ 970911 h 1085266"/>
                <a:gd name="connsiteX7" fmla="*/ 2356459 w 2356459"/>
                <a:gd name="connsiteY7" fmla="*/ 1044879 h 1085266"/>
                <a:gd name="connsiteX8" fmla="*/ 2222613 w 2356459"/>
                <a:gd name="connsiteY8" fmla="*/ 939608 h 1085266"/>
                <a:gd name="connsiteX9" fmla="*/ 2140254 w 2356459"/>
                <a:gd name="connsiteY9" fmla="*/ 923132 h 1085266"/>
                <a:gd name="connsiteX10" fmla="*/ 578923 w 2356459"/>
                <a:gd name="connsiteY10" fmla="*/ 923132 h 1085266"/>
                <a:gd name="connsiteX11" fmla="*/ 578923 w 2356459"/>
                <a:gd name="connsiteY11" fmla="*/ 1036607 h 1085266"/>
                <a:gd name="connsiteX12" fmla="*/ 508810 w 2356459"/>
                <a:gd name="connsiteY12" fmla="*/ 1072223 h 1085266"/>
                <a:gd name="connsiteX13" fmla="*/ 32438 w 2356459"/>
                <a:gd name="connsiteY13" fmla="*/ 604192 h 1085266"/>
                <a:gd name="connsiteX14" fmla="*/ 28352 w 2356459"/>
                <a:gd name="connsiteY14" fmla="*/ 492631 h 1085266"/>
                <a:gd name="connsiteX15" fmla="*/ 517930 w 2356459"/>
                <a:gd name="connsiteY15" fmla="*/ 11707 h 1085266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6459" h="1083410">
                  <a:moveTo>
                    <a:pt x="517930" y="9851"/>
                  </a:moveTo>
                  <a:cubicBezTo>
                    <a:pt x="539053" y="-11586"/>
                    <a:pt x="579231" y="2699"/>
                    <a:pt x="578923" y="45559"/>
                  </a:cubicBezTo>
                  <a:lnTo>
                    <a:pt x="578923" y="167820"/>
                  </a:lnTo>
                  <a:lnTo>
                    <a:pt x="1443845" y="167820"/>
                  </a:lnTo>
                  <a:cubicBezTo>
                    <a:pt x="1501729" y="169578"/>
                    <a:pt x="1542944" y="192766"/>
                    <a:pt x="1574635" y="223099"/>
                  </a:cubicBezTo>
                  <a:lnTo>
                    <a:pt x="2281094" y="929558"/>
                  </a:lnTo>
                  <a:lnTo>
                    <a:pt x="2316127" y="969055"/>
                  </a:lnTo>
                  <a:cubicBezTo>
                    <a:pt x="2332250" y="991032"/>
                    <a:pt x="2346140" y="1015242"/>
                    <a:pt x="2356459" y="1043023"/>
                  </a:cubicBezTo>
                  <a:cubicBezTo>
                    <a:pt x="2328810" y="987990"/>
                    <a:pt x="2280921" y="956174"/>
                    <a:pt x="2222613" y="937752"/>
                  </a:cubicBezTo>
                  <a:lnTo>
                    <a:pt x="2140254" y="921276"/>
                  </a:lnTo>
                  <a:lnTo>
                    <a:pt x="578923" y="921276"/>
                  </a:lnTo>
                  <a:lnTo>
                    <a:pt x="578923" y="1034751"/>
                  </a:lnTo>
                  <a:cubicBezTo>
                    <a:pt x="579365" y="1077579"/>
                    <a:pt x="534562" y="1098977"/>
                    <a:pt x="508810" y="1070367"/>
                  </a:cubicBezTo>
                  <a:lnTo>
                    <a:pt x="32438" y="602336"/>
                  </a:lnTo>
                  <a:cubicBezTo>
                    <a:pt x="-9405" y="560386"/>
                    <a:pt x="-10767" y="532725"/>
                    <a:pt x="28352" y="490775"/>
                  </a:cubicBezTo>
                  <a:lnTo>
                    <a:pt x="517930" y="9851"/>
                  </a:lnTo>
                  <a:close/>
                </a:path>
              </a:pathLst>
            </a:custGeom>
            <a:gradFill>
              <a:gsLst>
                <a:gs pos="100000">
                  <a:srgbClr val="6D7175"/>
                </a:gs>
                <a:gs pos="33000">
                  <a:srgbClr val="4D4D4F"/>
                </a:gs>
                <a:gs pos="28000">
                  <a:schemeClr val="bg1">
                    <a:lumMod val="75000"/>
                  </a:schemeClr>
                </a:gs>
              </a:gsLst>
              <a:lin ang="8100000" scaled="0"/>
            </a:gradFill>
            <a:ln>
              <a:noFill/>
            </a:ln>
            <a:effectLst>
              <a:outerShdw dist="19050" dir="14400000" rotWithShape="0">
                <a:srgbClr val="009A8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 rot="5400000">
              <a:off x="5150556" y="2652580"/>
              <a:ext cx="1198615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 b="1" dirty="0">
                  <a:solidFill>
                    <a:srgbClr val="764505"/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000" dirty="0">
                  <a:solidFill>
                    <a:srgbClr val="764505"/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5864661" y="4503529"/>
              <a:ext cx="1198615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5045936" y="1772926"/>
              <a:ext cx="696298" cy="58504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4000" b="1" dirty="0">
                  <a:solidFill>
                    <a:srgbClr val="FEA10B"/>
                  </a:solidFill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 rot="5400000">
              <a:off x="5782865" y="3673572"/>
              <a:ext cx="696298" cy="58504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6505981" y="5525232"/>
              <a:ext cx="696298" cy="58504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4000" b="1" dirty="0">
                  <a:solidFill>
                    <a:srgbClr val="3EDECB"/>
                  </a:solidFill>
                  <a:cs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575070" y="4518712"/>
            <a:ext cx="119861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29623" y="5404896"/>
            <a:ext cx="119861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78750" y="2393098"/>
            <a:ext cx="119861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 Gradient Arrows PowerPoint Diagram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7657" y="1478594"/>
            <a:ext cx="119861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3975809" y="1016107"/>
            <a:ext cx="4236042" cy="5852875"/>
            <a:chOff x="4341812" y="1524000"/>
            <a:chExt cx="3500861" cy="4837086"/>
          </a:xfrm>
        </p:grpSpPr>
        <p:sp>
          <p:nvSpPr>
            <p:cNvPr id="27" name="Freeform 26"/>
            <p:cNvSpPr>
              <a:spLocks noChangeAspect="1"/>
            </p:cNvSpPr>
            <p:nvPr/>
          </p:nvSpPr>
          <p:spPr>
            <a:xfrm>
              <a:off x="4804128" y="2409667"/>
              <a:ext cx="1891163" cy="1231044"/>
            </a:xfrm>
            <a:custGeom>
              <a:avLst/>
              <a:gdLst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541"/>
                <a:gd name="connsiteY0" fmla="*/ 204787 h 1228725"/>
                <a:gd name="connsiteX1" fmla="*/ 1709737 w 1900541"/>
                <a:gd name="connsiteY1" fmla="*/ 0 h 1228725"/>
                <a:gd name="connsiteX2" fmla="*/ 866775 w 1900541"/>
                <a:gd name="connsiteY2" fmla="*/ 9525 h 1228725"/>
                <a:gd name="connsiteX3" fmla="*/ 85725 w 1900541"/>
                <a:gd name="connsiteY3" fmla="*/ 781050 h 1228725"/>
                <a:gd name="connsiteX4" fmla="*/ 0 w 1900541"/>
                <a:gd name="connsiteY4" fmla="*/ 976312 h 1228725"/>
                <a:gd name="connsiteX5" fmla="*/ 219075 w 1900541"/>
                <a:gd name="connsiteY5" fmla="*/ 1223962 h 1228725"/>
                <a:gd name="connsiteX6" fmla="*/ 981075 w 1900541"/>
                <a:gd name="connsiteY6" fmla="*/ 1228725 h 1228725"/>
                <a:gd name="connsiteX7" fmla="*/ 1828800 w 1900541"/>
                <a:gd name="connsiteY7" fmla="*/ 390525 h 1228725"/>
                <a:gd name="connsiteX8" fmla="*/ 1900237 w 1900541"/>
                <a:gd name="connsiteY8" fmla="*/ 204787 h 1228725"/>
                <a:gd name="connsiteX0" fmla="*/ 1900237 w 1909291"/>
                <a:gd name="connsiteY0" fmla="*/ 204787 h 1228725"/>
                <a:gd name="connsiteX1" fmla="*/ 1709737 w 1909291"/>
                <a:gd name="connsiteY1" fmla="*/ 0 h 1228725"/>
                <a:gd name="connsiteX2" fmla="*/ 866775 w 1909291"/>
                <a:gd name="connsiteY2" fmla="*/ 9525 h 1228725"/>
                <a:gd name="connsiteX3" fmla="*/ 85725 w 1909291"/>
                <a:gd name="connsiteY3" fmla="*/ 781050 h 1228725"/>
                <a:gd name="connsiteX4" fmla="*/ 0 w 1909291"/>
                <a:gd name="connsiteY4" fmla="*/ 976312 h 1228725"/>
                <a:gd name="connsiteX5" fmla="*/ 219075 w 1909291"/>
                <a:gd name="connsiteY5" fmla="*/ 1223962 h 1228725"/>
                <a:gd name="connsiteX6" fmla="*/ 981075 w 1909291"/>
                <a:gd name="connsiteY6" fmla="*/ 1228725 h 1228725"/>
                <a:gd name="connsiteX7" fmla="*/ 1828800 w 1909291"/>
                <a:gd name="connsiteY7" fmla="*/ 390525 h 1228725"/>
                <a:gd name="connsiteX8" fmla="*/ 1900237 w 1909291"/>
                <a:gd name="connsiteY8" fmla="*/ 204787 h 1228725"/>
                <a:gd name="connsiteX0" fmla="*/ 1900237 w 1900274"/>
                <a:gd name="connsiteY0" fmla="*/ 204787 h 1228725"/>
                <a:gd name="connsiteX1" fmla="*/ 1709737 w 1900274"/>
                <a:gd name="connsiteY1" fmla="*/ 0 h 1228725"/>
                <a:gd name="connsiteX2" fmla="*/ 866775 w 1900274"/>
                <a:gd name="connsiteY2" fmla="*/ 9525 h 1228725"/>
                <a:gd name="connsiteX3" fmla="*/ 85725 w 1900274"/>
                <a:gd name="connsiteY3" fmla="*/ 781050 h 1228725"/>
                <a:gd name="connsiteX4" fmla="*/ 0 w 1900274"/>
                <a:gd name="connsiteY4" fmla="*/ 976312 h 1228725"/>
                <a:gd name="connsiteX5" fmla="*/ 219075 w 1900274"/>
                <a:gd name="connsiteY5" fmla="*/ 1223962 h 1228725"/>
                <a:gd name="connsiteX6" fmla="*/ 981075 w 1900274"/>
                <a:gd name="connsiteY6" fmla="*/ 1228725 h 1228725"/>
                <a:gd name="connsiteX7" fmla="*/ 1828800 w 1900274"/>
                <a:gd name="connsiteY7" fmla="*/ 390525 h 1228725"/>
                <a:gd name="connsiteX8" fmla="*/ 1900237 w 1900274"/>
                <a:gd name="connsiteY8" fmla="*/ 204787 h 1228725"/>
                <a:gd name="connsiteX0" fmla="*/ 1900237 w 1900286"/>
                <a:gd name="connsiteY0" fmla="*/ 204787 h 1228725"/>
                <a:gd name="connsiteX1" fmla="*/ 1709737 w 1900286"/>
                <a:gd name="connsiteY1" fmla="*/ 0 h 1228725"/>
                <a:gd name="connsiteX2" fmla="*/ 866775 w 1900286"/>
                <a:gd name="connsiteY2" fmla="*/ 9525 h 1228725"/>
                <a:gd name="connsiteX3" fmla="*/ 85725 w 1900286"/>
                <a:gd name="connsiteY3" fmla="*/ 781050 h 1228725"/>
                <a:gd name="connsiteX4" fmla="*/ 0 w 1900286"/>
                <a:gd name="connsiteY4" fmla="*/ 976312 h 1228725"/>
                <a:gd name="connsiteX5" fmla="*/ 219075 w 1900286"/>
                <a:gd name="connsiteY5" fmla="*/ 1223962 h 1228725"/>
                <a:gd name="connsiteX6" fmla="*/ 981075 w 1900286"/>
                <a:gd name="connsiteY6" fmla="*/ 1228725 h 1228725"/>
                <a:gd name="connsiteX7" fmla="*/ 1828800 w 1900286"/>
                <a:gd name="connsiteY7" fmla="*/ 390525 h 1228725"/>
                <a:gd name="connsiteX8" fmla="*/ 1900237 w 1900286"/>
                <a:gd name="connsiteY8" fmla="*/ 204787 h 1228725"/>
                <a:gd name="connsiteX0" fmla="*/ 1900237 w 1900286"/>
                <a:gd name="connsiteY0" fmla="*/ 204787 h 1228725"/>
                <a:gd name="connsiteX1" fmla="*/ 1709737 w 1900286"/>
                <a:gd name="connsiteY1" fmla="*/ 0 h 1228725"/>
                <a:gd name="connsiteX2" fmla="*/ 866775 w 1900286"/>
                <a:gd name="connsiteY2" fmla="*/ 9525 h 1228725"/>
                <a:gd name="connsiteX3" fmla="*/ 85725 w 1900286"/>
                <a:gd name="connsiteY3" fmla="*/ 781050 h 1228725"/>
                <a:gd name="connsiteX4" fmla="*/ 0 w 1900286"/>
                <a:gd name="connsiteY4" fmla="*/ 976312 h 1228725"/>
                <a:gd name="connsiteX5" fmla="*/ 219075 w 1900286"/>
                <a:gd name="connsiteY5" fmla="*/ 1223962 h 1228725"/>
                <a:gd name="connsiteX6" fmla="*/ 981075 w 1900286"/>
                <a:gd name="connsiteY6" fmla="*/ 1228725 h 1228725"/>
                <a:gd name="connsiteX7" fmla="*/ 1828800 w 1900286"/>
                <a:gd name="connsiteY7" fmla="*/ 390525 h 1228725"/>
                <a:gd name="connsiteX8" fmla="*/ 1900237 w 1900286"/>
                <a:gd name="connsiteY8" fmla="*/ 204787 h 1228725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3612 w 1903661"/>
                <a:gd name="connsiteY0" fmla="*/ 204787 h 1243354"/>
                <a:gd name="connsiteX1" fmla="*/ 1713112 w 1903661"/>
                <a:gd name="connsiteY1" fmla="*/ 0 h 1243354"/>
                <a:gd name="connsiteX2" fmla="*/ 870150 w 1903661"/>
                <a:gd name="connsiteY2" fmla="*/ 9525 h 1243354"/>
                <a:gd name="connsiteX3" fmla="*/ 89100 w 1903661"/>
                <a:gd name="connsiteY3" fmla="*/ 781050 h 1243354"/>
                <a:gd name="connsiteX4" fmla="*/ 200 w 1903661"/>
                <a:gd name="connsiteY4" fmla="*/ 989012 h 1243354"/>
                <a:gd name="connsiteX5" fmla="*/ 222450 w 1903661"/>
                <a:gd name="connsiteY5" fmla="*/ 1223962 h 1243354"/>
                <a:gd name="connsiteX6" fmla="*/ 984450 w 1903661"/>
                <a:gd name="connsiteY6" fmla="*/ 1228725 h 1243354"/>
                <a:gd name="connsiteX7" fmla="*/ 1832175 w 1903661"/>
                <a:gd name="connsiteY7" fmla="*/ 390525 h 1243354"/>
                <a:gd name="connsiteX8" fmla="*/ 1903612 w 1903661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68"/>
                <a:gd name="connsiteY0" fmla="*/ 204787 h 1243354"/>
                <a:gd name="connsiteX1" fmla="*/ 1716271 w 1906868"/>
                <a:gd name="connsiteY1" fmla="*/ 0 h 1243354"/>
                <a:gd name="connsiteX2" fmla="*/ 873309 w 1906868"/>
                <a:gd name="connsiteY2" fmla="*/ 9525 h 1243354"/>
                <a:gd name="connsiteX3" fmla="*/ 92259 w 1906868"/>
                <a:gd name="connsiteY3" fmla="*/ 781050 h 1243354"/>
                <a:gd name="connsiteX4" fmla="*/ 184 w 1906868"/>
                <a:gd name="connsiteY4" fmla="*/ 979487 h 1243354"/>
                <a:gd name="connsiteX5" fmla="*/ 225609 w 1906868"/>
                <a:gd name="connsiteY5" fmla="*/ 1223962 h 1243354"/>
                <a:gd name="connsiteX6" fmla="*/ 987609 w 1906868"/>
                <a:gd name="connsiteY6" fmla="*/ 1228725 h 1243354"/>
                <a:gd name="connsiteX7" fmla="*/ 1835334 w 1906868"/>
                <a:gd name="connsiteY7" fmla="*/ 390525 h 1243354"/>
                <a:gd name="connsiteX8" fmla="*/ 1906771 w 1906868"/>
                <a:gd name="connsiteY8" fmla="*/ 204787 h 1243354"/>
                <a:gd name="connsiteX0" fmla="*/ 1906771 w 1906881"/>
                <a:gd name="connsiteY0" fmla="*/ 204787 h 1243354"/>
                <a:gd name="connsiteX1" fmla="*/ 1716271 w 1906881"/>
                <a:gd name="connsiteY1" fmla="*/ 0 h 1243354"/>
                <a:gd name="connsiteX2" fmla="*/ 873309 w 1906881"/>
                <a:gd name="connsiteY2" fmla="*/ 9525 h 1243354"/>
                <a:gd name="connsiteX3" fmla="*/ 92259 w 1906881"/>
                <a:gd name="connsiteY3" fmla="*/ 781050 h 1243354"/>
                <a:gd name="connsiteX4" fmla="*/ 184 w 1906881"/>
                <a:gd name="connsiteY4" fmla="*/ 979487 h 1243354"/>
                <a:gd name="connsiteX5" fmla="*/ 225609 w 1906881"/>
                <a:gd name="connsiteY5" fmla="*/ 1223962 h 1243354"/>
                <a:gd name="connsiteX6" fmla="*/ 987609 w 1906881"/>
                <a:gd name="connsiteY6" fmla="*/ 1228725 h 1243354"/>
                <a:gd name="connsiteX7" fmla="*/ 1835334 w 1906881"/>
                <a:gd name="connsiteY7" fmla="*/ 390525 h 1243354"/>
                <a:gd name="connsiteX8" fmla="*/ 1906771 w 1906881"/>
                <a:gd name="connsiteY8" fmla="*/ 204787 h 1243354"/>
                <a:gd name="connsiteX0" fmla="*/ 1906771 w 1906881"/>
                <a:gd name="connsiteY0" fmla="*/ 204787 h 1243354"/>
                <a:gd name="connsiteX1" fmla="*/ 1716271 w 1906881"/>
                <a:gd name="connsiteY1" fmla="*/ 0 h 1243354"/>
                <a:gd name="connsiteX2" fmla="*/ 873309 w 1906881"/>
                <a:gd name="connsiteY2" fmla="*/ 9525 h 1243354"/>
                <a:gd name="connsiteX3" fmla="*/ 92259 w 1906881"/>
                <a:gd name="connsiteY3" fmla="*/ 781050 h 1243354"/>
                <a:gd name="connsiteX4" fmla="*/ 184 w 1906881"/>
                <a:gd name="connsiteY4" fmla="*/ 979487 h 1243354"/>
                <a:gd name="connsiteX5" fmla="*/ 225609 w 1906881"/>
                <a:gd name="connsiteY5" fmla="*/ 1223962 h 1243354"/>
                <a:gd name="connsiteX6" fmla="*/ 987609 w 1906881"/>
                <a:gd name="connsiteY6" fmla="*/ 1228725 h 1243354"/>
                <a:gd name="connsiteX7" fmla="*/ 1835334 w 1906881"/>
                <a:gd name="connsiteY7" fmla="*/ 390525 h 1243354"/>
                <a:gd name="connsiteX8" fmla="*/ 1906771 w 1906881"/>
                <a:gd name="connsiteY8" fmla="*/ 204787 h 1243354"/>
                <a:gd name="connsiteX0" fmla="*/ 1909965 w 1910075"/>
                <a:gd name="connsiteY0" fmla="*/ 204787 h 1243354"/>
                <a:gd name="connsiteX1" fmla="*/ 1719465 w 1910075"/>
                <a:gd name="connsiteY1" fmla="*/ 0 h 1243354"/>
                <a:gd name="connsiteX2" fmla="*/ 876503 w 1910075"/>
                <a:gd name="connsiteY2" fmla="*/ 9525 h 1243354"/>
                <a:gd name="connsiteX3" fmla="*/ 95453 w 1910075"/>
                <a:gd name="connsiteY3" fmla="*/ 781050 h 1243354"/>
                <a:gd name="connsiteX4" fmla="*/ 171 w 1910075"/>
                <a:gd name="connsiteY4" fmla="*/ 979487 h 1243354"/>
                <a:gd name="connsiteX5" fmla="*/ 228803 w 1910075"/>
                <a:gd name="connsiteY5" fmla="*/ 1223962 h 1243354"/>
                <a:gd name="connsiteX6" fmla="*/ 990803 w 1910075"/>
                <a:gd name="connsiteY6" fmla="*/ 1228725 h 1243354"/>
                <a:gd name="connsiteX7" fmla="*/ 1838528 w 1910075"/>
                <a:gd name="connsiteY7" fmla="*/ 390525 h 1243354"/>
                <a:gd name="connsiteX8" fmla="*/ 1909965 w 1910075"/>
                <a:gd name="connsiteY8" fmla="*/ 204787 h 124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0075" h="1243354">
                  <a:moveTo>
                    <a:pt x="1909965" y="204787"/>
                  </a:moveTo>
                  <a:cubicBezTo>
                    <a:pt x="1906790" y="139700"/>
                    <a:pt x="1846465" y="33337"/>
                    <a:pt x="1719465" y="0"/>
                  </a:cubicBezTo>
                  <a:lnTo>
                    <a:pt x="876503" y="9525"/>
                  </a:lnTo>
                  <a:lnTo>
                    <a:pt x="95453" y="781050"/>
                  </a:lnTo>
                  <a:cubicBezTo>
                    <a:pt x="38303" y="846137"/>
                    <a:pt x="-3004" y="904875"/>
                    <a:pt x="171" y="979487"/>
                  </a:cubicBezTo>
                  <a:cubicBezTo>
                    <a:pt x="6521" y="1064154"/>
                    <a:pt x="12331" y="1112223"/>
                    <a:pt x="228803" y="1223962"/>
                  </a:cubicBezTo>
                  <a:cubicBezTo>
                    <a:pt x="393903" y="1265502"/>
                    <a:pt x="736803" y="1227137"/>
                    <a:pt x="990803" y="1228725"/>
                  </a:cubicBezTo>
                  <a:lnTo>
                    <a:pt x="1838528" y="390525"/>
                  </a:lnTo>
                  <a:cubicBezTo>
                    <a:pt x="1896471" y="326231"/>
                    <a:pt x="1911553" y="260350"/>
                    <a:pt x="1909965" y="204787"/>
                  </a:cubicBezTo>
                  <a:close/>
                </a:path>
              </a:pathLst>
            </a:custGeom>
            <a:gradFill>
              <a:gsLst>
                <a:gs pos="100000">
                  <a:srgbClr val="DA9F3E"/>
                </a:gs>
                <a:gs pos="0">
                  <a:srgbClr val="DA9F3E"/>
                </a:gs>
                <a:gs pos="50000">
                  <a:srgbClr val="FEA105"/>
                </a:gs>
              </a:gsLst>
              <a:lin ang="8100000" scaled="0"/>
            </a:gradFill>
            <a:ln w="15875">
              <a:solidFill>
                <a:srgbClr val="ED9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472428" y="4282351"/>
              <a:ext cx="1906881" cy="1243354"/>
            </a:xfrm>
            <a:custGeom>
              <a:avLst/>
              <a:gdLst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541"/>
                <a:gd name="connsiteY0" fmla="*/ 204787 h 1228725"/>
                <a:gd name="connsiteX1" fmla="*/ 1709737 w 1900541"/>
                <a:gd name="connsiteY1" fmla="*/ 0 h 1228725"/>
                <a:gd name="connsiteX2" fmla="*/ 866775 w 1900541"/>
                <a:gd name="connsiteY2" fmla="*/ 9525 h 1228725"/>
                <a:gd name="connsiteX3" fmla="*/ 85725 w 1900541"/>
                <a:gd name="connsiteY3" fmla="*/ 781050 h 1228725"/>
                <a:gd name="connsiteX4" fmla="*/ 0 w 1900541"/>
                <a:gd name="connsiteY4" fmla="*/ 976312 h 1228725"/>
                <a:gd name="connsiteX5" fmla="*/ 219075 w 1900541"/>
                <a:gd name="connsiteY5" fmla="*/ 1223962 h 1228725"/>
                <a:gd name="connsiteX6" fmla="*/ 981075 w 1900541"/>
                <a:gd name="connsiteY6" fmla="*/ 1228725 h 1228725"/>
                <a:gd name="connsiteX7" fmla="*/ 1828800 w 1900541"/>
                <a:gd name="connsiteY7" fmla="*/ 390525 h 1228725"/>
                <a:gd name="connsiteX8" fmla="*/ 1900237 w 1900541"/>
                <a:gd name="connsiteY8" fmla="*/ 204787 h 1228725"/>
                <a:gd name="connsiteX0" fmla="*/ 1900237 w 1909291"/>
                <a:gd name="connsiteY0" fmla="*/ 204787 h 1228725"/>
                <a:gd name="connsiteX1" fmla="*/ 1709737 w 1909291"/>
                <a:gd name="connsiteY1" fmla="*/ 0 h 1228725"/>
                <a:gd name="connsiteX2" fmla="*/ 866775 w 1909291"/>
                <a:gd name="connsiteY2" fmla="*/ 9525 h 1228725"/>
                <a:gd name="connsiteX3" fmla="*/ 85725 w 1909291"/>
                <a:gd name="connsiteY3" fmla="*/ 781050 h 1228725"/>
                <a:gd name="connsiteX4" fmla="*/ 0 w 1909291"/>
                <a:gd name="connsiteY4" fmla="*/ 976312 h 1228725"/>
                <a:gd name="connsiteX5" fmla="*/ 219075 w 1909291"/>
                <a:gd name="connsiteY5" fmla="*/ 1223962 h 1228725"/>
                <a:gd name="connsiteX6" fmla="*/ 981075 w 1909291"/>
                <a:gd name="connsiteY6" fmla="*/ 1228725 h 1228725"/>
                <a:gd name="connsiteX7" fmla="*/ 1828800 w 1909291"/>
                <a:gd name="connsiteY7" fmla="*/ 390525 h 1228725"/>
                <a:gd name="connsiteX8" fmla="*/ 1900237 w 1909291"/>
                <a:gd name="connsiteY8" fmla="*/ 204787 h 1228725"/>
                <a:gd name="connsiteX0" fmla="*/ 1900237 w 1900274"/>
                <a:gd name="connsiteY0" fmla="*/ 204787 h 1228725"/>
                <a:gd name="connsiteX1" fmla="*/ 1709737 w 1900274"/>
                <a:gd name="connsiteY1" fmla="*/ 0 h 1228725"/>
                <a:gd name="connsiteX2" fmla="*/ 866775 w 1900274"/>
                <a:gd name="connsiteY2" fmla="*/ 9525 h 1228725"/>
                <a:gd name="connsiteX3" fmla="*/ 85725 w 1900274"/>
                <a:gd name="connsiteY3" fmla="*/ 781050 h 1228725"/>
                <a:gd name="connsiteX4" fmla="*/ 0 w 1900274"/>
                <a:gd name="connsiteY4" fmla="*/ 976312 h 1228725"/>
                <a:gd name="connsiteX5" fmla="*/ 219075 w 1900274"/>
                <a:gd name="connsiteY5" fmla="*/ 1223962 h 1228725"/>
                <a:gd name="connsiteX6" fmla="*/ 981075 w 1900274"/>
                <a:gd name="connsiteY6" fmla="*/ 1228725 h 1228725"/>
                <a:gd name="connsiteX7" fmla="*/ 1828800 w 1900274"/>
                <a:gd name="connsiteY7" fmla="*/ 390525 h 1228725"/>
                <a:gd name="connsiteX8" fmla="*/ 1900237 w 1900274"/>
                <a:gd name="connsiteY8" fmla="*/ 204787 h 1228725"/>
                <a:gd name="connsiteX0" fmla="*/ 1900237 w 1900286"/>
                <a:gd name="connsiteY0" fmla="*/ 204787 h 1228725"/>
                <a:gd name="connsiteX1" fmla="*/ 1709737 w 1900286"/>
                <a:gd name="connsiteY1" fmla="*/ 0 h 1228725"/>
                <a:gd name="connsiteX2" fmla="*/ 866775 w 1900286"/>
                <a:gd name="connsiteY2" fmla="*/ 9525 h 1228725"/>
                <a:gd name="connsiteX3" fmla="*/ 85725 w 1900286"/>
                <a:gd name="connsiteY3" fmla="*/ 781050 h 1228725"/>
                <a:gd name="connsiteX4" fmla="*/ 0 w 1900286"/>
                <a:gd name="connsiteY4" fmla="*/ 976312 h 1228725"/>
                <a:gd name="connsiteX5" fmla="*/ 219075 w 1900286"/>
                <a:gd name="connsiteY5" fmla="*/ 1223962 h 1228725"/>
                <a:gd name="connsiteX6" fmla="*/ 981075 w 1900286"/>
                <a:gd name="connsiteY6" fmla="*/ 1228725 h 1228725"/>
                <a:gd name="connsiteX7" fmla="*/ 1828800 w 1900286"/>
                <a:gd name="connsiteY7" fmla="*/ 390525 h 1228725"/>
                <a:gd name="connsiteX8" fmla="*/ 1900237 w 1900286"/>
                <a:gd name="connsiteY8" fmla="*/ 204787 h 1228725"/>
                <a:gd name="connsiteX0" fmla="*/ 1900237 w 1900286"/>
                <a:gd name="connsiteY0" fmla="*/ 204787 h 1228725"/>
                <a:gd name="connsiteX1" fmla="*/ 1709737 w 1900286"/>
                <a:gd name="connsiteY1" fmla="*/ 0 h 1228725"/>
                <a:gd name="connsiteX2" fmla="*/ 866775 w 1900286"/>
                <a:gd name="connsiteY2" fmla="*/ 9525 h 1228725"/>
                <a:gd name="connsiteX3" fmla="*/ 85725 w 1900286"/>
                <a:gd name="connsiteY3" fmla="*/ 781050 h 1228725"/>
                <a:gd name="connsiteX4" fmla="*/ 0 w 1900286"/>
                <a:gd name="connsiteY4" fmla="*/ 976312 h 1228725"/>
                <a:gd name="connsiteX5" fmla="*/ 219075 w 1900286"/>
                <a:gd name="connsiteY5" fmla="*/ 1223962 h 1228725"/>
                <a:gd name="connsiteX6" fmla="*/ 981075 w 1900286"/>
                <a:gd name="connsiteY6" fmla="*/ 1228725 h 1228725"/>
                <a:gd name="connsiteX7" fmla="*/ 1828800 w 1900286"/>
                <a:gd name="connsiteY7" fmla="*/ 390525 h 1228725"/>
                <a:gd name="connsiteX8" fmla="*/ 1900237 w 1900286"/>
                <a:gd name="connsiteY8" fmla="*/ 204787 h 1228725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3612 w 1903661"/>
                <a:gd name="connsiteY0" fmla="*/ 204787 h 1243354"/>
                <a:gd name="connsiteX1" fmla="*/ 1713112 w 1903661"/>
                <a:gd name="connsiteY1" fmla="*/ 0 h 1243354"/>
                <a:gd name="connsiteX2" fmla="*/ 870150 w 1903661"/>
                <a:gd name="connsiteY2" fmla="*/ 9525 h 1243354"/>
                <a:gd name="connsiteX3" fmla="*/ 89100 w 1903661"/>
                <a:gd name="connsiteY3" fmla="*/ 781050 h 1243354"/>
                <a:gd name="connsiteX4" fmla="*/ 200 w 1903661"/>
                <a:gd name="connsiteY4" fmla="*/ 989012 h 1243354"/>
                <a:gd name="connsiteX5" fmla="*/ 222450 w 1903661"/>
                <a:gd name="connsiteY5" fmla="*/ 1223962 h 1243354"/>
                <a:gd name="connsiteX6" fmla="*/ 984450 w 1903661"/>
                <a:gd name="connsiteY6" fmla="*/ 1228725 h 1243354"/>
                <a:gd name="connsiteX7" fmla="*/ 1832175 w 1903661"/>
                <a:gd name="connsiteY7" fmla="*/ 390525 h 1243354"/>
                <a:gd name="connsiteX8" fmla="*/ 1903612 w 1903661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68"/>
                <a:gd name="connsiteY0" fmla="*/ 204787 h 1243354"/>
                <a:gd name="connsiteX1" fmla="*/ 1716271 w 1906868"/>
                <a:gd name="connsiteY1" fmla="*/ 0 h 1243354"/>
                <a:gd name="connsiteX2" fmla="*/ 873309 w 1906868"/>
                <a:gd name="connsiteY2" fmla="*/ 9525 h 1243354"/>
                <a:gd name="connsiteX3" fmla="*/ 92259 w 1906868"/>
                <a:gd name="connsiteY3" fmla="*/ 781050 h 1243354"/>
                <a:gd name="connsiteX4" fmla="*/ 184 w 1906868"/>
                <a:gd name="connsiteY4" fmla="*/ 979487 h 1243354"/>
                <a:gd name="connsiteX5" fmla="*/ 225609 w 1906868"/>
                <a:gd name="connsiteY5" fmla="*/ 1223962 h 1243354"/>
                <a:gd name="connsiteX6" fmla="*/ 987609 w 1906868"/>
                <a:gd name="connsiteY6" fmla="*/ 1228725 h 1243354"/>
                <a:gd name="connsiteX7" fmla="*/ 1835334 w 1906868"/>
                <a:gd name="connsiteY7" fmla="*/ 390525 h 1243354"/>
                <a:gd name="connsiteX8" fmla="*/ 1906771 w 1906868"/>
                <a:gd name="connsiteY8" fmla="*/ 204787 h 1243354"/>
                <a:gd name="connsiteX0" fmla="*/ 1906771 w 1906881"/>
                <a:gd name="connsiteY0" fmla="*/ 204787 h 1243354"/>
                <a:gd name="connsiteX1" fmla="*/ 1716271 w 1906881"/>
                <a:gd name="connsiteY1" fmla="*/ 0 h 1243354"/>
                <a:gd name="connsiteX2" fmla="*/ 873309 w 1906881"/>
                <a:gd name="connsiteY2" fmla="*/ 9525 h 1243354"/>
                <a:gd name="connsiteX3" fmla="*/ 92259 w 1906881"/>
                <a:gd name="connsiteY3" fmla="*/ 781050 h 1243354"/>
                <a:gd name="connsiteX4" fmla="*/ 184 w 1906881"/>
                <a:gd name="connsiteY4" fmla="*/ 979487 h 1243354"/>
                <a:gd name="connsiteX5" fmla="*/ 225609 w 1906881"/>
                <a:gd name="connsiteY5" fmla="*/ 1223962 h 1243354"/>
                <a:gd name="connsiteX6" fmla="*/ 987609 w 1906881"/>
                <a:gd name="connsiteY6" fmla="*/ 1228725 h 1243354"/>
                <a:gd name="connsiteX7" fmla="*/ 1835334 w 1906881"/>
                <a:gd name="connsiteY7" fmla="*/ 390525 h 1243354"/>
                <a:gd name="connsiteX8" fmla="*/ 1906771 w 1906881"/>
                <a:gd name="connsiteY8" fmla="*/ 204787 h 124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881" h="1243354">
                  <a:moveTo>
                    <a:pt x="1906771" y="204787"/>
                  </a:moveTo>
                  <a:cubicBezTo>
                    <a:pt x="1903596" y="139700"/>
                    <a:pt x="1843271" y="33337"/>
                    <a:pt x="1716271" y="0"/>
                  </a:cubicBezTo>
                  <a:lnTo>
                    <a:pt x="873309" y="9525"/>
                  </a:lnTo>
                  <a:lnTo>
                    <a:pt x="92259" y="781050"/>
                  </a:lnTo>
                  <a:cubicBezTo>
                    <a:pt x="35109" y="846137"/>
                    <a:pt x="-2991" y="904875"/>
                    <a:pt x="184" y="979487"/>
                  </a:cubicBezTo>
                  <a:cubicBezTo>
                    <a:pt x="6534" y="1064154"/>
                    <a:pt x="66859" y="1147497"/>
                    <a:pt x="225609" y="1223962"/>
                  </a:cubicBezTo>
                  <a:cubicBezTo>
                    <a:pt x="390709" y="1265502"/>
                    <a:pt x="733609" y="1227137"/>
                    <a:pt x="987609" y="1228725"/>
                  </a:cubicBezTo>
                  <a:lnTo>
                    <a:pt x="1835334" y="390525"/>
                  </a:lnTo>
                  <a:cubicBezTo>
                    <a:pt x="1893277" y="326231"/>
                    <a:pt x="1908359" y="260350"/>
                    <a:pt x="1906771" y="204787"/>
                  </a:cubicBezTo>
                  <a:close/>
                </a:path>
              </a:pathLst>
            </a:custGeom>
            <a:gradFill>
              <a:gsLst>
                <a:gs pos="100000">
                  <a:srgbClr val="339F95"/>
                </a:gs>
                <a:gs pos="0">
                  <a:srgbClr val="339F95"/>
                </a:gs>
                <a:gs pos="50000">
                  <a:srgbClr val="029F86"/>
                </a:gs>
              </a:gsLst>
              <a:lin ang="8100000" scaled="0"/>
            </a:gradFill>
            <a:ln w="15875">
              <a:solidFill>
                <a:srgbClr val="00A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>
            <a:xfrm flipH="1" flipV="1">
              <a:off x="5486214" y="5277676"/>
              <a:ext cx="2356459" cy="1083410"/>
            </a:xfrm>
            <a:custGeom>
              <a:avLst/>
              <a:gdLst>
                <a:gd name="connsiteX0" fmla="*/ 494341 w 2328107"/>
                <a:gd name="connsiteY0" fmla="*/ 0 h 1065278"/>
                <a:gd name="connsiteX1" fmla="*/ 550571 w 2328107"/>
                <a:gd name="connsiteY1" fmla="*/ 28564 h 1065278"/>
                <a:gd name="connsiteX2" fmla="*/ 550571 w 2328107"/>
                <a:gd name="connsiteY2" fmla="*/ 162731 h 1065278"/>
                <a:gd name="connsiteX3" fmla="*/ 1415493 w 2328107"/>
                <a:gd name="connsiteY3" fmla="*/ 162731 h 1065278"/>
                <a:gd name="connsiteX4" fmla="*/ 1546283 w 2328107"/>
                <a:gd name="connsiteY4" fmla="*/ 218010 h 1065278"/>
                <a:gd name="connsiteX5" fmla="*/ 2252742 w 2328107"/>
                <a:gd name="connsiteY5" fmla="*/ 924469 h 1065278"/>
                <a:gd name="connsiteX6" fmla="*/ 2287775 w 2328107"/>
                <a:gd name="connsiteY6" fmla="*/ 963966 h 1065278"/>
                <a:gd name="connsiteX7" fmla="*/ 2328107 w 2328107"/>
                <a:gd name="connsiteY7" fmla="*/ 1037934 h 1065278"/>
                <a:gd name="connsiteX8" fmla="*/ 2194261 w 2328107"/>
                <a:gd name="connsiteY8" fmla="*/ 932663 h 1065278"/>
                <a:gd name="connsiteX9" fmla="*/ 2111902 w 2328107"/>
                <a:gd name="connsiteY9" fmla="*/ 916187 h 1065278"/>
                <a:gd name="connsiteX10" fmla="*/ 550571 w 2328107"/>
                <a:gd name="connsiteY10" fmla="*/ 916187 h 1065278"/>
                <a:gd name="connsiteX11" fmla="*/ 550571 w 2328107"/>
                <a:gd name="connsiteY11" fmla="*/ 1029662 h 1065278"/>
                <a:gd name="connsiteX12" fmla="*/ 480458 w 2328107"/>
                <a:gd name="connsiteY12" fmla="*/ 1065278 h 1065278"/>
                <a:gd name="connsiteX13" fmla="*/ 4086 w 2328107"/>
                <a:gd name="connsiteY13" fmla="*/ 597247 h 1065278"/>
                <a:gd name="connsiteX14" fmla="*/ 0 w 2328107"/>
                <a:gd name="connsiteY14" fmla="*/ 485686 h 1065278"/>
                <a:gd name="connsiteX0" fmla="*/ 505726 w 2339492"/>
                <a:gd name="connsiteY0" fmla="*/ 0 h 1065278"/>
                <a:gd name="connsiteX1" fmla="*/ 561956 w 2339492"/>
                <a:gd name="connsiteY1" fmla="*/ 28564 h 1065278"/>
                <a:gd name="connsiteX2" fmla="*/ 561956 w 2339492"/>
                <a:gd name="connsiteY2" fmla="*/ 162731 h 1065278"/>
                <a:gd name="connsiteX3" fmla="*/ 1426878 w 2339492"/>
                <a:gd name="connsiteY3" fmla="*/ 162731 h 1065278"/>
                <a:gd name="connsiteX4" fmla="*/ 1557668 w 2339492"/>
                <a:gd name="connsiteY4" fmla="*/ 218010 h 1065278"/>
                <a:gd name="connsiteX5" fmla="*/ 2264127 w 2339492"/>
                <a:gd name="connsiteY5" fmla="*/ 924469 h 1065278"/>
                <a:gd name="connsiteX6" fmla="*/ 2299160 w 2339492"/>
                <a:gd name="connsiteY6" fmla="*/ 963966 h 1065278"/>
                <a:gd name="connsiteX7" fmla="*/ 2339492 w 2339492"/>
                <a:gd name="connsiteY7" fmla="*/ 1037934 h 1065278"/>
                <a:gd name="connsiteX8" fmla="*/ 2205646 w 2339492"/>
                <a:gd name="connsiteY8" fmla="*/ 932663 h 1065278"/>
                <a:gd name="connsiteX9" fmla="*/ 2123287 w 2339492"/>
                <a:gd name="connsiteY9" fmla="*/ 916187 h 1065278"/>
                <a:gd name="connsiteX10" fmla="*/ 561956 w 2339492"/>
                <a:gd name="connsiteY10" fmla="*/ 916187 h 1065278"/>
                <a:gd name="connsiteX11" fmla="*/ 561956 w 2339492"/>
                <a:gd name="connsiteY11" fmla="*/ 1029662 h 1065278"/>
                <a:gd name="connsiteX12" fmla="*/ 491843 w 2339492"/>
                <a:gd name="connsiteY12" fmla="*/ 1065278 h 1065278"/>
                <a:gd name="connsiteX13" fmla="*/ 15471 w 2339492"/>
                <a:gd name="connsiteY13" fmla="*/ 597247 h 1065278"/>
                <a:gd name="connsiteX14" fmla="*/ 11385 w 2339492"/>
                <a:gd name="connsiteY14" fmla="*/ 485686 h 1065278"/>
                <a:gd name="connsiteX15" fmla="*/ 505726 w 2339492"/>
                <a:gd name="connsiteY15" fmla="*/ 0 h 1065278"/>
                <a:gd name="connsiteX0" fmla="*/ 518250 w 2352016"/>
                <a:gd name="connsiteY0" fmla="*/ 0 h 1065278"/>
                <a:gd name="connsiteX1" fmla="*/ 574480 w 2352016"/>
                <a:gd name="connsiteY1" fmla="*/ 28564 h 1065278"/>
                <a:gd name="connsiteX2" fmla="*/ 574480 w 2352016"/>
                <a:gd name="connsiteY2" fmla="*/ 162731 h 1065278"/>
                <a:gd name="connsiteX3" fmla="*/ 1439402 w 2352016"/>
                <a:gd name="connsiteY3" fmla="*/ 162731 h 1065278"/>
                <a:gd name="connsiteX4" fmla="*/ 1570192 w 2352016"/>
                <a:gd name="connsiteY4" fmla="*/ 218010 h 1065278"/>
                <a:gd name="connsiteX5" fmla="*/ 2276651 w 2352016"/>
                <a:gd name="connsiteY5" fmla="*/ 924469 h 1065278"/>
                <a:gd name="connsiteX6" fmla="*/ 2311684 w 2352016"/>
                <a:gd name="connsiteY6" fmla="*/ 963966 h 1065278"/>
                <a:gd name="connsiteX7" fmla="*/ 2352016 w 2352016"/>
                <a:gd name="connsiteY7" fmla="*/ 1037934 h 1065278"/>
                <a:gd name="connsiteX8" fmla="*/ 2218170 w 2352016"/>
                <a:gd name="connsiteY8" fmla="*/ 932663 h 1065278"/>
                <a:gd name="connsiteX9" fmla="*/ 2135811 w 2352016"/>
                <a:gd name="connsiteY9" fmla="*/ 916187 h 1065278"/>
                <a:gd name="connsiteX10" fmla="*/ 574480 w 2352016"/>
                <a:gd name="connsiteY10" fmla="*/ 916187 h 1065278"/>
                <a:gd name="connsiteX11" fmla="*/ 574480 w 2352016"/>
                <a:gd name="connsiteY11" fmla="*/ 1029662 h 1065278"/>
                <a:gd name="connsiteX12" fmla="*/ 504367 w 2352016"/>
                <a:gd name="connsiteY12" fmla="*/ 1065278 h 1065278"/>
                <a:gd name="connsiteX13" fmla="*/ 27995 w 2352016"/>
                <a:gd name="connsiteY13" fmla="*/ 597247 h 1065278"/>
                <a:gd name="connsiteX14" fmla="*/ 23909 w 2352016"/>
                <a:gd name="connsiteY14" fmla="*/ 485686 h 1065278"/>
                <a:gd name="connsiteX15" fmla="*/ 518250 w 2352016"/>
                <a:gd name="connsiteY15" fmla="*/ 0 h 1065278"/>
                <a:gd name="connsiteX0" fmla="*/ 522693 w 2356459"/>
                <a:gd name="connsiteY0" fmla="*/ 0 h 1065278"/>
                <a:gd name="connsiteX1" fmla="*/ 578923 w 2356459"/>
                <a:gd name="connsiteY1" fmla="*/ 28564 h 1065278"/>
                <a:gd name="connsiteX2" fmla="*/ 578923 w 2356459"/>
                <a:gd name="connsiteY2" fmla="*/ 162731 h 1065278"/>
                <a:gd name="connsiteX3" fmla="*/ 1443845 w 2356459"/>
                <a:gd name="connsiteY3" fmla="*/ 162731 h 1065278"/>
                <a:gd name="connsiteX4" fmla="*/ 1574635 w 2356459"/>
                <a:gd name="connsiteY4" fmla="*/ 218010 h 1065278"/>
                <a:gd name="connsiteX5" fmla="*/ 2281094 w 2356459"/>
                <a:gd name="connsiteY5" fmla="*/ 924469 h 1065278"/>
                <a:gd name="connsiteX6" fmla="*/ 2316127 w 2356459"/>
                <a:gd name="connsiteY6" fmla="*/ 963966 h 1065278"/>
                <a:gd name="connsiteX7" fmla="*/ 2356459 w 2356459"/>
                <a:gd name="connsiteY7" fmla="*/ 1037934 h 1065278"/>
                <a:gd name="connsiteX8" fmla="*/ 2222613 w 2356459"/>
                <a:gd name="connsiteY8" fmla="*/ 932663 h 1065278"/>
                <a:gd name="connsiteX9" fmla="*/ 2140254 w 2356459"/>
                <a:gd name="connsiteY9" fmla="*/ 916187 h 1065278"/>
                <a:gd name="connsiteX10" fmla="*/ 578923 w 2356459"/>
                <a:gd name="connsiteY10" fmla="*/ 916187 h 1065278"/>
                <a:gd name="connsiteX11" fmla="*/ 578923 w 2356459"/>
                <a:gd name="connsiteY11" fmla="*/ 1029662 h 1065278"/>
                <a:gd name="connsiteX12" fmla="*/ 508810 w 2356459"/>
                <a:gd name="connsiteY12" fmla="*/ 1065278 h 1065278"/>
                <a:gd name="connsiteX13" fmla="*/ 32438 w 2356459"/>
                <a:gd name="connsiteY13" fmla="*/ 597247 h 1065278"/>
                <a:gd name="connsiteX14" fmla="*/ 28352 w 2356459"/>
                <a:gd name="connsiteY14" fmla="*/ 485686 h 1065278"/>
                <a:gd name="connsiteX15" fmla="*/ 522693 w 2356459"/>
                <a:gd name="connsiteY15" fmla="*/ 0 h 1065278"/>
                <a:gd name="connsiteX0" fmla="*/ 522693 w 2356459"/>
                <a:gd name="connsiteY0" fmla="*/ 9991 h 1075269"/>
                <a:gd name="connsiteX1" fmla="*/ 578923 w 2356459"/>
                <a:gd name="connsiteY1" fmla="*/ 38555 h 1075269"/>
                <a:gd name="connsiteX2" fmla="*/ 578923 w 2356459"/>
                <a:gd name="connsiteY2" fmla="*/ 172722 h 1075269"/>
                <a:gd name="connsiteX3" fmla="*/ 1443845 w 2356459"/>
                <a:gd name="connsiteY3" fmla="*/ 172722 h 1075269"/>
                <a:gd name="connsiteX4" fmla="*/ 1574635 w 2356459"/>
                <a:gd name="connsiteY4" fmla="*/ 228001 h 1075269"/>
                <a:gd name="connsiteX5" fmla="*/ 2281094 w 2356459"/>
                <a:gd name="connsiteY5" fmla="*/ 934460 h 1075269"/>
                <a:gd name="connsiteX6" fmla="*/ 2316127 w 2356459"/>
                <a:gd name="connsiteY6" fmla="*/ 973957 h 1075269"/>
                <a:gd name="connsiteX7" fmla="*/ 2356459 w 2356459"/>
                <a:gd name="connsiteY7" fmla="*/ 1047925 h 1075269"/>
                <a:gd name="connsiteX8" fmla="*/ 2222613 w 2356459"/>
                <a:gd name="connsiteY8" fmla="*/ 942654 h 1075269"/>
                <a:gd name="connsiteX9" fmla="*/ 2140254 w 2356459"/>
                <a:gd name="connsiteY9" fmla="*/ 926178 h 1075269"/>
                <a:gd name="connsiteX10" fmla="*/ 578923 w 2356459"/>
                <a:gd name="connsiteY10" fmla="*/ 926178 h 1075269"/>
                <a:gd name="connsiteX11" fmla="*/ 578923 w 2356459"/>
                <a:gd name="connsiteY11" fmla="*/ 1039653 h 1075269"/>
                <a:gd name="connsiteX12" fmla="*/ 508810 w 2356459"/>
                <a:gd name="connsiteY12" fmla="*/ 1075269 h 1075269"/>
                <a:gd name="connsiteX13" fmla="*/ 32438 w 2356459"/>
                <a:gd name="connsiteY13" fmla="*/ 607238 h 1075269"/>
                <a:gd name="connsiteX14" fmla="*/ 28352 w 2356459"/>
                <a:gd name="connsiteY14" fmla="*/ 495677 h 1075269"/>
                <a:gd name="connsiteX15" fmla="*/ 522693 w 2356459"/>
                <a:gd name="connsiteY15" fmla="*/ 9991 h 1075269"/>
                <a:gd name="connsiteX0" fmla="*/ 522693 w 2356459"/>
                <a:gd name="connsiteY0" fmla="*/ 12050 h 1077328"/>
                <a:gd name="connsiteX1" fmla="*/ 578923 w 2356459"/>
                <a:gd name="connsiteY1" fmla="*/ 40614 h 1077328"/>
                <a:gd name="connsiteX2" fmla="*/ 578923 w 2356459"/>
                <a:gd name="connsiteY2" fmla="*/ 174781 h 1077328"/>
                <a:gd name="connsiteX3" fmla="*/ 1443845 w 2356459"/>
                <a:gd name="connsiteY3" fmla="*/ 174781 h 1077328"/>
                <a:gd name="connsiteX4" fmla="*/ 1574635 w 2356459"/>
                <a:gd name="connsiteY4" fmla="*/ 230060 h 1077328"/>
                <a:gd name="connsiteX5" fmla="*/ 2281094 w 2356459"/>
                <a:gd name="connsiteY5" fmla="*/ 936519 h 1077328"/>
                <a:gd name="connsiteX6" fmla="*/ 2316127 w 2356459"/>
                <a:gd name="connsiteY6" fmla="*/ 976016 h 1077328"/>
                <a:gd name="connsiteX7" fmla="*/ 2356459 w 2356459"/>
                <a:gd name="connsiteY7" fmla="*/ 1049984 h 1077328"/>
                <a:gd name="connsiteX8" fmla="*/ 2222613 w 2356459"/>
                <a:gd name="connsiteY8" fmla="*/ 944713 h 1077328"/>
                <a:gd name="connsiteX9" fmla="*/ 2140254 w 2356459"/>
                <a:gd name="connsiteY9" fmla="*/ 928237 h 1077328"/>
                <a:gd name="connsiteX10" fmla="*/ 578923 w 2356459"/>
                <a:gd name="connsiteY10" fmla="*/ 928237 h 1077328"/>
                <a:gd name="connsiteX11" fmla="*/ 578923 w 2356459"/>
                <a:gd name="connsiteY11" fmla="*/ 1041712 h 1077328"/>
                <a:gd name="connsiteX12" fmla="*/ 508810 w 2356459"/>
                <a:gd name="connsiteY12" fmla="*/ 1077328 h 1077328"/>
                <a:gd name="connsiteX13" fmla="*/ 32438 w 2356459"/>
                <a:gd name="connsiteY13" fmla="*/ 609297 h 1077328"/>
                <a:gd name="connsiteX14" fmla="*/ 28352 w 2356459"/>
                <a:gd name="connsiteY14" fmla="*/ 497736 h 1077328"/>
                <a:gd name="connsiteX15" fmla="*/ 522693 w 2356459"/>
                <a:gd name="connsiteY15" fmla="*/ 12050 h 1077328"/>
                <a:gd name="connsiteX0" fmla="*/ 522693 w 2356459"/>
                <a:gd name="connsiteY0" fmla="*/ 12886 h 1078164"/>
                <a:gd name="connsiteX1" fmla="*/ 578923 w 2356459"/>
                <a:gd name="connsiteY1" fmla="*/ 41450 h 1078164"/>
                <a:gd name="connsiteX2" fmla="*/ 578923 w 2356459"/>
                <a:gd name="connsiteY2" fmla="*/ 175617 h 1078164"/>
                <a:gd name="connsiteX3" fmla="*/ 1443845 w 2356459"/>
                <a:gd name="connsiteY3" fmla="*/ 175617 h 1078164"/>
                <a:gd name="connsiteX4" fmla="*/ 1574635 w 2356459"/>
                <a:gd name="connsiteY4" fmla="*/ 230896 h 1078164"/>
                <a:gd name="connsiteX5" fmla="*/ 2281094 w 2356459"/>
                <a:gd name="connsiteY5" fmla="*/ 937355 h 1078164"/>
                <a:gd name="connsiteX6" fmla="*/ 2316127 w 2356459"/>
                <a:gd name="connsiteY6" fmla="*/ 976852 h 1078164"/>
                <a:gd name="connsiteX7" fmla="*/ 2356459 w 2356459"/>
                <a:gd name="connsiteY7" fmla="*/ 1050820 h 1078164"/>
                <a:gd name="connsiteX8" fmla="*/ 2222613 w 2356459"/>
                <a:gd name="connsiteY8" fmla="*/ 945549 h 1078164"/>
                <a:gd name="connsiteX9" fmla="*/ 2140254 w 2356459"/>
                <a:gd name="connsiteY9" fmla="*/ 929073 h 1078164"/>
                <a:gd name="connsiteX10" fmla="*/ 578923 w 2356459"/>
                <a:gd name="connsiteY10" fmla="*/ 929073 h 1078164"/>
                <a:gd name="connsiteX11" fmla="*/ 578923 w 2356459"/>
                <a:gd name="connsiteY11" fmla="*/ 1042548 h 1078164"/>
                <a:gd name="connsiteX12" fmla="*/ 508810 w 2356459"/>
                <a:gd name="connsiteY12" fmla="*/ 1078164 h 1078164"/>
                <a:gd name="connsiteX13" fmla="*/ 32438 w 2356459"/>
                <a:gd name="connsiteY13" fmla="*/ 610133 h 1078164"/>
                <a:gd name="connsiteX14" fmla="*/ 28352 w 2356459"/>
                <a:gd name="connsiteY14" fmla="*/ 498572 h 1078164"/>
                <a:gd name="connsiteX15" fmla="*/ 522693 w 2356459"/>
                <a:gd name="connsiteY15" fmla="*/ 12886 h 1078164"/>
                <a:gd name="connsiteX0" fmla="*/ 522693 w 2356459"/>
                <a:gd name="connsiteY0" fmla="*/ 9751 h 1075029"/>
                <a:gd name="connsiteX1" fmla="*/ 578923 w 2356459"/>
                <a:gd name="connsiteY1" fmla="*/ 38315 h 1075029"/>
                <a:gd name="connsiteX2" fmla="*/ 578923 w 2356459"/>
                <a:gd name="connsiteY2" fmla="*/ 172482 h 1075029"/>
                <a:gd name="connsiteX3" fmla="*/ 1443845 w 2356459"/>
                <a:gd name="connsiteY3" fmla="*/ 172482 h 1075029"/>
                <a:gd name="connsiteX4" fmla="*/ 1574635 w 2356459"/>
                <a:gd name="connsiteY4" fmla="*/ 227761 h 1075029"/>
                <a:gd name="connsiteX5" fmla="*/ 2281094 w 2356459"/>
                <a:gd name="connsiteY5" fmla="*/ 934220 h 1075029"/>
                <a:gd name="connsiteX6" fmla="*/ 2316127 w 2356459"/>
                <a:gd name="connsiteY6" fmla="*/ 973717 h 1075029"/>
                <a:gd name="connsiteX7" fmla="*/ 2356459 w 2356459"/>
                <a:gd name="connsiteY7" fmla="*/ 1047685 h 1075029"/>
                <a:gd name="connsiteX8" fmla="*/ 2222613 w 2356459"/>
                <a:gd name="connsiteY8" fmla="*/ 942414 h 1075029"/>
                <a:gd name="connsiteX9" fmla="*/ 2140254 w 2356459"/>
                <a:gd name="connsiteY9" fmla="*/ 925938 h 1075029"/>
                <a:gd name="connsiteX10" fmla="*/ 578923 w 2356459"/>
                <a:gd name="connsiteY10" fmla="*/ 925938 h 1075029"/>
                <a:gd name="connsiteX11" fmla="*/ 578923 w 2356459"/>
                <a:gd name="connsiteY11" fmla="*/ 1039413 h 1075029"/>
                <a:gd name="connsiteX12" fmla="*/ 508810 w 2356459"/>
                <a:gd name="connsiteY12" fmla="*/ 1075029 h 1075029"/>
                <a:gd name="connsiteX13" fmla="*/ 32438 w 2356459"/>
                <a:gd name="connsiteY13" fmla="*/ 606998 h 1075029"/>
                <a:gd name="connsiteX14" fmla="*/ 28352 w 2356459"/>
                <a:gd name="connsiteY14" fmla="*/ 495437 h 1075029"/>
                <a:gd name="connsiteX15" fmla="*/ 522693 w 2356459"/>
                <a:gd name="connsiteY15" fmla="*/ 9751 h 1075029"/>
                <a:gd name="connsiteX0" fmla="*/ 522693 w 2356459"/>
                <a:gd name="connsiteY0" fmla="*/ 12761 h 1078039"/>
                <a:gd name="connsiteX1" fmla="*/ 578923 w 2356459"/>
                <a:gd name="connsiteY1" fmla="*/ 41325 h 1078039"/>
                <a:gd name="connsiteX2" fmla="*/ 578923 w 2356459"/>
                <a:gd name="connsiteY2" fmla="*/ 175492 h 1078039"/>
                <a:gd name="connsiteX3" fmla="*/ 1443845 w 2356459"/>
                <a:gd name="connsiteY3" fmla="*/ 175492 h 1078039"/>
                <a:gd name="connsiteX4" fmla="*/ 1574635 w 2356459"/>
                <a:gd name="connsiteY4" fmla="*/ 230771 h 1078039"/>
                <a:gd name="connsiteX5" fmla="*/ 2281094 w 2356459"/>
                <a:gd name="connsiteY5" fmla="*/ 937230 h 1078039"/>
                <a:gd name="connsiteX6" fmla="*/ 2316127 w 2356459"/>
                <a:gd name="connsiteY6" fmla="*/ 976727 h 1078039"/>
                <a:gd name="connsiteX7" fmla="*/ 2356459 w 2356459"/>
                <a:gd name="connsiteY7" fmla="*/ 1050695 h 1078039"/>
                <a:gd name="connsiteX8" fmla="*/ 2222613 w 2356459"/>
                <a:gd name="connsiteY8" fmla="*/ 945424 h 1078039"/>
                <a:gd name="connsiteX9" fmla="*/ 2140254 w 2356459"/>
                <a:gd name="connsiteY9" fmla="*/ 928948 h 1078039"/>
                <a:gd name="connsiteX10" fmla="*/ 578923 w 2356459"/>
                <a:gd name="connsiteY10" fmla="*/ 928948 h 1078039"/>
                <a:gd name="connsiteX11" fmla="*/ 578923 w 2356459"/>
                <a:gd name="connsiteY11" fmla="*/ 1042423 h 1078039"/>
                <a:gd name="connsiteX12" fmla="*/ 508810 w 2356459"/>
                <a:gd name="connsiteY12" fmla="*/ 1078039 h 1078039"/>
                <a:gd name="connsiteX13" fmla="*/ 32438 w 2356459"/>
                <a:gd name="connsiteY13" fmla="*/ 610008 h 1078039"/>
                <a:gd name="connsiteX14" fmla="*/ 28352 w 2356459"/>
                <a:gd name="connsiteY14" fmla="*/ 498447 h 1078039"/>
                <a:gd name="connsiteX15" fmla="*/ 522693 w 2356459"/>
                <a:gd name="connsiteY15" fmla="*/ 12761 h 1078039"/>
                <a:gd name="connsiteX0" fmla="*/ 522693 w 2356459"/>
                <a:gd name="connsiteY0" fmla="*/ 12761 h 1086476"/>
                <a:gd name="connsiteX1" fmla="*/ 578923 w 2356459"/>
                <a:gd name="connsiteY1" fmla="*/ 41325 h 1086476"/>
                <a:gd name="connsiteX2" fmla="*/ 578923 w 2356459"/>
                <a:gd name="connsiteY2" fmla="*/ 175492 h 1086476"/>
                <a:gd name="connsiteX3" fmla="*/ 1443845 w 2356459"/>
                <a:gd name="connsiteY3" fmla="*/ 175492 h 1086476"/>
                <a:gd name="connsiteX4" fmla="*/ 1574635 w 2356459"/>
                <a:gd name="connsiteY4" fmla="*/ 230771 h 1086476"/>
                <a:gd name="connsiteX5" fmla="*/ 2281094 w 2356459"/>
                <a:gd name="connsiteY5" fmla="*/ 937230 h 1086476"/>
                <a:gd name="connsiteX6" fmla="*/ 2316127 w 2356459"/>
                <a:gd name="connsiteY6" fmla="*/ 976727 h 1086476"/>
                <a:gd name="connsiteX7" fmla="*/ 2356459 w 2356459"/>
                <a:gd name="connsiteY7" fmla="*/ 1050695 h 1086476"/>
                <a:gd name="connsiteX8" fmla="*/ 2222613 w 2356459"/>
                <a:gd name="connsiteY8" fmla="*/ 945424 h 1086476"/>
                <a:gd name="connsiteX9" fmla="*/ 2140254 w 2356459"/>
                <a:gd name="connsiteY9" fmla="*/ 928948 h 1086476"/>
                <a:gd name="connsiteX10" fmla="*/ 578923 w 2356459"/>
                <a:gd name="connsiteY10" fmla="*/ 928948 h 1086476"/>
                <a:gd name="connsiteX11" fmla="*/ 578923 w 2356459"/>
                <a:gd name="connsiteY11" fmla="*/ 1042423 h 1086476"/>
                <a:gd name="connsiteX12" fmla="*/ 508810 w 2356459"/>
                <a:gd name="connsiteY12" fmla="*/ 1078039 h 1086476"/>
                <a:gd name="connsiteX13" fmla="*/ 32438 w 2356459"/>
                <a:gd name="connsiteY13" fmla="*/ 610008 h 1086476"/>
                <a:gd name="connsiteX14" fmla="*/ 28352 w 2356459"/>
                <a:gd name="connsiteY14" fmla="*/ 498447 h 1086476"/>
                <a:gd name="connsiteX15" fmla="*/ 522693 w 2356459"/>
                <a:gd name="connsiteY15" fmla="*/ 12761 h 1086476"/>
                <a:gd name="connsiteX0" fmla="*/ 522693 w 2356459"/>
                <a:gd name="connsiteY0" fmla="*/ 12761 h 1091082"/>
                <a:gd name="connsiteX1" fmla="*/ 578923 w 2356459"/>
                <a:gd name="connsiteY1" fmla="*/ 41325 h 1091082"/>
                <a:gd name="connsiteX2" fmla="*/ 578923 w 2356459"/>
                <a:gd name="connsiteY2" fmla="*/ 175492 h 1091082"/>
                <a:gd name="connsiteX3" fmla="*/ 1443845 w 2356459"/>
                <a:gd name="connsiteY3" fmla="*/ 175492 h 1091082"/>
                <a:gd name="connsiteX4" fmla="*/ 1574635 w 2356459"/>
                <a:gd name="connsiteY4" fmla="*/ 230771 h 1091082"/>
                <a:gd name="connsiteX5" fmla="*/ 2281094 w 2356459"/>
                <a:gd name="connsiteY5" fmla="*/ 937230 h 1091082"/>
                <a:gd name="connsiteX6" fmla="*/ 2316127 w 2356459"/>
                <a:gd name="connsiteY6" fmla="*/ 976727 h 1091082"/>
                <a:gd name="connsiteX7" fmla="*/ 2356459 w 2356459"/>
                <a:gd name="connsiteY7" fmla="*/ 1050695 h 1091082"/>
                <a:gd name="connsiteX8" fmla="*/ 2222613 w 2356459"/>
                <a:gd name="connsiteY8" fmla="*/ 945424 h 1091082"/>
                <a:gd name="connsiteX9" fmla="*/ 2140254 w 2356459"/>
                <a:gd name="connsiteY9" fmla="*/ 928948 h 1091082"/>
                <a:gd name="connsiteX10" fmla="*/ 578923 w 2356459"/>
                <a:gd name="connsiteY10" fmla="*/ 928948 h 1091082"/>
                <a:gd name="connsiteX11" fmla="*/ 578923 w 2356459"/>
                <a:gd name="connsiteY11" fmla="*/ 1042423 h 1091082"/>
                <a:gd name="connsiteX12" fmla="*/ 508810 w 2356459"/>
                <a:gd name="connsiteY12" fmla="*/ 1078039 h 1091082"/>
                <a:gd name="connsiteX13" fmla="*/ 32438 w 2356459"/>
                <a:gd name="connsiteY13" fmla="*/ 610008 h 1091082"/>
                <a:gd name="connsiteX14" fmla="*/ 28352 w 2356459"/>
                <a:gd name="connsiteY14" fmla="*/ 498447 h 1091082"/>
                <a:gd name="connsiteX15" fmla="*/ 522693 w 2356459"/>
                <a:gd name="connsiteY15" fmla="*/ 12761 h 1091082"/>
                <a:gd name="connsiteX0" fmla="*/ 522693 w 2356459"/>
                <a:gd name="connsiteY0" fmla="*/ 9602 h 1087923"/>
                <a:gd name="connsiteX1" fmla="*/ 578923 w 2356459"/>
                <a:gd name="connsiteY1" fmla="*/ 38166 h 1087923"/>
                <a:gd name="connsiteX2" fmla="*/ 578923 w 2356459"/>
                <a:gd name="connsiteY2" fmla="*/ 172333 h 1087923"/>
                <a:gd name="connsiteX3" fmla="*/ 1443845 w 2356459"/>
                <a:gd name="connsiteY3" fmla="*/ 172333 h 1087923"/>
                <a:gd name="connsiteX4" fmla="*/ 1574635 w 2356459"/>
                <a:gd name="connsiteY4" fmla="*/ 227612 h 1087923"/>
                <a:gd name="connsiteX5" fmla="*/ 2281094 w 2356459"/>
                <a:gd name="connsiteY5" fmla="*/ 934071 h 1087923"/>
                <a:gd name="connsiteX6" fmla="*/ 2316127 w 2356459"/>
                <a:gd name="connsiteY6" fmla="*/ 973568 h 1087923"/>
                <a:gd name="connsiteX7" fmla="*/ 2356459 w 2356459"/>
                <a:gd name="connsiteY7" fmla="*/ 1047536 h 1087923"/>
                <a:gd name="connsiteX8" fmla="*/ 2222613 w 2356459"/>
                <a:gd name="connsiteY8" fmla="*/ 942265 h 1087923"/>
                <a:gd name="connsiteX9" fmla="*/ 2140254 w 2356459"/>
                <a:gd name="connsiteY9" fmla="*/ 925789 h 1087923"/>
                <a:gd name="connsiteX10" fmla="*/ 578923 w 2356459"/>
                <a:gd name="connsiteY10" fmla="*/ 925789 h 1087923"/>
                <a:gd name="connsiteX11" fmla="*/ 578923 w 2356459"/>
                <a:gd name="connsiteY11" fmla="*/ 1039264 h 1087923"/>
                <a:gd name="connsiteX12" fmla="*/ 508810 w 2356459"/>
                <a:gd name="connsiteY12" fmla="*/ 1074880 h 1087923"/>
                <a:gd name="connsiteX13" fmla="*/ 32438 w 2356459"/>
                <a:gd name="connsiteY13" fmla="*/ 606849 h 1087923"/>
                <a:gd name="connsiteX14" fmla="*/ 28352 w 2356459"/>
                <a:gd name="connsiteY14" fmla="*/ 495288 h 1087923"/>
                <a:gd name="connsiteX15" fmla="*/ 522693 w 2356459"/>
                <a:gd name="connsiteY15" fmla="*/ 9602 h 1087923"/>
                <a:gd name="connsiteX0" fmla="*/ 510787 w 2356459"/>
                <a:gd name="connsiteY0" fmla="*/ 14078 h 1080493"/>
                <a:gd name="connsiteX1" fmla="*/ 578923 w 2356459"/>
                <a:gd name="connsiteY1" fmla="*/ 30736 h 1080493"/>
                <a:gd name="connsiteX2" fmla="*/ 578923 w 2356459"/>
                <a:gd name="connsiteY2" fmla="*/ 164903 h 1080493"/>
                <a:gd name="connsiteX3" fmla="*/ 1443845 w 2356459"/>
                <a:gd name="connsiteY3" fmla="*/ 164903 h 1080493"/>
                <a:gd name="connsiteX4" fmla="*/ 1574635 w 2356459"/>
                <a:gd name="connsiteY4" fmla="*/ 220182 h 1080493"/>
                <a:gd name="connsiteX5" fmla="*/ 2281094 w 2356459"/>
                <a:gd name="connsiteY5" fmla="*/ 926641 h 1080493"/>
                <a:gd name="connsiteX6" fmla="*/ 2316127 w 2356459"/>
                <a:gd name="connsiteY6" fmla="*/ 966138 h 1080493"/>
                <a:gd name="connsiteX7" fmla="*/ 2356459 w 2356459"/>
                <a:gd name="connsiteY7" fmla="*/ 1040106 h 1080493"/>
                <a:gd name="connsiteX8" fmla="*/ 2222613 w 2356459"/>
                <a:gd name="connsiteY8" fmla="*/ 934835 h 1080493"/>
                <a:gd name="connsiteX9" fmla="*/ 2140254 w 2356459"/>
                <a:gd name="connsiteY9" fmla="*/ 918359 h 1080493"/>
                <a:gd name="connsiteX10" fmla="*/ 578923 w 2356459"/>
                <a:gd name="connsiteY10" fmla="*/ 918359 h 1080493"/>
                <a:gd name="connsiteX11" fmla="*/ 578923 w 2356459"/>
                <a:gd name="connsiteY11" fmla="*/ 1031834 h 1080493"/>
                <a:gd name="connsiteX12" fmla="*/ 508810 w 2356459"/>
                <a:gd name="connsiteY12" fmla="*/ 1067450 h 1080493"/>
                <a:gd name="connsiteX13" fmla="*/ 32438 w 2356459"/>
                <a:gd name="connsiteY13" fmla="*/ 599419 h 1080493"/>
                <a:gd name="connsiteX14" fmla="*/ 28352 w 2356459"/>
                <a:gd name="connsiteY14" fmla="*/ 487858 h 1080493"/>
                <a:gd name="connsiteX15" fmla="*/ 510787 w 2356459"/>
                <a:gd name="connsiteY15" fmla="*/ 14078 h 1080493"/>
                <a:gd name="connsiteX0" fmla="*/ 510787 w 2356459"/>
                <a:gd name="connsiteY0" fmla="*/ 15991 h 1082406"/>
                <a:gd name="connsiteX1" fmla="*/ 578923 w 2356459"/>
                <a:gd name="connsiteY1" fmla="*/ 32649 h 1082406"/>
                <a:gd name="connsiteX2" fmla="*/ 578923 w 2356459"/>
                <a:gd name="connsiteY2" fmla="*/ 166816 h 1082406"/>
                <a:gd name="connsiteX3" fmla="*/ 1443845 w 2356459"/>
                <a:gd name="connsiteY3" fmla="*/ 166816 h 1082406"/>
                <a:gd name="connsiteX4" fmla="*/ 1574635 w 2356459"/>
                <a:gd name="connsiteY4" fmla="*/ 222095 h 1082406"/>
                <a:gd name="connsiteX5" fmla="*/ 2281094 w 2356459"/>
                <a:gd name="connsiteY5" fmla="*/ 928554 h 1082406"/>
                <a:gd name="connsiteX6" fmla="*/ 2316127 w 2356459"/>
                <a:gd name="connsiteY6" fmla="*/ 968051 h 1082406"/>
                <a:gd name="connsiteX7" fmla="*/ 2356459 w 2356459"/>
                <a:gd name="connsiteY7" fmla="*/ 1042019 h 1082406"/>
                <a:gd name="connsiteX8" fmla="*/ 2222613 w 2356459"/>
                <a:gd name="connsiteY8" fmla="*/ 936748 h 1082406"/>
                <a:gd name="connsiteX9" fmla="*/ 2140254 w 2356459"/>
                <a:gd name="connsiteY9" fmla="*/ 920272 h 1082406"/>
                <a:gd name="connsiteX10" fmla="*/ 578923 w 2356459"/>
                <a:gd name="connsiteY10" fmla="*/ 920272 h 1082406"/>
                <a:gd name="connsiteX11" fmla="*/ 578923 w 2356459"/>
                <a:gd name="connsiteY11" fmla="*/ 1033747 h 1082406"/>
                <a:gd name="connsiteX12" fmla="*/ 508810 w 2356459"/>
                <a:gd name="connsiteY12" fmla="*/ 1069363 h 1082406"/>
                <a:gd name="connsiteX13" fmla="*/ 32438 w 2356459"/>
                <a:gd name="connsiteY13" fmla="*/ 601332 h 1082406"/>
                <a:gd name="connsiteX14" fmla="*/ 28352 w 2356459"/>
                <a:gd name="connsiteY14" fmla="*/ 489771 h 1082406"/>
                <a:gd name="connsiteX15" fmla="*/ 510787 w 2356459"/>
                <a:gd name="connsiteY15" fmla="*/ 15991 h 1082406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7930 w 2356459"/>
                <a:gd name="connsiteY0" fmla="*/ 11707 h 1085266"/>
                <a:gd name="connsiteX1" fmla="*/ 578923 w 2356459"/>
                <a:gd name="connsiteY1" fmla="*/ 40271 h 1085266"/>
                <a:gd name="connsiteX2" fmla="*/ 578923 w 2356459"/>
                <a:gd name="connsiteY2" fmla="*/ 169676 h 1085266"/>
                <a:gd name="connsiteX3" fmla="*/ 1443845 w 2356459"/>
                <a:gd name="connsiteY3" fmla="*/ 169676 h 1085266"/>
                <a:gd name="connsiteX4" fmla="*/ 1574635 w 2356459"/>
                <a:gd name="connsiteY4" fmla="*/ 224955 h 1085266"/>
                <a:gd name="connsiteX5" fmla="*/ 2281094 w 2356459"/>
                <a:gd name="connsiteY5" fmla="*/ 931414 h 1085266"/>
                <a:gd name="connsiteX6" fmla="*/ 2316127 w 2356459"/>
                <a:gd name="connsiteY6" fmla="*/ 970911 h 1085266"/>
                <a:gd name="connsiteX7" fmla="*/ 2356459 w 2356459"/>
                <a:gd name="connsiteY7" fmla="*/ 1044879 h 1085266"/>
                <a:gd name="connsiteX8" fmla="*/ 2222613 w 2356459"/>
                <a:gd name="connsiteY8" fmla="*/ 939608 h 1085266"/>
                <a:gd name="connsiteX9" fmla="*/ 2140254 w 2356459"/>
                <a:gd name="connsiteY9" fmla="*/ 923132 h 1085266"/>
                <a:gd name="connsiteX10" fmla="*/ 578923 w 2356459"/>
                <a:gd name="connsiteY10" fmla="*/ 923132 h 1085266"/>
                <a:gd name="connsiteX11" fmla="*/ 578923 w 2356459"/>
                <a:gd name="connsiteY11" fmla="*/ 1036607 h 1085266"/>
                <a:gd name="connsiteX12" fmla="*/ 508810 w 2356459"/>
                <a:gd name="connsiteY12" fmla="*/ 1072223 h 1085266"/>
                <a:gd name="connsiteX13" fmla="*/ 32438 w 2356459"/>
                <a:gd name="connsiteY13" fmla="*/ 604192 h 1085266"/>
                <a:gd name="connsiteX14" fmla="*/ 28352 w 2356459"/>
                <a:gd name="connsiteY14" fmla="*/ 492631 h 1085266"/>
                <a:gd name="connsiteX15" fmla="*/ 517930 w 2356459"/>
                <a:gd name="connsiteY15" fmla="*/ 11707 h 1085266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6459" h="1083410">
                  <a:moveTo>
                    <a:pt x="517930" y="9851"/>
                  </a:moveTo>
                  <a:cubicBezTo>
                    <a:pt x="539053" y="-11586"/>
                    <a:pt x="579231" y="2699"/>
                    <a:pt x="578923" y="45559"/>
                  </a:cubicBezTo>
                  <a:lnTo>
                    <a:pt x="578923" y="167820"/>
                  </a:lnTo>
                  <a:lnTo>
                    <a:pt x="1443845" y="167820"/>
                  </a:lnTo>
                  <a:cubicBezTo>
                    <a:pt x="1501729" y="169578"/>
                    <a:pt x="1542944" y="192766"/>
                    <a:pt x="1574635" y="223099"/>
                  </a:cubicBezTo>
                  <a:lnTo>
                    <a:pt x="2281094" y="929558"/>
                  </a:lnTo>
                  <a:lnTo>
                    <a:pt x="2316127" y="969055"/>
                  </a:lnTo>
                  <a:cubicBezTo>
                    <a:pt x="2332250" y="991032"/>
                    <a:pt x="2346140" y="1015242"/>
                    <a:pt x="2356459" y="1043023"/>
                  </a:cubicBezTo>
                  <a:cubicBezTo>
                    <a:pt x="2328810" y="987990"/>
                    <a:pt x="2280921" y="956174"/>
                    <a:pt x="2222613" y="937752"/>
                  </a:cubicBezTo>
                  <a:lnTo>
                    <a:pt x="2140254" y="921276"/>
                  </a:lnTo>
                  <a:lnTo>
                    <a:pt x="578923" y="921276"/>
                  </a:lnTo>
                  <a:lnTo>
                    <a:pt x="578923" y="1034751"/>
                  </a:lnTo>
                  <a:cubicBezTo>
                    <a:pt x="579365" y="1077579"/>
                    <a:pt x="534562" y="1098977"/>
                    <a:pt x="508810" y="1070367"/>
                  </a:cubicBezTo>
                  <a:lnTo>
                    <a:pt x="32438" y="602336"/>
                  </a:lnTo>
                  <a:cubicBezTo>
                    <a:pt x="-9405" y="560386"/>
                    <a:pt x="-10767" y="532725"/>
                    <a:pt x="28352" y="490775"/>
                  </a:cubicBezTo>
                  <a:lnTo>
                    <a:pt x="517930" y="9851"/>
                  </a:lnTo>
                  <a:close/>
                </a:path>
              </a:pathLst>
            </a:custGeom>
            <a:ln>
              <a:noFill/>
            </a:ln>
            <a:effectLst>
              <a:outerShdw blurRad="190500" dist="50800" dir="15000000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1" name="Freeform 30"/>
            <p:cNvSpPr/>
            <p:nvPr/>
          </p:nvSpPr>
          <p:spPr>
            <a:xfrm>
              <a:off x="4341812" y="1524000"/>
              <a:ext cx="2356459" cy="1083410"/>
            </a:xfrm>
            <a:custGeom>
              <a:avLst/>
              <a:gdLst>
                <a:gd name="connsiteX0" fmla="*/ 494341 w 2328107"/>
                <a:gd name="connsiteY0" fmla="*/ 0 h 1065278"/>
                <a:gd name="connsiteX1" fmla="*/ 550571 w 2328107"/>
                <a:gd name="connsiteY1" fmla="*/ 28564 h 1065278"/>
                <a:gd name="connsiteX2" fmla="*/ 550571 w 2328107"/>
                <a:gd name="connsiteY2" fmla="*/ 162731 h 1065278"/>
                <a:gd name="connsiteX3" fmla="*/ 1415493 w 2328107"/>
                <a:gd name="connsiteY3" fmla="*/ 162731 h 1065278"/>
                <a:gd name="connsiteX4" fmla="*/ 1546283 w 2328107"/>
                <a:gd name="connsiteY4" fmla="*/ 218010 h 1065278"/>
                <a:gd name="connsiteX5" fmla="*/ 2252742 w 2328107"/>
                <a:gd name="connsiteY5" fmla="*/ 924469 h 1065278"/>
                <a:gd name="connsiteX6" fmla="*/ 2287775 w 2328107"/>
                <a:gd name="connsiteY6" fmla="*/ 963966 h 1065278"/>
                <a:gd name="connsiteX7" fmla="*/ 2328107 w 2328107"/>
                <a:gd name="connsiteY7" fmla="*/ 1037934 h 1065278"/>
                <a:gd name="connsiteX8" fmla="*/ 2194261 w 2328107"/>
                <a:gd name="connsiteY8" fmla="*/ 932663 h 1065278"/>
                <a:gd name="connsiteX9" fmla="*/ 2111902 w 2328107"/>
                <a:gd name="connsiteY9" fmla="*/ 916187 h 1065278"/>
                <a:gd name="connsiteX10" fmla="*/ 550571 w 2328107"/>
                <a:gd name="connsiteY10" fmla="*/ 916187 h 1065278"/>
                <a:gd name="connsiteX11" fmla="*/ 550571 w 2328107"/>
                <a:gd name="connsiteY11" fmla="*/ 1029662 h 1065278"/>
                <a:gd name="connsiteX12" fmla="*/ 480458 w 2328107"/>
                <a:gd name="connsiteY12" fmla="*/ 1065278 h 1065278"/>
                <a:gd name="connsiteX13" fmla="*/ 4086 w 2328107"/>
                <a:gd name="connsiteY13" fmla="*/ 597247 h 1065278"/>
                <a:gd name="connsiteX14" fmla="*/ 0 w 2328107"/>
                <a:gd name="connsiteY14" fmla="*/ 485686 h 1065278"/>
                <a:gd name="connsiteX0" fmla="*/ 505726 w 2339492"/>
                <a:gd name="connsiteY0" fmla="*/ 0 h 1065278"/>
                <a:gd name="connsiteX1" fmla="*/ 561956 w 2339492"/>
                <a:gd name="connsiteY1" fmla="*/ 28564 h 1065278"/>
                <a:gd name="connsiteX2" fmla="*/ 561956 w 2339492"/>
                <a:gd name="connsiteY2" fmla="*/ 162731 h 1065278"/>
                <a:gd name="connsiteX3" fmla="*/ 1426878 w 2339492"/>
                <a:gd name="connsiteY3" fmla="*/ 162731 h 1065278"/>
                <a:gd name="connsiteX4" fmla="*/ 1557668 w 2339492"/>
                <a:gd name="connsiteY4" fmla="*/ 218010 h 1065278"/>
                <a:gd name="connsiteX5" fmla="*/ 2264127 w 2339492"/>
                <a:gd name="connsiteY5" fmla="*/ 924469 h 1065278"/>
                <a:gd name="connsiteX6" fmla="*/ 2299160 w 2339492"/>
                <a:gd name="connsiteY6" fmla="*/ 963966 h 1065278"/>
                <a:gd name="connsiteX7" fmla="*/ 2339492 w 2339492"/>
                <a:gd name="connsiteY7" fmla="*/ 1037934 h 1065278"/>
                <a:gd name="connsiteX8" fmla="*/ 2205646 w 2339492"/>
                <a:gd name="connsiteY8" fmla="*/ 932663 h 1065278"/>
                <a:gd name="connsiteX9" fmla="*/ 2123287 w 2339492"/>
                <a:gd name="connsiteY9" fmla="*/ 916187 h 1065278"/>
                <a:gd name="connsiteX10" fmla="*/ 561956 w 2339492"/>
                <a:gd name="connsiteY10" fmla="*/ 916187 h 1065278"/>
                <a:gd name="connsiteX11" fmla="*/ 561956 w 2339492"/>
                <a:gd name="connsiteY11" fmla="*/ 1029662 h 1065278"/>
                <a:gd name="connsiteX12" fmla="*/ 491843 w 2339492"/>
                <a:gd name="connsiteY12" fmla="*/ 1065278 h 1065278"/>
                <a:gd name="connsiteX13" fmla="*/ 15471 w 2339492"/>
                <a:gd name="connsiteY13" fmla="*/ 597247 h 1065278"/>
                <a:gd name="connsiteX14" fmla="*/ 11385 w 2339492"/>
                <a:gd name="connsiteY14" fmla="*/ 485686 h 1065278"/>
                <a:gd name="connsiteX15" fmla="*/ 505726 w 2339492"/>
                <a:gd name="connsiteY15" fmla="*/ 0 h 1065278"/>
                <a:gd name="connsiteX0" fmla="*/ 518250 w 2352016"/>
                <a:gd name="connsiteY0" fmla="*/ 0 h 1065278"/>
                <a:gd name="connsiteX1" fmla="*/ 574480 w 2352016"/>
                <a:gd name="connsiteY1" fmla="*/ 28564 h 1065278"/>
                <a:gd name="connsiteX2" fmla="*/ 574480 w 2352016"/>
                <a:gd name="connsiteY2" fmla="*/ 162731 h 1065278"/>
                <a:gd name="connsiteX3" fmla="*/ 1439402 w 2352016"/>
                <a:gd name="connsiteY3" fmla="*/ 162731 h 1065278"/>
                <a:gd name="connsiteX4" fmla="*/ 1570192 w 2352016"/>
                <a:gd name="connsiteY4" fmla="*/ 218010 h 1065278"/>
                <a:gd name="connsiteX5" fmla="*/ 2276651 w 2352016"/>
                <a:gd name="connsiteY5" fmla="*/ 924469 h 1065278"/>
                <a:gd name="connsiteX6" fmla="*/ 2311684 w 2352016"/>
                <a:gd name="connsiteY6" fmla="*/ 963966 h 1065278"/>
                <a:gd name="connsiteX7" fmla="*/ 2352016 w 2352016"/>
                <a:gd name="connsiteY7" fmla="*/ 1037934 h 1065278"/>
                <a:gd name="connsiteX8" fmla="*/ 2218170 w 2352016"/>
                <a:gd name="connsiteY8" fmla="*/ 932663 h 1065278"/>
                <a:gd name="connsiteX9" fmla="*/ 2135811 w 2352016"/>
                <a:gd name="connsiteY9" fmla="*/ 916187 h 1065278"/>
                <a:gd name="connsiteX10" fmla="*/ 574480 w 2352016"/>
                <a:gd name="connsiteY10" fmla="*/ 916187 h 1065278"/>
                <a:gd name="connsiteX11" fmla="*/ 574480 w 2352016"/>
                <a:gd name="connsiteY11" fmla="*/ 1029662 h 1065278"/>
                <a:gd name="connsiteX12" fmla="*/ 504367 w 2352016"/>
                <a:gd name="connsiteY12" fmla="*/ 1065278 h 1065278"/>
                <a:gd name="connsiteX13" fmla="*/ 27995 w 2352016"/>
                <a:gd name="connsiteY13" fmla="*/ 597247 h 1065278"/>
                <a:gd name="connsiteX14" fmla="*/ 23909 w 2352016"/>
                <a:gd name="connsiteY14" fmla="*/ 485686 h 1065278"/>
                <a:gd name="connsiteX15" fmla="*/ 518250 w 2352016"/>
                <a:gd name="connsiteY15" fmla="*/ 0 h 1065278"/>
                <a:gd name="connsiteX0" fmla="*/ 522693 w 2356459"/>
                <a:gd name="connsiteY0" fmla="*/ 0 h 1065278"/>
                <a:gd name="connsiteX1" fmla="*/ 578923 w 2356459"/>
                <a:gd name="connsiteY1" fmla="*/ 28564 h 1065278"/>
                <a:gd name="connsiteX2" fmla="*/ 578923 w 2356459"/>
                <a:gd name="connsiteY2" fmla="*/ 162731 h 1065278"/>
                <a:gd name="connsiteX3" fmla="*/ 1443845 w 2356459"/>
                <a:gd name="connsiteY3" fmla="*/ 162731 h 1065278"/>
                <a:gd name="connsiteX4" fmla="*/ 1574635 w 2356459"/>
                <a:gd name="connsiteY4" fmla="*/ 218010 h 1065278"/>
                <a:gd name="connsiteX5" fmla="*/ 2281094 w 2356459"/>
                <a:gd name="connsiteY5" fmla="*/ 924469 h 1065278"/>
                <a:gd name="connsiteX6" fmla="*/ 2316127 w 2356459"/>
                <a:gd name="connsiteY6" fmla="*/ 963966 h 1065278"/>
                <a:gd name="connsiteX7" fmla="*/ 2356459 w 2356459"/>
                <a:gd name="connsiteY7" fmla="*/ 1037934 h 1065278"/>
                <a:gd name="connsiteX8" fmla="*/ 2222613 w 2356459"/>
                <a:gd name="connsiteY8" fmla="*/ 932663 h 1065278"/>
                <a:gd name="connsiteX9" fmla="*/ 2140254 w 2356459"/>
                <a:gd name="connsiteY9" fmla="*/ 916187 h 1065278"/>
                <a:gd name="connsiteX10" fmla="*/ 578923 w 2356459"/>
                <a:gd name="connsiteY10" fmla="*/ 916187 h 1065278"/>
                <a:gd name="connsiteX11" fmla="*/ 578923 w 2356459"/>
                <a:gd name="connsiteY11" fmla="*/ 1029662 h 1065278"/>
                <a:gd name="connsiteX12" fmla="*/ 508810 w 2356459"/>
                <a:gd name="connsiteY12" fmla="*/ 1065278 h 1065278"/>
                <a:gd name="connsiteX13" fmla="*/ 32438 w 2356459"/>
                <a:gd name="connsiteY13" fmla="*/ 597247 h 1065278"/>
                <a:gd name="connsiteX14" fmla="*/ 28352 w 2356459"/>
                <a:gd name="connsiteY14" fmla="*/ 485686 h 1065278"/>
                <a:gd name="connsiteX15" fmla="*/ 522693 w 2356459"/>
                <a:gd name="connsiteY15" fmla="*/ 0 h 1065278"/>
                <a:gd name="connsiteX0" fmla="*/ 522693 w 2356459"/>
                <a:gd name="connsiteY0" fmla="*/ 9991 h 1075269"/>
                <a:gd name="connsiteX1" fmla="*/ 578923 w 2356459"/>
                <a:gd name="connsiteY1" fmla="*/ 38555 h 1075269"/>
                <a:gd name="connsiteX2" fmla="*/ 578923 w 2356459"/>
                <a:gd name="connsiteY2" fmla="*/ 172722 h 1075269"/>
                <a:gd name="connsiteX3" fmla="*/ 1443845 w 2356459"/>
                <a:gd name="connsiteY3" fmla="*/ 172722 h 1075269"/>
                <a:gd name="connsiteX4" fmla="*/ 1574635 w 2356459"/>
                <a:gd name="connsiteY4" fmla="*/ 228001 h 1075269"/>
                <a:gd name="connsiteX5" fmla="*/ 2281094 w 2356459"/>
                <a:gd name="connsiteY5" fmla="*/ 934460 h 1075269"/>
                <a:gd name="connsiteX6" fmla="*/ 2316127 w 2356459"/>
                <a:gd name="connsiteY6" fmla="*/ 973957 h 1075269"/>
                <a:gd name="connsiteX7" fmla="*/ 2356459 w 2356459"/>
                <a:gd name="connsiteY7" fmla="*/ 1047925 h 1075269"/>
                <a:gd name="connsiteX8" fmla="*/ 2222613 w 2356459"/>
                <a:gd name="connsiteY8" fmla="*/ 942654 h 1075269"/>
                <a:gd name="connsiteX9" fmla="*/ 2140254 w 2356459"/>
                <a:gd name="connsiteY9" fmla="*/ 926178 h 1075269"/>
                <a:gd name="connsiteX10" fmla="*/ 578923 w 2356459"/>
                <a:gd name="connsiteY10" fmla="*/ 926178 h 1075269"/>
                <a:gd name="connsiteX11" fmla="*/ 578923 w 2356459"/>
                <a:gd name="connsiteY11" fmla="*/ 1039653 h 1075269"/>
                <a:gd name="connsiteX12" fmla="*/ 508810 w 2356459"/>
                <a:gd name="connsiteY12" fmla="*/ 1075269 h 1075269"/>
                <a:gd name="connsiteX13" fmla="*/ 32438 w 2356459"/>
                <a:gd name="connsiteY13" fmla="*/ 607238 h 1075269"/>
                <a:gd name="connsiteX14" fmla="*/ 28352 w 2356459"/>
                <a:gd name="connsiteY14" fmla="*/ 495677 h 1075269"/>
                <a:gd name="connsiteX15" fmla="*/ 522693 w 2356459"/>
                <a:gd name="connsiteY15" fmla="*/ 9991 h 1075269"/>
                <a:gd name="connsiteX0" fmla="*/ 522693 w 2356459"/>
                <a:gd name="connsiteY0" fmla="*/ 12050 h 1077328"/>
                <a:gd name="connsiteX1" fmla="*/ 578923 w 2356459"/>
                <a:gd name="connsiteY1" fmla="*/ 40614 h 1077328"/>
                <a:gd name="connsiteX2" fmla="*/ 578923 w 2356459"/>
                <a:gd name="connsiteY2" fmla="*/ 174781 h 1077328"/>
                <a:gd name="connsiteX3" fmla="*/ 1443845 w 2356459"/>
                <a:gd name="connsiteY3" fmla="*/ 174781 h 1077328"/>
                <a:gd name="connsiteX4" fmla="*/ 1574635 w 2356459"/>
                <a:gd name="connsiteY4" fmla="*/ 230060 h 1077328"/>
                <a:gd name="connsiteX5" fmla="*/ 2281094 w 2356459"/>
                <a:gd name="connsiteY5" fmla="*/ 936519 h 1077328"/>
                <a:gd name="connsiteX6" fmla="*/ 2316127 w 2356459"/>
                <a:gd name="connsiteY6" fmla="*/ 976016 h 1077328"/>
                <a:gd name="connsiteX7" fmla="*/ 2356459 w 2356459"/>
                <a:gd name="connsiteY7" fmla="*/ 1049984 h 1077328"/>
                <a:gd name="connsiteX8" fmla="*/ 2222613 w 2356459"/>
                <a:gd name="connsiteY8" fmla="*/ 944713 h 1077328"/>
                <a:gd name="connsiteX9" fmla="*/ 2140254 w 2356459"/>
                <a:gd name="connsiteY9" fmla="*/ 928237 h 1077328"/>
                <a:gd name="connsiteX10" fmla="*/ 578923 w 2356459"/>
                <a:gd name="connsiteY10" fmla="*/ 928237 h 1077328"/>
                <a:gd name="connsiteX11" fmla="*/ 578923 w 2356459"/>
                <a:gd name="connsiteY11" fmla="*/ 1041712 h 1077328"/>
                <a:gd name="connsiteX12" fmla="*/ 508810 w 2356459"/>
                <a:gd name="connsiteY12" fmla="*/ 1077328 h 1077328"/>
                <a:gd name="connsiteX13" fmla="*/ 32438 w 2356459"/>
                <a:gd name="connsiteY13" fmla="*/ 609297 h 1077328"/>
                <a:gd name="connsiteX14" fmla="*/ 28352 w 2356459"/>
                <a:gd name="connsiteY14" fmla="*/ 497736 h 1077328"/>
                <a:gd name="connsiteX15" fmla="*/ 522693 w 2356459"/>
                <a:gd name="connsiteY15" fmla="*/ 12050 h 1077328"/>
                <a:gd name="connsiteX0" fmla="*/ 522693 w 2356459"/>
                <a:gd name="connsiteY0" fmla="*/ 12886 h 1078164"/>
                <a:gd name="connsiteX1" fmla="*/ 578923 w 2356459"/>
                <a:gd name="connsiteY1" fmla="*/ 41450 h 1078164"/>
                <a:gd name="connsiteX2" fmla="*/ 578923 w 2356459"/>
                <a:gd name="connsiteY2" fmla="*/ 175617 h 1078164"/>
                <a:gd name="connsiteX3" fmla="*/ 1443845 w 2356459"/>
                <a:gd name="connsiteY3" fmla="*/ 175617 h 1078164"/>
                <a:gd name="connsiteX4" fmla="*/ 1574635 w 2356459"/>
                <a:gd name="connsiteY4" fmla="*/ 230896 h 1078164"/>
                <a:gd name="connsiteX5" fmla="*/ 2281094 w 2356459"/>
                <a:gd name="connsiteY5" fmla="*/ 937355 h 1078164"/>
                <a:gd name="connsiteX6" fmla="*/ 2316127 w 2356459"/>
                <a:gd name="connsiteY6" fmla="*/ 976852 h 1078164"/>
                <a:gd name="connsiteX7" fmla="*/ 2356459 w 2356459"/>
                <a:gd name="connsiteY7" fmla="*/ 1050820 h 1078164"/>
                <a:gd name="connsiteX8" fmla="*/ 2222613 w 2356459"/>
                <a:gd name="connsiteY8" fmla="*/ 945549 h 1078164"/>
                <a:gd name="connsiteX9" fmla="*/ 2140254 w 2356459"/>
                <a:gd name="connsiteY9" fmla="*/ 929073 h 1078164"/>
                <a:gd name="connsiteX10" fmla="*/ 578923 w 2356459"/>
                <a:gd name="connsiteY10" fmla="*/ 929073 h 1078164"/>
                <a:gd name="connsiteX11" fmla="*/ 578923 w 2356459"/>
                <a:gd name="connsiteY11" fmla="*/ 1042548 h 1078164"/>
                <a:gd name="connsiteX12" fmla="*/ 508810 w 2356459"/>
                <a:gd name="connsiteY12" fmla="*/ 1078164 h 1078164"/>
                <a:gd name="connsiteX13" fmla="*/ 32438 w 2356459"/>
                <a:gd name="connsiteY13" fmla="*/ 610133 h 1078164"/>
                <a:gd name="connsiteX14" fmla="*/ 28352 w 2356459"/>
                <a:gd name="connsiteY14" fmla="*/ 498572 h 1078164"/>
                <a:gd name="connsiteX15" fmla="*/ 522693 w 2356459"/>
                <a:gd name="connsiteY15" fmla="*/ 12886 h 1078164"/>
                <a:gd name="connsiteX0" fmla="*/ 522693 w 2356459"/>
                <a:gd name="connsiteY0" fmla="*/ 9751 h 1075029"/>
                <a:gd name="connsiteX1" fmla="*/ 578923 w 2356459"/>
                <a:gd name="connsiteY1" fmla="*/ 38315 h 1075029"/>
                <a:gd name="connsiteX2" fmla="*/ 578923 w 2356459"/>
                <a:gd name="connsiteY2" fmla="*/ 172482 h 1075029"/>
                <a:gd name="connsiteX3" fmla="*/ 1443845 w 2356459"/>
                <a:gd name="connsiteY3" fmla="*/ 172482 h 1075029"/>
                <a:gd name="connsiteX4" fmla="*/ 1574635 w 2356459"/>
                <a:gd name="connsiteY4" fmla="*/ 227761 h 1075029"/>
                <a:gd name="connsiteX5" fmla="*/ 2281094 w 2356459"/>
                <a:gd name="connsiteY5" fmla="*/ 934220 h 1075029"/>
                <a:gd name="connsiteX6" fmla="*/ 2316127 w 2356459"/>
                <a:gd name="connsiteY6" fmla="*/ 973717 h 1075029"/>
                <a:gd name="connsiteX7" fmla="*/ 2356459 w 2356459"/>
                <a:gd name="connsiteY7" fmla="*/ 1047685 h 1075029"/>
                <a:gd name="connsiteX8" fmla="*/ 2222613 w 2356459"/>
                <a:gd name="connsiteY8" fmla="*/ 942414 h 1075029"/>
                <a:gd name="connsiteX9" fmla="*/ 2140254 w 2356459"/>
                <a:gd name="connsiteY9" fmla="*/ 925938 h 1075029"/>
                <a:gd name="connsiteX10" fmla="*/ 578923 w 2356459"/>
                <a:gd name="connsiteY10" fmla="*/ 925938 h 1075029"/>
                <a:gd name="connsiteX11" fmla="*/ 578923 w 2356459"/>
                <a:gd name="connsiteY11" fmla="*/ 1039413 h 1075029"/>
                <a:gd name="connsiteX12" fmla="*/ 508810 w 2356459"/>
                <a:gd name="connsiteY12" fmla="*/ 1075029 h 1075029"/>
                <a:gd name="connsiteX13" fmla="*/ 32438 w 2356459"/>
                <a:gd name="connsiteY13" fmla="*/ 606998 h 1075029"/>
                <a:gd name="connsiteX14" fmla="*/ 28352 w 2356459"/>
                <a:gd name="connsiteY14" fmla="*/ 495437 h 1075029"/>
                <a:gd name="connsiteX15" fmla="*/ 522693 w 2356459"/>
                <a:gd name="connsiteY15" fmla="*/ 9751 h 1075029"/>
                <a:gd name="connsiteX0" fmla="*/ 522693 w 2356459"/>
                <a:gd name="connsiteY0" fmla="*/ 12761 h 1078039"/>
                <a:gd name="connsiteX1" fmla="*/ 578923 w 2356459"/>
                <a:gd name="connsiteY1" fmla="*/ 41325 h 1078039"/>
                <a:gd name="connsiteX2" fmla="*/ 578923 w 2356459"/>
                <a:gd name="connsiteY2" fmla="*/ 175492 h 1078039"/>
                <a:gd name="connsiteX3" fmla="*/ 1443845 w 2356459"/>
                <a:gd name="connsiteY3" fmla="*/ 175492 h 1078039"/>
                <a:gd name="connsiteX4" fmla="*/ 1574635 w 2356459"/>
                <a:gd name="connsiteY4" fmla="*/ 230771 h 1078039"/>
                <a:gd name="connsiteX5" fmla="*/ 2281094 w 2356459"/>
                <a:gd name="connsiteY5" fmla="*/ 937230 h 1078039"/>
                <a:gd name="connsiteX6" fmla="*/ 2316127 w 2356459"/>
                <a:gd name="connsiteY6" fmla="*/ 976727 h 1078039"/>
                <a:gd name="connsiteX7" fmla="*/ 2356459 w 2356459"/>
                <a:gd name="connsiteY7" fmla="*/ 1050695 h 1078039"/>
                <a:gd name="connsiteX8" fmla="*/ 2222613 w 2356459"/>
                <a:gd name="connsiteY8" fmla="*/ 945424 h 1078039"/>
                <a:gd name="connsiteX9" fmla="*/ 2140254 w 2356459"/>
                <a:gd name="connsiteY9" fmla="*/ 928948 h 1078039"/>
                <a:gd name="connsiteX10" fmla="*/ 578923 w 2356459"/>
                <a:gd name="connsiteY10" fmla="*/ 928948 h 1078039"/>
                <a:gd name="connsiteX11" fmla="*/ 578923 w 2356459"/>
                <a:gd name="connsiteY11" fmla="*/ 1042423 h 1078039"/>
                <a:gd name="connsiteX12" fmla="*/ 508810 w 2356459"/>
                <a:gd name="connsiteY12" fmla="*/ 1078039 h 1078039"/>
                <a:gd name="connsiteX13" fmla="*/ 32438 w 2356459"/>
                <a:gd name="connsiteY13" fmla="*/ 610008 h 1078039"/>
                <a:gd name="connsiteX14" fmla="*/ 28352 w 2356459"/>
                <a:gd name="connsiteY14" fmla="*/ 498447 h 1078039"/>
                <a:gd name="connsiteX15" fmla="*/ 522693 w 2356459"/>
                <a:gd name="connsiteY15" fmla="*/ 12761 h 1078039"/>
                <a:gd name="connsiteX0" fmla="*/ 522693 w 2356459"/>
                <a:gd name="connsiteY0" fmla="*/ 12761 h 1086476"/>
                <a:gd name="connsiteX1" fmla="*/ 578923 w 2356459"/>
                <a:gd name="connsiteY1" fmla="*/ 41325 h 1086476"/>
                <a:gd name="connsiteX2" fmla="*/ 578923 w 2356459"/>
                <a:gd name="connsiteY2" fmla="*/ 175492 h 1086476"/>
                <a:gd name="connsiteX3" fmla="*/ 1443845 w 2356459"/>
                <a:gd name="connsiteY3" fmla="*/ 175492 h 1086476"/>
                <a:gd name="connsiteX4" fmla="*/ 1574635 w 2356459"/>
                <a:gd name="connsiteY4" fmla="*/ 230771 h 1086476"/>
                <a:gd name="connsiteX5" fmla="*/ 2281094 w 2356459"/>
                <a:gd name="connsiteY5" fmla="*/ 937230 h 1086476"/>
                <a:gd name="connsiteX6" fmla="*/ 2316127 w 2356459"/>
                <a:gd name="connsiteY6" fmla="*/ 976727 h 1086476"/>
                <a:gd name="connsiteX7" fmla="*/ 2356459 w 2356459"/>
                <a:gd name="connsiteY7" fmla="*/ 1050695 h 1086476"/>
                <a:gd name="connsiteX8" fmla="*/ 2222613 w 2356459"/>
                <a:gd name="connsiteY8" fmla="*/ 945424 h 1086476"/>
                <a:gd name="connsiteX9" fmla="*/ 2140254 w 2356459"/>
                <a:gd name="connsiteY9" fmla="*/ 928948 h 1086476"/>
                <a:gd name="connsiteX10" fmla="*/ 578923 w 2356459"/>
                <a:gd name="connsiteY10" fmla="*/ 928948 h 1086476"/>
                <a:gd name="connsiteX11" fmla="*/ 578923 w 2356459"/>
                <a:gd name="connsiteY11" fmla="*/ 1042423 h 1086476"/>
                <a:gd name="connsiteX12" fmla="*/ 508810 w 2356459"/>
                <a:gd name="connsiteY12" fmla="*/ 1078039 h 1086476"/>
                <a:gd name="connsiteX13" fmla="*/ 32438 w 2356459"/>
                <a:gd name="connsiteY13" fmla="*/ 610008 h 1086476"/>
                <a:gd name="connsiteX14" fmla="*/ 28352 w 2356459"/>
                <a:gd name="connsiteY14" fmla="*/ 498447 h 1086476"/>
                <a:gd name="connsiteX15" fmla="*/ 522693 w 2356459"/>
                <a:gd name="connsiteY15" fmla="*/ 12761 h 1086476"/>
                <a:gd name="connsiteX0" fmla="*/ 522693 w 2356459"/>
                <a:gd name="connsiteY0" fmla="*/ 12761 h 1091082"/>
                <a:gd name="connsiteX1" fmla="*/ 578923 w 2356459"/>
                <a:gd name="connsiteY1" fmla="*/ 41325 h 1091082"/>
                <a:gd name="connsiteX2" fmla="*/ 578923 w 2356459"/>
                <a:gd name="connsiteY2" fmla="*/ 175492 h 1091082"/>
                <a:gd name="connsiteX3" fmla="*/ 1443845 w 2356459"/>
                <a:gd name="connsiteY3" fmla="*/ 175492 h 1091082"/>
                <a:gd name="connsiteX4" fmla="*/ 1574635 w 2356459"/>
                <a:gd name="connsiteY4" fmla="*/ 230771 h 1091082"/>
                <a:gd name="connsiteX5" fmla="*/ 2281094 w 2356459"/>
                <a:gd name="connsiteY5" fmla="*/ 937230 h 1091082"/>
                <a:gd name="connsiteX6" fmla="*/ 2316127 w 2356459"/>
                <a:gd name="connsiteY6" fmla="*/ 976727 h 1091082"/>
                <a:gd name="connsiteX7" fmla="*/ 2356459 w 2356459"/>
                <a:gd name="connsiteY7" fmla="*/ 1050695 h 1091082"/>
                <a:gd name="connsiteX8" fmla="*/ 2222613 w 2356459"/>
                <a:gd name="connsiteY8" fmla="*/ 945424 h 1091082"/>
                <a:gd name="connsiteX9" fmla="*/ 2140254 w 2356459"/>
                <a:gd name="connsiteY9" fmla="*/ 928948 h 1091082"/>
                <a:gd name="connsiteX10" fmla="*/ 578923 w 2356459"/>
                <a:gd name="connsiteY10" fmla="*/ 928948 h 1091082"/>
                <a:gd name="connsiteX11" fmla="*/ 578923 w 2356459"/>
                <a:gd name="connsiteY11" fmla="*/ 1042423 h 1091082"/>
                <a:gd name="connsiteX12" fmla="*/ 508810 w 2356459"/>
                <a:gd name="connsiteY12" fmla="*/ 1078039 h 1091082"/>
                <a:gd name="connsiteX13" fmla="*/ 32438 w 2356459"/>
                <a:gd name="connsiteY13" fmla="*/ 610008 h 1091082"/>
                <a:gd name="connsiteX14" fmla="*/ 28352 w 2356459"/>
                <a:gd name="connsiteY14" fmla="*/ 498447 h 1091082"/>
                <a:gd name="connsiteX15" fmla="*/ 522693 w 2356459"/>
                <a:gd name="connsiteY15" fmla="*/ 12761 h 1091082"/>
                <a:gd name="connsiteX0" fmla="*/ 522693 w 2356459"/>
                <a:gd name="connsiteY0" fmla="*/ 9602 h 1087923"/>
                <a:gd name="connsiteX1" fmla="*/ 578923 w 2356459"/>
                <a:gd name="connsiteY1" fmla="*/ 38166 h 1087923"/>
                <a:gd name="connsiteX2" fmla="*/ 578923 w 2356459"/>
                <a:gd name="connsiteY2" fmla="*/ 172333 h 1087923"/>
                <a:gd name="connsiteX3" fmla="*/ 1443845 w 2356459"/>
                <a:gd name="connsiteY3" fmla="*/ 172333 h 1087923"/>
                <a:gd name="connsiteX4" fmla="*/ 1574635 w 2356459"/>
                <a:gd name="connsiteY4" fmla="*/ 227612 h 1087923"/>
                <a:gd name="connsiteX5" fmla="*/ 2281094 w 2356459"/>
                <a:gd name="connsiteY5" fmla="*/ 934071 h 1087923"/>
                <a:gd name="connsiteX6" fmla="*/ 2316127 w 2356459"/>
                <a:gd name="connsiteY6" fmla="*/ 973568 h 1087923"/>
                <a:gd name="connsiteX7" fmla="*/ 2356459 w 2356459"/>
                <a:gd name="connsiteY7" fmla="*/ 1047536 h 1087923"/>
                <a:gd name="connsiteX8" fmla="*/ 2222613 w 2356459"/>
                <a:gd name="connsiteY8" fmla="*/ 942265 h 1087923"/>
                <a:gd name="connsiteX9" fmla="*/ 2140254 w 2356459"/>
                <a:gd name="connsiteY9" fmla="*/ 925789 h 1087923"/>
                <a:gd name="connsiteX10" fmla="*/ 578923 w 2356459"/>
                <a:gd name="connsiteY10" fmla="*/ 925789 h 1087923"/>
                <a:gd name="connsiteX11" fmla="*/ 578923 w 2356459"/>
                <a:gd name="connsiteY11" fmla="*/ 1039264 h 1087923"/>
                <a:gd name="connsiteX12" fmla="*/ 508810 w 2356459"/>
                <a:gd name="connsiteY12" fmla="*/ 1074880 h 1087923"/>
                <a:gd name="connsiteX13" fmla="*/ 32438 w 2356459"/>
                <a:gd name="connsiteY13" fmla="*/ 606849 h 1087923"/>
                <a:gd name="connsiteX14" fmla="*/ 28352 w 2356459"/>
                <a:gd name="connsiteY14" fmla="*/ 495288 h 1087923"/>
                <a:gd name="connsiteX15" fmla="*/ 522693 w 2356459"/>
                <a:gd name="connsiteY15" fmla="*/ 9602 h 1087923"/>
                <a:gd name="connsiteX0" fmla="*/ 510787 w 2356459"/>
                <a:gd name="connsiteY0" fmla="*/ 14078 h 1080493"/>
                <a:gd name="connsiteX1" fmla="*/ 578923 w 2356459"/>
                <a:gd name="connsiteY1" fmla="*/ 30736 h 1080493"/>
                <a:gd name="connsiteX2" fmla="*/ 578923 w 2356459"/>
                <a:gd name="connsiteY2" fmla="*/ 164903 h 1080493"/>
                <a:gd name="connsiteX3" fmla="*/ 1443845 w 2356459"/>
                <a:gd name="connsiteY3" fmla="*/ 164903 h 1080493"/>
                <a:gd name="connsiteX4" fmla="*/ 1574635 w 2356459"/>
                <a:gd name="connsiteY4" fmla="*/ 220182 h 1080493"/>
                <a:gd name="connsiteX5" fmla="*/ 2281094 w 2356459"/>
                <a:gd name="connsiteY5" fmla="*/ 926641 h 1080493"/>
                <a:gd name="connsiteX6" fmla="*/ 2316127 w 2356459"/>
                <a:gd name="connsiteY6" fmla="*/ 966138 h 1080493"/>
                <a:gd name="connsiteX7" fmla="*/ 2356459 w 2356459"/>
                <a:gd name="connsiteY7" fmla="*/ 1040106 h 1080493"/>
                <a:gd name="connsiteX8" fmla="*/ 2222613 w 2356459"/>
                <a:gd name="connsiteY8" fmla="*/ 934835 h 1080493"/>
                <a:gd name="connsiteX9" fmla="*/ 2140254 w 2356459"/>
                <a:gd name="connsiteY9" fmla="*/ 918359 h 1080493"/>
                <a:gd name="connsiteX10" fmla="*/ 578923 w 2356459"/>
                <a:gd name="connsiteY10" fmla="*/ 918359 h 1080493"/>
                <a:gd name="connsiteX11" fmla="*/ 578923 w 2356459"/>
                <a:gd name="connsiteY11" fmla="*/ 1031834 h 1080493"/>
                <a:gd name="connsiteX12" fmla="*/ 508810 w 2356459"/>
                <a:gd name="connsiteY12" fmla="*/ 1067450 h 1080493"/>
                <a:gd name="connsiteX13" fmla="*/ 32438 w 2356459"/>
                <a:gd name="connsiteY13" fmla="*/ 599419 h 1080493"/>
                <a:gd name="connsiteX14" fmla="*/ 28352 w 2356459"/>
                <a:gd name="connsiteY14" fmla="*/ 487858 h 1080493"/>
                <a:gd name="connsiteX15" fmla="*/ 510787 w 2356459"/>
                <a:gd name="connsiteY15" fmla="*/ 14078 h 1080493"/>
                <a:gd name="connsiteX0" fmla="*/ 510787 w 2356459"/>
                <a:gd name="connsiteY0" fmla="*/ 15991 h 1082406"/>
                <a:gd name="connsiteX1" fmla="*/ 578923 w 2356459"/>
                <a:gd name="connsiteY1" fmla="*/ 32649 h 1082406"/>
                <a:gd name="connsiteX2" fmla="*/ 578923 w 2356459"/>
                <a:gd name="connsiteY2" fmla="*/ 166816 h 1082406"/>
                <a:gd name="connsiteX3" fmla="*/ 1443845 w 2356459"/>
                <a:gd name="connsiteY3" fmla="*/ 166816 h 1082406"/>
                <a:gd name="connsiteX4" fmla="*/ 1574635 w 2356459"/>
                <a:gd name="connsiteY4" fmla="*/ 222095 h 1082406"/>
                <a:gd name="connsiteX5" fmla="*/ 2281094 w 2356459"/>
                <a:gd name="connsiteY5" fmla="*/ 928554 h 1082406"/>
                <a:gd name="connsiteX6" fmla="*/ 2316127 w 2356459"/>
                <a:gd name="connsiteY6" fmla="*/ 968051 h 1082406"/>
                <a:gd name="connsiteX7" fmla="*/ 2356459 w 2356459"/>
                <a:gd name="connsiteY7" fmla="*/ 1042019 h 1082406"/>
                <a:gd name="connsiteX8" fmla="*/ 2222613 w 2356459"/>
                <a:gd name="connsiteY8" fmla="*/ 936748 h 1082406"/>
                <a:gd name="connsiteX9" fmla="*/ 2140254 w 2356459"/>
                <a:gd name="connsiteY9" fmla="*/ 920272 h 1082406"/>
                <a:gd name="connsiteX10" fmla="*/ 578923 w 2356459"/>
                <a:gd name="connsiteY10" fmla="*/ 920272 h 1082406"/>
                <a:gd name="connsiteX11" fmla="*/ 578923 w 2356459"/>
                <a:gd name="connsiteY11" fmla="*/ 1033747 h 1082406"/>
                <a:gd name="connsiteX12" fmla="*/ 508810 w 2356459"/>
                <a:gd name="connsiteY12" fmla="*/ 1069363 h 1082406"/>
                <a:gd name="connsiteX13" fmla="*/ 32438 w 2356459"/>
                <a:gd name="connsiteY13" fmla="*/ 601332 h 1082406"/>
                <a:gd name="connsiteX14" fmla="*/ 28352 w 2356459"/>
                <a:gd name="connsiteY14" fmla="*/ 489771 h 1082406"/>
                <a:gd name="connsiteX15" fmla="*/ 510787 w 2356459"/>
                <a:gd name="connsiteY15" fmla="*/ 15991 h 1082406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7930 w 2356459"/>
                <a:gd name="connsiteY0" fmla="*/ 11707 h 1085266"/>
                <a:gd name="connsiteX1" fmla="*/ 578923 w 2356459"/>
                <a:gd name="connsiteY1" fmla="*/ 40271 h 1085266"/>
                <a:gd name="connsiteX2" fmla="*/ 578923 w 2356459"/>
                <a:gd name="connsiteY2" fmla="*/ 169676 h 1085266"/>
                <a:gd name="connsiteX3" fmla="*/ 1443845 w 2356459"/>
                <a:gd name="connsiteY3" fmla="*/ 169676 h 1085266"/>
                <a:gd name="connsiteX4" fmla="*/ 1574635 w 2356459"/>
                <a:gd name="connsiteY4" fmla="*/ 224955 h 1085266"/>
                <a:gd name="connsiteX5" fmla="*/ 2281094 w 2356459"/>
                <a:gd name="connsiteY5" fmla="*/ 931414 h 1085266"/>
                <a:gd name="connsiteX6" fmla="*/ 2316127 w 2356459"/>
                <a:gd name="connsiteY6" fmla="*/ 970911 h 1085266"/>
                <a:gd name="connsiteX7" fmla="*/ 2356459 w 2356459"/>
                <a:gd name="connsiteY7" fmla="*/ 1044879 h 1085266"/>
                <a:gd name="connsiteX8" fmla="*/ 2222613 w 2356459"/>
                <a:gd name="connsiteY8" fmla="*/ 939608 h 1085266"/>
                <a:gd name="connsiteX9" fmla="*/ 2140254 w 2356459"/>
                <a:gd name="connsiteY9" fmla="*/ 923132 h 1085266"/>
                <a:gd name="connsiteX10" fmla="*/ 578923 w 2356459"/>
                <a:gd name="connsiteY10" fmla="*/ 923132 h 1085266"/>
                <a:gd name="connsiteX11" fmla="*/ 578923 w 2356459"/>
                <a:gd name="connsiteY11" fmla="*/ 1036607 h 1085266"/>
                <a:gd name="connsiteX12" fmla="*/ 508810 w 2356459"/>
                <a:gd name="connsiteY12" fmla="*/ 1072223 h 1085266"/>
                <a:gd name="connsiteX13" fmla="*/ 32438 w 2356459"/>
                <a:gd name="connsiteY13" fmla="*/ 604192 h 1085266"/>
                <a:gd name="connsiteX14" fmla="*/ 28352 w 2356459"/>
                <a:gd name="connsiteY14" fmla="*/ 492631 h 1085266"/>
                <a:gd name="connsiteX15" fmla="*/ 517930 w 2356459"/>
                <a:gd name="connsiteY15" fmla="*/ 11707 h 1085266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6459" h="1083410">
                  <a:moveTo>
                    <a:pt x="517930" y="9851"/>
                  </a:moveTo>
                  <a:cubicBezTo>
                    <a:pt x="539053" y="-11586"/>
                    <a:pt x="579231" y="2699"/>
                    <a:pt x="578923" y="45559"/>
                  </a:cubicBezTo>
                  <a:lnTo>
                    <a:pt x="578923" y="167820"/>
                  </a:lnTo>
                  <a:lnTo>
                    <a:pt x="1443845" y="167820"/>
                  </a:lnTo>
                  <a:cubicBezTo>
                    <a:pt x="1501729" y="169578"/>
                    <a:pt x="1542944" y="192766"/>
                    <a:pt x="1574635" y="223099"/>
                  </a:cubicBezTo>
                  <a:lnTo>
                    <a:pt x="2281094" y="929558"/>
                  </a:lnTo>
                  <a:lnTo>
                    <a:pt x="2316127" y="969055"/>
                  </a:lnTo>
                  <a:cubicBezTo>
                    <a:pt x="2332250" y="991032"/>
                    <a:pt x="2346140" y="1015242"/>
                    <a:pt x="2356459" y="1043023"/>
                  </a:cubicBezTo>
                  <a:cubicBezTo>
                    <a:pt x="2328810" y="987990"/>
                    <a:pt x="2280921" y="956174"/>
                    <a:pt x="2222613" y="937752"/>
                  </a:cubicBezTo>
                  <a:lnTo>
                    <a:pt x="2140254" y="921276"/>
                  </a:lnTo>
                  <a:lnTo>
                    <a:pt x="578923" y="921276"/>
                  </a:lnTo>
                  <a:lnTo>
                    <a:pt x="578923" y="1034751"/>
                  </a:lnTo>
                  <a:cubicBezTo>
                    <a:pt x="579365" y="1077579"/>
                    <a:pt x="534562" y="1098977"/>
                    <a:pt x="508810" y="1070367"/>
                  </a:cubicBezTo>
                  <a:lnTo>
                    <a:pt x="32438" y="602336"/>
                  </a:lnTo>
                  <a:cubicBezTo>
                    <a:pt x="-9405" y="560386"/>
                    <a:pt x="-10767" y="532725"/>
                    <a:pt x="28352" y="490775"/>
                  </a:cubicBezTo>
                  <a:lnTo>
                    <a:pt x="517930" y="9851"/>
                  </a:lnTo>
                  <a:close/>
                </a:path>
              </a:pathLst>
            </a:custGeom>
            <a:ln>
              <a:noFill/>
            </a:ln>
            <a:effectLst>
              <a:outerShdw blurRad="190500" dist="508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341812" y="1524000"/>
              <a:ext cx="2356459" cy="1083410"/>
            </a:xfrm>
            <a:custGeom>
              <a:avLst/>
              <a:gdLst>
                <a:gd name="connsiteX0" fmla="*/ 494341 w 2328107"/>
                <a:gd name="connsiteY0" fmla="*/ 0 h 1065278"/>
                <a:gd name="connsiteX1" fmla="*/ 550571 w 2328107"/>
                <a:gd name="connsiteY1" fmla="*/ 28564 h 1065278"/>
                <a:gd name="connsiteX2" fmla="*/ 550571 w 2328107"/>
                <a:gd name="connsiteY2" fmla="*/ 162731 h 1065278"/>
                <a:gd name="connsiteX3" fmla="*/ 1415493 w 2328107"/>
                <a:gd name="connsiteY3" fmla="*/ 162731 h 1065278"/>
                <a:gd name="connsiteX4" fmla="*/ 1546283 w 2328107"/>
                <a:gd name="connsiteY4" fmla="*/ 218010 h 1065278"/>
                <a:gd name="connsiteX5" fmla="*/ 2252742 w 2328107"/>
                <a:gd name="connsiteY5" fmla="*/ 924469 h 1065278"/>
                <a:gd name="connsiteX6" fmla="*/ 2287775 w 2328107"/>
                <a:gd name="connsiteY6" fmla="*/ 963966 h 1065278"/>
                <a:gd name="connsiteX7" fmla="*/ 2328107 w 2328107"/>
                <a:gd name="connsiteY7" fmla="*/ 1037934 h 1065278"/>
                <a:gd name="connsiteX8" fmla="*/ 2194261 w 2328107"/>
                <a:gd name="connsiteY8" fmla="*/ 932663 h 1065278"/>
                <a:gd name="connsiteX9" fmla="*/ 2111902 w 2328107"/>
                <a:gd name="connsiteY9" fmla="*/ 916187 h 1065278"/>
                <a:gd name="connsiteX10" fmla="*/ 550571 w 2328107"/>
                <a:gd name="connsiteY10" fmla="*/ 916187 h 1065278"/>
                <a:gd name="connsiteX11" fmla="*/ 550571 w 2328107"/>
                <a:gd name="connsiteY11" fmla="*/ 1029662 h 1065278"/>
                <a:gd name="connsiteX12" fmla="*/ 480458 w 2328107"/>
                <a:gd name="connsiteY12" fmla="*/ 1065278 h 1065278"/>
                <a:gd name="connsiteX13" fmla="*/ 4086 w 2328107"/>
                <a:gd name="connsiteY13" fmla="*/ 597247 h 1065278"/>
                <a:gd name="connsiteX14" fmla="*/ 0 w 2328107"/>
                <a:gd name="connsiteY14" fmla="*/ 485686 h 1065278"/>
                <a:gd name="connsiteX0" fmla="*/ 505726 w 2339492"/>
                <a:gd name="connsiteY0" fmla="*/ 0 h 1065278"/>
                <a:gd name="connsiteX1" fmla="*/ 561956 w 2339492"/>
                <a:gd name="connsiteY1" fmla="*/ 28564 h 1065278"/>
                <a:gd name="connsiteX2" fmla="*/ 561956 w 2339492"/>
                <a:gd name="connsiteY2" fmla="*/ 162731 h 1065278"/>
                <a:gd name="connsiteX3" fmla="*/ 1426878 w 2339492"/>
                <a:gd name="connsiteY3" fmla="*/ 162731 h 1065278"/>
                <a:gd name="connsiteX4" fmla="*/ 1557668 w 2339492"/>
                <a:gd name="connsiteY4" fmla="*/ 218010 h 1065278"/>
                <a:gd name="connsiteX5" fmla="*/ 2264127 w 2339492"/>
                <a:gd name="connsiteY5" fmla="*/ 924469 h 1065278"/>
                <a:gd name="connsiteX6" fmla="*/ 2299160 w 2339492"/>
                <a:gd name="connsiteY6" fmla="*/ 963966 h 1065278"/>
                <a:gd name="connsiteX7" fmla="*/ 2339492 w 2339492"/>
                <a:gd name="connsiteY7" fmla="*/ 1037934 h 1065278"/>
                <a:gd name="connsiteX8" fmla="*/ 2205646 w 2339492"/>
                <a:gd name="connsiteY8" fmla="*/ 932663 h 1065278"/>
                <a:gd name="connsiteX9" fmla="*/ 2123287 w 2339492"/>
                <a:gd name="connsiteY9" fmla="*/ 916187 h 1065278"/>
                <a:gd name="connsiteX10" fmla="*/ 561956 w 2339492"/>
                <a:gd name="connsiteY10" fmla="*/ 916187 h 1065278"/>
                <a:gd name="connsiteX11" fmla="*/ 561956 w 2339492"/>
                <a:gd name="connsiteY11" fmla="*/ 1029662 h 1065278"/>
                <a:gd name="connsiteX12" fmla="*/ 491843 w 2339492"/>
                <a:gd name="connsiteY12" fmla="*/ 1065278 h 1065278"/>
                <a:gd name="connsiteX13" fmla="*/ 15471 w 2339492"/>
                <a:gd name="connsiteY13" fmla="*/ 597247 h 1065278"/>
                <a:gd name="connsiteX14" fmla="*/ 11385 w 2339492"/>
                <a:gd name="connsiteY14" fmla="*/ 485686 h 1065278"/>
                <a:gd name="connsiteX15" fmla="*/ 505726 w 2339492"/>
                <a:gd name="connsiteY15" fmla="*/ 0 h 1065278"/>
                <a:gd name="connsiteX0" fmla="*/ 518250 w 2352016"/>
                <a:gd name="connsiteY0" fmla="*/ 0 h 1065278"/>
                <a:gd name="connsiteX1" fmla="*/ 574480 w 2352016"/>
                <a:gd name="connsiteY1" fmla="*/ 28564 h 1065278"/>
                <a:gd name="connsiteX2" fmla="*/ 574480 w 2352016"/>
                <a:gd name="connsiteY2" fmla="*/ 162731 h 1065278"/>
                <a:gd name="connsiteX3" fmla="*/ 1439402 w 2352016"/>
                <a:gd name="connsiteY3" fmla="*/ 162731 h 1065278"/>
                <a:gd name="connsiteX4" fmla="*/ 1570192 w 2352016"/>
                <a:gd name="connsiteY4" fmla="*/ 218010 h 1065278"/>
                <a:gd name="connsiteX5" fmla="*/ 2276651 w 2352016"/>
                <a:gd name="connsiteY5" fmla="*/ 924469 h 1065278"/>
                <a:gd name="connsiteX6" fmla="*/ 2311684 w 2352016"/>
                <a:gd name="connsiteY6" fmla="*/ 963966 h 1065278"/>
                <a:gd name="connsiteX7" fmla="*/ 2352016 w 2352016"/>
                <a:gd name="connsiteY7" fmla="*/ 1037934 h 1065278"/>
                <a:gd name="connsiteX8" fmla="*/ 2218170 w 2352016"/>
                <a:gd name="connsiteY8" fmla="*/ 932663 h 1065278"/>
                <a:gd name="connsiteX9" fmla="*/ 2135811 w 2352016"/>
                <a:gd name="connsiteY9" fmla="*/ 916187 h 1065278"/>
                <a:gd name="connsiteX10" fmla="*/ 574480 w 2352016"/>
                <a:gd name="connsiteY10" fmla="*/ 916187 h 1065278"/>
                <a:gd name="connsiteX11" fmla="*/ 574480 w 2352016"/>
                <a:gd name="connsiteY11" fmla="*/ 1029662 h 1065278"/>
                <a:gd name="connsiteX12" fmla="*/ 504367 w 2352016"/>
                <a:gd name="connsiteY12" fmla="*/ 1065278 h 1065278"/>
                <a:gd name="connsiteX13" fmla="*/ 27995 w 2352016"/>
                <a:gd name="connsiteY13" fmla="*/ 597247 h 1065278"/>
                <a:gd name="connsiteX14" fmla="*/ 23909 w 2352016"/>
                <a:gd name="connsiteY14" fmla="*/ 485686 h 1065278"/>
                <a:gd name="connsiteX15" fmla="*/ 518250 w 2352016"/>
                <a:gd name="connsiteY15" fmla="*/ 0 h 1065278"/>
                <a:gd name="connsiteX0" fmla="*/ 522693 w 2356459"/>
                <a:gd name="connsiteY0" fmla="*/ 0 h 1065278"/>
                <a:gd name="connsiteX1" fmla="*/ 578923 w 2356459"/>
                <a:gd name="connsiteY1" fmla="*/ 28564 h 1065278"/>
                <a:gd name="connsiteX2" fmla="*/ 578923 w 2356459"/>
                <a:gd name="connsiteY2" fmla="*/ 162731 h 1065278"/>
                <a:gd name="connsiteX3" fmla="*/ 1443845 w 2356459"/>
                <a:gd name="connsiteY3" fmla="*/ 162731 h 1065278"/>
                <a:gd name="connsiteX4" fmla="*/ 1574635 w 2356459"/>
                <a:gd name="connsiteY4" fmla="*/ 218010 h 1065278"/>
                <a:gd name="connsiteX5" fmla="*/ 2281094 w 2356459"/>
                <a:gd name="connsiteY5" fmla="*/ 924469 h 1065278"/>
                <a:gd name="connsiteX6" fmla="*/ 2316127 w 2356459"/>
                <a:gd name="connsiteY6" fmla="*/ 963966 h 1065278"/>
                <a:gd name="connsiteX7" fmla="*/ 2356459 w 2356459"/>
                <a:gd name="connsiteY7" fmla="*/ 1037934 h 1065278"/>
                <a:gd name="connsiteX8" fmla="*/ 2222613 w 2356459"/>
                <a:gd name="connsiteY8" fmla="*/ 932663 h 1065278"/>
                <a:gd name="connsiteX9" fmla="*/ 2140254 w 2356459"/>
                <a:gd name="connsiteY9" fmla="*/ 916187 h 1065278"/>
                <a:gd name="connsiteX10" fmla="*/ 578923 w 2356459"/>
                <a:gd name="connsiteY10" fmla="*/ 916187 h 1065278"/>
                <a:gd name="connsiteX11" fmla="*/ 578923 w 2356459"/>
                <a:gd name="connsiteY11" fmla="*/ 1029662 h 1065278"/>
                <a:gd name="connsiteX12" fmla="*/ 508810 w 2356459"/>
                <a:gd name="connsiteY12" fmla="*/ 1065278 h 1065278"/>
                <a:gd name="connsiteX13" fmla="*/ 32438 w 2356459"/>
                <a:gd name="connsiteY13" fmla="*/ 597247 h 1065278"/>
                <a:gd name="connsiteX14" fmla="*/ 28352 w 2356459"/>
                <a:gd name="connsiteY14" fmla="*/ 485686 h 1065278"/>
                <a:gd name="connsiteX15" fmla="*/ 522693 w 2356459"/>
                <a:gd name="connsiteY15" fmla="*/ 0 h 1065278"/>
                <a:gd name="connsiteX0" fmla="*/ 522693 w 2356459"/>
                <a:gd name="connsiteY0" fmla="*/ 9991 h 1075269"/>
                <a:gd name="connsiteX1" fmla="*/ 578923 w 2356459"/>
                <a:gd name="connsiteY1" fmla="*/ 38555 h 1075269"/>
                <a:gd name="connsiteX2" fmla="*/ 578923 w 2356459"/>
                <a:gd name="connsiteY2" fmla="*/ 172722 h 1075269"/>
                <a:gd name="connsiteX3" fmla="*/ 1443845 w 2356459"/>
                <a:gd name="connsiteY3" fmla="*/ 172722 h 1075269"/>
                <a:gd name="connsiteX4" fmla="*/ 1574635 w 2356459"/>
                <a:gd name="connsiteY4" fmla="*/ 228001 h 1075269"/>
                <a:gd name="connsiteX5" fmla="*/ 2281094 w 2356459"/>
                <a:gd name="connsiteY5" fmla="*/ 934460 h 1075269"/>
                <a:gd name="connsiteX6" fmla="*/ 2316127 w 2356459"/>
                <a:gd name="connsiteY6" fmla="*/ 973957 h 1075269"/>
                <a:gd name="connsiteX7" fmla="*/ 2356459 w 2356459"/>
                <a:gd name="connsiteY7" fmla="*/ 1047925 h 1075269"/>
                <a:gd name="connsiteX8" fmla="*/ 2222613 w 2356459"/>
                <a:gd name="connsiteY8" fmla="*/ 942654 h 1075269"/>
                <a:gd name="connsiteX9" fmla="*/ 2140254 w 2356459"/>
                <a:gd name="connsiteY9" fmla="*/ 926178 h 1075269"/>
                <a:gd name="connsiteX10" fmla="*/ 578923 w 2356459"/>
                <a:gd name="connsiteY10" fmla="*/ 926178 h 1075269"/>
                <a:gd name="connsiteX11" fmla="*/ 578923 w 2356459"/>
                <a:gd name="connsiteY11" fmla="*/ 1039653 h 1075269"/>
                <a:gd name="connsiteX12" fmla="*/ 508810 w 2356459"/>
                <a:gd name="connsiteY12" fmla="*/ 1075269 h 1075269"/>
                <a:gd name="connsiteX13" fmla="*/ 32438 w 2356459"/>
                <a:gd name="connsiteY13" fmla="*/ 607238 h 1075269"/>
                <a:gd name="connsiteX14" fmla="*/ 28352 w 2356459"/>
                <a:gd name="connsiteY14" fmla="*/ 495677 h 1075269"/>
                <a:gd name="connsiteX15" fmla="*/ 522693 w 2356459"/>
                <a:gd name="connsiteY15" fmla="*/ 9991 h 1075269"/>
                <a:gd name="connsiteX0" fmla="*/ 522693 w 2356459"/>
                <a:gd name="connsiteY0" fmla="*/ 12050 h 1077328"/>
                <a:gd name="connsiteX1" fmla="*/ 578923 w 2356459"/>
                <a:gd name="connsiteY1" fmla="*/ 40614 h 1077328"/>
                <a:gd name="connsiteX2" fmla="*/ 578923 w 2356459"/>
                <a:gd name="connsiteY2" fmla="*/ 174781 h 1077328"/>
                <a:gd name="connsiteX3" fmla="*/ 1443845 w 2356459"/>
                <a:gd name="connsiteY3" fmla="*/ 174781 h 1077328"/>
                <a:gd name="connsiteX4" fmla="*/ 1574635 w 2356459"/>
                <a:gd name="connsiteY4" fmla="*/ 230060 h 1077328"/>
                <a:gd name="connsiteX5" fmla="*/ 2281094 w 2356459"/>
                <a:gd name="connsiteY5" fmla="*/ 936519 h 1077328"/>
                <a:gd name="connsiteX6" fmla="*/ 2316127 w 2356459"/>
                <a:gd name="connsiteY6" fmla="*/ 976016 h 1077328"/>
                <a:gd name="connsiteX7" fmla="*/ 2356459 w 2356459"/>
                <a:gd name="connsiteY7" fmla="*/ 1049984 h 1077328"/>
                <a:gd name="connsiteX8" fmla="*/ 2222613 w 2356459"/>
                <a:gd name="connsiteY8" fmla="*/ 944713 h 1077328"/>
                <a:gd name="connsiteX9" fmla="*/ 2140254 w 2356459"/>
                <a:gd name="connsiteY9" fmla="*/ 928237 h 1077328"/>
                <a:gd name="connsiteX10" fmla="*/ 578923 w 2356459"/>
                <a:gd name="connsiteY10" fmla="*/ 928237 h 1077328"/>
                <a:gd name="connsiteX11" fmla="*/ 578923 w 2356459"/>
                <a:gd name="connsiteY11" fmla="*/ 1041712 h 1077328"/>
                <a:gd name="connsiteX12" fmla="*/ 508810 w 2356459"/>
                <a:gd name="connsiteY12" fmla="*/ 1077328 h 1077328"/>
                <a:gd name="connsiteX13" fmla="*/ 32438 w 2356459"/>
                <a:gd name="connsiteY13" fmla="*/ 609297 h 1077328"/>
                <a:gd name="connsiteX14" fmla="*/ 28352 w 2356459"/>
                <a:gd name="connsiteY14" fmla="*/ 497736 h 1077328"/>
                <a:gd name="connsiteX15" fmla="*/ 522693 w 2356459"/>
                <a:gd name="connsiteY15" fmla="*/ 12050 h 1077328"/>
                <a:gd name="connsiteX0" fmla="*/ 522693 w 2356459"/>
                <a:gd name="connsiteY0" fmla="*/ 12886 h 1078164"/>
                <a:gd name="connsiteX1" fmla="*/ 578923 w 2356459"/>
                <a:gd name="connsiteY1" fmla="*/ 41450 h 1078164"/>
                <a:gd name="connsiteX2" fmla="*/ 578923 w 2356459"/>
                <a:gd name="connsiteY2" fmla="*/ 175617 h 1078164"/>
                <a:gd name="connsiteX3" fmla="*/ 1443845 w 2356459"/>
                <a:gd name="connsiteY3" fmla="*/ 175617 h 1078164"/>
                <a:gd name="connsiteX4" fmla="*/ 1574635 w 2356459"/>
                <a:gd name="connsiteY4" fmla="*/ 230896 h 1078164"/>
                <a:gd name="connsiteX5" fmla="*/ 2281094 w 2356459"/>
                <a:gd name="connsiteY5" fmla="*/ 937355 h 1078164"/>
                <a:gd name="connsiteX6" fmla="*/ 2316127 w 2356459"/>
                <a:gd name="connsiteY6" fmla="*/ 976852 h 1078164"/>
                <a:gd name="connsiteX7" fmla="*/ 2356459 w 2356459"/>
                <a:gd name="connsiteY7" fmla="*/ 1050820 h 1078164"/>
                <a:gd name="connsiteX8" fmla="*/ 2222613 w 2356459"/>
                <a:gd name="connsiteY8" fmla="*/ 945549 h 1078164"/>
                <a:gd name="connsiteX9" fmla="*/ 2140254 w 2356459"/>
                <a:gd name="connsiteY9" fmla="*/ 929073 h 1078164"/>
                <a:gd name="connsiteX10" fmla="*/ 578923 w 2356459"/>
                <a:gd name="connsiteY10" fmla="*/ 929073 h 1078164"/>
                <a:gd name="connsiteX11" fmla="*/ 578923 w 2356459"/>
                <a:gd name="connsiteY11" fmla="*/ 1042548 h 1078164"/>
                <a:gd name="connsiteX12" fmla="*/ 508810 w 2356459"/>
                <a:gd name="connsiteY12" fmla="*/ 1078164 h 1078164"/>
                <a:gd name="connsiteX13" fmla="*/ 32438 w 2356459"/>
                <a:gd name="connsiteY13" fmla="*/ 610133 h 1078164"/>
                <a:gd name="connsiteX14" fmla="*/ 28352 w 2356459"/>
                <a:gd name="connsiteY14" fmla="*/ 498572 h 1078164"/>
                <a:gd name="connsiteX15" fmla="*/ 522693 w 2356459"/>
                <a:gd name="connsiteY15" fmla="*/ 12886 h 1078164"/>
                <a:gd name="connsiteX0" fmla="*/ 522693 w 2356459"/>
                <a:gd name="connsiteY0" fmla="*/ 9751 h 1075029"/>
                <a:gd name="connsiteX1" fmla="*/ 578923 w 2356459"/>
                <a:gd name="connsiteY1" fmla="*/ 38315 h 1075029"/>
                <a:gd name="connsiteX2" fmla="*/ 578923 w 2356459"/>
                <a:gd name="connsiteY2" fmla="*/ 172482 h 1075029"/>
                <a:gd name="connsiteX3" fmla="*/ 1443845 w 2356459"/>
                <a:gd name="connsiteY3" fmla="*/ 172482 h 1075029"/>
                <a:gd name="connsiteX4" fmla="*/ 1574635 w 2356459"/>
                <a:gd name="connsiteY4" fmla="*/ 227761 h 1075029"/>
                <a:gd name="connsiteX5" fmla="*/ 2281094 w 2356459"/>
                <a:gd name="connsiteY5" fmla="*/ 934220 h 1075029"/>
                <a:gd name="connsiteX6" fmla="*/ 2316127 w 2356459"/>
                <a:gd name="connsiteY6" fmla="*/ 973717 h 1075029"/>
                <a:gd name="connsiteX7" fmla="*/ 2356459 w 2356459"/>
                <a:gd name="connsiteY7" fmla="*/ 1047685 h 1075029"/>
                <a:gd name="connsiteX8" fmla="*/ 2222613 w 2356459"/>
                <a:gd name="connsiteY8" fmla="*/ 942414 h 1075029"/>
                <a:gd name="connsiteX9" fmla="*/ 2140254 w 2356459"/>
                <a:gd name="connsiteY9" fmla="*/ 925938 h 1075029"/>
                <a:gd name="connsiteX10" fmla="*/ 578923 w 2356459"/>
                <a:gd name="connsiteY10" fmla="*/ 925938 h 1075029"/>
                <a:gd name="connsiteX11" fmla="*/ 578923 w 2356459"/>
                <a:gd name="connsiteY11" fmla="*/ 1039413 h 1075029"/>
                <a:gd name="connsiteX12" fmla="*/ 508810 w 2356459"/>
                <a:gd name="connsiteY12" fmla="*/ 1075029 h 1075029"/>
                <a:gd name="connsiteX13" fmla="*/ 32438 w 2356459"/>
                <a:gd name="connsiteY13" fmla="*/ 606998 h 1075029"/>
                <a:gd name="connsiteX14" fmla="*/ 28352 w 2356459"/>
                <a:gd name="connsiteY14" fmla="*/ 495437 h 1075029"/>
                <a:gd name="connsiteX15" fmla="*/ 522693 w 2356459"/>
                <a:gd name="connsiteY15" fmla="*/ 9751 h 1075029"/>
                <a:gd name="connsiteX0" fmla="*/ 522693 w 2356459"/>
                <a:gd name="connsiteY0" fmla="*/ 12761 h 1078039"/>
                <a:gd name="connsiteX1" fmla="*/ 578923 w 2356459"/>
                <a:gd name="connsiteY1" fmla="*/ 41325 h 1078039"/>
                <a:gd name="connsiteX2" fmla="*/ 578923 w 2356459"/>
                <a:gd name="connsiteY2" fmla="*/ 175492 h 1078039"/>
                <a:gd name="connsiteX3" fmla="*/ 1443845 w 2356459"/>
                <a:gd name="connsiteY3" fmla="*/ 175492 h 1078039"/>
                <a:gd name="connsiteX4" fmla="*/ 1574635 w 2356459"/>
                <a:gd name="connsiteY4" fmla="*/ 230771 h 1078039"/>
                <a:gd name="connsiteX5" fmla="*/ 2281094 w 2356459"/>
                <a:gd name="connsiteY5" fmla="*/ 937230 h 1078039"/>
                <a:gd name="connsiteX6" fmla="*/ 2316127 w 2356459"/>
                <a:gd name="connsiteY6" fmla="*/ 976727 h 1078039"/>
                <a:gd name="connsiteX7" fmla="*/ 2356459 w 2356459"/>
                <a:gd name="connsiteY7" fmla="*/ 1050695 h 1078039"/>
                <a:gd name="connsiteX8" fmla="*/ 2222613 w 2356459"/>
                <a:gd name="connsiteY8" fmla="*/ 945424 h 1078039"/>
                <a:gd name="connsiteX9" fmla="*/ 2140254 w 2356459"/>
                <a:gd name="connsiteY9" fmla="*/ 928948 h 1078039"/>
                <a:gd name="connsiteX10" fmla="*/ 578923 w 2356459"/>
                <a:gd name="connsiteY10" fmla="*/ 928948 h 1078039"/>
                <a:gd name="connsiteX11" fmla="*/ 578923 w 2356459"/>
                <a:gd name="connsiteY11" fmla="*/ 1042423 h 1078039"/>
                <a:gd name="connsiteX12" fmla="*/ 508810 w 2356459"/>
                <a:gd name="connsiteY12" fmla="*/ 1078039 h 1078039"/>
                <a:gd name="connsiteX13" fmla="*/ 32438 w 2356459"/>
                <a:gd name="connsiteY13" fmla="*/ 610008 h 1078039"/>
                <a:gd name="connsiteX14" fmla="*/ 28352 w 2356459"/>
                <a:gd name="connsiteY14" fmla="*/ 498447 h 1078039"/>
                <a:gd name="connsiteX15" fmla="*/ 522693 w 2356459"/>
                <a:gd name="connsiteY15" fmla="*/ 12761 h 1078039"/>
                <a:gd name="connsiteX0" fmla="*/ 522693 w 2356459"/>
                <a:gd name="connsiteY0" fmla="*/ 12761 h 1086476"/>
                <a:gd name="connsiteX1" fmla="*/ 578923 w 2356459"/>
                <a:gd name="connsiteY1" fmla="*/ 41325 h 1086476"/>
                <a:gd name="connsiteX2" fmla="*/ 578923 w 2356459"/>
                <a:gd name="connsiteY2" fmla="*/ 175492 h 1086476"/>
                <a:gd name="connsiteX3" fmla="*/ 1443845 w 2356459"/>
                <a:gd name="connsiteY3" fmla="*/ 175492 h 1086476"/>
                <a:gd name="connsiteX4" fmla="*/ 1574635 w 2356459"/>
                <a:gd name="connsiteY4" fmla="*/ 230771 h 1086476"/>
                <a:gd name="connsiteX5" fmla="*/ 2281094 w 2356459"/>
                <a:gd name="connsiteY5" fmla="*/ 937230 h 1086476"/>
                <a:gd name="connsiteX6" fmla="*/ 2316127 w 2356459"/>
                <a:gd name="connsiteY6" fmla="*/ 976727 h 1086476"/>
                <a:gd name="connsiteX7" fmla="*/ 2356459 w 2356459"/>
                <a:gd name="connsiteY7" fmla="*/ 1050695 h 1086476"/>
                <a:gd name="connsiteX8" fmla="*/ 2222613 w 2356459"/>
                <a:gd name="connsiteY8" fmla="*/ 945424 h 1086476"/>
                <a:gd name="connsiteX9" fmla="*/ 2140254 w 2356459"/>
                <a:gd name="connsiteY9" fmla="*/ 928948 h 1086476"/>
                <a:gd name="connsiteX10" fmla="*/ 578923 w 2356459"/>
                <a:gd name="connsiteY10" fmla="*/ 928948 h 1086476"/>
                <a:gd name="connsiteX11" fmla="*/ 578923 w 2356459"/>
                <a:gd name="connsiteY11" fmla="*/ 1042423 h 1086476"/>
                <a:gd name="connsiteX12" fmla="*/ 508810 w 2356459"/>
                <a:gd name="connsiteY12" fmla="*/ 1078039 h 1086476"/>
                <a:gd name="connsiteX13" fmla="*/ 32438 w 2356459"/>
                <a:gd name="connsiteY13" fmla="*/ 610008 h 1086476"/>
                <a:gd name="connsiteX14" fmla="*/ 28352 w 2356459"/>
                <a:gd name="connsiteY14" fmla="*/ 498447 h 1086476"/>
                <a:gd name="connsiteX15" fmla="*/ 522693 w 2356459"/>
                <a:gd name="connsiteY15" fmla="*/ 12761 h 1086476"/>
                <a:gd name="connsiteX0" fmla="*/ 522693 w 2356459"/>
                <a:gd name="connsiteY0" fmla="*/ 12761 h 1091082"/>
                <a:gd name="connsiteX1" fmla="*/ 578923 w 2356459"/>
                <a:gd name="connsiteY1" fmla="*/ 41325 h 1091082"/>
                <a:gd name="connsiteX2" fmla="*/ 578923 w 2356459"/>
                <a:gd name="connsiteY2" fmla="*/ 175492 h 1091082"/>
                <a:gd name="connsiteX3" fmla="*/ 1443845 w 2356459"/>
                <a:gd name="connsiteY3" fmla="*/ 175492 h 1091082"/>
                <a:gd name="connsiteX4" fmla="*/ 1574635 w 2356459"/>
                <a:gd name="connsiteY4" fmla="*/ 230771 h 1091082"/>
                <a:gd name="connsiteX5" fmla="*/ 2281094 w 2356459"/>
                <a:gd name="connsiteY5" fmla="*/ 937230 h 1091082"/>
                <a:gd name="connsiteX6" fmla="*/ 2316127 w 2356459"/>
                <a:gd name="connsiteY6" fmla="*/ 976727 h 1091082"/>
                <a:gd name="connsiteX7" fmla="*/ 2356459 w 2356459"/>
                <a:gd name="connsiteY7" fmla="*/ 1050695 h 1091082"/>
                <a:gd name="connsiteX8" fmla="*/ 2222613 w 2356459"/>
                <a:gd name="connsiteY8" fmla="*/ 945424 h 1091082"/>
                <a:gd name="connsiteX9" fmla="*/ 2140254 w 2356459"/>
                <a:gd name="connsiteY9" fmla="*/ 928948 h 1091082"/>
                <a:gd name="connsiteX10" fmla="*/ 578923 w 2356459"/>
                <a:gd name="connsiteY10" fmla="*/ 928948 h 1091082"/>
                <a:gd name="connsiteX11" fmla="*/ 578923 w 2356459"/>
                <a:gd name="connsiteY11" fmla="*/ 1042423 h 1091082"/>
                <a:gd name="connsiteX12" fmla="*/ 508810 w 2356459"/>
                <a:gd name="connsiteY12" fmla="*/ 1078039 h 1091082"/>
                <a:gd name="connsiteX13" fmla="*/ 32438 w 2356459"/>
                <a:gd name="connsiteY13" fmla="*/ 610008 h 1091082"/>
                <a:gd name="connsiteX14" fmla="*/ 28352 w 2356459"/>
                <a:gd name="connsiteY14" fmla="*/ 498447 h 1091082"/>
                <a:gd name="connsiteX15" fmla="*/ 522693 w 2356459"/>
                <a:gd name="connsiteY15" fmla="*/ 12761 h 1091082"/>
                <a:gd name="connsiteX0" fmla="*/ 522693 w 2356459"/>
                <a:gd name="connsiteY0" fmla="*/ 9602 h 1087923"/>
                <a:gd name="connsiteX1" fmla="*/ 578923 w 2356459"/>
                <a:gd name="connsiteY1" fmla="*/ 38166 h 1087923"/>
                <a:gd name="connsiteX2" fmla="*/ 578923 w 2356459"/>
                <a:gd name="connsiteY2" fmla="*/ 172333 h 1087923"/>
                <a:gd name="connsiteX3" fmla="*/ 1443845 w 2356459"/>
                <a:gd name="connsiteY3" fmla="*/ 172333 h 1087923"/>
                <a:gd name="connsiteX4" fmla="*/ 1574635 w 2356459"/>
                <a:gd name="connsiteY4" fmla="*/ 227612 h 1087923"/>
                <a:gd name="connsiteX5" fmla="*/ 2281094 w 2356459"/>
                <a:gd name="connsiteY5" fmla="*/ 934071 h 1087923"/>
                <a:gd name="connsiteX6" fmla="*/ 2316127 w 2356459"/>
                <a:gd name="connsiteY6" fmla="*/ 973568 h 1087923"/>
                <a:gd name="connsiteX7" fmla="*/ 2356459 w 2356459"/>
                <a:gd name="connsiteY7" fmla="*/ 1047536 h 1087923"/>
                <a:gd name="connsiteX8" fmla="*/ 2222613 w 2356459"/>
                <a:gd name="connsiteY8" fmla="*/ 942265 h 1087923"/>
                <a:gd name="connsiteX9" fmla="*/ 2140254 w 2356459"/>
                <a:gd name="connsiteY9" fmla="*/ 925789 h 1087923"/>
                <a:gd name="connsiteX10" fmla="*/ 578923 w 2356459"/>
                <a:gd name="connsiteY10" fmla="*/ 925789 h 1087923"/>
                <a:gd name="connsiteX11" fmla="*/ 578923 w 2356459"/>
                <a:gd name="connsiteY11" fmla="*/ 1039264 h 1087923"/>
                <a:gd name="connsiteX12" fmla="*/ 508810 w 2356459"/>
                <a:gd name="connsiteY12" fmla="*/ 1074880 h 1087923"/>
                <a:gd name="connsiteX13" fmla="*/ 32438 w 2356459"/>
                <a:gd name="connsiteY13" fmla="*/ 606849 h 1087923"/>
                <a:gd name="connsiteX14" fmla="*/ 28352 w 2356459"/>
                <a:gd name="connsiteY14" fmla="*/ 495288 h 1087923"/>
                <a:gd name="connsiteX15" fmla="*/ 522693 w 2356459"/>
                <a:gd name="connsiteY15" fmla="*/ 9602 h 1087923"/>
                <a:gd name="connsiteX0" fmla="*/ 510787 w 2356459"/>
                <a:gd name="connsiteY0" fmla="*/ 14078 h 1080493"/>
                <a:gd name="connsiteX1" fmla="*/ 578923 w 2356459"/>
                <a:gd name="connsiteY1" fmla="*/ 30736 h 1080493"/>
                <a:gd name="connsiteX2" fmla="*/ 578923 w 2356459"/>
                <a:gd name="connsiteY2" fmla="*/ 164903 h 1080493"/>
                <a:gd name="connsiteX3" fmla="*/ 1443845 w 2356459"/>
                <a:gd name="connsiteY3" fmla="*/ 164903 h 1080493"/>
                <a:gd name="connsiteX4" fmla="*/ 1574635 w 2356459"/>
                <a:gd name="connsiteY4" fmla="*/ 220182 h 1080493"/>
                <a:gd name="connsiteX5" fmla="*/ 2281094 w 2356459"/>
                <a:gd name="connsiteY5" fmla="*/ 926641 h 1080493"/>
                <a:gd name="connsiteX6" fmla="*/ 2316127 w 2356459"/>
                <a:gd name="connsiteY6" fmla="*/ 966138 h 1080493"/>
                <a:gd name="connsiteX7" fmla="*/ 2356459 w 2356459"/>
                <a:gd name="connsiteY7" fmla="*/ 1040106 h 1080493"/>
                <a:gd name="connsiteX8" fmla="*/ 2222613 w 2356459"/>
                <a:gd name="connsiteY8" fmla="*/ 934835 h 1080493"/>
                <a:gd name="connsiteX9" fmla="*/ 2140254 w 2356459"/>
                <a:gd name="connsiteY9" fmla="*/ 918359 h 1080493"/>
                <a:gd name="connsiteX10" fmla="*/ 578923 w 2356459"/>
                <a:gd name="connsiteY10" fmla="*/ 918359 h 1080493"/>
                <a:gd name="connsiteX11" fmla="*/ 578923 w 2356459"/>
                <a:gd name="connsiteY11" fmla="*/ 1031834 h 1080493"/>
                <a:gd name="connsiteX12" fmla="*/ 508810 w 2356459"/>
                <a:gd name="connsiteY12" fmla="*/ 1067450 h 1080493"/>
                <a:gd name="connsiteX13" fmla="*/ 32438 w 2356459"/>
                <a:gd name="connsiteY13" fmla="*/ 599419 h 1080493"/>
                <a:gd name="connsiteX14" fmla="*/ 28352 w 2356459"/>
                <a:gd name="connsiteY14" fmla="*/ 487858 h 1080493"/>
                <a:gd name="connsiteX15" fmla="*/ 510787 w 2356459"/>
                <a:gd name="connsiteY15" fmla="*/ 14078 h 1080493"/>
                <a:gd name="connsiteX0" fmla="*/ 510787 w 2356459"/>
                <a:gd name="connsiteY0" fmla="*/ 15991 h 1082406"/>
                <a:gd name="connsiteX1" fmla="*/ 578923 w 2356459"/>
                <a:gd name="connsiteY1" fmla="*/ 32649 h 1082406"/>
                <a:gd name="connsiteX2" fmla="*/ 578923 w 2356459"/>
                <a:gd name="connsiteY2" fmla="*/ 166816 h 1082406"/>
                <a:gd name="connsiteX3" fmla="*/ 1443845 w 2356459"/>
                <a:gd name="connsiteY3" fmla="*/ 166816 h 1082406"/>
                <a:gd name="connsiteX4" fmla="*/ 1574635 w 2356459"/>
                <a:gd name="connsiteY4" fmla="*/ 222095 h 1082406"/>
                <a:gd name="connsiteX5" fmla="*/ 2281094 w 2356459"/>
                <a:gd name="connsiteY5" fmla="*/ 928554 h 1082406"/>
                <a:gd name="connsiteX6" fmla="*/ 2316127 w 2356459"/>
                <a:gd name="connsiteY6" fmla="*/ 968051 h 1082406"/>
                <a:gd name="connsiteX7" fmla="*/ 2356459 w 2356459"/>
                <a:gd name="connsiteY7" fmla="*/ 1042019 h 1082406"/>
                <a:gd name="connsiteX8" fmla="*/ 2222613 w 2356459"/>
                <a:gd name="connsiteY8" fmla="*/ 936748 h 1082406"/>
                <a:gd name="connsiteX9" fmla="*/ 2140254 w 2356459"/>
                <a:gd name="connsiteY9" fmla="*/ 920272 h 1082406"/>
                <a:gd name="connsiteX10" fmla="*/ 578923 w 2356459"/>
                <a:gd name="connsiteY10" fmla="*/ 920272 h 1082406"/>
                <a:gd name="connsiteX11" fmla="*/ 578923 w 2356459"/>
                <a:gd name="connsiteY11" fmla="*/ 1033747 h 1082406"/>
                <a:gd name="connsiteX12" fmla="*/ 508810 w 2356459"/>
                <a:gd name="connsiteY12" fmla="*/ 1069363 h 1082406"/>
                <a:gd name="connsiteX13" fmla="*/ 32438 w 2356459"/>
                <a:gd name="connsiteY13" fmla="*/ 601332 h 1082406"/>
                <a:gd name="connsiteX14" fmla="*/ 28352 w 2356459"/>
                <a:gd name="connsiteY14" fmla="*/ 489771 h 1082406"/>
                <a:gd name="connsiteX15" fmla="*/ 510787 w 2356459"/>
                <a:gd name="connsiteY15" fmla="*/ 15991 h 1082406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7930 w 2356459"/>
                <a:gd name="connsiteY0" fmla="*/ 11707 h 1085266"/>
                <a:gd name="connsiteX1" fmla="*/ 578923 w 2356459"/>
                <a:gd name="connsiteY1" fmla="*/ 40271 h 1085266"/>
                <a:gd name="connsiteX2" fmla="*/ 578923 w 2356459"/>
                <a:gd name="connsiteY2" fmla="*/ 169676 h 1085266"/>
                <a:gd name="connsiteX3" fmla="*/ 1443845 w 2356459"/>
                <a:gd name="connsiteY3" fmla="*/ 169676 h 1085266"/>
                <a:gd name="connsiteX4" fmla="*/ 1574635 w 2356459"/>
                <a:gd name="connsiteY4" fmla="*/ 224955 h 1085266"/>
                <a:gd name="connsiteX5" fmla="*/ 2281094 w 2356459"/>
                <a:gd name="connsiteY5" fmla="*/ 931414 h 1085266"/>
                <a:gd name="connsiteX6" fmla="*/ 2316127 w 2356459"/>
                <a:gd name="connsiteY6" fmla="*/ 970911 h 1085266"/>
                <a:gd name="connsiteX7" fmla="*/ 2356459 w 2356459"/>
                <a:gd name="connsiteY7" fmla="*/ 1044879 h 1085266"/>
                <a:gd name="connsiteX8" fmla="*/ 2222613 w 2356459"/>
                <a:gd name="connsiteY8" fmla="*/ 939608 h 1085266"/>
                <a:gd name="connsiteX9" fmla="*/ 2140254 w 2356459"/>
                <a:gd name="connsiteY9" fmla="*/ 923132 h 1085266"/>
                <a:gd name="connsiteX10" fmla="*/ 578923 w 2356459"/>
                <a:gd name="connsiteY10" fmla="*/ 923132 h 1085266"/>
                <a:gd name="connsiteX11" fmla="*/ 578923 w 2356459"/>
                <a:gd name="connsiteY11" fmla="*/ 1036607 h 1085266"/>
                <a:gd name="connsiteX12" fmla="*/ 508810 w 2356459"/>
                <a:gd name="connsiteY12" fmla="*/ 1072223 h 1085266"/>
                <a:gd name="connsiteX13" fmla="*/ 32438 w 2356459"/>
                <a:gd name="connsiteY13" fmla="*/ 604192 h 1085266"/>
                <a:gd name="connsiteX14" fmla="*/ 28352 w 2356459"/>
                <a:gd name="connsiteY14" fmla="*/ 492631 h 1085266"/>
                <a:gd name="connsiteX15" fmla="*/ 517930 w 2356459"/>
                <a:gd name="connsiteY15" fmla="*/ 11707 h 1085266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6459" h="1083410">
                  <a:moveTo>
                    <a:pt x="517930" y="9851"/>
                  </a:moveTo>
                  <a:cubicBezTo>
                    <a:pt x="539053" y="-11586"/>
                    <a:pt x="579231" y="2699"/>
                    <a:pt x="578923" y="45559"/>
                  </a:cubicBezTo>
                  <a:lnTo>
                    <a:pt x="578923" y="167820"/>
                  </a:lnTo>
                  <a:lnTo>
                    <a:pt x="1443845" y="167820"/>
                  </a:lnTo>
                  <a:cubicBezTo>
                    <a:pt x="1501729" y="169578"/>
                    <a:pt x="1542944" y="192766"/>
                    <a:pt x="1574635" y="223099"/>
                  </a:cubicBezTo>
                  <a:lnTo>
                    <a:pt x="2281094" y="929558"/>
                  </a:lnTo>
                  <a:lnTo>
                    <a:pt x="2316127" y="969055"/>
                  </a:lnTo>
                  <a:cubicBezTo>
                    <a:pt x="2332250" y="991032"/>
                    <a:pt x="2346140" y="1015242"/>
                    <a:pt x="2356459" y="1043023"/>
                  </a:cubicBezTo>
                  <a:cubicBezTo>
                    <a:pt x="2328810" y="987990"/>
                    <a:pt x="2280921" y="956174"/>
                    <a:pt x="2222613" y="937752"/>
                  </a:cubicBezTo>
                  <a:lnTo>
                    <a:pt x="2140254" y="921276"/>
                  </a:lnTo>
                  <a:lnTo>
                    <a:pt x="578923" y="921276"/>
                  </a:lnTo>
                  <a:lnTo>
                    <a:pt x="578923" y="1034751"/>
                  </a:lnTo>
                  <a:cubicBezTo>
                    <a:pt x="579365" y="1077579"/>
                    <a:pt x="534562" y="1098977"/>
                    <a:pt x="508810" y="1070367"/>
                  </a:cubicBezTo>
                  <a:lnTo>
                    <a:pt x="32438" y="602336"/>
                  </a:lnTo>
                  <a:cubicBezTo>
                    <a:pt x="-9405" y="560386"/>
                    <a:pt x="-10767" y="532725"/>
                    <a:pt x="28352" y="490775"/>
                  </a:cubicBezTo>
                  <a:lnTo>
                    <a:pt x="517930" y="9851"/>
                  </a:lnTo>
                  <a:close/>
                </a:path>
              </a:pathLst>
            </a:custGeom>
            <a:gradFill>
              <a:gsLst>
                <a:gs pos="100000">
                  <a:srgbClr val="6D7175"/>
                </a:gs>
                <a:gs pos="33000">
                  <a:srgbClr val="4D4D4F"/>
                </a:gs>
                <a:gs pos="28000">
                  <a:schemeClr val="bg1">
                    <a:lumMod val="75000"/>
                  </a:schemeClr>
                </a:gs>
              </a:gsLst>
              <a:lin ang="8100000" scaled="0"/>
            </a:gradFill>
            <a:ln>
              <a:noFill/>
            </a:ln>
            <a:effectLst>
              <a:outerShdw dist="19050" dir="4200000" algn="t" rotWithShape="0">
                <a:srgbClr val="FFA10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48" name="Freeform 47"/>
            <p:cNvSpPr/>
            <p:nvPr/>
          </p:nvSpPr>
          <p:spPr>
            <a:xfrm>
              <a:off x="4810702" y="3442020"/>
              <a:ext cx="2094093" cy="498937"/>
            </a:xfrm>
            <a:custGeom>
              <a:avLst/>
              <a:gdLst>
                <a:gd name="connsiteX0" fmla="*/ 0 w 2094093"/>
                <a:gd name="connsiteY0" fmla="*/ 0 h 498937"/>
                <a:gd name="connsiteX1" fmla="*/ 133846 w 2094093"/>
                <a:gd name="connsiteY1" fmla="*/ 105271 h 498937"/>
                <a:gd name="connsiteX2" fmla="*/ 216205 w 2094093"/>
                <a:gd name="connsiteY2" fmla="*/ 121747 h 498937"/>
                <a:gd name="connsiteX3" fmla="*/ 1564740 w 2094093"/>
                <a:gd name="connsiteY3" fmla="*/ 121747 h 498937"/>
                <a:gd name="connsiteX4" fmla="*/ 1564740 w 2094093"/>
                <a:gd name="connsiteY4" fmla="*/ 122671 h 498937"/>
                <a:gd name="connsiteX5" fmla="*/ 1642316 w 2094093"/>
                <a:gd name="connsiteY5" fmla="*/ 122671 h 498937"/>
                <a:gd name="connsiteX6" fmla="*/ 1773106 w 2094093"/>
                <a:gd name="connsiteY6" fmla="*/ 177950 h 498937"/>
                <a:gd name="connsiteX7" fmla="*/ 2094093 w 2094093"/>
                <a:gd name="connsiteY7" fmla="*/ 498937 h 498937"/>
                <a:gd name="connsiteX8" fmla="*/ 460837 w 2094093"/>
                <a:gd name="connsiteY8" fmla="*/ 498937 h 498937"/>
                <a:gd name="connsiteX9" fmla="*/ 75365 w 2094093"/>
                <a:gd name="connsiteY9" fmla="*/ 113465 h 498937"/>
                <a:gd name="connsiteX10" fmla="*/ 40332 w 2094093"/>
                <a:gd name="connsiteY10" fmla="*/ 73968 h 498937"/>
                <a:gd name="connsiteX11" fmla="*/ 0 w 2094093"/>
                <a:gd name="connsiteY11" fmla="*/ 0 h 49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4093" h="498937">
                  <a:moveTo>
                    <a:pt x="0" y="0"/>
                  </a:moveTo>
                  <a:cubicBezTo>
                    <a:pt x="27649" y="55033"/>
                    <a:pt x="75538" y="86849"/>
                    <a:pt x="133846" y="105271"/>
                  </a:cubicBezTo>
                  <a:lnTo>
                    <a:pt x="216205" y="121747"/>
                  </a:lnTo>
                  <a:lnTo>
                    <a:pt x="1564740" y="121747"/>
                  </a:lnTo>
                  <a:lnTo>
                    <a:pt x="1564740" y="122671"/>
                  </a:lnTo>
                  <a:lnTo>
                    <a:pt x="1642316" y="122671"/>
                  </a:lnTo>
                  <a:cubicBezTo>
                    <a:pt x="1700200" y="124429"/>
                    <a:pt x="1741415" y="147617"/>
                    <a:pt x="1773106" y="177950"/>
                  </a:cubicBezTo>
                  <a:lnTo>
                    <a:pt x="2094093" y="498937"/>
                  </a:lnTo>
                  <a:lnTo>
                    <a:pt x="460837" y="498937"/>
                  </a:lnTo>
                  <a:lnTo>
                    <a:pt x="75365" y="113465"/>
                  </a:lnTo>
                  <a:lnTo>
                    <a:pt x="40332" y="73968"/>
                  </a:lnTo>
                  <a:cubicBezTo>
                    <a:pt x="24209" y="51991"/>
                    <a:pt x="10319" y="27781"/>
                    <a:pt x="0" y="0"/>
                  </a:cubicBezTo>
                  <a:close/>
                </a:path>
              </a:pathLst>
            </a:custGeom>
            <a:ln>
              <a:noFill/>
            </a:ln>
            <a:effectLst>
              <a:outerShdw blurRad="114300" dist="127000" dir="12000000" sx="92000" sy="92000" algn="b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49" name="Freeform 48"/>
            <p:cNvSpPr/>
            <p:nvPr/>
          </p:nvSpPr>
          <p:spPr>
            <a:xfrm>
              <a:off x="5279524" y="3952117"/>
              <a:ext cx="2093251" cy="498095"/>
            </a:xfrm>
            <a:custGeom>
              <a:avLst/>
              <a:gdLst>
                <a:gd name="connsiteX0" fmla="*/ 0 w 2093251"/>
                <a:gd name="connsiteY0" fmla="*/ 0 h 498095"/>
                <a:gd name="connsiteX1" fmla="*/ 1633256 w 2093251"/>
                <a:gd name="connsiteY1" fmla="*/ 0 h 498095"/>
                <a:gd name="connsiteX2" fmla="*/ 2017886 w 2093251"/>
                <a:gd name="connsiteY2" fmla="*/ 384630 h 498095"/>
                <a:gd name="connsiteX3" fmla="*/ 2052919 w 2093251"/>
                <a:gd name="connsiteY3" fmla="*/ 424127 h 498095"/>
                <a:gd name="connsiteX4" fmla="*/ 2093251 w 2093251"/>
                <a:gd name="connsiteY4" fmla="*/ 498095 h 498095"/>
                <a:gd name="connsiteX5" fmla="*/ 1959405 w 2093251"/>
                <a:gd name="connsiteY5" fmla="*/ 392824 h 498095"/>
                <a:gd name="connsiteX6" fmla="*/ 1877046 w 2093251"/>
                <a:gd name="connsiteY6" fmla="*/ 376348 h 498095"/>
                <a:gd name="connsiteX7" fmla="*/ 882967 w 2093251"/>
                <a:gd name="connsiteY7" fmla="*/ 376348 h 498095"/>
                <a:gd name="connsiteX8" fmla="*/ 882967 w 2093251"/>
                <a:gd name="connsiteY8" fmla="*/ 375424 h 498095"/>
                <a:gd name="connsiteX9" fmla="*/ 450935 w 2093251"/>
                <a:gd name="connsiteY9" fmla="*/ 375424 h 498095"/>
                <a:gd name="connsiteX10" fmla="*/ 320145 w 2093251"/>
                <a:gd name="connsiteY10" fmla="*/ 320145 h 49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3251" h="498095">
                  <a:moveTo>
                    <a:pt x="0" y="0"/>
                  </a:moveTo>
                  <a:lnTo>
                    <a:pt x="1633256" y="0"/>
                  </a:lnTo>
                  <a:lnTo>
                    <a:pt x="2017886" y="384630"/>
                  </a:lnTo>
                  <a:lnTo>
                    <a:pt x="2052919" y="424127"/>
                  </a:lnTo>
                  <a:cubicBezTo>
                    <a:pt x="2069042" y="446104"/>
                    <a:pt x="2082932" y="470314"/>
                    <a:pt x="2093251" y="498095"/>
                  </a:cubicBezTo>
                  <a:cubicBezTo>
                    <a:pt x="2065602" y="443062"/>
                    <a:pt x="2017713" y="411246"/>
                    <a:pt x="1959405" y="392824"/>
                  </a:cubicBezTo>
                  <a:lnTo>
                    <a:pt x="1877046" y="376348"/>
                  </a:lnTo>
                  <a:lnTo>
                    <a:pt x="882967" y="376348"/>
                  </a:lnTo>
                  <a:lnTo>
                    <a:pt x="882967" y="375424"/>
                  </a:lnTo>
                  <a:lnTo>
                    <a:pt x="450935" y="375424"/>
                  </a:lnTo>
                  <a:cubicBezTo>
                    <a:pt x="393051" y="373666"/>
                    <a:pt x="351836" y="350478"/>
                    <a:pt x="320145" y="320145"/>
                  </a:cubicBezTo>
                  <a:close/>
                </a:path>
              </a:pathLst>
            </a:custGeom>
            <a:ln>
              <a:noFill/>
            </a:ln>
            <a:effectLst>
              <a:outerShdw blurRad="114300" dist="139700" dir="1800000" sx="90000" sy="9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804352" y="3435670"/>
              <a:ext cx="2094093" cy="498937"/>
            </a:xfrm>
            <a:custGeom>
              <a:avLst/>
              <a:gdLst>
                <a:gd name="connsiteX0" fmla="*/ 0 w 2094093"/>
                <a:gd name="connsiteY0" fmla="*/ 0 h 498937"/>
                <a:gd name="connsiteX1" fmla="*/ 133846 w 2094093"/>
                <a:gd name="connsiteY1" fmla="*/ 105271 h 498937"/>
                <a:gd name="connsiteX2" fmla="*/ 216205 w 2094093"/>
                <a:gd name="connsiteY2" fmla="*/ 121747 h 498937"/>
                <a:gd name="connsiteX3" fmla="*/ 1564740 w 2094093"/>
                <a:gd name="connsiteY3" fmla="*/ 121747 h 498937"/>
                <a:gd name="connsiteX4" fmla="*/ 1564740 w 2094093"/>
                <a:gd name="connsiteY4" fmla="*/ 122671 h 498937"/>
                <a:gd name="connsiteX5" fmla="*/ 1642316 w 2094093"/>
                <a:gd name="connsiteY5" fmla="*/ 122671 h 498937"/>
                <a:gd name="connsiteX6" fmla="*/ 1773106 w 2094093"/>
                <a:gd name="connsiteY6" fmla="*/ 177950 h 498937"/>
                <a:gd name="connsiteX7" fmla="*/ 2094093 w 2094093"/>
                <a:gd name="connsiteY7" fmla="*/ 498937 h 498937"/>
                <a:gd name="connsiteX8" fmla="*/ 460837 w 2094093"/>
                <a:gd name="connsiteY8" fmla="*/ 498937 h 498937"/>
                <a:gd name="connsiteX9" fmla="*/ 75365 w 2094093"/>
                <a:gd name="connsiteY9" fmla="*/ 113465 h 498937"/>
                <a:gd name="connsiteX10" fmla="*/ 40332 w 2094093"/>
                <a:gd name="connsiteY10" fmla="*/ 73968 h 498937"/>
                <a:gd name="connsiteX11" fmla="*/ 0 w 2094093"/>
                <a:gd name="connsiteY11" fmla="*/ 0 h 49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4093" h="498937">
                  <a:moveTo>
                    <a:pt x="0" y="0"/>
                  </a:moveTo>
                  <a:cubicBezTo>
                    <a:pt x="27649" y="55033"/>
                    <a:pt x="75538" y="86849"/>
                    <a:pt x="133846" y="105271"/>
                  </a:cubicBezTo>
                  <a:lnTo>
                    <a:pt x="216205" y="121747"/>
                  </a:lnTo>
                  <a:lnTo>
                    <a:pt x="1564740" y="121747"/>
                  </a:lnTo>
                  <a:lnTo>
                    <a:pt x="1564740" y="122671"/>
                  </a:lnTo>
                  <a:lnTo>
                    <a:pt x="1642316" y="122671"/>
                  </a:lnTo>
                  <a:cubicBezTo>
                    <a:pt x="1700200" y="124429"/>
                    <a:pt x="1741415" y="147617"/>
                    <a:pt x="1773106" y="177950"/>
                  </a:cubicBezTo>
                  <a:lnTo>
                    <a:pt x="2094093" y="498937"/>
                  </a:lnTo>
                  <a:lnTo>
                    <a:pt x="460837" y="498937"/>
                  </a:lnTo>
                  <a:lnTo>
                    <a:pt x="75365" y="113465"/>
                  </a:lnTo>
                  <a:lnTo>
                    <a:pt x="40332" y="73968"/>
                  </a:lnTo>
                  <a:cubicBezTo>
                    <a:pt x="24209" y="51991"/>
                    <a:pt x="10319" y="27781"/>
                    <a:pt x="0" y="0"/>
                  </a:cubicBezTo>
                  <a:close/>
                </a:path>
              </a:pathLst>
            </a:custGeom>
            <a:solidFill>
              <a:srgbClr val="FEA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285874" y="3958467"/>
              <a:ext cx="2093251" cy="498095"/>
            </a:xfrm>
            <a:custGeom>
              <a:avLst/>
              <a:gdLst>
                <a:gd name="connsiteX0" fmla="*/ 0 w 2093251"/>
                <a:gd name="connsiteY0" fmla="*/ 0 h 498095"/>
                <a:gd name="connsiteX1" fmla="*/ 1633256 w 2093251"/>
                <a:gd name="connsiteY1" fmla="*/ 0 h 498095"/>
                <a:gd name="connsiteX2" fmla="*/ 2017886 w 2093251"/>
                <a:gd name="connsiteY2" fmla="*/ 384630 h 498095"/>
                <a:gd name="connsiteX3" fmla="*/ 2052919 w 2093251"/>
                <a:gd name="connsiteY3" fmla="*/ 424127 h 498095"/>
                <a:gd name="connsiteX4" fmla="*/ 2093251 w 2093251"/>
                <a:gd name="connsiteY4" fmla="*/ 498095 h 498095"/>
                <a:gd name="connsiteX5" fmla="*/ 1959405 w 2093251"/>
                <a:gd name="connsiteY5" fmla="*/ 392824 h 498095"/>
                <a:gd name="connsiteX6" fmla="*/ 1877046 w 2093251"/>
                <a:gd name="connsiteY6" fmla="*/ 376348 h 498095"/>
                <a:gd name="connsiteX7" fmla="*/ 882967 w 2093251"/>
                <a:gd name="connsiteY7" fmla="*/ 376348 h 498095"/>
                <a:gd name="connsiteX8" fmla="*/ 882967 w 2093251"/>
                <a:gd name="connsiteY8" fmla="*/ 375424 h 498095"/>
                <a:gd name="connsiteX9" fmla="*/ 450935 w 2093251"/>
                <a:gd name="connsiteY9" fmla="*/ 375424 h 498095"/>
                <a:gd name="connsiteX10" fmla="*/ 320145 w 2093251"/>
                <a:gd name="connsiteY10" fmla="*/ 320145 h 49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3251" h="498095">
                  <a:moveTo>
                    <a:pt x="0" y="0"/>
                  </a:moveTo>
                  <a:lnTo>
                    <a:pt x="1633256" y="0"/>
                  </a:lnTo>
                  <a:lnTo>
                    <a:pt x="2017886" y="384630"/>
                  </a:lnTo>
                  <a:lnTo>
                    <a:pt x="2052919" y="424127"/>
                  </a:lnTo>
                  <a:cubicBezTo>
                    <a:pt x="2069042" y="446104"/>
                    <a:pt x="2082932" y="470314"/>
                    <a:pt x="2093251" y="498095"/>
                  </a:cubicBezTo>
                  <a:cubicBezTo>
                    <a:pt x="2065602" y="443062"/>
                    <a:pt x="2017713" y="411246"/>
                    <a:pt x="1959405" y="392824"/>
                  </a:cubicBezTo>
                  <a:lnTo>
                    <a:pt x="1877046" y="376348"/>
                  </a:lnTo>
                  <a:lnTo>
                    <a:pt x="882967" y="376348"/>
                  </a:lnTo>
                  <a:lnTo>
                    <a:pt x="882967" y="375424"/>
                  </a:lnTo>
                  <a:lnTo>
                    <a:pt x="450935" y="375424"/>
                  </a:lnTo>
                  <a:cubicBezTo>
                    <a:pt x="393051" y="373666"/>
                    <a:pt x="351836" y="350478"/>
                    <a:pt x="320145" y="320145"/>
                  </a:cubicBezTo>
                  <a:close/>
                </a:path>
              </a:pathLst>
            </a:custGeom>
            <a:solidFill>
              <a:srgbClr val="FE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815463" y="3446781"/>
              <a:ext cx="2554930" cy="997874"/>
            </a:xfrm>
            <a:custGeom>
              <a:avLst/>
              <a:gdLst>
                <a:gd name="connsiteX0" fmla="*/ 0 w 2554930"/>
                <a:gd name="connsiteY0" fmla="*/ 0 h 997874"/>
                <a:gd name="connsiteX1" fmla="*/ 133846 w 2554930"/>
                <a:gd name="connsiteY1" fmla="*/ 105271 h 997874"/>
                <a:gd name="connsiteX2" fmla="*/ 216205 w 2554930"/>
                <a:gd name="connsiteY2" fmla="*/ 121747 h 997874"/>
                <a:gd name="connsiteX3" fmla="*/ 1564740 w 2554930"/>
                <a:gd name="connsiteY3" fmla="*/ 121747 h 997874"/>
                <a:gd name="connsiteX4" fmla="*/ 1564740 w 2554930"/>
                <a:gd name="connsiteY4" fmla="*/ 122671 h 997874"/>
                <a:gd name="connsiteX5" fmla="*/ 1642316 w 2554930"/>
                <a:gd name="connsiteY5" fmla="*/ 122671 h 997874"/>
                <a:gd name="connsiteX6" fmla="*/ 1773106 w 2554930"/>
                <a:gd name="connsiteY6" fmla="*/ 177950 h 997874"/>
                <a:gd name="connsiteX7" fmla="*/ 2479565 w 2554930"/>
                <a:gd name="connsiteY7" fmla="*/ 884409 h 997874"/>
                <a:gd name="connsiteX8" fmla="*/ 2514598 w 2554930"/>
                <a:gd name="connsiteY8" fmla="*/ 923906 h 997874"/>
                <a:gd name="connsiteX9" fmla="*/ 2554930 w 2554930"/>
                <a:gd name="connsiteY9" fmla="*/ 997874 h 997874"/>
                <a:gd name="connsiteX10" fmla="*/ 2421084 w 2554930"/>
                <a:gd name="connsiteY10" fmla="*/ 892603 h 997874"/>
                <a:gd name="connsiteX11" fmla="*/ 2338725 w 2554930"/>
                <a:gd name="connsiteY11" fmla="*/ 876127 h 997874"/>
                <a:gd name="connsiteX12" fmla="*/ 1344646 w 2554930"/>
                <a:gd name="connsiteY12" fmla="*/ 876127 h 997874"/>
                <a:gd name="connsiteX13" fmla="*/ 1344646 w 2554930"/>
                <a:gd name="connsiteY13" fmla="*/ 875203 h 997874"/>
                <a:gd name="connsiteX14" fmla="*/ 912614 w 2554930"/>
                <a:gd name="connsiteY14" fmla="*/ 875203 h 997874"/>
                <a:gd name="connsiteX15" fmla="*/ 781824 w 2554930"/>
                <a:gd name="connsiteY15" fmla="*/ 819924 h 997874"/>
                <a:gd name="connsiteX16" fmla="*/ 75365 w 2554930"/>
                <a:gd name="connsiteY16" fmla="*/ 113465 h 997874"/>
                <a:gd name="connsiteX17" fmla="*/ 40332 w 2554930"/>
                <a:gd name="connsiteY17" fmla="*/ 73968 h 997874"/>
                <a:gd name="connsiteX18" fmla="*/ 0 w 2554930"/>
                <a:gd name="connsiteY18" fmla="*/ 0 h 997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54930" h="997874">
                  <a:moveTo>
                    <a:pt x="0" y="0"/>
                  </a:moveTo>
                  <a:cubicBezTo>
                    <a:pt x="27649" y="55033"/>
                    <a:pt x="75538" y="86849"/>
                    <a:pt x="133846" y="105271"/>
                  </a:cubicBezTo>
                  <a:lnTo>
                    <a:pt x="216205" y="121747"/>
                  </a:lnTo>
                  <a:lnTo>
                    <a:pt x="1564740" y="121747"/>
                  </a:lnTo>
                  <a:lnTo>
                    <a:pt x="1564740" y="122671"/>
                  </a:lnTo>
                  <a:lnTo>
                    <a:pt x="1642316" y="122671"/>
                  </a:lnTo>
                  <a:cubicBezTo>
                    <a:pt x="1700200" y="124429"/>
                    <a:pt x="1741415" y="147617"/>
                    <a:pt x="1773106" y="177950"/>
                  </a:cubicBezTo>
                  <a:lnTo>
                    <a:pt x="2479565" y="884409"/>
                  </a:lnTo>
                  <a:lnTo>
                    <a:pt x="2514598" y="923906"/>
                  </a:lnTo>
                  <a:cubicBezTo>
                    <a:pt x="2530721" y="945883"/>
                    <a:pt x="2544611" y="970093"/>
                    <a:pt x="2554930" y="997874"/>
                  </a:cubicBezTo>
                  <a:cubicBezTo>
                    <a:pt x="2527281" y="942841"/>
                    <a:pt x="2479392" y="911025"/>
                    <a:pt x="2421084" y="892603"/>
                  </a:cubicBezTo>
                  <a:lnTo>
                    <a:pt x="2338725" y="876127"/>
                  </a:lnTo>
                  <a:lnTo>
                    <a:pt x="1344646" y="876127"/>
                  </a:lnTo>
                  <a:lnTo>
                    <a:pt x="1344646" y="875203"/>
                  </a:lnTo>
                  <a:lnTo>
                    <a:pt x="912614" y="875203"/>
                  </a:lnTo>
                  <a:cubicBezTo>
                    <a:pt x="854730" y="873445"/>
                    <a:pt x="813515" y="850257"/>
                    <a:pt x="781824" y="819924"/>
                  </a:cubicBezTo>
                  <a:lnTo>
                    <a:pt x="75365" y="113465"/>
                  </a:lnTo>
                  <a:lnTo>
                    <a:pt x="40332" y="73968"/>
                  </a:lnTo>
                  <a:cubicBezTo>
                    <a:pt x="24209" y="51991"/>
                    <a:pt x="10319" y="27781"/>
                    <a:pt x="0" y="0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75000"/>
                  </a:schemeClr>
                </a:gs>
                <a:gs pos="50000">
                  <a:srgbClr val="6D7175"/>
                </a:gs>
                <a:gs pos="69000">
                  <a:srgbClr val="4D4D4F"/>
                </a:gs>
                <a:gs pos="31000">
                  <a:srgbClr val="4D4D4F"/>
                </a:gs>
                <a:gs pos="25000">
                  <a:schemeClr val="bg1">
                    <a:lumMod val="7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 flipH="1" flipV="1">
              <a:off x="5486214" y="5277676"/>
              <a:ext cx="2356459" cy="1083410"/>
            </a:xfrm>
            <a:custGeom>
              <a:avLst/>
              <a:gdLst>
                <a:gd name="connsiteX0" fmla="*/ 494341 w 2328107"/>
                <a:gd name="connsiteY0" fmla="*/ 0 h 1065278"/>
                <a:gd name="connsiteX1" fmla="*/ 550571 w 2328107"/>
                <a:gd name="connsiteY1" fmla="*/ 28564 h 1065278"/>
                <a:gd name="connsiteX2" fmla="*/ 550571 w 2328107"/>
                <a:gd name="connsiteY2" fmla="*/ 162731 h 1065278"/>
                <a:gd name="connsiteX3" fmla="*/ 1415493 w 2328107"/>
                <a:gd name="connsiteY3" fmla="*/ 162731 h 1065278"/>
                <a:gd name="connsiteX4" fmla="*/ 1546283 w 2328107"/>
                <a:gd name="connsiteY4" fmla="*/ 218010 h 1065278"/>
                <a:gd name="connsiteX5" fmla="*/ 2252742 w 2328107"/>
                <a:gd name="connsiteY5" fmla="*/ 924469 h 1065278"/>
                <a:gd name="connsiteX6" fmla="*/ 2287775 w 2328107"/>
                <a:gd name="connsiteY6" fmla="*/ 963966 h 1065278"/>
                <a:gd name="connsiteX7" fmla="*/ 2328107 w 2328107"/>
                <a:gd name="connsiteY7" fmla="*/ 1037934 h 1065278"/>
                <a:gd name="connsiteX8" fmla="*/ 2194261 w 2328107"/>
                <a:gd name="connsiteY8" fmla="*/ 932663 h 1065278"/>
                <a:gd name="connsiteX9" fmla="*/ 2111902 w 2328107"/>
                <a:gd name="connsiteY9" fmla="*/ 916187 h 1065278"/>
                <a:gd name="connsiteX10" fmla="*/ 550571 w 2328107"/>
                <a:gd name="connsiteY10" fmla="*/ 916187 h 1065278"/>
                <a:gd name="connsiteX11" fmla="*/ 550571 w 2328107"/>
                <a:gd name="connsiteY11" fmla="*/ 1029662 h 1065278"/>
                <a:gd name="connsiteX12" fmla="*/ 480458 w 2328107"/>
                <a:gd name="connsiteY12" fmla="*/ 1065278 h 1065278"/>
                <a:gd name="connsiteX13" fmla="*/ 4086 w 2328107"/>
                <a:gd name="connsiteY13" fmla="*/ 597247 h 1065278"/>
                <a:gd name="connsiteX14" fmla="*/ 0 w 2328107"/>
                <a:gd name="connsiteY14" fmla="*/ 485686 h 1065278"/>
                <a:gd name="connsiteX0" fmla="*/ 505726 w 2339492"/>
                <a:gd name="connsiteY0" fmla="*/ 0 h 1065278"/>
                <a:gd name="connsiteX1" fmla="*/ 561956 w 2339492"/>
                <a:gd name="connsiteY1" fmla="*/ 28564 h 1065278"/>
                <a:gd name="connsiteX2" fmla="*/ 561956 w 2339492"/>
                <a:gd name="connsiteY2" fmla="*/ 162731 h 1065278"/>
                <a:gd name="connsiteX3" fmla="*/ 1426878 w 2339492"/>
                <a:gd name="connsiteY3" fmla="*/ 162731 h 1065278"/>
                <a:gd name="connsiteX4" fmla="*/ 1557668 w 2339492"/>
                <a:gd name="connsiteY4" fmla="*/ 218010 h 1065278"/>
                <a:gd name="connsiteX5" fmla="*/ 2264127 w 2339492"/>
                <a:gd name="connsiteY5" fmla="*/ 924469 h 1065278"/>
                <a:gd name="connsiteX6" fmla="*/ 2299160 w 2339492"/>
                <a:gd name="connsiteY6" fmla="*/ 963966 h 1065278"/>
                <a:gd name="connsiteX7" fmla="*/ 2339492 w 2339492"/>
                <a:gd name="connsiteY7" fmla="*/ 1037934 h 1065278"/>
                <a:gd name="connsiteX8" fmla="*/ 2205646 w 2339492"/>
                <a:gd name="connsiteY8" fmla="*/ 932663 h 1065278"/>
                <a:gd name="connsiteX9" fmla="*/ 2123287 w 2339492"/>
                <a:gd name="connsiteY9" fmla="*/ 916187 h 1065278"/>
                <a:gd name="connsiteX10" fmla="*/ 561956 w 2339492"/>
                <a:gd name="connsiteY10" fmla="*/ 916187 h 1065278"/>
                <a:gd name="connsiteX11" fmla="*/ 561956 w 2339492"/>
                <a:gd name="connsiteY11" fmla="*/ 1029662 h 1065278"/>
                <a:gd name="connsiteX12" fmla="*/ 491843 w 2339492"/>
                <a:gd name="connsiteY12" fmla="*/ 1065278 h 1065278"/>
                <a:gd name="connsiteX13" fmla="*/ 15471 w 2339492"/>
                <a:gd name="connsiteY13" fmla="*/ 597247 h 1065278"/>
                <a:gd name="connsiteX14" fmla="*/ 11385 w 2339492"/>
                <a:gd name="connsiteY14" fmla="*/ 485686 h 1065278"/>
                <a:gd name="connsiteX15" fmla="*/ 505726 w 2339492"/>
                <a:gd name="connsiteY15" fmla="*/ 0 h 1065278"/>
                <a:gd name="connsiteX0" fmla="*/ 518250 w 2352016"/>
                <a:gd name="connsiteY0" fmla="*/ 0 h 1065278"/>
                <a:gd name="connsiteX1" fmla="*/ 574480 w 2352016"/>
                <a:gd name="connsiteY1" fmla="*/ 28564 h 1065278"/>
                <a:gd name="connsiteX2" fmla="*/ 574480 w 2352016"/>
                <a:gd name="connsiteY2" fmla="*/ 162731 h 1065278"/>
                <a:gd name="connsiteX3" fmla="*/ 1439402 w 2352016"/>
                <a:gd name="connsiteY3" fmla="*/ 162731 h 1065278"/>
                <a:gd name="connsiteX4" fmla="*/ 1570192 w 2352016"/>
                <a:gd name="connsiteY4" fmla="*/ 218010 h 1065278"/>
                <a:gd name="connsiteX5" fmla="*/ 2276651 w 2352016"/>
                <a:gd name="connsiteY5" fmla="*/ 924469 h 1065278"/>
                <a:gd name="connsiteX6" fmla="*/ 2311684 w 2352016"/>
                <a:gd name="connsiteY6" fmla="*/ 963966 h 1065278"/>
                <a:gd name="connsiteX7" fmla="*/ 2352016 w 2352016"/>
                <a:gd name="connsiteY7" fmla="*/ 1037934 h 1065278"/>
                <a:gd name="connsiteX8" fmla="*/ 2218170 w 2352016"/>
                <a:gd name="connsiteY8" fmla="*/ 932663 h 1065278"/>
                <a:gd name="connsiteX9" fmla="*/ 2135811 w 2352016"/>
                <a:gd name="connsiteY9" fmla="*/ 916187 h 1065278"/>
                <a:gd name="connsiteX10" fmla="*/ 574480 w 2352016"/>
                <a:gd name="connsiteY10" fmla="*/ 916187 h 1065278"/>
                <a:gd name="connsiteX11" fmla="*/ 574480 w 2352016"/>
                <a:gd name="connsiteY11" fmla="*/ 1029662 h 1065278"/>
                <a:gd name="connsiteX12" fmla="*/ 504367 w 2352016"/>
                <a:gd name="connsiteY12" fmla="*/ 1065278 h 1065278"/>
                <a:gd name="connsiteX13" fmla="*/ 27995 w 2352016"/>
                <a:gd name="connsiteY13" fmla="*/ 597247 h 1065278"/>
                <a:gd name="connsiteX14" fmla="*/ 23909 w 2352016"/>
                <a:gd name="connsiteY14" fmla="*/ 485686 h 1065278"/>
                <a:gd name="connsiteX15" fmla="*/ 518250 w 2352016"/>
                <a:gd name="connsiteY15" fmla="*/ 0 h 1065278"/>
                <a:gd name="connsiteX0" fmla="*/ 522693 w 2356459"/>
                <a:gd name="connsiteY0" fmla="*/ 0 h 1065278"/>
                <a:gd name="connsiteX1" fmla="*/ 578923 w 2356459"/>
                <a:gd name="connsiteY1" fmla="*/ 28564 h 1065278"/>
                <a:gd name="connsiteX2" fmla="*/ 578923 w 2356459"/>
                <a:gd name="connsiteY2" fmla="*/ 162731 h 1065278"/>
                <a:gd name="connsiteX3" fmla="*/ 1443845 w 2356459"/>
                <a:gd name="connsiteY3" fmla="*/ 162731 h 1065278"/>
                <a:gd name="connsiteX4" fmla="*/ 1574635 w 2356459"/>
                <a:gd name="connsiteY4" fmla="*/ 218010 h 1065278"/>
                <a:gd name="connsiteX5" fmla="*/ 2281094 w 2356459"/>
                <a:gd name="connsiteY5" fmla="*/ 924469 h 1065278"/>
                <a:gd name="connsiteX6" fmla="*/ 2316127 w 2356459"/>
                <a:gd name="connsiteY6" fmla="*/ 963966 h 1065278"/>
                <a:gd name="connsiteX7" fmla="*/ 2356459 w 2356459"/>
                <a:gd name="connsiteY7" fmla="*/ 1037934 h 1065278"/>
                <a:gd name="connsiteX8" fmla="*/ 2222613 w 2356459"/>
                <a:gd name="connsiteY8" fmla="*/ 932663 h 1065278"/>
                <a:gd name="connsiteX9" fmla="*/ 2140254 w 2356459"/>
                <a:gd name="connsiteY9" fmla="*/ 916187 h 1065278"/>
                <a:gd name="connsiteX10" fmla="*/ 578923 w 2356459"/>
                <a:gd name="connsiteY10" fmla="*/ 916187 h 1065278"/>
                <a:gd name="connsiteX11" fmla="*/ 578923 w 2356459"/>
                <a:gd name="connsiteY11" fmla="*/ 1029662 h 1065278"/>
                <a:gd name="connsiteX12" fmla="*/ 508810 w 2356459"/>
                <a:gd name="connsiteY12" fmla="*/ 1065278 h 1065278"/>
                <a:gd name="connsiteX13" fmla="*/ 32438 w 2356459"/>
                <a:gd name="connsiteY13" fmla="*/ 597247 h 1065278"/>
                <a:gd name="connsiteX14" fmla="*/ 28352 w 2356459"/>
                <a:gd name="connsiteY14" fmla="*/ 485686 h 1065278"/>
                <a:gd name="connsiteX15" fmla="*/ 522693 w 2356459"/>
                <a:gd name="connsiteY15" fmla="*/ 0 h 1065278"/>
                <a:gd name="connsiteX0" fmla="*/ 522693 w 2356459"/>
                <a:gd name="connsiteY0" fmla="*/ 9991 h 1075269"/>
                <a:gd name="connsiteX1" fmla="*/ 578923 w 2356459"/>
                <a:gd name="connsiteY1" fmla="*/ 38555 h 1075269"/>
                <a:gd name="connsiteX2" fmla="*/ 578923 w 2356459"/>
                <a:gd name="connsiteY2" fmla="*/ 172722 h 1075269"/>
                <a:gd name="connsiteX3" fmla="*/ 1443845 w 2356459"/>
                <a:gd name="connsiteY3" fmla="*/ 172722 h 1075269"/>
                <a:gd name="connsiteX4" fmla="*/ 1574635 w 2356459"/>
                <a:gd name="connsiteY4" fmla="*/ 228001 h 1075269"/>
                <a:gd name="connsiteX5" fmla="*/ 2281094 w 2356459"/>
                <a:gd name="connsiteY5" fmla="*/ 934460 h 1075269"/>
                <a:gd name="connsiteX6" fmla="*/ 2316127 w 2356459"/>
                <a:gd name="connsiteY6" fmla="*/ 973957 h 1075269"/>
                <a:gd name="connsiteX7" fmla="*/ 2356459 w 2356459"/>
                <a:gd name="connsiteY7" fmla="*/ 1047925 h 1075269"/>
                <a:gd name="connsiteX8" fmla="*/ 2222613 w 2356459"/>
                <a:gd name="connsiteY8" fmla="*/ 942654 h 1075269"/>
                <a:gd name="connsiteX9" fmla="*/ 2140254 w 2356459"/>
                <a:gd name="connsiteY9" fmla="*/ 926178 h 1075269"/>
                <a:gd name="connsiteX10" fmla="*/ 578923 w 2356459"/>
                <a:gd name="connsiteY10" fmla="*/ 926178 h 1075269"/>
                <a:gd name="connsiteX11" fmla="*/ 578923 w 2356459"/>
                <a:gd name="connsiteY11" fmla="*/ 1039653 h 1075269"/>
                <a:gd name="connsiteX12" fmla="*/ 508810 w 2356459"/>
                <a:gd name="connsiteY12" fmla="*/ 1075269 h 1075269"/>
                <a:gd name="connsiteX13" fmla="*/ 32438 w 2356459"/>
                <a:gd name="connsiteY13" fmla="*/ 607238 h 1075269"/>
                <a:gd name="connsiteX14" fmla="*/ 28352 w 2356459"/>
                <a:gd name="connsiteY14" fmla="*/ 495677 h 1075269"/>
                <a:gd name="connsiteX15" fmla="*/ 522693 w 2356459"/>
                <a:gd name="connsiteY15" fmla="*/ 9991 h 1075269"/>
                <a:gd name="connsiteX0" fmla="*/ 522693 w 2356459"/>
                <a:gd name="connsiteY0" fmla="*/ 12050 h 1077328"/>
                <a:gd name="connsiteX1" fmla="*/ 578923 w 2356459"/>
                <a:gd name="connsiteY1" fmla="*/ 40614 h 1077328"/>
                <a:gd name="connsiteX2" fmla="*/ 578923 w 2356459"/>
                <a:gd name="connsiteY2" fmla="*/ 174781 h 1077328"/>
                <a:gd name="connsiteX3" fmla="*/ 1443845 w 2356459"/>
                <a:gd name="connsiteY3" fmla="*/ 174781 h 1077328"/>
                <a:gd name="connsiteX4" fmla="*/ 1574635 w 2356459"/>
                <a:gd name="connsiteY4" fmla="*/ 230060 h 1077328"/>
                <a:gd name="connsiteX5" fmla="*/ 2281094 w 2356459"/>
                <a:gd name="connsiteY5" fmla="*/ 936519 h 1077328"/>
                <a:gd name="connsiteX6" fmla="*/ 2316127 w 2356459"/>
                <a:gd name="connsiteY6" fmla="*/ 976016 h 1077328"/>
                <a:gd name="connsiteX7" fmla="*/ 2356459 w 2356459"/>
                <a:gd name="connsiteY7" fmla="*/ 1049984 h 1077328"/>
                <a:gd name="connsiteX8" fmla="*/ 2222613 w 2356459"/>
                <a:gd name="connsiteY8" fmla="*/ 944713 h 1077328"/>
                <a:gd name="connsiteX9" fmla="*/ 2140254 w 2356459"/>
                <a:gd name="connsiteY9" fmla="*/ 928237 h 1077328"/>
                <a:gd name="connsiteX10" fmla="*/ 578923 w 2356459"/>
                <a:gd name="connsiteY10" fmla="*/ 928237 h 1077328"/>
                <a:gd name="connsiteX11" fmla="*/ 578923 w 2356459"/>
                <a:gd name="connsiteY11" fmla="*/ 1041712 h 1077328"/>
                <a:gd name="connsiteX12" fmla="*/ 508810 w 2356459"/>
                <a:gd name="connsiteY12" fmla="*/ 1077328 h 1077328"/>
                <a:gd name="connsiteX13" fmla="*/ 32438 w 2356459"/>
                <a:gd name="connsiteY13" fmla="*/ 609297 h 1077328"/>
                <a:gd name="connsiteX14" fmla="*/ 28352 w 2356459"/>
                <a:gd name="connsiteY14" fmla="*/ 497736 h 1077328"/>
                <a:gd name="connsiteX15" fmla="*/ 522693 w 2356459"/>
                <a:gd name="connsiteY15" fmla="*/ 12050 h 1077328"/>
                <a:gd name="connsiteX0" fmla="*/ 522693 w 2356459"/>
                <a:gd name="connsiteY0" fmla="*/ 12886 h 1078164"/>
                <a:gd name="connsiteX1" fmla="*/ 578923 w 2356459"/>
                <a:gd name="connsiteY1" fmla="*/ 41450 h 1078164"/>
                <a:gd name="connsiteX2" fmla="*/ 578923 w 2356459"/>
                <a:gd name="connsiteY2" fmla="*/ 175617 h 1078164"/>
                <a:gd name="connsiteX3" fmla="*/ 1443845 w 2356459"/>
                <a:gd name="connsiteY3" fmla="*/ 175617 h 1078164"/>
                <a:gd name="connsiteX4" fmla="*/ 1574635 w 2356459"/>
                <a:gd name="connsiteY4" fmla="*/ 230896 h 1078164"/>
                <a:gd name="connsiteX5" fmla="*/ 2281094 w 2356459"/>
                <a:gd name="connsiteY5" fmla="*/ 937355 h 1078164"/>
                <a:gd name="connsiteX6" fmla="*/ 2316127 w 2356459"/>
                <a:gd name="connsiteY6" fmla="*/ 976852 h 1078164"/>
                <a:gd name="connsiteX7" fmla="*/ 2356459 w 2356459"/>
                <a:gd name="connsiteY7" fmla="*/ 1050820 h 1078164"/>
                <a:gd name="connsiteX8" fmla="*/ 2222613 w 2356459"/>
                <a:gd name="connsiteY8" fmla="*/ 945549 h 1078164"/>
                <a:gd name="connsiteX9" fmla="*/ 2140254 w 2356459"/>
                <a:gd name="connsiteY9" fmla="*/ 929073 h 1078164"/>
                <a:gd name="connsiteX10" fmla="*/ 578923 w 2356459"/>
                <a:gd name="connsiteY10" fmla="*/ 929073 h 1078164"/>
                <a:gd name="connsiteX11" fmla="*/ 578923 w 2356459"/>
                <a:gd name="connsiteY11" fmla="*/ 1042548 h 1078164"/>
                <a:gd name="connsiteX12" fmla="*/ 508810 w 2356459"/>
                <a:gd name="connsiteY12" fmla="*/ 1078164 h 1078164"/>
                <a:gd name="connsiteX13" fmla="*/ 32438 w 2356459"/>
                <a:gd name="connsiteY13" fmla="*/ 610133 h 1078164"/>
                <a:gd name="connsiteX14" fmla="*/ 28352 w 2356459"/>
                <a:gd name="connsiteY14" fmla="*/ 498572 h 1078164"/>
                <a:gd name="connsiteX15" fmla="*/ 522693 w 2356459"/>
                <a:gd name="connsiteY15" fmla="*/ 12886 h 1078164"/>
                <a:gd name="connsiteX0" fmla="*/ 522693 w 2356459"/>
                <a:gd name="connsiteY0" fmla="*/ 9751 h 1075029"/>
                <a:gd name="connsiteX1" fmla="*/ 578923 w 2356459"/>
                <a:gd name="connsiteY1" fmla="*/ 38315 h 1075029"/>
                <a:gd name="connsiteX2" fmla="*/ 578923 w 2356459"/>
                <a:gd name="connsiteY2" fmla="*/ 172482 h 1075029"/>
                <a:gd name="connsiteX3" fmla="*/ 1443845 w 2356459"/>
                <a:gd name="connsiteY3" fmla="*/ 172482 h 1075029"/>
                <a:gd name="connsiteX4" fmla="*/ 1574635 w 2356459"/>
                <a:gd name="connsiteY4" fmla="*/ 227761 h 1075029"/>
                <a:gd name="connsiteX5" fmla="*/ 2281094 w 2356459"/>
                <a:gd name="connsiteY5" fmla="*/ 934220 h 1075029"/>
                <a:gd name="connsiteX6" fmla="*/ 2316127 w 2356459"/>
                <a:gd name="connsiteY6" fmla="*/ 973717 h 1075029"/>
                <a:gd name="connsiteX7" fmla="*/ 2356459 w 2356459"/>
                <a:gd name="connsiteY7" fmla="*/ 1047685 h 1075029"/>
                <a:gd name="connsiteX8" fmla="*/ 2222613 w 2356459"/>
                <a:gd name="connsiteY8" fmla="*/ 942414 h 1075029"/>
                <a:gd name="connsiteX9" fmla="*/ 2140254 w 2356459"/>
                <a:gd name="connsiteY9" fmla="*/ 925938 h 1075029"/>
                <a:gd name="connsiteX10" fmla="*/ 578923 w 2356459"/>
                <a:gd name="connsiteY10" fmla="*/ 925938 h 1075029"/>
                <a:gd name="connsiteX11" fmla="*/ 578923 w 2356459"/>
                <a:gd name="connsiteY11" fmla="*/ 1039413 h 1075029"/>
                <a:gd name="connsiteX12" fmla="*/ 508810 w 2356459"/>
                <a:gd name="connsiteY12" fmla="*/ 1075029 h 1075029"/>
                <a:gd name="connsiteX13" fmla="*/ 32438 w 2356459"/>
                <a:gd name="connsiteY13" fmla="*/ 606998 h 1075029"/>
                <a:gd name="connsiteX14" fmla="*/ 28352 w 2356459"/>
                <a:gd name="connsiteY14" fmla="*/ 495437 h 1075029"/>
                <a:gd name="connsiteX15" fmla="*/ 522693 w 2356459"/>
                <a:gd name="connsiteY15" fmla="*/ 9751 h 1075029"/>
                <a:gd name="connsiteX0" fmla="*/ 522693 w 2356459"/>
                <a:gd name="connsiteY0" fmla="*/ 12761 h 1078039"/>
                <a:gd name="connsiteX1" fmla="*/ 578923 w 2356459"/>
                <a:gd name="connsiteY1" fmla="*/ 41325 h 1078039"/>
                <a:gd name="connsiteX2" fmla="*/ 578923 w 2356459"/>
                <a:gd name="connsiteY2" fmla="*/ 175492 h 1078039"/>
                <a:gd name="connsiteX3" fmla="*/ 1443845 w 2356459"/>
                <a:gd name="connsiteY3" fmla="*/ 175492 h 1078039"/>
                <a:gd name="connsiteX4" fmla="*/ 1574635 w 2356459"/>
                <a:gd name="connsiteY4" fmla="*/ 230771 h 1078039"/>
                <a:gd name="connsiteX5" fmla="*/ 2281094 w 2356459"/>
                <a:gd name="connsiteY5" fmla="*/ 937230 h 1078039"/>
                <a:gd name="connsiteX6" fmla="*/ 2316127 w 2356459"/>
                <a:gd name="connsiteY6" fmla="*/ 976727 h 1078039"/>
                <a:gd name="connsiteX7" fmla="*/ 2356459 w 2356459"/>
                <a:gd name="connsiteY7" fmla="*/ 1050695 h 1078039"/>
                <a:gd name="connsiteX8" fmla="*/ 2222613 w 2356459"/>
                <a:gd name="connsiteY8" fmla="*/ 945424 h 1078039"/>
                <a:gd name="connsiteX9" fmla="*/ 2140254 w 2356459"/>
                <a:gd name="connsiteY9" fmla="*/ 928948 h 1078039"/>
                <a:gd name="connsiteX10" fmla="*/ 578923 w 2356459"/>
                <a:gd name="connsiteY10" fmla="*/ 928948 h 1078039"/>
                <a:gd name="connsiteX11" fmla="*/ 578923 w 2356459"/>
                <a:gd name="connsiteY11" fmla="*/ 1042423 h 1078039"/>
                <a:gd name="connsiteX12" fmla="*/ 508810 w 2356459"/>
                <a:gd name="connsiteY12" fmla="*/ 1078039 h 1078039"/>
                <a:gd name="connsiteX13" fmla="*/ 32438 w 2356459"/>
                <a:gd name="connsiteY13" fmla="*/ 610008 h 1078039"/>
                <a:gd name="connsiteX14" fmla="*/ 28352 w 2356459"/>
                <a:gd name="connsiteY14" fmla="*/ 498447 h 1078039"/>
                <a:gd name="connsiteX15" fmla="*/ 522693 w 2356459"/>
                <a:gd name="connsiteY15" fmla="*/ 12761 h 1078039"/>
                <a:gd name="connsiteX0" fmla="*/ 522693 w 2356459"/>
                <a:gd name="connsiteY0" fmla="*/ 12761 h 1086476"/>
                <a:gd name="connsiteX1" fmla="*/ 578923 w 2356459"/>
                <a:gd name="connsiteY1" fmla="*/ 41325 h 1086476"/>
                <a:gd name="connsiteX2" fmla="*/ 578923 w 2356459"/>
                <a:gd name="connsiteY2" fmla="*/ 175492 h 1086476"/>
                <a:gd name="connsiteX3" fmla="*/ 1443845 w 2356459"/>
                <a:gd name="connsiteY3" fmla="*/ 175492 h 1086476"/>
                <a:gd name="connsiteX4" fmla="*/ 1574635 w 2356459"/>
                <a:gd name="connsiteY4" fmla="*/ 230771 h 1086476"/>
                <a:gd name="connsiteX5" fmla="*/ 2281094 w 2356459"/>
                <a:gd name="connsiteY5" fmla="*/ 937230 h 1086476"/>
                <a:gd name="connsiteX6" fmla="*/ 2316127 w 2356459"/>
                <a:gd name="connsiteY6" fmla="*/ 976727 h 1086476"/>
                <a:gd name="connsiteX7" fmla="*/ 2356459 w 2356459"/>
                <a:gd name="connsiteY7" fmla="*/ 1050695 h 1086476"/>
                <a:gd name="connsiteX8" fmla="*/ 2222613 w 2356459"/>
                <a:gd name="connsiteY8" fmla="*/ 945424 h 1086476"/>
                <a:gd name="connsiteX9" fmla="*/ 2140254 w 2356459"/>
                <a:gd name="connsiteY9" fmla="*/ 928948 h 1086476"/>
                <a:gd name="connsiteX10" fmla="*/ 578923 w 2356459"/>
                <a:gd name="connsiteY10" fmla="*/ 928948 h 1086476"/>
                <a:gd name="connsiteX11" fmla="*/ 578923 w 2356459"/>
                <a:gd name="connsiteY11" fmla="*/ 1042423 h 1086476"/>
                <a:gd name="connsiteX12" fmla="*/ 508810 w 2356459"/>
                <a:gd name="connsiteY12" fmla="*/ 1078039 h 1086476"/>
                <a:gd name="connsiteX13" fmla="*/ 32438 w 2356459"/>
                <a:gd name="connsiteY13" fmla="*/ 610008 h 1086476"/>
                <a:gd name="connsiteX14" fmla="*/ 28352 w 2356459"/>
                <a:gd name="connsiteY14" fmla="*/ 498447 h 1086476"/>
                <a:gd name="connsiteX15" fmla="*/ 522693 w 2356459"/>
                <a:gd name="connsiteY15" fmla="*/ 12761 h 1086476"/>
                <a:gd name="connsiteX0" fmla="*/ 522693 w 2356459"/>
                <a:gd name="connsiteY0" fmla="*/ 12761 h 1091082"/>
                <a:gd name="connsiteX1" fmla="*/ 578923 w 2356459"/>
                <a:gd name="connsiteY1" fmla="*/ 41325 h 1091082"/>
                <a:gd name="connsiteX2" fmla="*/ 578923 w 2356459"/>
                <a:gd name="connsiteY2" fmla="*/ 175492 h 1091082"/>
                <a:gd name="connsiteX3" fmla="*/ 1443845 w 2356459"/>
                <a:gd name="connsiteY3" fmla="*/ 175492 h 1091082"/>
                <a:gd name="connsiteX4" fmla="*/ 1574635 w 2356459"/>
                <a:gd name="connsiteY4" fmla="*/ 230771 h 1091082"/>
                <a:gd name="connsiteX5" fmla="*/ 2281094 w 2356459"/>
                <a:gd name="connsiteY5" fmla="*/ 937230 h 1091082"/>
                <a:gd name="connsiteX6" fmla="*/ 2316127 w 2356459"/>
                <a:gd name="connsiteY6" fmla="*/ 976727 h 1091082"/>
                <a:gd name="connsiteX7" fmla="*/ 2356459 w 2356459"/>
                <a:gd name="connsiteY7" fmla="*/ 1050695 h 1091082"/>
                <a:gd name="connsiteX8" fmla="*/ 2222613 w 2356459"/>
                <a:gd name="connsiteY8" fmla="*/ 945424 h 1091082"/>
                <a:gd name="connsiteX9" fmla="*/ 2140254 w 2356459"/>
                <a:gd name="connsiteY9" fmla="*/ 928948 h 1091082"/>
                <a:gd name="connsiteX10" fmla="*/ 578923 w 2356459"/>
                <a:gd name="connsiteY10" fmla="*/ 928948 h 1091082"/>
                <a:gd name="connsiteX11" fmla="*/ 578923 w 2356459"/>
                <a:gd name="connsiteY11" fmla="*/ 1042423 h 1091082"/>
                <a:gd name="connsiteX12" fmla="*/ 508810 w 2356459"/>
                <a:gd name="connsiteY12" fmla="*/ 1078039 h 1091082"/>
                <a:gd name="connsiteX13" fmla="*/ 32438 w 2356459"/>
                <a:gd name="connsiteY13" fmla="*/ 610008 h 1091082"/>
                <a:gd name="connsiteX14" fmla="*/ 28352 w 2356459"/>
                <a:gd name="connsiteY14" fmla="*/ 498447 h 1091082"/>
                <a:gd name="connsiteX15" fmla="*/ 522693 w 2356459"/>
                <a:gd name="connsiteY15" fmla="*/ 12761 h 1091082"/>
                <a:gd name="connsiteX0" fmla="*/ 522693 w 2356459"/>
                <a:gd name="connsiteY0" fmla="*/ 9602 h 1087923"/>
                <a:gd name="connsiteX1" fmla="*/ 578923 w 2356459"/>
                <a:gd name="connsiteY1" fmla="*/ 38166 h 1087923"/>
                <a:gd name="connsiteX2" fmla="*/ 578923 w 2356459"/>
                <a:gd name="connsiteY2" fmla="*/ 172333 h 1087923"/>
                <a:gd name="connsiteX3" fmla="*/ 1443845 w 2356459"/>
                <a:gd name="connsiteY3" fmla="*/ 172333 h 1087923"/>
                <a:gd name="connsiteX4" fmla="*/ 1574635 w 2356459"/>
                <a:gd name="connsiteY4" fmla="*/ 227612 h 1087923"/>
                <a:gd name="connsiteX5" fmla="*/ 2281094 w 2356459"/>
                <a:gd name="connsiteY5" fmla="*/ 934071 h 1087923"/>
                <a:gd name="connsiteX6" fmla="*/ 2316127 w 2356459"/>
                <a:gd name="connsiteY6" fmla="*/ 973568 h 1087923"/>
                <a:gd name="connsiteX7" fmla="*/ 2356459 w 2356459"/>
                <a:gd name="connsiteY7" fmla="*/ 1047536 h 1087923"/>
                <a:gd name="connsiteX8" fmla="*/ 2222613 w 2356459"/>
                <a:gd name="connsiteY8" fmla="*/ 942265 h 1087923"/>
                <a:gd name="connsiteX9" fmla="*/ 2140254 w 2356459"/>
                <a:gd name="connsiteY9" fmla="*/ 925789 h 1087923"/>
                <a:gd name="connsiteX10" fmla="*/ 578923 w 2356459"/>
                <a:gd name="connsiteY10" fmla="*/ 925789 h 1087923"/>
                <a:gd name="connsiteX11" fmla="*/ 578923 w 2356459"/>
                <a:gd name="connsiteY11" fmla="*/ 1039264 h 1087923"/>
                <a:gd name="connsiteX12" fmla="*/ 508810 w 2356459"/>
                <a:gd name="connsiteY12" fmla="*/ 1074880 h 1087923"/>
                <a:gd name="connsiteX13" fmla="*/ 32438 w 2356459"/>
                <a:gd name="connsiteY13" fmla="*/ 606849 h 1087923"/>
                <a:gd name="connsiteX14" fmla="*/ 28352 w 2356459"/>
                <a:gd name="connsiteY14" fmla="*/ 495288 h 1087923"/>
                <a:gd name="connsiteX15" fmla="*/ 522693 w 2356459"/>
                <a:gd name="connsiteY15" fmla="*/ 9602 h 1087923"/>
                <a:gd name="connsiteX0" fmla="*/ 510787 w 2356459"/>
                <a:gd name="connsiteY0" fmla="*/ 14078 h 1080493"/>
                <a:gd name="connsiteX1" fmla="*/ 578923 w 2356459"/>
                <a:gd name="connsiteY1" fmla="*/ 30736 h 1080493"/>
                <a:gd name="connsiteX2" fmla="*/ 578923 w 2356459"/>
                <a:gd name="connsiteY2" fmla="*/ 164903 h 1080493"/>
                <a:gd name="connsiteX3" fmla="*/ 1443845 w 2356459"/>
                <a:gd name="connsiteY3" fmla="*/ 164903 h 1080493"/>
                <a:gd name="connsiteX4" fmla="*/ 1574635 w 2356459"/>
                <a:gd name="connsiteY4" fmla="*/ 220182 h 1080493"/>
                <a:gd name="connsiteX5" fmla="*/ 2281094 w 2356459"/>
                <a:gd name="connsiteY5" fmla="*/ 926641 h 1080493"/>
                <a:gd name="connsiteX6" fmla="*/ 2316127 w 2356459"/>
                <a:gd name="connsiteY6" fmla="*/ 966138 h 1080493"/>
                <a:gd name="connsiteX7" fmla="*/ 2356459 w 2356459"/>
                <a:gd name="connsiteY7" fmla="*/ 1040106 h 1080493"/>
                <a:gd name="connsiteX8" fmla="*/ 2222613 w 2356459"/>
                <a:gd name="connsiteY8" fmla="*/ 934835 h 1080493"/>
                <a:gd name="connsiteX9" fmla="*/ 2140254 w 2356459"/>
                <a:gd name="connsiteY9" fmla="*/ 918359 h 1080493"/>
                <a:gd name="connsiteX10" fmla="*/ 578923 w 2356459"/>
                <a:gd name="connsiteY10" fmla="*/ 918359 h 1080493"/>
                <a:gd name="connsiteX11" fmla="*/ 578923 w 2356459"/>
                <a:gd name="connsiteY11" fmla="*/ 1031834 h 1080493"/>
                <a:gd name="connsiteX12" fmla="*/ 508810 w 2356459"/>
                <a:gd name="connsiteY12" fmla="*/ 1067450 h 1080493"/>
                <a:gd name="connsiteX13" fmla="*/ 32438 w 2356459"/>
                <a:gd name="connsiteY13" fmla="*/ 599419 h 1080493"/>
                <a:gd name="connsiteX14" fmla="*/ 28352 w 2356459"/>
                <a:gd name="connsiteY14" fmla="*/ 487858 h 1080493"/>
                <a:gd name="connsiteX15" fmla="*/ 510787 w 2356459"/>
                <a:gd name="connsiteY15" fmla="*/ 14078 h 1080493"/>
                <a:gd name="connsiteX0" fmla="*/ 510787 w 2356459"/>
                <a:gd name="connsiteY0" fmla="*/ 15991 h 1082406"/>
                <a:gd name="connsiteX1" fmla="*/ 578923 w 2356459"/>
                <a:gd name="connsiteY1" fmla="*/ 32649 h 1082406"/>
                <a:gd name="connsiteX2" fmla="*/ 578923 w 2356459"/>
                <a:gd name="connsiteY2" fmla="*/ 166816 h 1082406"/>
                <a:gd name="connsiteX3" fmla="*/ 1443845 w 2356459"/>
                <a:gd name="connsiteY3" fmla="*/ 166816 h 1082406"/>
                <a:gd name="connsiteX4" fmla="*/ 1574635 w 2356459"/>
                <a:gd name="connsiteY4" fmla="*/ 222095 h 1082406"/>
                <a:gd name="connsiteX5" fmla="*/ 2281094 w 2356459"/>
                <a:gd name="connsiteY5" fmla="*/ 928554 h 1082406"/>
                <a:gd name="connsiteX6" fmla="*/ 2316127 w 2356459"/>
                <a:gd name="connsiteY6" fmla="*/ 968051 h 1082406"/>
                <a:gd name="connsiteX7" fmla="*/ 2356459 w 2356459"/>
                <a:gd name="connsiteY7" fmla="*/ 1042019 h 1082406"/>
                <a:gd name="connsiteX8" fmla="*/ 2222613 w 2356459"/>
                <a:gd name="connsiteY8" fmla="*/ 936748 h 1082406"/>
                <a:gd name="connsiteX9" fmla="*/ 2140254 w 2356459"/>
                <a:gd name="connsiteY9" fmla="*/ 920272 h 1082406"/>
                <a:gd name="connsiteX10" fmla="*/ 578923 w 2356459"/>
                <a:gd name="connsiteY10" fmla="*/ 920272 h 1082406"/>
                <a:gd name="connsiteX11" fmla="*/ 578923 w 2356459"/>
                <a:gd name="connsiteY11" fmla="*/ 1033747 h 1082406"/>
                <a:gd name="connsiteX12" fmla="*/ 508810 w 2356459"/>
                <a:gd name="connsiteY12" fmla="*/ 1069363 h 1082406"/>
                <a:gd name="connsiteX13" fmla="*/ 32438 w 2356459"/>
                <a:gd name="connsiteY13" fmla="*/ 601332 h 1082406"/>
                <a:gd name="connsiteX14" fmla="*/ 28352 w 2356459"/>
                <a:gd name="connsiteY14" fmla="*/ 489771 h 1082406"/>
                <a:gd name="connsiteX15" fmla="*/ 510787 w 2356459"/>
                <a:gd name="connsiteY15" fmla="*/ 15991 h 1082406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7930 w 2356459"/>
                <a:gd name="connsiteY0" fmla="*/ 11707 h 1085266"/>
                <a:gd name="connsiteX1" fmla="*/ 578923 w 2356459"/>
                <a:gd name="connsiteY1" fmla="*/ 40271 h 1085266"/>
                <a:gd name="connsiteX2" fmla="*/ 578923 w 2356459"/>
                <a:gd name="connsiteY2" fmla="*/ 169676 h 1085266"/>
                <a:gd name="connsiteX3" fmla="*/ 1443845 w 2356459"/>
                <a:gd name="connsiteY3" fmla="*/ 169676 h 1085266"/>
                <a:gd name="connsiteX4" fmla="*/ 1574635 w 2356459"/>
                <a:gd name="connsiteY4" fmla="*/ 224955 h 1085266"/>
                <a:gd name="connsiteX5" fmla="*/ 2281094 w 2356459"/>
                <a:gd name="connsiteY5" fmla="*/ 931414 h 1085266"/>
                <a:gd name="connsiteX6" fmla="*/ 2316127 w 2356459"/>
                <a:gd name="connsiteY6" fmla="*/ 970911 h 1085266"/>
                <a:gd name="connsiteX7" fmla="*/ 2356459 w 2356459"/>
                <a:gd name="connsiteY7" fmla="*/ 1044879 h 1085266"/>
                <a:gd name="connsiteX8" fmla="*/ 2222613 w 2356459"/>
                <a:gd name="connsiteY8" fmla="*/ 939608 h 1085266"/>
                <a:gd name="connsiteX9" fmla="*/ 2140254 w 2356459"/>
                <a:gd name="connsiteY9" fmla="*/ 923132 h 1085266"/>
                <a:gd name="connsiteX10" fmla="*/ 578923 w 2356459"/>
                <a:gd name="connsiteY10" fmla="*/ 923132 h 1085266"/>
                <a:gd name="connsiteX11" fmla="*/ 578923 w 2356459"/>
                <a:gd name="connsiteY11" fmla="*/ 1036607 h 1085266"/>
                <a:gd name="connsiteX12" fmla="*/ 508810 w 2356459"/>
                <a:gd name="connsiteY12" fmla="*/ 1072223 h 1085266"/>
                <a:gd name="connsiteX13" fmla="*/ 32438 w 2356459"/>
                <a:gd name="connsiteY13" fmla="*/ 604192 h 1085266"/>
                <a:gd name="connsiteX14" fmla="*/ 28352 w 2356459"/>
                <a:gd name="connsiteY14" fmla="*/ 492631 h 1085266"/>
                <a:gd name="connsiteX15" fmla="*/ 517930 w 2356459"/>
                <a:gd name="connsiteY15" fmla="*/ 11707 h 1085266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6459" h="1083410">
                  <a:moveTo>
                    <a:pt x="517930" y="9851"/>
                  </a:moveTo>
                  <a:cubicBezTo>
                    <a:pt x="539053" y="-11586"/>
                    <a:pt x="579231" y="2699"/>
                    <a:pt x="578923" y="45559"/>
                  </a:cubicBezTo>
                  <a:lnTo>
                    <a:pt x="578923" y="167820"/>
                  </a:lnTo>
                  <a:lnTo>
                    <a:pt x="1443845" y="167820"/>
                  </a:lnTo>
                  <a:cubicBezTo>
                    <a:pt x="1501729" y="169578"/>
                    <a:pt x="1542944" y="192766"/>
                    <a:pt x="1574635" y="223099"/>
                  </a:cubicBezTo>
                  <a:lnTo>
                    <a:pt x="2281094" y="929558"/>
                  </a:lnTo>
                  <a:lnTo>
                    <a:pt x="2316127" y="969055"/>
                  </a:lnTo>
                  <a:cubicBezTo>
                    <a:pt x="2332250" y="991032"/>
                    <a:pt x="2346140" y="1015242"/>
                    <a:pt x="2356459" y="1043023"/>
                  </a:cubicBezTo>
                  <a:cubicBezTo>
                    <a:pt x="2328810" y="987990"/>
                    <a:pt x="2280921" y="956174"/>
                    <a:pt x="2222613" y="937752"/>
                  </a:cubicBezTo>
                  <a:lnTo>
                    <a:pt x="2140254" y="921276"/>
                  </a:lnTo>
                  <a:lnTo>
                    <a:pt x="578923" y="921276"/>
                  </a:lnTo>
                  <a:lnTo>
                    <a:pt x="578923" y="1034751"/>
                  </a:lnTo>
                  <a:cubicBezTo>
                    <a:pt x="579365" y="1077579"/>
                    <a:pt x="534562" y="1098977"/>
                    <a:pt x="508810" y="1070367"/>
                  </a:cubicBezTo>
                  <a:lnTo>
                    <a:pt x="32438" y="602336"/>
                  </a:lnTo>
                  <a:cubicBezTo>
                    <a:pt x="-9405" y="560386"/>
                    <a:pt x="-10767" y="532725"/>
                    <a:pt x="28352" y="490775"/>
                  </a:cubicBezTo>
                  <a:lnTo>
                    <a:pt x="517930" y="9851"/>
                  </a:lnTo>
                  <a:close/>
                </a:path>
              </a:pathLst>
            </a:custGeom>
            <a:gradFill>
              <a:gsLst>
                <a:gs pos="100000">
                  <a:srgbClr val="6D7175"/>
                </a:gs>
                <a:gs pos="33000">
                  <a:srgbClr val="4D4D4F"/>
                </a:gs>
                <a:gs pos="28000">
                  <a:schemeClr val="bg1">
                    <a:lumMod val="75000"/>
                  </a:schemeClr>
                </a:gs>
              </a:gsLst>
              <a:lin ang="8100000" scaled="0"/>
            </a:gradFill>
            <a:ln>
              <a:noFill/>
            </a:ln>
            <a:effectLst>
              <a:outerShdw dist="19050" dir="14400000" rotWithShape="0">
                <a:srgbClr val="009A8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 rot="5400000">
              <a:off x="5150556" y="2652580"/>
              <a:ext cx="1198615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 b="1" dirty="0">
                  <a:solidFill>
                    <a:srgbClr val="764505"/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000" dirty="0">
                  <a:solidFill>
                    <a:srgbClr val="764505"/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5864661" y="4503529"/>
              <a:ext cx="1198615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575070" y="4518712"/>
            <a:ext cx="119861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29623" y="5404896"/>
            <a:ext cx="119861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78750" y="2393098"/>
            <a:ext cx="119861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Steps Gradient Arrows PowerPoint Diagram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7657" y="1478594"/>
            <a:ext cx="119861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524735" y="4569597"/>
            <a:ext cx="643135" cy="641146"/>
            <a:chOff x="4406901" y="1743075"/>
            <a:chExt cx="1027113" cy="1023938"/>
          </a:xfrm>
          <a:solidFill>
            <a:srgbClr val="FFC000"/>
          </a:solidFill>
          <a:effectLst/>
        </p:grpSpPr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4505325" y="1838325"/>
              <a:ext cx="617538" cy="619125"/>
            </a:xfrm>
            <a:custGeom>
              <a:avLst/>
              <a:gdLst>
                <a:gd name="T0" fmla="*/ 158 w 389"/>
                <a:gd name="T1" fmla="*/ 16 h 390"/>
                <a:gd name="T2" fmla="*/ 92 w 389"/>
                <a:gd name="T3" fmla="*/ 44 h 390"/>
                <a:gd name="T4" fmla="*/ 43 w 389"/>
                <a:gd name="T5" fmla="*/ 94 h 390"/>
                <a:gd name="T6" fmla="*/ 16 w 389"/>
                <a:gd name="T7" fmla="*/ 159 h 390"/>
                <a:gd name="T8" fmla="*/ 16 w 389"/>
                <a:gd name="T9" fmla="*/ 232 h 390"/>
                <a:gd name="T10" fmla="*/ 43 w 389"/>
                <a:gd name="T11" fmla="*/ 298 h 390"/>
                <a:gd name="T12" fmla="*/ 92 w 389"/>
                <a:gd name="T13" fmla="*/ 347 h 390"/>
                <a:gd name="T14" fmla="*/ 158 w 389"/>
                <a:gd name="T15" fmla="*/ 374 h 390"/>
                <a:gd name="T16" fmla="*/ 231 w 389"/>
                <a:gd name="T17" fmla="*/ 374 h 390"/>
                <a:gd name="T18" fmla="*/ 296 w 389"/>
                <a:gd name="T19" fmla="*/ 347 h 390"/>
                <a:gd name="T20" fmla="*/ 346 w 389"/>
                <a:gd name="T21" fmla="*/ 298 h 390"/>
                <a:gd name="T22" fmla="*/ 374 w 389"/>
                <a:gd name="T23" fmla="*/ 232 h 390"/>
                <a:gd name="T24" fmla="*/ 374 w 389"/>
                <a:gd name="T25" fmla="*/ 159 h 390"/>
                <a:gd name="T26" fmla="*/ 346 w 389"/>
                <a:gd name="T27" fmla="*/ 94 h 390"/>
                <a:gd name="T28" fmla="*/ 296 w 389"/>
                <a:gd name="T29" fmla="*/ 44 h 390"/>
                <a:gd name="T30" fmla="*/ 231 w 389"/>
                <a:gd name="T31" fmla="*/ 16 h 390"/>
                <a:gd name="T32" fmla="*/ 194 w 389"/>
                <a:gd name="T33" fmla="*/ 0 h 390"/>
                <a:gd name="T34" fmla="*/ 270 w 389"/>
                <a:gd name="T35" fmla="*/ 16 h 390"/>
                <a:gd name="T36" fmla="*/ 332 w 389"/>
                <a:gd name="T37" fmla="*/ 58 h 390"/>
                <a:gd name="T38" fmla="*/ 374 w 389"/>
                <a:gd name="T39" fmla="*/ 120 h 390"/>
                <a:gd name="T40" fmla="*/ 389 w 389"/>
                <a:gd name="T41" fmla="*/ 196 h 390"/>
                <a:gd name="T42" fmla="*/ 374 w 389"/>
                <a:gd name="T43" fmla="*/ 272 h 390"/>
                <a:gd name="T44" fmla="*/ 332 w 389"/>
                <a:gd name="T45" fmla="*/ 334 h 390"/>
                <a:gd name="T46" fmla="*/ 270 w 389"/>
                <a:gd name="T47" fmla="*/ 376 h 390"/>
                <a:gd name="T48" fmla="*/ 194 w 389"/>
                <a:gd name="T49" fmla="*/ 390 h 390"/>
                <a:gd name="T50" fmla="*/ 119 w 389"/>
                <a:gd name="T51" fmla="*/ 376 h 390"/>
                <a:gd name="T52" fmla="*/ 56 w 389"/>
                <a:gd name="T53" fmla="*/ 334 h 390"/>
                <a:gd name="T54" fmla="*/ 14 w 389"/>
                <a:gd name="T55" fmla="*/ 272 h 390"/>
                <a:gd name="T56" fmla="*/ 0 w 389"/>
                <a:gd name="T57" fmla="*/ 196 h 390"/>
                <a:gd name="T58" fmla="*/ 14 w 389"/>
                <a:gd name="T59" fmla="*/ 120 h 390"/>
                <a:gd name="T60" fmla="*/ 56 w 389"/>
                <a:gd name="T61" fmla="*/ 58 h 390"/>
                <a:gd name="T62" fmla="*/ 119 w 389"/>
                <a:gd name="T63" fmla="*/ 16 h 390"/>
                <a:gd name="T64" fmla="*/ 194 w 389"/>
                <a:gd name="T65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9" h="390">
                  <a:moveTo>
                    <a:pt x="194" y="12"/>
                  </a:moveTo>
                  <a:lnTo>
                    <a:pt x="158" y="16"/>
                  </a:lnTo>
                  <a:lnTo>
                    <a:pt x="124" y="26"/>
                  </a:lnTo>
                  <a:lnTo>
                    <a:pt x="92" y="44"/>
                  </a:lnTo>
                  <a:lnTo>
                    <a:pt x="65" y="67"/>
                  </a:lnTo>
                  <a:lnTo>
                    <a:pt x="43" y="94"/>
                  </a:lnTo>
                  <a:lnTo>
                    <a:pt x="26" y="124"/>
                  </a:lnTo>
                  <a:lnTo>
                    <a:pt x="16" y="159"/>
                  </a:lnTo>
                  <a:lnTo>
                    <a:pt x="11" y="196"/>
                  </a:lnTo>
                  <a:lnTo>
                    <a:pt x="16" y="232"/>
                  </a:lnTo>
                  <a:lnTo>
                    <a:pt x="26" y="266"/>
                  </a:lnTo>
                  <a:lnTo>
                    <a:pt x="43" y="298"/>
                  </a:lnTo>
                  <a:lnTo>
                    <a:pt x="65" y="325"/>
                  </a:lnTo>
                  <a:lnTo>
                    <a:pt x="92" y="347"/>
                  </a:lnTo>
                  <a:lnTo>
                    <a:pt x="124" y="364"/>
                  </a:lnTo>
                  <a:lnTo>
                    <a:pt x="158" y="374"/>
                  </a:lnTo>
                  <a:lnTo>
                    <a:pt x="194" y="378"/>
                  </a:lnTo>
                  <a:lnTo>
                    <a:pt x="231" y="374"/>
                  </a:lnTo>
                  <a:lnTo>
                    <a:pt x="266" y="364"/>
                  </a:lnTo>
                  <a:lnTo>
                    <a:pt x="296" y="347"/>
                  </a:lnTo>
                  <a:lnTo>
                    <a:pt x="323" y="325"/>
                  </a:lnTo>
                  <a:lnTo>
                    <a:pt x="346" y="298"/>
                  </a:lnTo>
                  <a:lnTo>
                    <a:pt x="364" y="266"/>
                  </a:lnTo>
                  <a:lnTo>
                    <a:pt x="374" y="232"/>
                  </a:lnTo>
                  <a:lnTo>
                    <a:pt x="378" y="196"/>
                  </a:lnTo>
                  <a:lnTo>
                    <a:pt x="374" y="159"/>
                  </a:lnTo>
                  <a:lnTo>
                    <a:pt x="364" y="124"/>
                  </a:lnTo>
                  <a:lnTo>
                    <a:pt x="346" y="94"/>
                  </a:lnTo>
                  <a:lnTo>
                    <a:pt x="323" y="67"/>
                  </a:lnTo>
                  <a:lnTo>
                    <a:pt x="296" y="44"/>
                  </a:lnTo>
                  <a:lnTo>
                    <a:pt x="266" y="26"/>
                  </a:lnTo>
                  <a:lnTo>
                    <a:pt x="231" y="16"/>
                  </a:lnTo>
                  <a:lnTo>
                    <a:pt x="194" y="12"/>
                  </a:lnTo>
                  <a:close/>
                  <a:moveTo>
                    <a:pt x="194" y="0"/>
                  </a:moveTo>
                  <a:lnTo>
                    <a:pt x="234" y="5"/>
                  </a:lnTo>
                  <a:lnTo>
                    <a:pt x="270" y="16"/>
                  </a:lnTo>
                  <a:lnTo>
                    <a:pt x="303" y="33"/>
                  </a:lnTo>
                  <a:lnTo>
                    <a:pt x="332" y="58"/>
                  </a:lnTo>
                  <a:lnTo>
                    <a:pt x="356" y="87"/>
                  </a:lnTo>
                  <a:lnTo>
                    <a:pt x="374" y="120"/>
                  </a:lnTo>
                  <a:lnTo>
                    <a:pt x="385" y="156"/>
                  </a:lnTo>
                  <a:lnTo>
                    <a:pt x="389" y="196"/>
                  </a:lnTo>
                  <a:lnTo>
                    <a:pt x="385" y="235"/>
                  </a:lnTo>
                  <a:lnTo>
                    <a:pt x="374" y="272"/>
                  </a:lnTo>
                  <a:lnTo>
                    <a:pt x="356" y="305"/>
                  </a:lnTo>
                  <a:lnTo>
                    <a:pt x="332" y="334"/>
                  </a:lnTo>
                  <a:lnTo>
                    <a:pt x="303" y="357"/>
                  </a:lnTo>
                  <a:lnTo>
                    <a:pt x="270" y="376"/>
                  </a:lnTo>
                  <a:lnTo>
                    <a:pt x="234" y="387"/>
                  </a:lnTo>
                  <a:lnTo>
                    <a:pt x="194" y="390"/>
                  </a:lnTo>
                  <a:lnTo>
                    <a:pt x="155" y="387"/>
                  </a:lnTo>
                  <a:lnTo>
                    <a:pt x="119" y="376"/>
                  </a:lnTo>
                  <a:lnTo>
                    <a:pt x="85" y="357"/>
                  </a:lnTo>
                  <a:lnTo>
                    <a:pt x="56" y="334"/>
                  </a:lnTo>
                  <a:lnTo>
                    <a:pt x="33" y="305"/>
                  </a:lnTo>
                  <a:lnTo>
                    <a:pt x="14" y="272"/>
                  </a:lnTo>
                  <a:lnTo>
                    <a:pt x="3" y="235"/>
                  </a:lnTo>
                  <a:lnTo>
                    <a:pt x="0" y="196"/>
                  </a:lnTo>
                  <a:lnTo>
                    <a:pt x="3" y="156"/>
                  </a:lnTo>
                  <a:lnTo>
                    <a:pt x="14" y="120"/>
                  </a:lnTo>
                  <a:lnTo>
                    <a:pt x="33" y="87"/>
                  </a:lnTo>
                  <a:lnTo>
                    <a:pt x="56" y="58"/>
                  </a:lnTo>
                  <a:lnTo>
                    <a:pt x="85" y="33"/>
                  </a:lnTo>
                  <a:lnTo>
                    <a:pt x="119" y="16"/>
                  </a:lnTo>
                  <a:lnTo>
                    <a:pt x="155" y="5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4406901" y="1743075"/>
              <a:ext cx="1027113" cy="1023938"/>
            </a:xfrm>
            <a:custGeom>
              <a:avLst/>
              <a:gdLst>
                <a:gd name="T0" fmla="*/ 541 w 647"/>
                <a:gd name="T1" fmla="*/ 608 h 645"/>
                <a:gd name="T2" fmla="*/ 574 w 647"/>
                <a:gd name="T3" fmla="*/ 621 h 645"/>
                <a:gd name="T4" fmla="*/ 608 w 647"/>
                <a:gd name="T5" fmla="*/ 607 h 645"/>
                <a:gd name="T6" fmla="*/ 622 w 647"/>
                <a:gd name="T7" fmla="*/ 572 h 645"/>
                <a:gd name="T8" fmla="*/ 610 w 647"/>
                <a:gd name="T9" fmla="*/ 539 h 645"/>
                <a:gd name="T10" fmla="*/ 437 w 647"/>
                <a:gd name="T11" fmla="*/ 437 h 645"/>
                <a:gd name="T12" fmla="*/ 532 w 647"/>
                <a:gd name="T13" fmla="*/ 599 h 645"/>
                <a:gd name="T14" fmla="*/ 461 w 647"/>
                <a:gd name="T15" fmla="*/ 410 h 645"/>
                <a:gd name="T16" fmla="*/ 214 w 647"/>
                <a:gd name="T17" fmla="*/ 27 h 645"/>
                <a:gd name="T18" fmla="*/ 140 w 647"/>
                <a:gd name="T19" fmla="*/ 56 h 645"/>
                <a:gd name="T20" fmla="*/ 79 w 647"/>
                <a:gd name="T21" fmla="*/ 106 h 645"/>
                <a:gd name="T22" fmla="*/ 39 w 647"/>
                <a:gd name="T23" fmla="*/ 175 h 645"/>
                <a:gd name="T24" fmla="*/ 25 w 647"/>
                <a:gd name="T25" fmla="*/ 256 h 645"/>
                <a:gd name="T26" fmla="*/ 39 w 647"/>
                <a:gd name="T27" fmla="*/ 336 h 645"/>
                <a:gd name="T28" fmla="*/ 79 w 647"/>
                <a:gd name="T29" fmla="*/ 405 h 645"/>
                <a:gd name="T30" fmla="*/ 140 w 647"/>
                <a:gd name="T31" fmla="*/ 456 h 645"/>
                <a:gd name="T32" fmla="*/ 214 w 647"/>
                <a:gd name="T33" fmla="*/ 483 h 645"/>
                <a:gd name="T34" fmla="*/ 298 w 647"/>
                <a:gd name="T35" fmla="*/ 483 h 645"/>
                <a:gd name="T36" fmla="*/ 374 w 647"/>
                <a:gd name="T37" fmla="*/ 456 h 645"/>
                <a:gd name="T38" fmla="*/ 434 w 647"/>
                <a:gd name="T39" fmla="*/ 405 h 645"/>
                <a:gd name="T40" fmla="*/ 473 w 647"/>
                <a:gd name="T41" fmla="*/ 336 h 645"/>
                <a:gd name="T42" fmla="*/ 489 w 647"/>
                <a:gd name="T43" fmla="*/ 256 h 645"/>
                <a:gd name="T44" fmla="*/ 473 w 647"/>
                <a:gd name="T45" fmla="*/ 175 h 645"/>
                <a:gd name="T46" fmla="*/ 434 w 647"/>
                <a:gd name="T47" fmla="*/ 106 h 645"/>
                <a:gd name="T48" fmla="*/ 374 w 647"/>
                <a:gd name="T49" fmla="*/ 56 h 645"/>
                <a:gd name="T50" fmla="*/ 298 w 647"/>
                <a:gd name="T51" fmla="*/ 27 h 645"/>
                <a:gd name="T52" fmla="*/ 256 w 647"/>
                <a:gd name="T53" fmla="*/ 0 h 645"/>
                <a:gd name="T54" fmla="*/ 346 w 647"/>
                <a:gd name="T55" fmla="*/ 16 h 645"/>
                <a:gd name="T56" fmla="*/ 421 w 647"/>
                <a:gd name="T57" fmla="*/ 59 h 645"/>
                <a:gd name="T58" fmla="*/ 477 w 647"/>
                <a:gd name="T59" fmla="*/ 127 h 645"/>
                <a:gd name="T60" fmla="*/ 509 w 647"/>
                <a:gd name="T61" fmla="*/ 210 h 645"/>
                <a:gd name="T62" fmla="*/ 507 w 647"/>
                <a:gd name="T63" fmla="*/ 303 h 645"/>
                <a:gd name="T64" fmla="*/ 474 w 647"/>
                <a:gd name="T65" fmla="*/ 390 h 645"/>
                <a:gd name="T66" fmla="*/ 625 w 647"/>
                <a:gd name="T67" fmla="*/ 520 h 645"/>
                <a:gd name="T68" fmla="*/ 637 w 647"/>
                <a:gd name="T69" fmla="*/ 536 h 645"/>
                <a:gd name="T70" fmla="*/ 647 w 647"/>
                <a:gd name="T71" fmla="*/ 572 h 645"/>
                <a:gd name="T72" fmla="*/ 633 w 647"/>
                <a:gd name="T73" fmla="*/ 615 h 645"/>
                <a:gd name="T74" fmla="*/ 597 w 647"/>
                <a:gd name="T75" fmla="*/ 643 h 645"/>
                <a:gd name="T76" fmla="*/ 553 w 647"/>
                <a:gd name="T77" fmla="*/ 643 h 645"/>
                <a:gd name="T78" fmla="*/ 522 w 647"/>
                <a:gd name="T79" fmla="*/ 624 h 645"/>
                <a:gd name="T80" fmla="*/ 516 w 647"/>
                <a:gd name="T81" fmla="*/ 618 h 645"/>
                <a:gd name="T82" fmla="*/ 349 w 647"/>
                <a:gd name="T83" fmla="*/ 495 h 645"/>
                <a:gd name="T84" fmla="*/ 256 w 647"/>
                <a:gd name="T85" fmla="*/ 512 h 645"/>
                <a:gd name="T86" fmla="*/ 167 w 647"/>
                <a:gd name="T87" fmla="*/ 496 h 645"/>
                <a:gd name="T88" fmla="*/ 92 w 647"/>
                <a:gd name="T89" fmla="*/ 451 h 645"/>
                <a:gd name="T90" fmla="*/ 36 w 647"/>
                <a:gd name="T91" fmla="*/ 385 h 645"/>
                <a:gd name="T92" fmla="*/ 4 w 647"/>
                <a:gd name="T93" fmla="*/ 302 h 645"/>
                <a:gd name="T94" fmla="*/ 4 w 647"/>
                <a:gd name="T95" fmla="*/ 210 h 645"/>
                <a:gd name="T96" fmla="*/ 36 w 647"/>
                <a:gd name="T97" fmla="*/ 127 h 645"/>
                <a:gd name="T98" fmla="*/ 92 w 647"/>
                <a:gd name="T99" fmla="*/ 59 h 645"/>
                <a:gd name="T100" fmla="*/ 167 w 647"/>
                <a:gd name="T101" fmla="*/ 16 h 645"/>
                <a:gd name="T102" fmla="*/ 256 w 647"/>
                <a:gd name="T10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7" h="645">
                  <a:moveTo>
                    <a:pt x="610" y="539"/>
                  </a:moveTo>
                  <a:lnTo>
                    <a:pt x="541" y="608"/>
                  </a:lnTo>
                  <a:lnTo>
                    <a:pt x="555" y="618"/>
                  </a:lnTo>
                  <a:lnTo>
                    <a:pt x="574" y="621"/>
                  </a:lnTo>
                  <a:lnTo>
                    <a:pt x="592" y="618"/>
                  </a:lnTo>
                  <a:lnTo>
                    <a:pt x="608" y="607"/>
                  </a:lnTo>
                  <a:lnTo>
                    <a:pt x="618" y="592"/>
                  </a:lnTo>
                  <a:lnTo>
                    <a:pt x="622" y="572"/>
                  </a:lnTo>
                  <a:lnTo>
                    <a:pt x="618" y="555"/>
                  </a:lnTo>
                  <a:lnTo>
                    <a:pt x="610" y="539"/>
                  </a:lnTo>
                  <a:close/>
                  <a:moveTo>
                    <a:pt x="461" y="410"/>
                  </a:moveTo>
                  <a:lnTo>
                    <a:pt x="437" y="437"/>
                  </a:lnTo>
                  <a:lnTo>
                    <a:pt x="410" y="460"/>
                  </a:lnTo>
                  <a:lnTo>
                    <a:pt x="532" y="599"/>
                  </a:lnTo>
                  <a:lnTo>
                    <a:pt x="599" y="532"/>
                  </a:lnTo>
                  <a:lnTo>
                    <a:pt x="461" y="410"/>
                  </a:lnTo>
                  <a:close/>
                  <a:moveTo>
                    <a:pt x="256" y="24"/>
                  </a:moveTo>
                  <a:lnTo>
                    <a:pt x="214" y="27"/>
                  </a:lnTo>
                  <a:lnTo>
                    <a:pt x="175" y="39"/>
                  </a:lnTo>
                  <a:lnTo>
                    <a:pt x="140" y="56"/>
                  </a:lnTo>
                  <a:lnTo>
                    <a:pt x="106" y="78"/>
                  </a:lnTo>
                  <a:lnTo>
                    <a:pt x="79" y="106"/>
                  </a:lnTo>
                  <a:lnTo>
                    <a:pt x="56" y="138"/>
                  </a:lnTo>
                  <a:lnTo>
                    <a:pt x="39" y="175"/>
                  </a:lnTo>
                  <a:lnTo>
                    <a:pt x="29" y="214"/>
                  </a:lnTo>
                  <a:lnTo>
                    <a:pt x="25" y="256"/>
                  </a:lnTo>
                  <a:lnTo>
                    <a:pt x="29" y="298"/>
                  </a:lnTo>
                  <a:lnTo>
                    <a:pt x="39" y="336"/>
                  </a:lnTo>
                  <a:lnTo>
                    <a:pt x="56" y="372"/>
                  </a:lnTo>
                  <a:lnTo>
                    <a:pt x="79" y="405"/>
                  </a:lnTo>
                  <a:lnTo>
                    <a:pt x="106" y="433"/>
                  </a:lnTo>
                  <a:lnTo>
                    <a:pt x="140" y="456"/>
                  </a:lnTo>
                  <a:lnTo>
                    <a:pt x="175" y="473"/>
                  </a:lnTo>
                  <a:lnTo>
                    <a:pt x="214" y="483"/>
                  </a:lnTo>
                  <a:lnTo>
                    <a:pt x="256" y="487"/>
                  </a:lnTo>
                  <a:lnTo>
                    <a:pt x="298" y="483"/>
                  </a:lnTo>
                  <a:lnTo>
                    <a:pt x="338" y="473"/>
                  </a:lnTo>
                  <a:lnTo>
                    <a:pt x="374" y="456"/>
                  </a:lnTo>
                  <a:lnTo>
                    <a:pt x="405" y="433"/>
                  </a:lnTo>
                  <a:lnTo>
                    <a:pt x="434" y="405"/>
                  </a:lnTo>
                  <a:lnTo>
                    <a:pt x="457" y="372"/>
                  </a:lnTo>
                  <a:lnTo>
                    <a:pt x="473" y="336"/>
                  </a:lnTo>
                  <a:lnTo>
                    <a:pt x="484" y="298"/>
                  </a:lnTo>
                  <a:lnTo>
                    <a:pt x="489" y="256"/>
                  </a:lnTo>
                  <a:lnTo>
                    <a:pt x="484" y="214"/>
                  </a:lnTo>
                  <a:lnTo>
                    <a:pt x="473" y="175"/>
                  </a:lnTo>
                  <a:lnTo>
                    <a:pt x="457" y="138"/>
                  </a:lnTo>
                  <a:lnTo>
                    <a:pt x="434" y="106"/>
                  </a:lnTo>
                  <a:lnTo>
                    <a:pt x="405" y="78"/>
                  </a:lnTo>
                  <a:lnTo>
                    <a:pt x="374" y="56"/>
                  </a:lnTo>
                  <a:lnTo>
                    <a:pt x="338" y="39"/>
                  </a:lnTo>
                  <a:lnTo>
                    <a:pt x="298" y="27"/>
                  </a:lnTo>
                  <a:lnTo>
                    <a:pt x="256" y="24"/>
                  </a:lnTo>
                  <a:close/>
                  <a:moveTo>
                    <a:pt x="256" y="0"/>
                  </a:moveTo>
                  <a:lnTo>
                    <a:pt x="302" y="3"/>
                  </a:lnTo>
                  <a:lnTo>
                    <a:pt x="346" y="16"/>
                  </a:lnTo>
                  <a:lnTo>
                    <a:pt x="385" y="35"/>
                  </a:lnTo>
                  <a:lnTo>
                    <a:pt x="421" y="59"/>
                  </a:lnTo>
                  <a:lnTo>
                    <a:pt x="453" y="91"/>
                  </a:lnTo>
                  <a:lnTo>
                    <a:pt x="477" y="127"/>
                  </a:lnTo>
                  <a:lnTo>
                    <a:pt x="496" y="167"/>
                  </a:lnTo>
                  <a:lnTo>
                    <a:pt x="509" y="210"/>
                  </a:lnTo>
                  <a:lnTo>
                    <a:pt x="512" y="256"/>
                  </a:lnTo>
                  <a:lnTo>
                    <a:pt x="507" y="303"/>
                  </a:lnTo>
                  <a:lnTo>
                    <a:pt x="495" y="348"/>
                  </a:lnTo>
                  <a:lnTo>
                    <a:pt x="474" y="390"/>
                  </a:lnTo>
                  <a:lnTo>
                    <a:pt x="618" y="515"/>
                  </a:lnTo>
                  <a:lnTo>
                    <a:pt x="625" y="520"/>
                  </a:lnTo>
                  <a:lnTo>
                    <a:pt x="625" y="520"/>
                  </a:lnTo>
                  <a:lnTo>
                    <a:pt x="637" y="536"/>
                  </a:lnTo>
                  <a:lnTo>
                    <a:pt x="644" y="553"/>
                  </a:lnTo>
                  <a:lnTo>
                    <a:pt x="647" y="572"/>
                  </a:lnTo>
                  <a:lnTo>
                    <a:pt x="643" y="595"/>
                  </a:lnTo>
                  <a:lnTo>
                    <a:pt x="633" y="615"/>
                  </a:lnTo>
                  <a:lnTo>
                    <a:pt x="617" y="631"/>
                  </a:lnTo>
                  <a:lnTo>
                    <a:pt x="597" y="643"/>
                  </a:lnTo>
                  <a:lnTo>
                    <a:pt x="574" y="645"/>
                  </a:lnTo>
                  <a:lnTo>
                    <a:pt x="553" y="643"/>
                  </a:lnTo>
                  <a:lnTo>
                    <a:pt x="536" y="635"/>
                  </a:lnTo>
                  <a:lnTo>
                    <a:pt x="522" y="624"/>
                  </a:lnTo>
                  <a:lnTo>
                    <a:pt x="522" y="624"/>
                  </a:lnTo>
                  <a:lnTo>
                    <a:pt x="516" y="618"/>
                  </a:lnTo>
                  <a:lnTo>
                    <a:pt x="390" y="474"/>
                  </a:lnTo>
                  <a:lnTo>
                    <a:pt x="349" y="495"/>
                  </a:lnTo>
                  <a:lnTo>
                    <a:pt x="305" y="507"/>
                  </a:lnTo>
                  <a:lnTo>
                    <a:pt x="256" y="512"/>
                  </a:lnTo>
                  <a:lnTo>
                    <a:pt x="210" y="507"/>
                  </a:lnTo>
                  <a:lnTo>
                    <a:pt x="167" y="496"/>
                  </a:lnTo>
                  <a:lnTo>
                    <a:pt x="127" y="477"/>
                  </a:lnTo>
                  <a:lnTo>
                    <a:pt x="92" y="451"/>
                  </a:lnTo>
                  <a:lnTo>
                    <a:pt x="60" y="421"/>
                  </a:lnTo>
                  <a:lnTo>
                    <a:pt x="36" y="385"/>
                  </a:lnTo>
                  <a:lnTo>
                    <a:pt x="16" y="345"/>
                  </a:lnTo>
                  <a:lnTo>
                    <a:pt x="4" y="302"/>
                  </a:lnTo>
                  <a:lnTo>
                    <a:pt x="0" y="256"/>
                  </a:lnTo>
                  <a:lnTo>
                    <a:pt x="4" y="210"/>
                  </a:lnTo>
                  <a:lnTo>
                    <a:pt x="16" y="167"/>
                  </a:lnTo>
                  <a:lnTo>
                    <a:pt x="36" y="127"/>
                  </a:lnTo>
                  <a:lnTo>
                    <a:pt x="60" y="91"/>
                  </a:lnTo>
                  <a:lnTo>
                    <a:pt x="92" y="59"/>
                  </a:lnTo>
                  <a:lnTo>
                    <a:pt x="127" y="35"/>
                  </a:lnTo>
                  <a:lnTo>
                    <a:pt x="167" y="16"/>
                  </a:lnTo>
                  <a:lnTo>
                    <a:pt x="210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Freeform 26"/>
          <p:cNvSpPr>
            <a:spLocks noEditPoints="1"/>
          </p:cNvSpPr>
          <p:nvPr/>
        </p:nvSpPr>
        <p:spPr bwMode="auto">
          <a:xfrm>
            <a:off x="5891033" y="3535664"/>
            <a:ext cx="472674" cy="696701"/>
          </a:xfrm>
          <a:custGeom>
            <a:avLst/>
            <a:gdLst>
              <a:gd name="T0" fmla="*/ 243 w 576"/>
              <a:gd name="T1" fmla="*/ 804 h 849"/>
              <a:gd name="T2" fmla="*/ 289 w 576"/>
              <a:gd name="T3" fmla="*/ 816 h 849"/>
              <a:gd name="T4" fmla="*/ 334 w 576"/>
              <a:gd name="T5" fmla="*/ 804 h 849"/>
              <a:gd name="T6" fmla="*/ 212 w 576"/>
              <a:gd name="T7" fmla="*/ 785 h 849"/>
              <a:gd name="T8" fmla="*/ 185 w 576"/>
              <a:gd name="T9" fmla="*/ 754 h 849"/>
              <a:gd name="T10" fmla="*/ 194 w 576"/>
              <a:gd name="T11" fmla="*/ 769 h 849"/>
              <a:gd name="T12" fmla="*/ 390 w 576"/>
              <a:gd name="T13" fmla="*/ 758 h 849"/>
              <a:gd name="T14" fmla="*/ 392 w 576"/>
              <a:gd name="T15" fmla="*/ 736 h 849"/>
              <a:gd name="T16" fmla="*/ 183 w 576"/>
              <a:gd name="T17" fmla="*/ 720 h 849"/>
              <a:gd name="T18" fmla="*/ 183 w 576"/>
              <a:gd name="T19" fmla="*/ 689 h 849"/>
              <a:gd name="T20" fmla="*/ 392 w 576"/>
              <a:gd name="T21" fmla="*/ 673 h 849"/>
              <a:gd name="T22" fmla="*/ 289 w 576"/>
              <a:gd name="T23" fmla="*/ 31 h 849"/>
              <a:gd name="T24" fmla="*/ 145 w 576"/>
              <a:gd name="T25" fmla="*/ 71 h 849"/>
              <a:gd name="T26" fmla="*/ 53 w 576"/>
              <a:gd name="T27" fmla="*/ 171 h 849"/>
              <a:gd name="T28" fmla="*/ 38 w 576"/>
              <a:gd name="T29" fmla="*/ 311 h 849"/>
              <a:gd name="T30" fmla="*/ 98 w 576"/>
              <a:gd name="T31" fmla="*/ 454 h 849"/>
              <a:gd name="T32" fmla="*/ 162 w 576"/>
              <a:gd name="T33" fmla="*/ 565 h 849"/>
              <a:gd name="T34" fmla="*/ 280 w 576"/>
              <a:gd name="T35" fmla="*/ 624 h 849"/>
              <a:gd name="T36" fmla="*/ 202 w 576"/>
              <a:gd name="T37" fmla="*/ 396 h 849"/>
              <a:gd name="T38" fmla="*/ 203 w 576"/>
              <a:gd name="T39" fmla="*/ 385 h 849"/>
              <a:gd name="T40" fmla="*/ 214 w 576"/>
              <a:gd name="T41" fmla="*/ 389 h 849"/>
              <a:gd name="T42" fmla="*/ 361 w 576"/>
              <a:gd name="T43" fmla="*/ 389 h 849"/>
              <a:gd name="T44" fmla="*/ 369 w 576"/>
              <a:gd name="T45" fmla="*/ 384 h 849"/>
              <a:gd name="T46" fmla="*/ 376 w 576"/>
              <a:gd name="T47" fmla="*/ 393 h 849"/>
              <a:gd name="T48" fmla="*/ 296 w 576"/>
              <a:gd name="T49" fmla="*/ 554 h 849"/>
              <a:gd name="T50" fmla="*/ 401 w 576"/>
              <a:gd name="T51" fmla="*/ 596 h 849"/>
              <a:gd name="T52" fmla="*/ 452 w 576"/>
              <a:gd name="T53" fmla="*/ 498 h 849"/>
              <a:gd name="T54" fmla="*/ 525 w 576"/>
              <a:gd name="T55" fmla="*/ 362 h 849"/>
              <a:gd name="T56" fmla="*/ 539 w 576"/>
              <a:gd name="T57" fmla="*/ 214 h 849"/>
              <a:gd name="T58" fmla="*/ 469 w 576"/>
              <a:gd name="T59" fmla="*/ 98 h 849"/>
              <a:gd name="T60" fmla="*/ 340 w 576"/>
              <a:gd name="T61" fmla="*/ 36 h 849"/>
              <a:gd name="T62" fmla="*/ 340 w 576"/>
              <a:gd name="T63" fmla="*/ 3 h 849"/>
              <a:gd name="T64" fmla="*/ 474 w 576"/>
              <a:gd name="T65" fmla="*/ 60 h 849"/>
              <a:gd name="T66" fmla="*/ 558 w 576"/>
              <a:gd name="T67" fmla="*/ 169 h 849"/>
              <a:gd name="T68" fmla="*/ 572 w 576"/>
              <a:gd name="T69" fmla="*/ 309 h 849"/>
              <a:gd name="T70" fmla="*/ 523 w 576"/>
              <a:gd name="T71" fmla="*/ 442 h 849"/>
              <a:gd name="T72" fmla="*/ 458 w 576"/>
              <a:gd name="T73" fmla="*/ 554 h 849"/>
              <a:gd name="T74" fmla="*/ 425 w 576"/>
              <a:gd name="T75" fmla="*/ 640 h 849"/>
              <a:gd name="T76" fmla="*/ 405 w 576"/>
              <a:gd name="T77" fmla="*/ 793 h 849"/>
              <a:gd name="T78" fmla="*/ 332 w 576"/>
              <a:gd name="T79" fmla="*/ 838 h 849"/>
              <a:gd name="T80" fmla="*/ 269 w 576"/>
              <a:gd name="T81" fmla="*/ 845 h 849"/>
              <a:gd name="T82" fmla="*/ 192 w 576"/>
              <a:gd name="T83" fmla="*/ 811 h 849"/>
              <a:gd name="T84" fmla="*/ 152 w 576"/>
              <a:gd name="T85" fmla="*/ 753 h 849"/>
              <a:gd name="T86" fmla="*/ 136 w 576"/>
              <a:gd name="T87" fmla="*/ 585 h 849"/>
              <a:gd name="T88" fmla="*/ 76 w 576"/>
              <a:gd name="T89" fmla="*/ 482 h 849"/>
              <a:gd name="T90" fmla="*/ 16 w 576"/>
              <a:gd name="T91" fmla="*/ 354 h 849"/>
              <a:gd name="T92" fmla="*/ 5 w 576"/>
              <a:gd name="T93" fmla="*/ 213 h 849"/>
              <a:gd name="T94" fmla="*/ 67 w 576"/>
              <a:gd name="T95" fmla="*/ 93 h 849"/>
              <a:gd name="T96" fmla="*/ 187 w 576"/>
              <a:gd name="T97" fmla="*/ 16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6" h="849">
                <a:moveTo>
                  <a:pt x="212" y="785"/>
                </a:moveTo>
                <a:lnTo>
                  <a:pt x="222" y="791"/>
                </a:lnTo>
                <a:lnTo>
                  <a:pt x="243" y="804"/>
                </a:lnTo>
                <a:lnTo>
                  <a:pt x="261" y="811"/>
                </a:lnTo>
                <a:lnTo>
                  <a:pt x="278" y="814"/>
                </a:lnTo>
                <a:lnTo>
                  <a:pt x="289" y="816"/>
                </a:lnTo>
                <a:lnTo>
                  <a:pt x="300" y="814"/>
                </a:lnTo>
                <a:lnTo>
                  <a:pt x="314" y="811"/>
                </a:lnTo>
                <a:lnTo>
                  <a:pt x="334" y="804"/>
                </a:lnTo>
                <a:lnTo>
                  <a:pt x="354" y="791"/>
                </a:lnTo>
                <a:lnTo>
                  <a:pt x="365" y="785"/>
                </a:lnTo>
                <a:lnTo>
                  <a:pt x="212" y="785"/>
                </a:lnTo>
                <a:close/>
                <a:moveTo>
                  <a:pt x="183" y="736"/>
                </a:moveTo>
                <a:lnTo>
                  <a:pt x="183" y="753"/>
                </a:lnTo>
                <a:lnTo>
                  <a:pt x="185" y="754"/>
                </a:lnTo>
                <a:lnTo>
                  <a:pt x="187" y="758"/>
                </a:lnTo>
                <a:lnTo>
                  <a:pt x="189" y="764"/>
                </a:lnTo>
                <a:lnTo>
                  <a:pt x="194" y="769"/>
                </a:lnTo>
                <a:lnTo>
                  <a:pt x="383" y="769"/>
                </a:lnTo>
                <a:lnTo>
                  <a:pt x="387" y="764"/>
                </a:lnTo>
                <a:lnTo>
                  <a:pt x="390" y="758"/>
                </a:lnTo>
                <a:lnTo>
                  <a:pt x="392" y="754"/>
                </a:lnTo>
                <a:lnTo>
                  <a:pt x="392" y="753"/>
                </a:lnTo>
                <a:lnTo>
                  <a:pt x="392" y="736"/>
                </a:lnTo>
                <a:lnTo>
                  <a:pt x="183" y="736"/>
                </a:lnTo>
                <a:close/>
                <a:moveTo>
                  <a:pt x="183" y="689"/>
                </a:moveTo>
                <a:lnTo>
                  <a:pt x="183" y="720"/>
                </a:lnTo>
                <a:lnTo>
                  <a:pt x="392" y="720"/>
                </a:lnTo>
                <a:lnTo>
                  <a:pt x="392" y="689"/>
                </a:lnTo>
                <a:lnTo>
                  <a:pt x="183" y="689"/>
                </a:lnTo>
                <a:close/>
                <a:moveTo>
                  <a:pt x="183" y="640"/>
                </a:moveTo>
                <a:lnTo>
                  <a:pt x="183" y="673"/>
                </a:lnTo>
                <a:lnTo>
                  <a:pt x="392" y="673"/>
                </a:lnTo>
                <a:lnTo>
                  <a:pt x="392" y="640"/>
                </a:lnTo>
                <a:lnTo>
                  <a:pt x="183" y="640"/>
                </a:lnTo>
                <a:close/>
                <a:moveTo>
                  <a:pt x="289" y="31"/>
                </a:moveTo>
                <a:lnTo>
                  <a:pt x="236" y="36"/>
                </a:lnTo>
                <a:lnTo>
                  <a:pt x="189" y="49"/>
                </a:lnTo>
                <a:lnTo>
                  <a:pt x="145" y="71"/>
                </a:lnTo>
                <a:lnTo>
                  <a:pt x="107" y="98"/>
                </a:lnTo>
                <a:lnTo>
                  <a:pt x="76" y="133"/>
                </a:lnTo>
                <a:lnTo>
                  <a:pt x="53" y="171"/>
                </a:lnTo>
                <a:lnTo>
                  <a:pt x="38" y="214"/>
                </a:lnTo>
                <a:lnTo>
                  <a:pt x="33" y="260"/>
                </a:lnTo>
                <a:lnTo>
                  <a:pt x="38" y="311"/>
                </a:lnTo>
                <a:lnTo>
                  <a:pt x="53" y="362"/>
                </a:lnTo>
                <a:lnTo>
                  <a:pt x="73" y="409"/>
                </a:lnTo>
                <a:lnTo>
                  <a:pt x="98" y="454"/>
                </a:lnTo>
                <a:lnTo>
                  <a:pt x="123" y="498"/>
                </a:lnTo>
                <a:lnTo>
                  <a:pt x="143" y="533"/>
                </a:lnTo>
                <a:lnTo>
                  <a:pt x="162" y="565"/>
                </a:lnTo>
                <a:lnTo>
                  <a:pt x="174" y="596"/>
                </a:lnTo>
                <a:lnTo>
                  <a:pt x="183" y="624"/>
                </a:lnTo>
                <a:lnTo>
                  <a:pt x="280" y="624"/>
                </a:lnTo>
                <a:lnTo>
                  <a:pt x="280" y="554"/>
                </a:lnTo>
                <a:lnTo>
                  <a:pt x="202" y="396"/>
                </a:lnTo>
                <a:lnTo>
                  <a:pt x="202" y="396"/>
                </a:lnTo>
                <a:lnTo>
                  <a:pt x="200" y="393"/>
                </a:lnTo>
                <a:lnTo>
                  <a:pt x="202" y="387"/>
                </a:lnTo>
                <a:lnTo>
                  <a:pt x="203" y="385"/>
                </a:lnTo>
                <a:lnTo>
                  <a:pt x="209" y="384"/>
                </a:lnTo>
                <a:lnTo>
                  <a:pt x="212" y="385"/>
                </a:lnTo>
                <a:lnTo>
                  <a:pt x="214" y="389"/>
                </a:lnTo>
                <a:lnTo>
                  <a:pt x="216" y="389"/>
                </a:lnTo>
                <a:lnTo>
                  <a:pt x="289" y="534"/>
                </a:lnTo>
                <a:lnTo>
                  <a:pt x="361" y="389"/>
                </a:lnTo>
                <a:lnTo>
                  <a:pt x="361" y="389"/>
                </a:lnTo>
                <a:lnTo>
                  <a:pt x="363" y="385"/>
                </a:lnTo>
                <a:lnTo>
                  <a:pt x="369" y="384"/>
                </a:lnTo>
                <a:lnTo>
                  <a:pt x="372" y="385"/>
                </a:lnTo>
                <a:lnTo>
                  <a:pt x="374" y="387"/>
                </a:lnTo>
                <a:lnTo>
                  <a:pt x="376" y="393"/>
                </a:lnTo>
                <a:lnTo>
                  <a:pt x="376" y="396"/>
                </a:lnTo>
                <a:lnTo>
                  <a:pt x="376" y="396"/>
                </a:lnTo>
                <a:lnTo>
                  <a:pt x="296" y="554"/>
                </a:lnTo>
                <a:lnTo>
                  <a:pt x="296" y="624"/>
                </a:lnTo>
                <a:lnTo>
                  <a:pt x="394" y="624"/>
                </a:lnTo>
                <a:lnTo>
                  <a:pt x="401" y="596"/>
                </a:lnTo>
                <a:lnTo>
                  <a:pt x="414" y="565"/>
                </a:lnTo>
                <a:lnTo>
                  <a:pt x="432" y="533"/>
                </a:lnTo>
                <a:lnTo>
                  <a:pt x="452" y="498"/>
                </a:lnTo>
                <a:lnTo>
                  <a:pt x="479" y="454"/>
                </a:lnTo>
                <a:lnTo>
                  <a:pt x="503" y="409"/>
                </a:lnTo>
                <a:lnTo>
                  <a:pt x="525" y="362"/>
                </a:lnTo>
                <a:lnTo>
                  <a:pt x="539" y="311"/>
                </a:lnTo>
                <a:lnTo>
                  <a:pt x="545" y="260"/>
                </a:lnTo>
                <a:lnTo>
                  <a:pt x="539" y="214"/>
                </a:lnTo>
                <a:lnTo>
                  <a:pt x="525" y="171"/>
                </a:lnTo>
                <a:lnTo>
                  <a:pt x="501" y="133"/>
                </a:lnTo>
                <a:lnTo>
                  <a:pt x="469" y="98"/>
                </a:lnTo>
                <a:lnTo>
                  <a:pt x="430" y="71"/>
                </a:lnTo>
                <a:lnTo>
                  <a:pt x="387" y="49"/>
                </a:lnTo>
                <a:lnTo>
                  <a:pt x="340" y="36"/>
                </a:lnTo>
                <a:lnTo>
                  <a:pt x="289" y="31"/>
                </a:lnTo>
                <a:close/>
                <a:moveTo>
                  <a:pt x="289" y="0"/>
                </a:moveTo>
                <a:lnTo>
                  <a:pt x="340" y="3"/>
                </a:lnTo>
                <a:lnTo>
                  <a:pt x="389" y="16"/>
                </a:lnTo>
                <a:lnTo>
                  <a:pt x="434" y="34"/>
                </a:lnTo>
                <a:lnTo>
                  <a:pt x="474" y="60"/>
                </a:lnTo>
                <a:lnTo>
                  <a:pt x="508" y="93"/>
                </a:lnTo>
                <a:lnTo>
                  <a:pt x="538" y="129"/>
                </a:lnTo>
                <a:lnTo>
                  <a:pt x="558" y="169"/>
                </a:lnTo>
                <a:lnTo>
                  <a:pt x="572" y="213"/>
                </a:lnTo>
                <a:lnTo>
                  <a:pt x="576" y="260"/>
                </a:lnTo>
                <a:lnTo>
                  <a:pt x="572" y="309"/>
                </a:lnTo>
                <a:lnTo>
                  <a:pt x="561" y="354"/>
                </a:lnTo>
                <a:lnTo>
                  <a:pt x="543" y="400"/>
                </a:lnTo>
                <a:lnTo>
                  <a:pt x="523" y="442"/>
                </a:lnTo>
                <a:lnTo>
                  <a:pt x="499" y="482"/>
                </a:lnTo>
                <a:lnTo>
                  <a:pt x="478" y="520"/>
                </a:lnTo>
                <a:lnTo>
                  <a:pt x="458" y="554"/>
                </a:lnTo>
                <a:lnTo>
                  <a:pt x="439" y="585"/>
                </a:lnTo>
                <a:lnTo>
                  <a:pt x="429" y="614"/>
                </a:lnTo>
                <a:lnTo>
                  <a:pt x="425" y="640"/>
                </a:lnTo>
                <a:lnTo>
                  <a:pt x="425" y="753"/>
                </a:lnTo>
                <a:lnTo>
                  <a:pt x="419" y="773"/>
                </a:lnTo>
                <a:lnTo>
                  <a:pt x="405" y="793"/>
                </a:lnTo>
                <a:lnTo>
                  <a:pt x="383" y="811"/>
                </a:lnTo>
                <a:lnTo>
                  <a:pt x="358" y="825"/>
                </a:lnTo>
                <a:lnTo>
                  <a:pt x="332" y="838"/>
                </a:lnTo>
                <a:lnTo>
                  <a:pt x="309" y="845"/>
                </a:lnTo>
                <a:lnTo>
                  <a:pt x="289" y="849"/>
                </a:lnTo>
                <a:lnTo>
                  <a:pt x="269" y="845"/>
                </a:lnTo>
                <a:lnTo>
                  <a:pt x="243" y="838"/>
                </a:lnTo>
                <a:lnTo>
                  <a:pt x="218" y="825"/>
                </a:lnTo>
                <a:lnTo>
                  <a:pt x="192" y="811"/>
                </a:lnTo>
                <a:lnTo>
                  <a:pt x="172" y="793"/>
                </a:lnTo>
                <a:lnTo>
                  <a:pt x="158" y="773"/>
                </a:lnTo>
                <a:lnTo>
                  <a:pt x="152" y="753"/>
                </a:lnTo>
                <a:lnTo>
                  <a:pt x="152" y="640"/>
                </a:lnTo>
                <a:lnTo>
                  <a:pt x="147" y="614"/>
                </a:lnTo>
                <a:lnTo>
                  <a:pt x="136" y="585"/>
                </a:lnTo>
                <a:lnTo>
                  <a:pt x="120" y="554"/>
                </a:lnTo>
                <a:lnTo>
                  <a:pt x="98" y="520"/>
                </a:lnTo>
                <a:lnTo>
                  <a:pt x="76" y="482"/>
                </a:lnTo>
                <a:lnTo>
                  <a:pt x="53" y="442"/>
                </a:lnTo>
                <a:lnTo>
                  <a:pt x="33" y="400"/>
                </a:lnTo>
                <a:lnTo>
                  <a:pt x="16" y="354"/>
                </a:lnTo>
                <a:lnTo>
                  <a:pt x="4" y="309"/>
                </a:lnTo>
                <a:lnTo>
                  <a:pt x="0" y="260"/>
                </a:lnTo>
                <a:lnTo>
                  <a:pt x="5" y="213"/>
                </a:lnTo>
                <a:lnTo>
                  <a:pt x="18" y="169"/>
                </a:lnTo>
                <a:lnTo>
                  <a:pt x="40" y="129"/>
                </a:lnTo>
                <a:lnTo>
                  <a:pt x="67" y="93"/>
                </a:lnTo>
                <a:lnTo>
                  <a:pt x="102" y="60"/>
                </a:lnTo>
                <a:lnTo>
                  <a:pt x="143" y="34"/>
                </a:lnTo>
                <a:lnTo>
                  <a:pt x="187" y="16"/>
                </a:lnTo>
                <a:lnTo>
                  <a:pt x="236" y="3"/>
                </a:lnTo>
                <a:lnTo>
                  <a:pt x="28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049112" y="2606566"/>
            <a:ext cx="545722" cy="642142"/>
            <a:chOff x="7735888" y="3368675"/>
            <a:chExt cx="871538" cy="1025526"/>
          </a:xfrm>
          <a:solidFill>
            <a:srgbClr val="3EDECB"/>
          </a:solidFill>
        </p:grpSpPr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7735888" y="3368675"/>
              <a:ext cx="871538" cy="493713"/>
            </a:xfrm>
            <a:custGeom>
              <a:avLst/>
              <a:gdLst>
                <a:gd name="T0" fmla="*/ 40 w 549"/>
                <a:gd name="T1" fmla="*/ 230 h 311"/>
                <a:gd name="T2" fmla="*/ 25 w 549"/>
                <a:gd name="T3" fmla="*/ 255 h 311"/>
                <a:gd name="T4" fmla="*/ 40 w 549"/>
                <a:gd name="T5" fmla="*/ 283 h 311"/>
                <a:gd name="T6" fmla="*/ 71 w 549"/>
                <a:gd name="T7" fmla="*/ 283 h 311"/>
                <a:gd name="T8" fmla="*/ 86 w 549"/>
                <a:gd name="T9" fmla="*/ 255 h 311"/>
                <a:gd name="T10" fmla="*/ 71 w 549"/>
                <a:gd name="T11" fmla="*/ 230 h 311"/>
                <a:gd name="T12" fmla="*/ 348 w 549"/>
                <a:gd name="T13" fmla="*/ 152 h 311"/>
                <a:gd name="T14" fmla="*/ 322 w 549"/>
                <a:gd name="T15" fmla="*/ 168 h 311"/>
                <a:gd name="T16" fmla="*/ 322 w 549"/>
                <a:gd name="T17" fmla="*/ 198 h 311"/>
                <a:gd name="T18" fmla="*/ 348 w 549"/>
                <a:gd name="T19" fmla="*/ 214 h 311"/>
                <a:gd name="T20" fmla="*/ 374 w 549"/>
                <a:gd name="T21" fmla="*/ 198 h 311"/>
                <a:gd name="T22" fmla="*/ 374 w 549"/>
                <a:gd name="T23" fmla="*/ 168 h 311"/>
                <a:gd name="T24" fmla="*/ 348 w 549"/>
                <a:gd name="T25" fmla="*/ 152 h 311"/>
                <a:gd name="T26" fmla="*/ 187 w 549"/>
                <a:gd name="T27" fmla="*/ 71 h 311"/>
                <a:gd name="T28" fmla="*/ 171 w 549"/>
                <a:gd name="T29" fmla="*/ 97 h 311"/>
                <a:gd name="T30" fmla="*/ 187 w 549"/>
                <a:gd name="T31" fmla="*/ 123 h 311"/>
                <a:gd name="T32" fmla="*/ 217 w 549"/>
                <a:gd name="T33" fmla="*/ 123 h 311"/>
                <a:gd name="T34" fmla="*/ 233 w 549"/>
                <a:gd name="T35" fmla="*/ 97 h 311"/>
                <a:gd name="T36" fmla="*/ 217 w 549"/>
                <a:gd name="T37" fmla="*/ 71 h 311"/>
                <a:gd name="T38" fmla="*/ 495 w 549"/>
                <a:gd name="T39" fmla="*/ 24 h 311"/>
                <a:gd name="T40" fmla="*/ 469 w 549"/>
                <a:gd name="T41" fmla="*/ 40 h 311"/>
                <a:gd name="T42" fmla="*/ 469 w 549"/>
                <a:gd name="T43" fmla="*/ 70 h 311"/>
                <a:gd name="T44" fmla="*/ 495 w 549"/>
                <a:gd name="T45" fmla="*/ 86 h 311"/>
                <a:gd name="T46" fmla="*/ 520 w 549"/>
                <a:gd name="T47" fmla="*/ 70 h 311"/>
                <a:gd name="T48" fmla="*/ 520 w 549"/>
                <a:gd name="T49" fmla="*/ 40 h 311"/>
                <a:gd name="T50" fmla="*/ 495 w 549"/>
                <a:gd name="T51" fmla="*/ 24 h 311"/>
                <a:gd name="T52" fmla="*/ 516 w 549"/>
                <a:gd name="T53" fmla="*/ 4 h 311"/>
                <a:gd name="T54" fmla="*/ 545 w 549"/>
                <a:gd name="T55" fmla="*/ 34 h 311"/>
                <a:gd name="T56" fmla="*/ 545 w 549"/>
                <a:gd name="T57" fmla="*/ 76 h 311"/>
                <a:gd name="T58" fmla="*/ 516 w 549"/>
                <a:gd name="T59" fmla="*/ 106 h 311"/>
                <a:gd name="T60" fmla="*/ 474 w 549"/>
                <a:gd name="T61" fmla="*/ 106 h 311"/>
                <a:gd name="T62" fmla="*/ 392 w 549"/>
                <a:gd name="T63" fmla="*/ 152 h 311"/>
                <a:gd name="T64" fmla="*/ 403 w 549"/>
                <a:gd name="T65" fmla="*/ 182 h 311"/>
                <a:gd name="T66" fmla="*/ 387 w 549"/>
                <a:gd name="T67" fmla="*/ 221 h 311"/>
                <a:gd name="T68" fmla="*/ 348 w 549"/>
                <a:gd name="T69" fmla="*/ 238 h 311"/>
                <a:gd name="T70" fmla="*/ 309 w 549"/>
                <a:gd name="T71" fmla="*/ 221 h 311"/>
                <a:gd name="T72" fmla="*/ 293 w 549"/>
                <a:gd name="T73" fmla="*/ 182 h 311"/>
                <a:gd name="T74" fmla="*/ 295 w 549"/>
                <a:gd name="T75" fmla="*/ 168 h 311"/>
                <a:gd name="T76" fmla="*/ 246 w 549"/>
                <a:gd name="T77" fmla="*/ 130 h 311"/>
                <a:gd name="T78" fmla="*/ 219 w 549"/>
                <a:gd name="T79" fmla="*/ 149 h 311"/>
                <a:gd name="T80" fmla="*/ 184 w 549"/>
                <a:gd name="T81" fmla="*/ 149 h 311"/>
                <a:gd name="T82" fmla="*/ 96 w 549"/>
                <a:gd name="T83" fmla="*/ 219 h 311"/>
                <a:gd name="T84" fmla="*/ 111 w 549"/>
                <a:gd name="T85" fmla="*/ 255 h 311"/>
                <a:gd name="T86" fmla="*/ 94 w 549"/>
                <a:gd name="T87" fmla="*/ 294 h 311"/>
                <a:gd name="T88" fmla="*/ 55 w 549"/>
                <a:gd name="T89" fmla="*/ 311 h 311"/>
                <a:gd name="T90" fmla="*/ 16 w 549"/>
                <a:gd name="T91" fmla="*/ 294 h 311"/>
                <a:gd name="T92" fmla="*/ 0 w 549"/>
                <a:gd name="T93" fmla="*/ 255 h 311"/>
                <a:gd name="T94" fmla="*/ 16 w 549"/>
                <a:gd name="T95" fmla="*/ 217 h 311"/>
                <a:gd name="T96" fmla="*/ 55 w 549"/>
                <a:gd name="T97" fmla="*/ 201 h 311"/>
                <a:gd name="T98" fmla="*/ 88 w 549"/>
                <a:gd name="T99" fmla="*/ 212 h 311"/>
                <a:gd name="T100" fmla="*/ 151 w 549"/>
                <a:gd name="T101" fmla="*/ 117 h 311"/>
                <a:gd name="T102" fmla="*/ 151 w 549"/>
                <a:gd name="T103" fmla="*/ 76 h 311"/>
                <a:gd name="T104" fmla="*/ 180 w 549"/>
                <a:gd name="T105" fmla="*/ 47 h 311"/>
                <a:gd name="T106" fmla="*/ 223 w 549"/>
                <a:gd name="T107" fmla="*/ 47 h 311"/>
                <a:gd name="T108" fmla="*/ 252 w 549"/>
                <a:gd name="T109" fmla="*/ 76 h 311"/>
                <a:gd name="T110" fmla="*/ 256 w 549"/>
                <a:gd name="T111" fmla="*/ 104 h 311"/>
                <a:gd name="T112" fmla="*/ 252 w 549"/>
                <a:gd name="T113" fmla="*/ 120 h 311"/>
                <a:gd name="T114" fmla="*/ 316 w 549"/>
                <a:gd name="T115" fmla="*/ 139 h 311"/>
                <a:gd name="T116" fmla="*/ 348 w 549"/>
                <a:gd name="T117" fmla="*/ 127 h 311"/>
                <a:gd name="T118" fmla="*/ 385 w 549"/>
                <a:gd name="T119" fmla="*/ 142 h 311"/>
                <a:gd name="T120" fmla="*/ 443 w 549"/>
                <a:gd name="T121" fmla="*/ 71 h 311"/>
                <a:gd name="T122" fmla="*/ 444 w 549"/>
                <a:gd name="T123" fmla="*/ 34 h 311"/>
                <a:gd name="T124" fmla="*/ 473 w 549"/>
                <a:gd name="T125" fmla="*/ 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311">
                  <a:moveTo>
                    <a:pt x="55" y="225"/>
                  </a:moveTo>
                  <a:lnTo>
                    <a:pt x="40" y="230"/>
                  </a:lnTo>
                  <a:lnTo>
                    <a:pt x="29" y="241"/>
                  </a:lnTo>
                  <a:lnTo>
                    <a:pt x="25" y="255"/>
                  </a:lnTo>
                  <a:lnTo>
                    <a:pt x="29" y="271"/>
                  </a:lnTo>
                  <a:lnTo>
                    <a:pt x="40" y="283"/>
                  </a:lnTo>
                  <a:lnTo>
                    <a:pt x="55" y="287"/>
                  </a:lnTo>
                  <a:lnTo>
                    <a:pt x="71" y="283"/>
                  </a:lnTo>
                  <a:lnTo>
                    <a:pt x="82" y="271"/>
                  </a:lnTo>
                  <a:lnTo>
                    <a:pt x="86" y="255"/>
                  </a:lnTo>
                  <a:lnTo>
                    <a:pt x="82" y="241"/>
                  </a:lnTo>
                  <a:lnTo>
                    <a:pt x="71" y="230"/>
                  </a:lnTo>
                  <a:lnTo>
                    <a:pt x="55" y="225"/>
                  </a:lnTo>
                  <a:close/>
                  <a:moveTo>
                    <a:pt x="348" y="152"/>
                  </a:moveTo>
                  <a:lnTo>
                    <a:pt x="332" y="156"/>
                  </a:lnTo>
                  <a:lnTo>
                    <a:pt x="322" y="168"/>
                  </a:lnTo>
                  <a:lnTo>
                    <a:pt x="318" y="182"/>
                  </a:lnTo>
                  <a:lnTo>
                    <a:pt x="322" y="198"/>
                  </a:lnTo>
                  <a:lnTo>
                    <a:pt x="332" y="209"/>
                  </a:lnTo>
                  <a:lnTo>
                    <a:pt x="348" y="214"/>
                  </a:lnTo>
                  <a:lnTo>
                    <a:pt x="364" y="209"/>
                  </a:lnTo>
                  <a:lnTo>
                    <a:pt x="374" y="198"/>
                  </a:lnTo>
                  <a:lnTo>
                    <a:pt x="378" y="182"/>
                  </a:lnTo>
                  <a:lnTo>
                    <a:pt x="374" y="168"/>
                  </a:lnTo>
                  <a:lnTo>
                    <a:pt x="364" y="156"/>
                  </a:lnTo>
                  <a:lnTo>
                    <a:pt x="348" y="152"/>
                  </a:lnTo>
                  <a:close/>
                  <a:moveTo>
                    <a:pt x="201" y="67"/>
                  </a:moveTo>
                  <a:lnTo>
                    <a:pt x="187" y="71"/>
                  </a:lnTo>
                  <a:lnTo>
                    <a:pt x="175" y="81"/>
                  </a:lnTo>
                  <a:lnTo>
                    <a:pt x="171" y="97"/>
                  </a:lnTo>
                  <a:lnTo>
                    <a:pt x="175" y="113"/>
                  </a:lnTo>
                  <a:lnTo>
                    <a:pt x="187" y="123"/>
                  </a:lnTo>
                  <a:lnTo>
                    <a:pt x="201" y="127"/>
                  </a:lnTo>
                  <a:lnTo>
                    <a:pt x="217" y="123"/>
                  </a:lnTo>
                  <a:lnTo>
                    <a:pt x="229" y="113"/>
                  </a:lnTo>
                  <a:lnTo>
                    <a:pt x="233" y="97"/>
                  </a:lnTo>
                  <a:lnTo>
                    <a:pt x="229" y="81"/>
                  </a:lnTo>
                  <a:lnTo>
                    <a:pt x="217" y="71"/>
                  </a:lnTo>
                  <a:lnTo>
                    <a:pt x="201" y="67"/>
                  </a:lnTo>
                  <a:close/>
                  <a:moveTo>
                    <a:pt x="495" y="24"/>
                  </a:moveTo>
                  <a:lnTo>
                    <a:pt x="479" y="28"/>
                  </a:lnTo>
                  <a:lnTo>
                    <a:pt x="469" y="40"/>
                  </a:lnTo>
                  <a:lnTo>
                    <a:pt x="464" y="54"/>
                  </a:lnTo>
                  <a:lnTo>
                    <a:pt x="469" y="70"/>
                  </a:lnTo>
                  <a:lnTo>
                    <a:pt x="479" y="81"/>
                  </a:lnTo>
                  <a:lnTo>
                    <a:pt x="495" y="86"/>
                  </a:lnTo>
                  <a:lnTo>
                    <a:pt x="510" y="81"/>
                  </a:lnTo>
                  <a:lnTo>
                    <a:pt x="520" y="70"/>
                  </a:lnTo>
                  <a:lnTo>
                    <a:pt x="525" y="54"/>
                  </a:lnTo>
                  <a:lnTo>
                    <a:pt x="520" y="40"/>
                  </a:lnTo>
                  <a:lnTo>
                    <a:pt x="510" y="28"/>
                  </a:lnTo>
                  <a:lnTo>
                    <a:pt x="495" y="24"/>
                  </a:lnTo>
                  <a:close/>
                  <a:moveTo>
                    <a:pt x="495" y="0"/>
                  </a:moveTo>
                  <a:lnTo>
                    <a:pt x="516" y="4"/>
                  </a:lnTo>
                  <a:lnTo>
                    <a:pt x="533" y="15"/>
                  </a:lnTo>
                  <a:lnTo>
                    <a:pt x="545" y="34"/>
                  </a:lnTo>
                  <a:lnTo>
                    <a:pt x="549" y="54"/>
                  </a:lnTo>
                  <a:lnTo>
                    <a:pt x="545" y="76"/>
                  </a:lnTo>
                  <a:lnTo>
                    <a:pt x="533" y="93"/>
                  </a:lnTo>
                  <a:lnTo>
                    <a:pt x="516" y="106"/>
                  </a:lnTo>
                  <a:lnTo>
                    <a:pt x="495" y="110"/>
                  </a:lnTo>
                  <a:lnTo>
                    <a:pt x="474" y="106"/>
                  </a:lnTo>
                  <a:lnTo>
                    <a:pt x="457" y="96"/>
                  </a:lnTo>
                  <a:lnTo>
                    <a:pt x="392" y="152"/>
                  </a:lnTo>
                  <a:lnTo>
                    <a:pt x="400" y="166"/>
                  </a:lnTo>
                  <a:lnTo>
                    <a:pt x="403" y="182"/>
                  </a:lnTo>
                  <a:lnTo>
                    <a:pt x="398" y="204"/>
                  </a:lnTo>
                  <a:lnTo>
                    <a:pt x="387" y="221"/>
                  </a:lnTo>
                  <a:lnTo>
                    <a:pt x="369" y="234"/>
                  </a:lnTo>
                  <a:lnTo>
                    <a:pt x="348" y="238"/>
                  </a:lnTo>
                  <a:lnTo>
                    <a:pt x="326" y="234"/>
                  </a:lnTo>
                  <a:lnTo>
                    <a:pt x="309" y="221"/>
                  </a:lnTo>
                  <a:lnTo>
                    <a:pt x="298" y="204"/>
                  </a:lnTo>
                  <a:lnTo>
                    <a:pt x="293" y="182"/>
                  </a:lnTo>
                  <a:lnTo>
                    <a:pt x="293" y="175"/>
                  </a:lnTo>
                  <a:lnTo>
                    <a:pt x="295" y="168"/>
                  </a:lnTo>
                  <a:lnTo>
                    <a:pt x="298" y="161"/>
                  </a:lnTo>
                  <a:lnTo>
                    <a:pt x="246" y="130"/>
                  </a:lnTo>
                  <a:lnTo>
                    <a:pt x="234" y="142"/>
                  </a:lnTo>
                  <a:lnTo>
                    <a:pt x="219" y="149"/>
                  </a:lnTo>
                  <a:lnTo>
                    <a:pt x="201" y="152"/>
                  </a:lnTo>
                  <a:lnTo>
                    <a:pt x="184" y="149"/>
                  </a:lnTo>
                  <a:lnTo>
                    <a:pt x="170" y="142"/>
                  </a:lnTo>
                  <a:lnTo>
                    <a:pt x="96" y="219"/>
                  </a:lnTo>
                  <a:lnTo>
                    <a:pt x="106" y="237"/>
                  </a:lnTo>
                  <a:lnTo>
                    <a:pt x="111" y="255"/>
                  </a:lnTo>
                  <a:lnTo>
                    <a:pt x="106" y="277"/>
                  </a:lnTo>
                  <a:lnTo>
                    <a:pt x="94" y="294"/>
                  </a:lnTo>
                  <a:lnTo>
                    <a:pt x="76" y="307"/>
                  </a:lnTo>
                  <a:lnTo>
                    <a:pt x="55" y="311"/>
                  </a:lnTo>
                  <a:lnTo>
                    <a:pt x="35" y="307"/>
                  </a:lnTo>
                  <a:lnTo>
                    <a:pt x="16" y="294"/>
                  </a:lnTo>
                  <a:lnTo>
                    <a:pt x="4" y="277"/>
                  </a:lnTo>
                  <a:lnTo>
                    <a:pt x="0" y="255"/>
                  </a:lnTo>
                  <a:lnTo>
                    <a:pt x="4" y="234"/>
                  </a:lnTo>
                  <a:lnTo>
                    <a:pt x="16" y="217"/>
                  </a:lnTo>
                  <a:lnTo>
                    <a:pt x="35" y="205"/>
                  </a:lnTo>
                  <a:lnTo>
                    <a:pt x="55" y="201"/>
                  </a:lnTo>
                  <a:lnTo>
                    <a:pt x="73" y="204"/>
                  </a:lnTo>
                  <a:lnTo>
                    <a:pt x="88" y="212"/>
                  </a:lnTo>
                  <a:lnTo>
                    <a:pt x="160" y="133"/>
                  </a:lnTo>
                  <a:lnTo>
                    <a:pt x="151" y="117"/>
                  </a:lnTo>
                  <a:lnTo>
                    <a:pt x="147" y="97"/>
                  </a:lnTo>
                  <a:lnTo>
                    <a:pt x="151" y="76"/>
                  </a:lnTo>
                  <a:lnTo>
                    <a:pt x="163" y="58"/>
                  </a:lnTo>
                  <a:lnTo>
                    <a:pt x="180" y="47"/>
                  </a:lnTo>
                  <a:lnTo>
                    <a:pt x="201" y="43"/>
                  </a:lnTo>
                  <a:lnTo>
                    <a:pt x="223" y="47"/>
                  </a:lnTo>
                  <a:lnTo>
                    <a:pt x="240" y="58"/>
                  </a:lnTo>
                  <a:lnTo>
                    <a:pt x="252" y="76"/>
                  </a:lnTo>
                  <a:lnTo>
                    <a:pt x="256" y="97"/>
                  </a:lnTo>
                  <a:lnTo>
                    <a:pt x="256" y="104"/>
                  </a:lnTo>
                  <a:lnTo>
                    <a:pt x="254" y="113"/>
                  </a:lnTo>
                  <a:lnTo>
                    <a:pt x="252" y="120"/>
                  </a:lnTo>
                  <a:lnTo>
                    <a:pt x="303" y="150"/>
                  </a:lnTo>
                  <a:lnTo>
                    <a:pt x="316" y="139"/>
                  </a:lnTo>
                  <a:lnTo>
                    <a:pt x="331" y="130"/>
                  </a:lnTo>
                  <a:lnTo>
                    <a:pt x="348" y="127"/>
                  </a:lnTo>
                  <a:lnTo>
                    <a:pt x="368" y="132"/>
                  </a:lnTo>
                  <a:lnTo>
                    <a:pt x="385" y="142"/>
                  </a:lnTo>
                  <a:lnTo>
                    <a:pt x="450" y="86"/>
                  </a:lnTo>
                  <a:lnTo>
                    <a:pt x="443" y="71"/>
                  </a:lnTo>
                  <a:lnTo>
                    <a:pt x="440" y="54"/>
                  </a:lnTo>
                  <a:lnTo>
                    <a:pt x="444" y="34"/>
                  </a:lnTo>
                  <a:lnTo>
                    <a:pt x="456" y="15"/>
                  </a:lnTo>
                  <a:lnTo>
                    <a:pt x="473" y="4"/>
                  </a:lnTo>
                  <a:lnTo>
                    <a:pt x="4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7"/>
            <p:cNvSpPr>
              <a:spLocks noEditPoints="1"/>
            </p:cNvSpPr>
            <p:nvPr/>
          </p:nvSpPr>
          <p:spPr bwMode="auto">
            <a:xfrm>
              <a:off x="8201025" y="3890963"/>
              <a:ext cx="174625" cy="503238"/>
            </a:xfrm>
            <a:custGeom>
              <a:avLst/>
              <a:gdLst>
                <a:gd name="T0" fmla="*/ 25 w 110"/>
                <a:gd name="T1" fmla="*/ 62 h 317"/>
                <a:gd name="T2" fmla="*/ 25 w 110"/>
                <a:gd name="T3" fmla="*/ 293 h 317"/>
                <a:gd name="T4" fmla="*/ 85 w 110"/>
                <a:gd name="T5" fmla="*/ 293 h 317"/>
                <a:gd name="T6" fmla="*/ 85 w 110"/>
                <a:gd name="T7" fmla="*/ 62 h 317"/>
                <a:gd name="T8" fmla="*/ 25 w 110"/>
                <a:gd name="T9" fmla="*/ 62 h 317"/>
                <a:gd name="T10" fmla="*/ 25 w 110"/>
                <a:gd name="T11" fmla="*/ 24 h 317"/>
                <a:gd name="T12" fmla="*/ 25 w 110"/>
                <a:gd name="T13" fmla="*/ 49 h 317"/>
                <a:gd name="T14" fmla="*/ 85 w 110"/>
                <a:gd name="T15" fmla="*/ 49 h 317"/>
                <a:gd name="T16" fmla="*/ 85 w 110"/>
                <a:gd name="T17" fmla="*/ 24 h 317"/>
                <a:gd name="T18" fmla="*/ 25 w 110"/>
                <a:gd name="T19" fmla="*/ 24 h 317"/>
                <a:gd name="T20" fmla="*/ 25 w 110"/>
                <a:gd name="T21" fmla="*/ 0 h 317"/>
                <a:gd name="T22" fmla="*/ 85 w 110"/>
                <a:gd name="T23" fmla="*/ 0 h 317"/>
                <a:gd name="T24" fmla="*/ 98 w 110"/>
                <a:gd name="T25" fmla="*/ 4 h 317"/>
                <a:gd name="T26" fmla="*/ 107 w 110"/>
                <a:gd name="T27" fmla="*/ 13 h 317"/>
                <a:gd name="T28" fmla="*/ 110 w 110"/>
                <a:gd name="T29" fmla="*/ 24 h 317"/>
                <a:gd name="T30" fmla="*/ 110 w 110"/>
                <a:gd name="T31" fmla="*/ 293 h 317"/>
                <a:gd name="T32" fmla="*/ 107 w 110"/>
                <a:gd name="T33" fmla="*/ 305 h 317"/>
                <a:gd name="T34" fmla="*/ 98 w 110"/>
                <a:gd name="T35" fmla="*/ 313 h 317"/>
                <a:gd name="T36" fmla="*/ 85 w 110"/>
                <a:gd name="T37" fmla="*/ 317 h 317"/>
                <a:gd name="T38" fmla="*/ 25 w 110"/>
                <a:gd name="T39" fmla="*/ 317 h 317"/>
                <a:gd name="T40" fmla="*/ 12 w 110"/>
                <a:gd name="T41" fmla="*/ 313 h 317"/>
                <a:gd name="T42" fmla="*/ 3 w 110"/>
                <a:gd name="T43" fmla="*/ 305 h 317"/>
                <a:gd name="T44" fmla="*/ 0 w 110"/>
                <a:gd name="T45" fmla="*/ 293 h 317"/>
                <a:gd name="T46" fmla="*/ 0 w 110"/>
                <a:gd name="T47" fmla="*/ 24 h 317"/>
                <a:gd name="T48" fmla="*/ 3 w 110"/>
                <a:gd name="T49" fmla="*/ 13 h 317"/>
                <a:gd name="T50" fmla="*/ 12 w 110"/>
                <a:gd name="T51" fmla="*/ 4 h 317"/>
                <a:gd name="T52" fmla="*/ 25 w 110"/>
                <a:gd name="T5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317">
                  <a:moveTo>
                    <a:pt x="25" y="62"/>
                  </a:moveTo>
                  <a:lnTo>
                    <a:pt x="25" y="293"/>
                  </a:lnTo>
                  <a:lnTo>
                    <a:pt x="85" y="293"/>
                  </a:lnTo>
                  <a:lnTo>
                    <a:pt x="85" y="62"/>
                  </a:lnTo>
                  <a:lnTo>
                    <a:pt x="25" y="62"/>
                  </a:lnTo>
                  <a:close/>
                  <a:moveTo>
                    <a:pt x="25" y="24"/>
                  </a:moveTo>
                  <a:lnTo>
                    <a:pt x="25" y="49"/>
                  </a:lnTo>
                  <a:lnTo>
                    <a:pt x="85" y="49"/>
                  </a:lnTo>
                  <a:lnTo>
                    <a:pt x="85" y="24"/>
                  </a:lnTo>
                  <a:lnTo>
                    <a:pt x="25" y="24"/>
                  </a:lnTo>
                  <a:close/>
                  <a:moveTo>
                    <a:pt x="25" y="0"/>
                  </a:moveTo>
                  <a:lnTo>
                    <a:pt x="85" y="0"/>
                  </a:lnTo>
                  <a:lnTo>
                    <a:pt x="98" y="4"/>
                  </a:lnTo>
                  <a:lnTo>
                    <a:pt x="107" y="13"/>
                  </a:lnTo>
                  <a:lnTo>
                    <a:pt x="110" y="24"/>
                  </a:lnTo>
                  <a:lnTo>
                    <a:pt x="110" y="293"/>
                  </a:lnTo>
                  <a:lnTo>
                    <a:pt x="107" y="305"/>
                  </a:lnTo>
                  <a:lnTo>
                    <a:pt x="98" y="313"/>
                  </a:lnTo>
                  <a:lnTo>
                    <a:pt x="85" y="317"/>
                  </a:lnTo>
                  <a:lnTo>
                    <a:pt x="25" y="317"/>
                  </a:lnTo>
                  <a:lnTo>
                    <a:pt x="12" y="313"/>
                  </a:lnTo>
                  <a:lnTo>
                    <a:pt x="3" y="305"/>
                  </a:lnTo>
                  <a:lnTo>
                    <a:pt x="0" y="293"/>
                  </a:lnTo>
                  <a:lnTo>
                    <a:pt x="0" y="24"/>
                  </a:lnTo>
                  <a:lnTo>
                    <a:pt x="3" y="13"/>
                  </a:lnTo>
                  <a:lnTo>
                    <a:pt x="12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8"/>
            <p:cNvSpPr>
              <a:spLocks noEditPoints="1"/>
            </p:cNvSpPr>
            <p:nvPr/>
          </p:nvSpPr>
          <p:spPr bwMode="auto">
            <a:xfrm>
              <a:off x="7735888" y="4006850"/>
              <a:ext cx="176213" cy="387350"/>
            </a:xfrm>
            <a:custGeom>
              <a:avLst/>
              <a:gdLst>
                <a:gd name="T0" fmla="*/ 25 w 111"/>
                <a:gd name="T1" fmla="*/ 62 h 244"/>
                <a:gd name="T2" fmla="*/ 25 w 111"/>
                <a:gd name="T3" fmla="*/ 220 h 244"/>
                <a:gd name="T4" fmla="*/ 86 w 111"/>
                <a:gd name="T5" fmla="*/ 220 h 244"/>
                <a:gd name="T6" fmla="*/ 86 w 111"/>
                <a:gd name="T7" fmla="*/ 62 h 244"/>
                <a:gd name="T8" fmla="*/ 25 w 111"/>
                <a:gd name="T9" fmla="*/ 62 h 244"/>
                <a:gd name="T10" fmla="*/ 25 w 111"/>
                <a:gd name="T11" fmla="*/ 25 h 244"/>
                <a:gd name="T12" fmla="*/ 25 w 111"/>
                <a:gd name="T13" fmla="*/ 49 h 244"/>
                <a:gd name="T14" fmla="*/ 86 w 111"/>
                <a:gd name="T15" fmla="*/ 49 h 244"/>
                <a:gd name="T16" fmla="*/ 86 w 111"/>
                <a:gd name="T17" fmla="*/ 25 h 244"/>
                <a:gd name="T18" fmla="*/ 25 w 111"/>
                <a:gd name="T19" fmla="*/ 25 h 244"/>
                <a:gd name="T20" fmla="*/ 25 w 111"/>
                <a:gd name="T21" fmla="*/ 0 h 244"/>
                <a:gd name="T22" fmla="*/ 86 w 111"/>
                <a:gd name="T23" fmla="*/ 0 h 244"/>
                <a:gd name="T24" fmla="*/ 98 w 111"/>
                <a:gd name="T25" fmla="*/ 3 h 244"/>
                <a:gd name="T26" fmla="*/ 106 w 111"/>
                <a:gd name="T27" fmla="*/ 13 h 244"/>
                <a:gd name="T28" fmla="*/ 111 w 111"/>
                <a:gd name="T29" fmla="*/ 25 h 244"/>
                <a:gd name="T30" fmla="*/ 111 w 111"/>
                <a:gd name="T31" fmla="*/ 220 h 244"/>
                <a:gd name="T32" fmla="*/ 106 w 111"/>
                <a:gd name="T33" fmla="*/ 232 h 244"/>
                <a:gd name="T34" fmla="*/ 98 w 111"/>
                <a:gd name="T35" fmla="*/ 240 h 244"/>
                <a:gd name="T36" fmla="*/ 86 w 111"/>
                <a:gd name="T37" fmla="*/ 244 h 244"/>
                <a:gd name="T38" fmla="*/ 25 w 111"/>
                <a:gd name="T39" fmla="*/ 244 h 244"/>
                <a:gd name="T40" fmla="*/ 13 w 111"/>
                <a:gd name="T41" fmla="*/ 240 h 244"/>
                <a:gd name="T42" fmla="*/ 4 w 111"/>
                <a:gd name="T43" fmla="*/ 232 h 244"/>
                <a:gd name="T44" fmla="*/ 0 w 111"/>
                <a:gd name="T45" fmla="*/ 220 h 244"/>
                <a:gd name="T46" fmla="*/ 0 w 111"/>
                <a:gd name="T47" fmla="*/ 25 h 244"/>
                <a:gd name="T48" fmla="*/ 4 w 111"/>
                <a:gd name="T49" fmla="*/ 13 h 244"/>
                <a:gd name="T50" fmla="*/ 13 w 111"/>
                <a:gd name="T51" fmla="*/ 3 h 244"/>
                <a:gd name="T52" fmla="*/ 25 w 111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244">
                  <a:moveTo>
                    <a:pt x="25" y="62"/>
                  </a:moveTo>
                  <a:lnTo>
                    <a:pt x="25" y="220"/>
                  </a:lnTo>
                  <a:lnTo>
                    <a:pt x="86" y="220"/>
                  </a:lnTo>
                  <a:lnTo>
                    <a:pt x="86" y="62"/>
                  </a:lnTo>
                  <a:lnTo>
                    <a:pt x="25" y="62"/>
                  </a:lnTo>
                  <a:close/>
                  <a:moveTo>
                    <a:pt x="25" y="25"/>
                  </a:moveTo>
                  <a:lnTo>
                    <a:pt x="25" y="49"/>
                  </a:lnTo>
                  <a:lnTo>
                    <a:pt x="86" y="49"/>
                  </a:lnTo>
                  <a:lnTo>
                    <a:pt x="86" y="25"/>
                  </a:lnTo>
                  <a:lnTo>
                    <a:pt x="25" y="25"/>
                  </a:lnTo>
                  <a:close/>
                  <a:moveTo>
                    <a:pt x="25" y="0"/>
                  </a:moveTo>
                  <a:lnTo>
                    <a:pt x="86" y="0"/>
                  </a:lnTo>
                  <a:lnTo>
                    <a:pt x="98" y="3"/>
                  </a:lnTo>
                  <a:lnTo>
                    <a:pt x="106" y="13"/>
                  </a:lnTo>
                  <a:lnTo>
                    <a:pt x="111" y="25"/>
                  </a:lnTo>
                  <a:lnTo>
                    <a:pt x="111" y="220"/>
                  </a:lnTo>
                  <a:lnTo>
                    <a:pt x="106" y="232"/>
                  </a:lnTo>
                  <a:lnTo>
                    <a:pt x="98" y="240"/>
                  </a:lnTo>
                  <a:lnTo>
                    <a:pt x="86" y="244"/>
                  </a:lnTo>
                  <a:lnTo>
                    <a:pt x="25" y="244"/>
                  </a:lnTo>
                  <a:lnTo>
                    <a:pt x="13" y="240"/>
                  </a:lnTo>
                  <a:lnTo>
                    <a:pt x="4" y="232"/>
                  </a:lnTo>
                  <a:lnTo>
                    <a:pt x="0" y="220"/>
                  </a:lnTo>
                  <a:lnTo>
                    <a:pt x="0" y="25"/>
                  </a:lnTo>
                  <a:lnTo>
                    <a:pt x="4" y="13"/>
                  </a:lnTo>
                  <a:lnTo>
                    <a:pt x="13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8434388" y="3657600"/>
              <a:ext cx="173038" cy="736600"/>
            </a:xfrm>
            <a:custGeom>
              <a:avLst/>
              <a:gdLst>
                <a:gd name="T0" fmla="*/ 24 w 109"/>
                <a:gd name="T1" fmla="*/ 62 h 464"/>
                <a:gd name="T2" fmla="*/ 24 w 109"/>
                <a:gd name="T3" fmla="*/ 440 h 464"/>
                <a:gd name="T4" fmla="*/ 85 w 109"/>
                <a:gd name="T5" fmla="*/ 440 h 464"/>
                <a:gd name="T6" fmla="*/ 85 w 109"/>
                <a:gd name="T7" fmla="*/ 62 h 464"/>
                <a:gd name="T8" fmla="*/ 24 w 109"/>
                <a:gd name="T9" fmla="*/ 62 h 464"/>
                <a:gd name="T10" fmla="*/ 24 w 109"/>
                <a:gd name="T11" fmla="*/ 25 h 464"/>
                <a:gd name="T12" fmla="*/ 24 w 109"/>
                <a:gd name="T13" fmla="*/ 49 h 464"/>
                <a:gd name="T14" fmla="*/ 85 w 109"/>
                <a:gd name="T15" fmla="*/ 49 h 464"/>
                <a:gd name="T16" fmla="*/ 85 w 109"/>
                <a:gd name="T17" fmla="*/ 25 h 464"/>
                <a:gd name="T18" fmla="*/ 24 w 109"/>
                <a:gd name="T19" fmla="*/ 25 h 464"/>
                <a:gd name="T20" fmla="*/ 24 w 109"/>
                <a:gd name="T21" fmla="*/ 0 h 464"/>
                <a:gd name="T22" fmla="*/ 85 w 109"/>
                <a:gd name="T23" fmla="*/ 0 h 464"/>
                <a:gd name="T24" fmla="*/ 98 w 109"/>
                <a:gd name="T25" fmla="*/ 4 h 464"/>
                <a:gd name="T26" fmla="*/ 106 w 109"/>
                <a:gd name="T27" fmla="*/ 13 h 464"/>
                <a:gd name="T28" fmla="*/ 109 w 109"/>
                <a:gd name="T29" fmla="*/ 25 h 464"/>
                <a:gd name="T30" fmla="*/ 109 w 109"/>
                <a:gd name="T31" fmla="*/ 440 h 464"/>
                <a:gd name="T32" fmla="*/ 106 w 109"/>
                <a:gd name="T33" fmla="*/ 452 h 464"/>
                <a:gd name="T34" fmla="*/ 98 w 109"/>
                <a:gd name="T35" fmla="*/ 460 h 464"/>
                <a:gd name="T36" fmla="*/ 85 w 109"/>
                <a:gd name="T37" fmla="*/ 464 h 464"/>
                <a:gd name="T38" fmla="*/ 24 w 109"/>
                <a:gd name="T39" fmla="*/ 464 h 464"/>
                <a:gd name="T40" fmla="*/ 11 w 109"/>
                <a:gd name="T41" fmla="*/ 460 h 464"/>
                <a:gd name="T42" fmla="*/ 3 w 109"/>
                <a:gd name="T43" fmla="*/ 452 h 464"/>
                <a:gd name="T44" fmla="*/ 0 w 109"/>
                <a:gd name="T45" fmla="*/ 440 h 464"/>
                <a:gd name="T46" fmla="*/ 0 w 109"/>
                <a:gd name="T47" fmla="*/ 25 h 464"/>
                <a:gd name="T48" fmla="*/ 3 w 109"/>
                <a:gd name="T49" fmla="*/ 13 h 464"/>
                <a:gd name="T50" fmla="*/ 11 w 109"/>
                <a:gd name="T51" fmla="*/ 4 h 464"/>
                <a:gd name="T52" fmla="*/ 24 w 109"/>
                <a:gd name="T53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9" h="464">
                  <a:moveTo>
                    <a:pt x="24" y="62"/>
                  </a:moveTo>
                  <a:lnTo>
                    <a:pt x="24" y="440"/>
                  </a:lnTo>
                  <a:lnTo>
                    <a:pt x="85" y="440"/>
                  </a:lnTo>
                  <a:lnTo>
                    <a:pt x="85" y="62"/>
                  </a:lnTo>
                  <a:lnTo>
                    <a:pt x="24" y="62"/>
                  </a:lnTo>
                  <a:close/>
                  <a:moveTo>
                    <a:pt x="24" y="25"/>
                  </a:moveTo>
                  <a:lnTo>
                    <a:pt x="24" y="49"/>
                  </a:lnTo>
                  <a:lnTo>
                    <a:pt x="85" y="49"/>
                  </a:lnTo>
                  <a:lnTo>
                    <a:pt x="85" y="25"/>
                  </a:lnTo>
                  <a:lnTo>
                    <a:pt x="24" y="25"/>
                  </a:lnTo>
                  <a:close/>
                  <a:moveTo>
                    <a:pt x="24" y="0"/>
                  </a:moveTo>
                  <a:lnTo>
                    <a:pt x="85" y="0"/>
                  </a:lnTo>
                  <a:lnTo>
                    <a:pt x="98" y="4"/>
                  </a:lnTo>
                  <a:lnTo>
                    <a:pt x="106" y="13"/>
                  </a:lnTo>
                  <a:lnTo>
                    <a:pt x="109" y="25"/>
                  </a:lnTo>
                  <a:lnTo>
                    <a:pt x="109" y="440"/>
                  </a:lnTo>
                  <a:lnTo>
                    <a:pt x="106" y="452"/>
                  </a:lnTo>
                  <a:lnTo>
                    <a:pt x="98" y="460"/>
                  </a:lnTo>
                  <a:lnTo>
                    <a:pt x="85" y="464"/>
                  </a:lnTo>
                  <a:lnTo>
                    <a:pt x="24" y="464"/>
                  </a:lnTo>
                  <a:lnTo>
                    <a:pt x="11" y="460"/>
                  </a:lnTo>
                  <a:lnTo>
                    <a:pt x="3" y="452"/>
                  </a:lnTo>
                  <a:lnTo>
                    <a:pt x="0" y="440"/>
                  </a:lnTo>
                  <a:lnTo>
                    <a:pt x="0" y="25"/>
                  </a:lnTo>
                  <a:lnTo>
                    <a:pt x="3" y="13"/>
                  </a:lnTo>
                  <a:lnTo>
                    <a:pt x="11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"/>
            <p:cNvSpPr>
              <a:spLocks noEditPoints="1"/>
            </p:cNvSpPr>
            <p:nvPr/>
          </p:nvSpPr>
          <p:spPr bwMode="auto">
            <a:xfrm>
              <a:off x="7969250" y="3773488"/>
              <a:ext cx="173038" cy="620713"/>
            </a:xfrm>
            <a:custGeom>
              <a:avLst/>
              <a:gdLst>
                <a:gd name="T0" fmla="*/ 24 w 109"/>
                <a:gd name="T1" fmla="*/ 62 h 391"/>
                <a:gd name="T2" fmla="*/ 24 w 109"/>
                <a:gd name="T3" fmla="*/ 367 h 391"/>
                <a:gd name="T4" fmla="*/ 86 w 109"/>
                <a:gd name="T5" fmla="*/ 367 h 391"/>
                <a:gd name="T6" fmla="*/ 86 w 109"/>
                <a:gd name="T7" fmla="*/ 62 h 391"/>
                <a:gd name="T8" fmla="*/ 24 w 109"/>
                <a:gd name="T9" fmla="*/ 62 h 391"/>
                <a:gd name="T10" fmla="*/ 24 w 109"/>
                <a:gd name="T11" fmla="*/ 25 h 391"/>
                <a:gd name="T12" fmla="*/ 24 w 109"/>
                <a:gd name="T13" fmla="*/ 49 h 391"/>
                <a:gd name="T14" fmla="*/ 86 w 109"/>
                <a:gd name="T15" fmla="*/ 49 h 391"/>
                <a:gd name="T16" fmla="*/ 86 w 109"/>
                <a:gd name="T17" fmla="*/ 25 h 391"/>
                <a:gd name="T18" fmla="*/ 24 w 109"/>
                <a:gd name="T19" fmla="*/ 25 h 391"/>
                <a:gd name="T20" fmla="*/ 24 w 109"/>
                <a:gd name="T21" fmla="*/ 0 h 391"/>
                <a:gd name="T22" fmla="*/ 86 w 109"/>
                <a:gd name="T23" fmla="*/ 0 h 391"/>
                <a:gd name="T24" fmla="*/ 97 w 109"/>
                <a:gd name="T25" fmla="*/ 5 h 391"/>
                <a:gd name="T26" fmla="*/ 106 w 109"/>
                <a:gd name="T27" fmla="*/ 13 h 391"/>
                <a:gd name="T28" fmla="*/ 109 w 109"/>
                <a:gd name="T29" fmla="*/ 25 h 391"/>
                <a:gd name="T30" fmla="*/ 109 w 109"/>
                <a:gd name="T31" fmla="*/ 367 h 391"/>
                <a:gd name="T32" fmla="*/ 106 w 109"/>
                <a:gd name="T33" fmla="*/ 379 h 391"/>
                <a:gd name="T34" fmla="*/ 97 w 109"/>
                <a:gd name="T35" fmla="*/ 387 h 391"/>
                <a:gd name="T36" fmla="*/ 86 w 109"/>
                <a:gd name="T37" fmla="*/ 391 h 391"/>
                <a:gd name="T38" fmla="*/ 24 w 109"/>
                <a:gd name="T39" fmla="*/ 391 h 391"/>
                <a:gd name="T40" fmla="*/ 13 w 109"/>
                <a:gd name="T41" fmla="*/ 387 h 391"/>
                <a:gd name="T42" fmla="*/ 3 w 109"/>
                <a:gd name="T43" fmla="*/ 379 h 391"/>
                <a:gd name="T44" fmla="*/ 0 w 109"/>
                <a:gd name="T45" fmla="*/ 367 h 391"/>
                <a:gd name="T46" fmla="*/ 0 w 109"/>
                <a:gd name="T47" fmla="*/ 25 h 391"/>
                <a:gd name="T48" fmla="*/ 3 w 109"/>
                <a:gd name="T49" fmla="*/ 13 h 391"/>
                <a:gd name="T50" fmla="*/ 13 w 109"/>
                <a:gd name="T51" fmla="*/ 5 h 391"/>
                <a:gd name="T52" fmla="*/ 24 w 109"/>
                <a:gd name="T5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9" h="391">
                  <a:moveTo>
                    <a:pt x="24" y="62"/>
                  </a:moveTo>
                  <a:lnTo>
                    <a:pt x="24" y="367"/>
                  </a:lnTo>
                  <a:lnTo>
                    <a:pt x="86" y="367"/>
                  </a:lnTo>
                  <a:lnTo>
                    <a:pt x="86" y="62"/>
                  </a:lnTo>
                  <a:lnTo>
                    <a:pt x="24" y="62"/>
                  </a:lnTo>
                  <a:close/>
                  <a:moveTo>
                    <a:pt x="24" y="25"/>
                  </a:moveTo>
                  <a:lnTo>
                    <a:pt x="24" y="49"/>
                  </a:lnTo>
                  <a:lnTo>
                    <a:pt x="86" y="49"/>
                  </a:lnTo>
                  <a:lnTo>
                    <a:pt x="86" y="25"/>
                  </a:lnTo>
                  <a:lnTo>
                    <a:pt x="24" y="25"/>
                  </a:lnTo>
                  <a:close/>
                  <a:moveTo>
                    <a:pt x="24" y="0"/>
                  </a:moveTo>
                  <a:lnTo>
                    <a:pt x="86" y="0"/>
                  </a:lnTo>
                  <a:lnTo>
                    <a:pt x="97" y="5"/>
                  </a:lnTo>
                  <a:lnTo>
                    <a:pt x="106" y="13"/>
                  </a:lnTo>
                  <a:lnTo>
                    <a:pt x="109" y="25"/>
                  </a:lnTo>
                  <a:lnTo>
                    <a:pt x="109" y="367"/>
                  </a:lnTo>
                  <a:lnTo>
                    <a:pt x="106" y="379"/>
                  </a:lnTo>
                  <a:lnTo>
                    <a:pt x="97" y="387"/>
                  </a:lnTo>
                  <a:lnTo>
                    <a:pt x="86" y="391"/>
                  </a:lnTo>
                  <a:lnTo>
                    <a:pt x="24" y="391"/>
                  </a:lnTo>
                  <a:lnTo>
                    <a:pt x="13" y="387"/>
                  </a:lnTo>
                  <a:lnTo>
                    <a:pt x="3" y="379"/>
                  </a:lnTo>
                  <a:lnTo>
                    <a:pt x="0" y="367"/>
                  </a:lnTo>
                  <a:lnTo>
                    <a:pt x="0" y="25"/>
                  </a:lnTo>
                  <a:lnTo>
                    <a:pt x="3" y="13"/>
                  </a:lnTo>
                  <a:lnTo>
                    <a:pt x="13" y="5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3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00-01-template-title-example.potx" id="{A1F54389-F5B4-4A7D-83C4-C4F7CE11BD02}" vid="{9D6AA22C-DCF2-47A4-87E2-7D76FD2624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9B358E-37B7-482A-831C-D5F8E0070B16}"/>
</file>

<file path=customXml/itemProps2.xml><?xml version="1.0" encoding="utf-8"?>
<ds:datastoreItem xmlns:ds="http://schemas.openxmlformats.org/officeDocument/2006/customXml" ds:itemID="{682C95EE-DCFC-43DB-AA9F-D211764A255D}"/>
</file>

<file path=customXml/itemProps3.xml><?xml version="1.0" encoding="utf-8"?>
<ds:datastoreItem xmlns:ds="http://schemas.openxmlformats.org/officeDocument/2006/customXml" ds:itemID="{5F65BAD7-532D-4A60-8D4A-2AB36B110CD7}"/>
</file>

<file path=docProps/app.xml><?xml version="1.0" encoding="utf-8"?>
<Properties xmlns="http://schemas.openxmlformats.org/officeDocument/2006/extended-properties" xmlns:vt="http://schemas.openxmlformats.org/officeDocument/2006/docPropsVTypes">
  <Template>2000-01-template-title-example</Template>
  <TotalTime>201</TotalTime>
  <Words>289</Words>
  <Application>Microsoft Office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Office Theme</vt:lpstr>
      <vt:lpstr>3 Steps Gradient Arrows PowerPoint Diagram</vt:lpstr>
      <vt:lpstr>3 Steps Gradient Arrows PowerPoint Diagram</vt:lpstr>
      <vt:lpstr>3 Steps Gradient Arrows PowerPoint Diagram</vt:lpstr>
      <vt:lpstr>PowerPoint Presentation</vt:lpstr>
    </vt:vector>
  </TitlesOfParts>
  <Manager>SlideModel</Manager>
  <Company>SlideModel PowerPoint Template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Template</dc:title>
  <dc:subject>SlideModel PowerPoint Template</dc:subject>
  <dc:creator>SlideModel</dc:creator>
  <cp:keywords>SlideModel PowerPoint Template</cp:keywords>
  <dc:description>SlideModel PowerPoint Template</dc:description>
  <cp:lastModifiedBy>SlideModel</cp:lastModifiedBy>
  <cp:revision>20</cp:revision>
  <dcterms:created xsi:type="dcterms:W3CDTF">2015-09-04T23:02:30Z</dcterms:created>
  <dcterms:modified xsi:type="dcterms:W3CDTF">2015-09-28T16:18:01Z</dcterms:modified>
  <cp:category>SlideModel PowerPoint Template</cp:category>
  <cp:contentStatus>SlideModel PowerPoint Template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