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4" r:id="rId3"/>
    <p:sldId id="273" r:id="rId4"/>
    <p:sldId id="275" r:id="rId5"/>
    <p:sldId id="276" r:id="rId6"/>
    <p:sldId id="27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2F9"/>
    <a:srgbClr val="A80000"/>
    <a:srgbClr val="D20000"/>
    <a:srgbClr val="E6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23" autoAdjust="0"/>
    <p:restoredTop sz="94660"/>
  </p:normalViewPr>
  <p:slideViewPr>
    <p:cSldViewPr>
      <p:cViewPr varScale="1">
        <p:scale>
          <a:sx n="78" d="100"/>
          <a:sy n="78" d="100"/>
        </p:scale>
        <p:origin x="168" y="9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Oval 2"/>
          <p:cNvSpPr/>
          <p:nvPr/>
        </p:nvSpPr>
        <p:spPr>
          <a:xfrm>
            <a:off x="3841710" y="2216673"/>
            <a:ext cx="4495800" cy="4495800"/>
          </a:xfrm>
          <a:prstGeom prst="ellipse">
            <a:avLst/>
          </a:prstGeom>
          <a:ln>
            <a:noFill/>
          </a:ln>
          <a:effectLst>
            <a:outerShdw blurRad="1079500" dist="1320800" dir="18900000" sx="80000" sy="8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2131" y="713232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33D2F9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583" y="1252728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368" y="1508760"/>
            <a:ext cx="1344484" cy="438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7723" y="1119918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9385" y="1634159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70" y="1895292"/>
            <a:ext cx="1344484" cy="438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99" y="2216673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4599" y="2762149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8384" y="3081151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0671" y="3885631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7733" y="4426473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1518" y="4745475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3642209" y="4386831"/>
            <a:ext cx="4939253" cy="155484"/>
            <a:chOff x="3494008" y="4219424"/>
            <a:chExt cx="5191204" cy="171751"/>
          </a:xfrm>
          <a:effectLst>
            <a:outerShdw blurRad="127000" dist="635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2" name="Trapezoid 1"/>
            <p:cNvSpPr/>
            <p:nvPr/>
          </p:nvSpPr>
          <p:spPr>
            <a:xfrm rot="5400000">
              <a:off x="7301536" y="3007498"/>
              <a:ext cx="171750" cy="259560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prstMaterial="plastic">
              <a:bevelT w="508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16200000" flipH="1">
              <a:off x="4705934" y="3007499"/>
              <a:ext cx="171750" cy="2595602"/>
            </a:xfrm>
            <a:prstGeom prst="trapezoid">
              <a:avLst/>
            </a:prstGeom>
            <a:noFill/>
            <a:ln>
              <a:noFill/>
            </a:ln>
            <a:sp3d prstMaterial="plastic">
              <a:bevelT w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2172" y="4307135"/>
            <a:ext cx="314877" cy="314877"/>
            <a:chOff x="5936974" y="4147862"/>
            <a:chExt cx="314877" cy="314877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52400" sx="113000" sy="113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77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3886" y="3859840"/>
            <a:ext cx="3855701" cy="27151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endParaRPr lang="en-US" sz="9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endParaRPr lang="en-US" sz="9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Concept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24" name="Group 23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26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ANIMATED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D2F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  <p:bldP spid="12" grpId="1"/>
      <p:bldP spid="13" grpId="0"/>
      <p:bldP spid="13" grpId="1"/>
      <p:bldP spid="6" grpId="0"/>
      <p:bldP spid="6" grpId="1"/>
      <p:bldP spid="14" grpId="0"/>
      <p:bldP spid="14" grpId="1"/>
      <p:bldP spid="15" grpId="0"/>
      <p:bldP spid="15" grpId="1"/>
      <p:bldP spid="7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Oval 2"/>
          <p:cNvSpPr/>
          <p:nvPr/>
        </p:nvSpPr>
        <p:spPr>
          <a:xfrm>
            <a:off x="3841710" y="2216673"/>
            <a:ext cx="4495800" cy="4495800"/>
          </a:xfrm>
          <a:prstGeom prst="ellipse">
            <a:avLst/>
          </a:prstGeom>
          <a:ln>
            <a:noFill/>
          </a:ln>
          <a:effectLst>
            <a:outerShdw blurRad="1079500" dist="1320800" dir="18900000" sx="80000" sy="8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2131" y="713232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33D2F9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583" y="1247754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368" y="1509048"/>
            <a:ext cx="1344484" cy="4385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63170" y="1119918"/>
            <a:ext cx="1344484" cy="1214277"/>
            <a:chOff x="7063170" y="1119918"/>
            <a:chExt cx="1344484" cy="1214277"/>
          </a:xfrm>
        </p:grpSpPr>
        <p:sp>
          <p:nvSpPr>
            <p:cNvPr id="5" name="TextBox 4"/>
            <p:cNvSpPr txBox="1"/>
            <p:nvPr/>
          </p:nvSpPr>
          <p:spPr>
            <a:xfrm>
              <a:off x="7477723" y="1119918"/>
              <a:ext cx="554959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>
                      <a:lumMod val="75000"/>
                    </a:schemeClr>
                  </a:solidFill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79385" y="1634159"/>
              <a:ext cx="71205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3170" y="1895292"/>
              <a:ext cx="1344484" cy="4389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your own text 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15499" y="2216673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4599" y="2762149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8384" y="3081151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0671" y="3885631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7733" y="4426473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1518" y="4745475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3619984" y="4386831"/>
            <a:ext cx="4939253" cy="155484"/>
            <a:chOff x="3494008" y="4219424"/>
            <a:chExt cx="5191204" cy="171751"/>
          </a:xfrm>
          <a:effectLst>
            <a:outerShdw blurRad="127000" dist="635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2" name="Trapezoid 1"/>
            <p:cNvSpPr/>
            <p:nvPr/>
          </p:nvSpPr>
          <p:spPr>
            <a:xfrm rot="5400000">
              <a:off x="7301536" y="3007498"/>
              <a:ext cx="171750" cy="259560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prstMaterial="plastic">
              <a:bevelT w="508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16200000" flipH="1">
              <a:off x="4705934" y="3007499"/>
              <a:ext cx="171750" cy="2595602"/>
            </a:xfrm>
            <a:prstGeom prst="trapezoid">
              <a:avLst/>
            </a:prstGeom>
            <a:noFill/>
            <a:ln>
              <a:noFill/>
            </a:ln>
            <a:sp3d prstMaterial="plastic">
              <a:bevelT w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2172" y="4307135"/>
            <a:ext cx="314877" cy="314877"/>
            <a:chOff x="5936974" y="4147862"/>
            <a:chExt cx="314877" cy="314877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52400" sx="113000" sy="113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77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3858" y="4472425"/>
            <a:ext cx="4509381" cy="16331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text. Again, this is a dummy text box, edit this box to enter your own text.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Oval 2"/>
          <p:cNvSpPr/>
          <p:nvPr/>
        </p:nvSpPr>
        <p:spPr>
          <a:xfrm>
            <a:off x="3841710" y="2209800"/>
            <a:ext cx="4495800" cy="4495800"/>
          </a:xfrm>
          <a:prstGeom prst="ellipse">
            <a:avLst/>
          </a:prstGeom>
          <a:ln>
            <a:noFill/>
          </a:ln>
          <a:effectLst>
            <a:outerShdw blurRad="1079500" dist="1320800" dir="18900000" sx="80000" sy="8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2131" y="713232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583" y="1250025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368" y="1569027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7723" y="1113045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33D2F9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9385" y="1627286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70" y="1888419"/>
            <a:ext cx="1344484" cy="438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99" y="2209800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4599" y="2755276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8384" y="3074278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0671" y="3878758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7733" y="4419600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1518" y="4738602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grpSp>
        <p:nvGrpSpPr>
          <p:cNvPr id="21" name="Group 20"/>
          <p:cNvGrpSpPr/>
          <p:nvPr/>
        </p:nvGrpSpPr>
        <p:grpSpPr>
          <a:xfrm rot="18000000">
            <a:off x="3619984" y="4379958"/>
            <a:ext cx="4939253" cy="155484"/>
            <a:chOff x="3494008" y="4219424"/>
            <a:chExt cx="5191204" cy="171751"/>
          </a:xfrm>
          <a:effectLst>
            <a:outerShdw blurRad="127000" dist="635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2" name="Trapezoid 1"/>
            <p:cNvSpPr/>
            <p:nvPr/>
          </p:nvSpPr>
          <p:spPr>
            <a:xfrm rot="5400000">
              <a:off x="7301536" y="3007498"/>
              <a:ext cx="171750" cy="259560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prstMaterial="plastic">
              <a:bevelT w="508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16200000" flipH="1">
              <a:off x="4705934" y="3007499"/>
              <a:ext cx="171750" cy="2595602"/>
            </a:xfrm>
            <a:prstGeom prst="trapezoid">
              <a:avLst/>
            </a:prstGeom>
            <a:noFill/>
            <a:ln>
              <a:noFill/>
            </a:ln>
            <a:sp3d prstMaterial="plastic">
              <a:bevelT w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2172" y="4300262"/>
            <a:ext cx="314877" cy="314877"/>
            <a:chOff x="5936974" y="4147862"/>
            <a:chExt cx="314877" cy="314877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52400" sx="113000" sy="113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77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Concept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3858" y="4472425"/>
            <a:ext cx="4509381" cy="16331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text. Again, this is a dummy text box, edit this box to enter your own text.</a:t>
            </a:r>
          </a:p>
        </p:txBody>
      </p:sp>
    </p:spTree>
    <p:extLst>
      <p:ext uri="{BB962C8B-B14F-4D97-AF65-F5344CB8AC3E}">
        <p14:creationId xmlns:p14="http://schemas.microsoft.com/office/powerpoint/2010/main" val="41782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Oval 2"/>
          <p:cNvSpPr/>
          <p:nvPr/>
        </p:nvSpPr>
        <p:spPr>
          <a:xfrm>
            <a:off x="3841710" y="2209800"/>
            <a:ext cx="4495800" cy="4495800"/>
          </a:xfrm>
          <a:prstGeom prst="ellipse">
            <a:avLst/>
          </a:prstGeom>
          <a:ln>
            <a:noFill/>
          </a:ln>
          <a:effectLst>
            <a:outerShdw blurRad="1079500" dist="1320800" dir="18900000" sx="80000" sy="8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2131" y="717756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583" y="1250025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368" y="1569027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7723" y="1113045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9385" y="1627286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70" y="1888419"/>
            <a:ext cx="1344484" cy="438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99" y="2209800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33D2F9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4599" y="2755276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8384" y="3016570"/>
            <a:ext cx="1344484" cy="4385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0671" y="3878758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7733" y="4419600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1518" y="4738602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grpSp>
        <p:nvGrpSpPr>
          <p:cNvPr id="21" name="Group 20"/>
          <p:cNvGrpSpPr/>
          <p:nvPr/>
        </p:nvGrpSpPr>
        <p:grpSpPr>
          <a:xfrm rot="19800000">
            <a:off x="3619984" y="4379958"/>
            <a:ext cx="4939253" cy="155484"/>
            <a:chOff x="3494008" y="4219424"/>
            <a:chExt cx="5191204" cy="171751"/>
          </a:xfrm>
          <a:effectLst>
            <a:outerShdw blurRad="127000" dist="635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2" name="Trapezoid 1"/>
            <p:cNvSpPr/>
            <p:nvPr/>
          </p:nvSpPr>
          <p:spPr>
            <a:xfrm rot="5400000">
              <a:off x="7301536" y="3007498"/>
              <a:ext cx="171750" cy="259560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prstMaterial="plastic">
              <a:bevelT w="508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16200000" flipH="1">
              <a:off x="4705934" y="3007499"/>
              <a:ext cx="171750" cy="2595602"/>
            </a:xfrm>
            <a:prstGeom prst="trapezoid">
              <a:avLst/>
            </a:prstGeom>
            <a:noFill/>
            <a:ln>
              <a:noFill/>
            </a:ln>
            <a:sp3d prstMaterial="plastic">
              <a:bevelT w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2172" y="4300262"/>
            <a:ext cx="314877" cy="314877"/>
            <a:chOff x="5936974" y="4147862"/>
            <a:chExt cx="314877" cy="314877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52400" sx="113000" sy="113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77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Concept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3858" y="4472425"/>
            <a:ext cx="4509381" cy="16331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text. Again, this is a dummy text box, edit this box to enter your own text.</a:t>
            </a:r>
          </a:p>
        </p:txBody>
      </p:sp>
    </p:spTree>
    <p:extLst>
      <p:ext uri="{BB962C8B-B14F-4D97-AF65-F5344CB8AC3E}">
        <p14:creationId xmlns:p14="http://schemas.microsoft.com/office/powerpoint/2010/main" val="32093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Oval 2"/>
          <p:cNvSpPr/>
          <p:nvPr/>
        </p:nvSpPr>
        <p:spPr>
          <a:xfrm>
            <a:off x="3841710" y="2209800"/>
            <a:ext cx="4495800" cy="4495800"/>
          </a:xfrm>
          <a:prstGeom prst="ellipse">
            <a:avLst/>
          </a:prstGeom>
          <a:ln>
            <a:noFill/>
          </a:ln>
          <a:effectLst>
            <a:outerShdw blurRad="1079500" dist="1320800" dir="18900000" sx="80000" sy="8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2131" y="717756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583" y="1250025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368" y="1569027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7723" y="1113045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9385" y="1627286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70" y="1888419"/>
            <a:ext cx="1344484" cy="438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99" y="2209800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4599" y="2755276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8384" y="3074278"/>
            <a:ext cx="134448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0671" y="3878758"/>
            <a:ext cx="5549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33D2F9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7733" y="4419600"/>
            <a:ext cx="71205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1518" y="4680894"/>
            <a:ext cx="1344484" cy="4385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 smtClean="0">
                <a:solidFill>
                  <a:srgbClr val="33D2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own text here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19984" y="4379958"/>
            <a:ext cx="4939253" cy="155484"/>
            <a:chOff x="3494008" y="4219424"/>
            <a:chExt cx="5191204" cy="171751"/>
          </a:xfrm>
          <a:effectLst>
            <a:outerShdw blurRad="127000" dist="635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2" name="Trapezoid 1"/>
            <p:cNvSpPr/>
            <p:nvPr/>
          </p:nvSpPr>
          <p:spPr>
            <a:xfrm rot="5400000">
              <a:off x="7301536" y="3007498"/>
              <a:ext cx="171750" cy="259560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prstMaterial="plastic">
              <a:bevelT w="508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16200000" flipH="1">
              <a:off x="4705934" y="3007499"/>
              <a:ext cx="171750" cy="2595602"/>
            </a:xfrm>
            <a:prstGeom prst="trapezoid">
              <a:avLst/>
            </a:prstGeom>
            <a:noFill/>
            <a:ln>
              <a:noFill/>
            </a:ln>
            <a:sp3d prstMaterial="plastic">
              <a:bevelT w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2172" y="4300262"/>
            <a:ext cx="314877" cy="314877"/>
            <a:chOff x="5936974" y="4147862"/>
            <a:chExt cx="314877" cy="314877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52400" sx="113000" sy="1130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936974" y="4147862"/>
              <a:ext cx="314877" cy="314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77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Concept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3858" y="4472425"/>
            <a:ext cx="4509381" cy="16331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text. Again, this is a dummy text box, edit this box to enter your own text.</a:t>
            </a:r>
          </a:p>
        </p:txBody>
      </p:sp>
    </p:spTree>
    <p:extLst>
      <p:ext uri="{BB962C8B-B14F-4D97-AF65-F5344CB8AC3E}">
        <p14:creationId xmlns:p14="http://schemas.microsoft.com/office/powerpoint/2010/main" val="16721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4C670E9E-062E-45DD-9E7D-139A82C11F4F}" vid="{A9FA6FE0-FC9A-407C-8471-88DF642BD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25720E-81FB-447E-9871-BC9B88E68889}"/>
</file>

<file path=customXml/itemProps2.xml><?xml version="1.0" encoding="utf-8"?>
<ds:datastoreItem xmlns:ds="http://schemas.openxmlformats.org/officeDocument/2006/customXml" ds:itemID="{68101A41-E16B-428B-9856-05F789F79A8E}"/>
</file>

<file path=customXml/itemProps3.xml><?xml version="1.0" encoding="utf-8"?>
<ds:datastoreItem xmlns:ds="http://schemas.openxmlformats.org/officeDocument/2006/customXml" ds:itemID="{257AAE2E-A5BA-4639-9E70-B826D9E0F148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197</TotalTime>
  <Words>452</Words>
  <Application>Microsoft Macintosh PowerPoint</Application>
  <PresentationFormat>Custom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Clock Concept</vt:lpstr>
      <vt:lpstr>Clock Concept</vt:lpstr>
      <vt:lpstr>Clock Concept</vt:lpstr>
      <vt:lpstr>Clock Concept</vt:lpstr>
      <vt:lpstr>Clock Concept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Microsoft Office User</cp:lastModifiedBy>
  <cp:revision>24</cp:revision>
  <dcterms:created xsi:type="dcterms:W3CDTF">2016-04-14T11:47:55Z</dcterms:created>
  <dcterms:modified xsi:type="dcterms:W3CDTF">2016-04-27T18:28:20Z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