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69" r:id="rId3"/>
    <p:sldId id="273" r:id="rId4"/>
    <p:sldId id="271" r:id="rId5"/>
    <p:sldId id="270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262626"/>
    <a:srgbClr val="A6A6A6"/>
    <a:srgbClr val="606060"/>
    <a:srgbClr val="979797"/>
    <a:srgbClr val="DA0E26"/>
    <a:srgbClr val="CFCFCF"/>
    <a:srgbClr val="2E2E2E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>
      <p:cViewPr varScale="1">
        <p:scale>
          <a:sx n="102" d="100"/>
          <a:sy n="102" d="100"/>
        </p:scale>
        <p:origin x="102" y="32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21899" tIns="60949" rIns="121899" bIns="60949" rtlCol="0" anchor="ctr">
            <a:normAutofit/>
          </a:bodyPr>
          <a:lstStyle>
            <a:lvl1pPr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1657192" y="3786531"/>
            <a:ext cx="2595116" cy="784176"/>
            <a:chOff x="9066212" y="2226969"/>
            <a:chExt cx="2595116" cy="784176"/>
          </a:xfrm>
        </p:grpSpPr>
        <p:sp>
          <p:nvSpPr>
            <p:cNvPr id="131" name="TextBox 130"/>
            <p:cNvSpPr txBox="1"/>
            <p:nvPr/>
          </p:nvSpPr>
          <p:spPr>
            <a:xfrm>
              <a:off x="9066212" y="2492951"/>
              <a:ext cx="2595116" cy="51819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This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is a sample text, place your own text here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066212" y="2226969"/>
              <a:ext cx="2512748" cy="35121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Edit text here</a:t>
              </a:r>
              <a:endPara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5853736" y="4306984"/>
            <a:ext cx="3241085" cy="10321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0" dist="596900" dir="6600000" algn="t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7389812" y="4648200"/>
            <a:ext cx="3162297" cy="872234"/>
          </a:xfrm>
          <a:prstGeom prst="homePlate">
            <a:avLst>
              <a:gd name="adj" fmla="val 35440"/>
            </a:avLst>
          </a:prstGeom>
          <a:gradFill>
            <a:gsLst>
              <a:gs pos="17100">
                <a:srgbClr val="505050">
                  <a:lumMod val="80000"/>
                </a:srgbClr>
              </a:gs>
              <a:gs pos="0">
                <a:srgbClr val="505050">
                  <a:lumMod val="50000"/>
                </a:srgbClr>
              </a:gs>
              <a:gs pos="100000">
                <a:srgbClr val="50505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7389813" y="3793330"/>
            <a:ext cx="4057644" cy="872234"/>
          </a:xfrm>
          <a:prstGeom prst="homePlate">
            <a:avLst>
              <a:gd name="adj" fmla="val 35440"/>
            </a:avLst>
          </a:prstGeom>
          <a:gradFill>
            <a:gsLst>
              <a:gs pos="17100">
                <a:srgbClr val="7A7A7A">
                  <a:lumMod val="80000"/>
                </a:srgbClr>
              </a:gs>
              <a:gs pos="0">
                <a:srgbClr val="7A7A7A">
                  <a:lumMod val="50000"/>
                </a:srgbClr>
              </a:gs>
              <a:gs pos="100000">
                <a:srgbClr val="7A7A7A"/>
              </a:gs>
            </a:gsLst>
            <a:lin ang="0" scaled="1"/>
          </a:gradFill>
          <a:ln>
            <a:noFill/>
          </a:ln>
          <a:effectLst>
            <a:outerShdw blurRad="228600" dist="292100" dir="84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/>
          <p:cNvSpPr/>
          <p:nvPr/>
        </p:nvSpPr>
        <p:spPr>
          <a:xfrm>
            <a:off x="7389812" y="2926555"/>
            <a:ext cx="2590799" cy="872234"/>
          </a:xfrm>
          <a:prstGeom prst="homePlate">
            <a:avLst>
              <a:gd name="adj" fmla="val 35440"/>
            </a:avLst>
          </a:prstGeom>
          <a:gradFill>
            <a:gsLst>
              <a:gs pos="17100">
                <a:srgbClr val="EC211E">
                  <a:lumMod val="75000"/>
                </a:srgbClr>
              </a:gs>
              <a:gs pos="0">
                <a:srgbClr val="EC211E">
                  <a:lumMod val="55000"/>
                </a:srgbClr>
              </a:gs>
              <a:gs pos="100000">
                <a:srgbClr val="EC211E"/>
              </a:gs>
            </a:gsLst>
            <a:lin ang="0" scaled="1"/>
          </a:gradFill>
          <a:ln>
            <a:noFill/>
          </a:ln>
          <a:effectLst>
            <a:outerShdw blurRad="228600" dist="292100" dir="84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ntagon 2"/>
          <p:cNvSpPr/>
          <p:nvPr/>
        </p:nvSpPr>
        <p:spPr>
          <a:xfrm>
            <a:off x="7389813" y="2054321"/>
            <a:ext cx="2971799" cy="872234"/>
          </a:xfrm>
          <a:prstGeom prst="homePlate">
            <a:avLst>
              <a:gd name="adj" fmla="val 35440"/>
            </a:avLst>
          </a:prstGeom>
          <a:gradFill flip="none" rotWithShape="1">
            <a:gsLst>
              <a:gs pos="17100">
                <a:srgbClr val="868686">
                  <a:lumMod val="87000"/>
                  <a:lumOff val="13000"/>
                </a:srgbClr>
              </a:gs>
              <a:gs pos="0">
                <a:srgbClr val="737373">
                  <a:lumMod val="93000"/>
                </a:srgbClr>
              </a:gs>
              <a:gs pos="100000">
                <a:srgbClr val="E5E5E5"/>
              </a:gs>
            </a:gsLst>
            <a:lin ang="0" scaled="1"/>
            <a:tileRect/>
          </a:gradFill>
          <a:ln>
            <a:noFill/>
          </a:ln>
          <a:effectLst>
            <a:outerShdw blurRad="228600" dist="292100" dir="84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388605" y="1825721"/>
            <a:ext cx="1026606" cy="1109663"/>
          </a:xfrm>
          <a:custGeom>
            <a:avLst/>
            <a:gdLst>
              <a:gd name="connsiteX0" fmla="*/ 4763 w 1023938"/>
              <a:gd name="connsiteY0" fmla="*/ 0 h 1095375"/>
              <a:gd name="connsiteX1" fmla="*/ 1023938 w 1023938"/>
              <a:gd name="connsiteY1" fmla="*/ 233363 h 1095375"/>
              <a:gd name="connsiteX2" fmla="*/ 1023938 w 1023938"/>
              <a:gd name="connsiteY2" fmla="*/ 1095375 h 1095375"/>
              <a:gd name="connsiteX3" fmla="*/ 0 w 1023938"/>
              <a:gd name="connsiteY3" fmla="*/ 957263 h 1095375"/>
              <a:gd name="connsiteX4" fmla="*/ 4763 w 1023938"/>
              <a:gd name="connsiteY4" fmla="*/ 0 h 1095375"/>
              <a:gd name="connsiteX0" fmla="*/ 288 w 1026606"/>
              <a:gd name="connsiteY0" fmla="*/ 0 h 1095375"/>
              <a:gd name="connsiteX1" fmla="*/ 1026606 w 1026606"/>
              <a:gd name="connsiteY1" fmla="*/ 233363 h 1095375"/>
              <a:gd name="connsiteX2" fmla="*/ 1026606 w 1026606"/>
              <a:gd name="connsiteY2" fmla="*/ 1095375 h 1095375"/>
              <a:gd name="connsiteX3" fmla="*/ 2668 w 1026606"/>
              <a:gd name="connsiteY3" fmla="*/ 957263 h 1095375"/>
              <a:gd name="connsiteX4" fmla="*/ 288 w 1026606"/>
              <a:gd name="connsiteY4" fmla="*/ 0 h 1095375"/>
              <a:gd name="connsiteX0" fmla="*/ 288 w 1026606"/>
              <a:gd name="connsiteY0" fmla="*/ 0 h 1109663"/>
              <a:gd name="connsiteX1" fmla="*/ 1026606 w 1026606"/>
              <a:gd name="connsiteY1" fmla="*/ 233363 h 1109663"/>
              <a:gd name="connsiteX2" fmla="*/ 1026606 w 1026606"/>
              <a:gd name="connsiteY2" fmla="*/ 1109663 h 1109663"/>
              <a:gd name="connsiteX3" fmla="*/ 2668 w 1026606"/>
              <a:gd name="connsiteY3" fmla="*/ 957263 h 1109663"/>
              <a:gd name="connsiteX4" fmla="*/ 288 w 1026606"/>
              <a:gd name="connsiteY4" fmla="*/ 0 h 11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606" h="1109663">
                <a:moveTo>
                  <a:pt x="288" y="0"/>
                </a:moveTo>
                <a:lnTo>
                  <a:pt x="1026606" y="233363"/>
                </a:lnTo>
                <a:lnTo>
                  <a:pt x="1026606" y="1109663"/>
                </a:lnTo>
                <a:lnTo>
                  <a:pt x="2668" y="957263"/>
                </a:lnTo>
                <a:cubicBezTo>
                  <a:pt x="4256" y="638175"/>
                  <a:pt x="-1300" y="319088"/>
                  <a:pt x="288" y="0"/>
                </a:cubicBezTo>
                <a:close/>
              </a:path>
            </a:pathLst>
          </a:custGeom>
          <a:solidFill>
            <a:srgbClr val="9B9B9B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381749" y="2778223"/>
            <a:ext cx="1033462" cy="1023938"/>
          </a:xfrm>
          <a:custGeom>
            <a:avLst/>
            <a:gdLst>
              <a:gd name="connsiteX0" fmla="*/ 0 w 1028700"/>
              <a:gd name="connsiteY0" fmla="*/ 0 h 1019175"/>
              <a:gd name="connsiteX1" fmla="*/ 1028700 w 1028700"/>
              <a:gd name="connsiteY1" fmla="*/ 147637 h 1019175"/>
              <a:gd name="connsiteX2" fmla="*/ 1028700 w 1028700"/>
              <a:gd name="connsiteY2" fmla="*/ 1019175 h 1019175"/>
              <a:gd name="connsiteX3" fmla="*/ 9525 w 1028700"/>
              <a:gd name="connsiteY3" fmla="*/ 1019175 h 1019175"/>
              <a:gd name="connsiteX4" fmla="*/ 0 w 1028700"/>
              <a:gd name="connsiteY4" fmla="*/ 0 h 1019175"/>
              <a:gd name="connsiteX0" fmla="*/ 4762 w 1033462"/>
              <a:gd name="connsiteY0" fmla="*/ 0 h 1023938"/>
              <a:gd name="connsiteX1" fmla="*/ 1033462 w 1033462"/>
              <a:gd name="connsiteY1" fmla="*/ 147637 h 1023938"/>
              <a:gd name="connsiteX2" fmla="*/ 1033462 w 1033462"/>
              <a:gd name="connsiteY2" fmla="*/ 1019175 h 1023938"/>
              <a:gd name="connsiteX3" fmla="*/ 0 w 1033462"/>
              <a:gd name="connsiteY3" fmla="*/ 1023938 h 1023938"/>
              <a:gd name="connsiteX4" fmla="*/ 4762 w 1033462"/>
              <a:gd name="connsiteY4" fmla="*/ 0 h 1023938"/>
              <a:gd name="connsiteX0" fmla="*/ 4762 w 1033462"/>
              <a:gd name="connsiteY0" fmla="*/ 0 h 1023938"/>
              <a:gd name="connsiteX1" fmla="*/ 1033462 w 1033462"/>
              <a:gd name="connsiteY1" fmla="*/ 147637 h 1023938"/>
              <a:gd name="connsiteX2" fmla="*/ 1033462 w 1033462"/>
              <a:gd name="connsiteY2" fmla="*/ 1023937 h 1023938"/>
              <a:gd name="connsiteX3" fmla="*/ 0 w 1033462"/>
              <a:gd name="connsiteY3" fmla="*/ 1023938 h 1023938"/>
              <a:gd name="connsiteX4" fmla="*/ 4762 w 1033462"/>
              <a:gd name="connsiteY4" fmla="*/ 0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462" h="1023938">
                <a:moveTo>
                  <a:pt x="4762" y="0"/>
                </a:moveTo>
                <a:lnTo>
                  <a:pt x="1033462" y="147637"/>
                </a:lnTo>
                <a:lnTo>
                  <a:pt x="1033462" y="1023937"/>
                </a:lnTo>
                <a:lnTo>
                  <a:pt x="0" y="1023938"/>
                </a:lnTo>
                <a:cubicBezTo>
                  <a:pt x="1587" y="682625"/>
                  <a:pt x="3175" y="341313"/>
                  <a:pt x="4762" y="0"/>
                </a:cubicBezTo>
                <a:close/>
              </a:path>
            </a:pathLst>
          </a:custGeom>
          <a:solidFill>
            <a:srgbClr val="A80000"/>
          </a:solidFill>
          <a:ln>
            <a:noFill/>
          </a:ln>
          <a:effectLst>
            <a:outerShdw blurRad="127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6381537" y="3797397"/>
            <a:ext cx="1033673" cy="1019175"/>
          </a:xfrm>
          <a:custGeom>
            <a:avLst/>
            <a:gdLst>
              <a:gd name="connsiteX0" fmla="*/ 0 w 1028700"/>
              <a:gd name="connsiteY0" fmla="*/ 0 h 1019175"/>
              <a:gd name="connsiteX1" fmla="*/ 1028700 w 1028700"/>
              <a:gd name="connsiteY1" fmla="*/ 147637 h 1019175"/>
              <a:gd name="connsiteX2" fmla="*/ 1028700 w 1028700"/>
              <a:gd name="connsiteY2" fmla="*/ 1019175 h 1019175"/>
              <a:gd name="connsiteX3" fmla="*/ 9525 w 1028700"/>
              <a:gd name="connsiteY3" fmla="*/ 1019175 h 1019175"/>
              <a:gd name="connsiteX4" fmla="*/ 0 w 1028700"/>
              <a:gd name="connsiteY4" fmla="*/ 0 h 1019175"/>
              <a:gd name="connsiteX0" fmla="*/ 0 w 1028700"/>
              <a:gd name="connsiteY0" fmla="*/ 0 h 1019175"/>
              <a:gd name="connsiteX1" fmla="*/ 1028700 w 1028700"/>
              <a:gd name="connsiteY1" fmla="*/ 147637 h 1019175"/>
              <a:gd name="connsiteX2" fmla="*/ 1028700 w 1028700"/>
              <a:gd name="connsiteY2" fmla="*/ 1019175 h 1019175"/>
              <a:gd name="connsiteX3" fmla="*/ 4763 w 1028700"/>
              <a:gd name="connsiteY3" fmla="*/ 1019175 h 1019175"/>
              <a:gd name="connsiteX4" fmla="*/ 0 w 1028700"/>
              <a:gd name="connsiteY4" fmla="*/ 0 h 1019175"/>
              <a:gd name="connsiteX0" fmla="*/ 4973 w 1033673"/>
              <a:gd name="connsiteY0" fmla="*/ 0 h 1019175"/>
              <a:gd name="connsiteX1" fmla="*/ 1033673 w 1033673"/>
              <a:gd name="connsiteY1" fmla="*/ 147637 h 1019175"/>
              <a:gd name="connsiteX2" fmla="*/ 1033673 w 1033673"/>
              <a:gd name="connsiteY2" fmla="*/ 1019175 h 1019175"/>
              <a:gd name="connsiteX3" fmla="*/ 211 w 1033673"/>
              <a:gd name="connsiteY3" fmla="*/ 1019175 h 1019175"/>
              <a:gd name="connsiteX4" fmla="*/ 4973 w 1033673"/>
              <a:gd name="connsiteY4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673" h="1019175">
                <a:moveTo>
                  <a:pt x="4973" y="0"/>
                </a:moveTo>
                <a:lnTo>
                  <a:pt x="1033673" y="147637"/>
                </a:lnTo>
                <a:lnTo>
                  <a:pt x="1033673" y="1019175"/>
                </a:lnTo>
                <a:lnTo>
                  <a:pt x="211" y="1019175"/>
                </a:lnTo>
                <a:cubicBezTo>
                  <a:pt x="-1377" y="679450"/>
                  <a:pt x="6561" y="339725"/>
                  <a:pt x="4973" y="0"/>
                </a:cubicBezTo>
                <a:close/>
              </a:path>
            </a:pathLst>
          </a:custGeom>
          <a:solidFill>
            <a:srgbClr val="555555"/>
          </a:solidFill>
          <a:ln>
            <a:noFill/>
          </a:ln>
          <a:effectLst>
            <a:outerShdw blurRad="127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V="1">
            <a:off x="6384128" y="4663477"/>
            <a:ext cx="1031082" cy="1092994"/>
          </a:xfrm>
          <a:custGeom>
            <a:avLst/>
            <a:gdLst>
              <a:gd name="connsiteX0" fmla="*/ 4763 w 1023938"/>
              <a:gd name="connsiteY0" fmla="*/ 0 h 1095375"/>
              <a:gd name="connsiteX1" fmla="*/ 1023938 w 1023938"/>
              <a:gd name="connsiteY1" fmla="*/ 233363 h 1095375"/>
              <a:gd name="connsiteX2" fmla="*/ 1023938 w 1023938"/>
              <a:gd name="connsiteY2" fmla="*/ 1095375 h 1095375"/>
              <a:gd name="connsiteX3" fmla="*/ 0 w 1023938"/>
              <a:gd name="connsiteY3" fmla="*/ 957263 h 1095375"/>
              <a:gd name="connsiteX4" fmla="*/ 4763 w 1023938"/>
              <a:gd name="connsiteY4" fmla="*/ 0 h 1095375"/>
              <a:gd name="connsiteX0" fmla="*/ 4763 w 1023938"/>
              <a:gd name="connsiteY0" fmla="*/ 0 h 1090612"/>
              <a:gd name="connsiteX1" fmla="*/ 1023938 w 1023938"/>
              <a:gd name="connsiteY1" fmla="*/ 233363 h 1090612"/>
              <a:gd name="connsiteX2" fmla="*/ 1023938 w 1023938"/>
              <a:gd name="connsiteY2" fmla="*/ 1090612 h 1090612"/>
              <a:gd name="connsiteX3" fmla="*/ 0 w 1023938"/>
              <a:gd name="connsiteY3" fmla="*/ 957263 h 1090612"/>
              <a:gd name="connsiteX4" fmla="*/ 4763 w 1023938"/>
              <a:gd name="connsiteY4" fmla="*/ 0 h 1090612"/>
              <a:gd name="connsiteX0" fmla="*/ 211 w 1028911"/>
              <a:gd name="connsiteY0" fmla="*/ 0 h 1092994"/>
              <a:gd name="connsiteX1" fmla="*/ 1028911 w 1028911"/>
              <a:gd name="connsiteY1" fmla="*/ 235745 h 1092994"/>
              <a:gd name="connsiteX2" fmla="*/ 1028911 w 1028911"/>
              <a:gd name="connsiteY2" fmla="*/ 1092994 h 1092994"/>
              <a:gd name="connsiteX3" fmla="*/ 4973 w 1028911"/>
              <a:gd name="connsiteY3" fmla="*/ 959645 h 1092994"/>
              <a:gd name="connsiteX4" fmla="*/ 211 w 1028911"/>
              <a:gd name="connsiteY4" fmla="*/ 0 h 1092994"/>
              <a:gd name="connsiteX0" fmla="*/ 2382 w 1031082"/>
              <a:gd name="connsiteY0" fmla="*/ 0 h 1092994"/>
              <a:gd name="connsiteX1" fmla="*/ 1031082 w 1031082"/>
              <a:gd name="connsiteY1" fmla="*/ 235745 h 1092994"/>
              <a:gd name="connsiteX2" fmla="*/ 1031082 w 1031082"/>
              <a:gd name="connsiteY2" fmla="*/ 1092994 h 1092994"/>
              <a:gd name="connsiteX3" fmla="*/ 0 w 1031082"/>
              <a:gd name="connsiteY3" fmla="*/ 957264 h 1092994"/>
              <a:gd name="connsiteX4" fmla="*/ 2382 w 1031082"/>
              <a:gd name="connsiteY4" fmla="*/ 0 h 109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082" h="1092994">
                <a:moveTo>
                  <a:pt x="2382" y="0"/>
                </a:moveTo>
                <a:lnTo>
                  <a:pt x="1031082" y="235745"/>
                </a:lnTo>
                <a:lnTo>
                  <a:pt x="1031082" y="1092994"/>
                </a:lnTo>
                <a:lnTo>
                  <a:pt x="0" y="957264"/>
                </a:lnTo>
                <a:cubicBezTo>
                  <a:pt x="1588" y="638176"/>
                  <a:pt x="794" y="319088"/>
                  <a:pt x="2382" y="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  <a:effectLst>
            <a:outerShdw blurRad="127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 flipH="1" flipV="1">
            <a:off x="5369716" y="4658713"/>
            <a:ext cx="1021845" cy="1095375"/>
          </a:xfrm>
          <a:custGeom>
            <a:avLst/>
            <a:gdLst>
              <a:gd name="connsiteX0" fmla="*/ 4763 w 1023938"/>
              <a:gd name="connsiteY0" fmla="*/ 0 h 1095375"/>
              <a:gd name="connsiteX1" fmla="*/ 1023938 w 1023938"/>
              <a:gd name="connsiteY1" fmla="*/ 233363 h 1095375"/>
              <a:gd name="connsiteX2" fmla="*/ 1023938 w 1023938"/>
              <a:gd name="connsiteY2" fmla="*/ 1095375 h 1095375"/>
              <a:gd name="connsiteX3" fmla="*/ 0 w 1023938"/>
              <a:gd name="connsiteY3" fmla="*/ 957263 h 1095375"/>
              <a:gd name="connsiteX4" fmla="*/ 4763 w 1023938"/>
              <a:gd name="connsiteY4" fmla="*/ 0 h 1095375"/>
              <a:gd name="connsiteX0" fmla="*/ 459 w 1019634"/>
              <a:gd name="connsiteY0" fmla="*/ 0 h 1095375"/>
              <a:gd name="connsiteX1" fmla="*/ 1019634 w 1019634"/>
              <a:gd name="connsiteY1" fmla="*/ 233363 h 1095375"/>
              <a:gd name="connsiteX2" fmla="*/ 1019634 w 1019634"/>
              <a:gd name="connsiteY2" fmla="*/ 1095375 h 1095375"/>
              <a:gd name="connsiteX3" fmla="*/ 458 w 1019634"/>
              <a:gd name="connsiteY3" fmla="*/ 954882 h 1095375"/>
              <a:gd name="connsiteX4" fmla="*/ 459 w 1019634"/>
              <a:gd name="connsiteY4" fmla="*/ 0 h 1095375"/>
              <a:gd name="connsiteX0" fmla="*/ 288 w 1021845"/>
              <a:gd name="connsiteY0" fmla="*/ 0 h 1095375"/>
              <a:gd name="connsiteX1" fmla="*/ 1021845 w 1021845"/>
              <a:gd name="connsiteY1" fmla="*/ 233363 h 1095375"/>
              <a:gd name="connsiteX2" fmla="*/ 1021845 w 1021845"/>
              <a:gd name="connsiteY2" fmla="*/ 1095375 h 1095375"/>
              <a:gd name="connsiteX3" fmla="*/ 2669 w 1021845"/>
              <a:gd name="connsiteY3" fmla="*/ 954882 h 1095375"/>
              <a:gd name="connsiteX4" fmla="*/ 288 w 1021845"/>
              <a:gd name="connsiteY4" fmla="*/ 0 h 1095375"/>
              <a:gd name="connsiteX0" fmla="*/ 288 w 1021845"/>
              <a:gd name="connsiteY0" fmla="*/ 0 h 1095375"/>
              <a:gd name="connsiteX1" fmla="*/ 1021845 w 1021845"/>
              <a:gd name="connsiteY1" fmla="*/ 233363 h 1095375"/>
              <a:gd name="connsiteX2" fmla="*/ 1021845 w 1021845"/>
              <a:gd name="connsiteY2" fmla="*/ 1095375 h 1095375"/>
              <a:gd name="connsiteX3" fmla="*/ 2669 w 1021845"/>
              <a:gd name="connsiteY3" fmla="*/ 959645 h 1095375"/>
              <a:gd name="connsiteX4" fmla="*/ 288 w 1021845"/>
              <a:gd name="connsiteY4" fmla="*/ 0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5" h="1095375">
                <a:moveTo>
                  <a:pt x="288" y="0"/>
                </a:moveTo>
                <a:lnTo>
                  <a:pt x="1021845" y="233363"/>
                </a:lnTo>
                <a:lnTo>
                  <a:pt x="1021845" y="1095375"/>
                </a:lnTo>
                <a:lnTo>
                  <a:pt x="2669" y="959645"/>
                </a:lnTo>
                <a:cubicBezTo>
                  <a:pt x="4257" y="640557"/>
                  <a:pt x="-1300" y="319088"/>
                  <a:pt x="288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5364953" y="2773459"/>
            <a:ext cx="1027005" cy="1019175"/>
          </a:xfrm>
          <a:custGeom>
            <a:avLst/>
            <a:gdLst>
              <a:gd name="connsiteX0" fmla="*/ 0 w 1028700"/>
              <a:gd name="connsiteY0" fmla="*/ 0 h 1019175"/>
              <a:gd name="connsiteX1" fmla="*/ 1028700 w 1028700"/>
              <a:gd name="connsiteY1" fmla="*/ 147637 h 1019175"/>
              <a:gd name="connsiteX2" fmla="*/ 1028700 w 1028700"/>
              <a:gd name="connsiteY2" fmla="*/ 1019175 h 1019175"/>
              <a:gd name="connsiteX3" fmla="*/ 9525 w 1028700"/>
              <a:gd name="connsiteY3" fmla="*/ 1019175 h 1019175"/>
              <a:gd name="connsiteX4" fmla="*/ 0 w 1028700"/>
              <a:gd name="connsiteY4" fmla="*/ 0 h 1019175"/>
              <a:gd name="connsiteX0" fmla="*/ 0 w 1026319"/>
              <a:gd name="connsiteY0" fmla="*/ 0 h 1019175"/>
              <a:gd name="connsiteX1" fmla="*/ 1026319 w 1026319"/>
              <a:gd name="connsiteY1" fmla="*/ 147637 h 1019175"/>
              <a:gd name="connsiteX2" fmla="*/ 1026319 w 1026319"/>
              <a:gd name="connsiteY2" fmla="*/ 1019175 h 1019175"/>
              <a:gd name="connsiteX3" fmla="*/ 7144 w 1026319"/>
              <a:gd name="connsiteY3" fmla="*/ 1019175 h 1019175"/>
              <a:gd name="connsiteX4" fmla="*/ 0 w 1026319"/>
              <a:gd name="connsiteY4" fmla="*/ 0 h 1019175"/>
              <a:gd name="connsiteX0" fmla="*/ 0 w 1026319"/>
              <a:gd name="connsiteY0" fmla="*/ 0 h 1019175"/>
              <a:gd name="connsiteX1" fmla="*/ 1026319 w 1026319"/>
              <a:gd name="connsiteY1" fmla="*/ 147637 h 1019175"/>
              <a:gd name="connsiteX2" fmla="*/ 1026319 w 1026319"/>
              <a:gd name="connsiteY2" fmla="*/ 1019175 h 1019175"/>
              <a:gd name="connsiteX3" fmla="*/ 2382 w 1026319"/>
              <a:gd name="connsiteY3" fmla="*/ 1016793 h 1019175"/>
              <a:gd name="connsiteX4" fmla="*/ 0 w 1026319"/>
              <a:gd name="connsiteY4" fmla="*/ 0 h 1019175"/>
              <a:gd name="connsiteX0" fmla="*/ 686 w 1027005"/>
              <a:gd name="connsiteY0" fmla="*/ 0 h 1019175"/>
              <a:gd name="connsiteX1" fmla="*/ 1027005 w 1027005"/>
              <a:gd name="connsiteY1" fmla="*/ 147637 h 1019175"/>
              <a:gd name="connsiteX2" fmla="*/ 1027005 w 1027005"/>
              <a:gd name="connsiteY2" fmla="*/ 1019175 h 1019175"/>
              <a:gd name="connsiteX3" fmla="*/ 687 w 1027005"/>
              <a:gd name="connsiteY3" fmla="*/ 1019174 h 1019175"/>
              <a:gd name="connsiteX4" fmla="*/ 686 w 1027005"/>
              <a:gd name="connsiteY4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005" h="1019175">
                <a:moveTo>
                  <a:pt x="686" y="0"/>
                </a:moveTo>
                <a:lnTo>
                  <a:pt x="1027005" y="147637"/>
                </a:lnTo>
                <a:lnTo>
                  <a:pt x="1027005" y="1019175"/>
                </a:lnTo>
                <a:lnTo>
                  <a:pt x="687" y="1019174"/>
                </a:lnTo>
                <a:cubicBezTo>
                  <a:pt x="-1694" y="679449"/>
                  <a:pt x="3067" y="339725"/>
                  <a:pt x="686" y="0"/>
                </a:cubicBezTo>
                <a:close/>
              </a:path>
            </a:pathLst>
          </a:custGeom>
          <a:solidFill>
            <a:srgbClr val="DA0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>
            <a:off x="5362574" y="1828103"/>
            <a:ext cx="1031368" cy="1092994"/>
          </a:xfrm>
          <a:custGeom>
            <a:avLst/>
            <a:gdLst>
              <a:gd name="connsiteX0" fmla="*/ 4763 w 1023938"/>
              <a:gd name="connsiteY0" fmla="*/ 0 h 1095375"/>
              <a:gd name="connsiteX1" fmla="*/ 1023938 w 1023938"/>
              <a:gd name="connsiteY1" fmla="*/ 233363 h 1095375"/>
              <a:gd name="connsiteX2" fmla="*/ 1023938 w 1023938"/>
              <a:gd name="connsiteY2" fmla="*/ 1095375 h 1095375"/>
              <a:gd name="connsiteX3" fmla="*/ 0 w 1023938"/>
              <a:gd name="connsiteY3" fmla="*/ 957263 h 1095375"/>
              <a:gd name="connsiteX4" fmla="*/ 4763 w 1023938"/>
              <a:gd name="connsiteY4" fmla="*/ 0 h 1095375"/>
              <a:gd name="connsiteX0" fmla="*/ 458 w 1024395"/>
              <a:gd name="connsiteY0" fmla="*/ 0 h 1092994"/>
              <a:gd name="connsiteX1" fmla="*/ 1024395 w 1024395"/>
              <a:gd name="connsiteY1" fmla="*/ 230982 h 1092994"/>
              <a:gd name="connsiteX2" fmla="*/ 1024395 w 1024395"/>
              <a:gd name="connsiteY2" fmla="*/ 1092994 h 1092994"/>
              <a:gd name="connsiteX3" fmla="*/ 457 w 1024395"/>
              <a:gd name="connsiteY3" fmla="*/ 954882 h 1092994"/>
              <a:gd name="connsiteX4" fmla="*/ 458 w 1024395"/>
              <a:gd name="connsiteY4" fmla="*/ 0 h 1092994"/>
              <a:gd name="connsiteX0" fmla="*/ 4763 w 1028700"/>
              <a:gd name="connsiteY0" fmla="*/ 0 h 1092994"/>
              <a:gd name="connsiteX1" fmla="*/ 1028700 w 1028700"/>
              <a:gd name="connsiteY1" fmla="*/ 230982 h 1092994"/>
              <a:gd name="connsiteX2" fmla="*/ 1028700 w 1028700"/>
              <a:gd name="connsiteY2" fmla="*/ 1092994 h 1092994"/>
              <a:gd name="connsiteX3" fmla="*/ 0 w 1028700"/>
              <a:gd name="connsiteY3" fmla="*/ 947738 h 1092994"/>
              <a:gd name="connsiteX4" fmla="*/ 4763 w 1028700"/>
              <a:gd name="connsiteY4" fmla="*/ 0 h 1092994"/>
              <a:gd name="connsiteX0" fmla="*/ 288 w 1031368"/>
              <a:gd name="connsiteY0" fmla="*/ 0 h 1092994"/>
              <a:gd name="connsiteX1" fmla="*/ 1031368 w 1031368"/>
              <a:gd name="connsiteY1" fmla="*/ 230982 h 1092994"/>
              <a:gd name="connsiteX2" fmla="*/ 1031368 w 1031368"/>
              <a:gd name="connsiteY2" fmla="*/ 1092994 h 1092994"/>
              <a:gd name="connsiteX3" fmla="*/ 2668 w 1031368"/>
              <a:gd name="connsiteY3" fmla="*/ 947738 h 1092994"/>
              <a:gd name="connsiteX4" fmla="*/ 288 w 1031368"/>
              <a:gd name="connsiteY4" fmla="*/ 0 h 109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68" h="1092994">
                <a:moveTo>
                  <a:pt x="288" y="0"/>
                </a:moveTo>
                <a:lnTo>
                  <a:pt x="1031368" y="230982"/>
                </a:lnTo>
                <a:lnTo>
                  <a:pt x="1031368" y="1092994"/>
                </a:lnTo>
                <a:lnTo>
                  <a:pt x="2668" y="947738"/>
                </a:lnTo>
                <a:cubicBezTo>
                  <a:pt x="4256" y="628650"/>
                  <a:pt x="-1300" y="319088"/>
                  <a:pt x="288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H="1" flipV="1">
            <a:off x="5368420" y="3792634"/>
            <a:ext cx="1020930" cy="1014413"/>
          </a:xfrm>
          <a:custGeom>
            <a:avLst/>
            <a:gdLst>
              <a:gd name="connsiteX0" fmla="*/ 1020930 w 1020930"/>
              <a:gd name="connsiteY0" fmla="*/ 1014413 h 1014413"/>
              <a:gd name="connsiteX1" fmla="*/ 460 w 1020930"/>
              <a:gd name="connsiteY1" fmla="*/ 1014413 h 1014413"/>
              <a:gd name="connsiteX2" fmla="*/ 459 w 1020930"/>
              <a:gd name="connsiteY2" fmla="*/ 0 h 1014413"/>
              <a:gd name="connsiteX3" fmla="*/ 1020930 w 1020930"/>
              <a:gd name="connsiteY3" fmla="*/ 141732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930" h="1014413">
                <a:moveTo>
                  <a:pt x="1020930" y="1014413"/>
                </a:moveTo>
                <a:lnTo>
                  <a:pt x="460" y="1014413"/>
                </a:lnTo>
                <a:cubicBezTo>
                  <a:pt x="2047" y="674688"/>
                  <a:pt x="-1128" y="339725"/>
                  <a:pt x="459" y="0"/>
                </a:cubicBezTo>
                <a:lnTo>
                  <a:pt x="1020930" y="141732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2"/>
          <p:cNvSpPr>
            <a:spLocks noChangeAspect="1"/>
          </p:cNvSpPr>
          <p:nvPr/>
        </p:nvSpPr>
        <p:spPr>
          <a:xfrm>
            <a:off x="5326899" y="1816526"/>
            <a:ext cx="555538" cy="3954121"/>
          </a:xfrm>
          <a:custGeom>
            <a:avLst/>
            <a:gdLst>
              <a:gd name="connsiteX0" fmla="*/ 0 w 518160"/>
              <a:gd name="connsiteY0" fmla="*/ 3558540 h 3688080"/>
              <a:gd name="connsiteX1" fmla="*/ 0 w 518160"/>
              <a:gd name="connsiteY1" fmla="*/ 114300 h 3688080"/>
              <a:gd name="connsiteX2" fmla="*/ 518160 w 518160"/>
              <a:gd name="connsiteY2" fmla="*/ 0 h 3688080"/>
              <a:gd name="connsiteX3" fmla="*/ 518160 w 518160"/>
              <a:gd name="connsiteY3" fmla="*/ 3688080 h 3688080"/>
              <a:gd name="connsiteX4" fmla="*/ 0 w 518160"/>
              <a:gd name="connsiteY4" fmla="*/ 3558540 h 36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688080">
                <a:moveTo>
                  <a:pt x="0" y="3558540"/>
                </a:moveTo>
                <a:lnTo>
                  <a:pt x="0" y="114300"/>
                </a:lnTo>
                <a:lnTo>
                  <a:pt x="518160" y="0"/>
                </a:lnTo>
                <a:lnTo>
                  <a:pt x="518160" y="3688080"/>
                </a:lnTo>
                <a:lnTo>
                  <a:pt x="0" y="355854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chemeClr val="bg1">
                  <a:alpha val="25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703413" y="3749780"/>
            <a:ext cx="300647" cy="85013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rot="480000" flipH="1">
            <a:off x="5708174" y="4693708"/>
            <a:ext cx="300647" cy="85013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rot="20820000">
            <a:off x="5689955" y="1910012"/>
            <a:ext cx="301752" cy="85325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rot="21120000">
            <a:off x="5705792" y="2810798"/>
            <a:ext cx="300647" cy="85013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45663" y="2228828"/>
            <a:ext cx="5854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231343" y="2261838"/>
            <a:ext cx="0" cy="4572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45663" y="3101062"/>
            <a:ext cx="5854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231343" y="3134072"/>
            <a:ext cx="0" cy="45720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45663" y="3967837"/>
            <a:ext cx="5854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8231343" y="4000847"/>
            <a:ext cx="0" cy="457200"/>
          </a:xfrm>
          <a:prstGeom prst="line">
            <a:avLst/>
          </a:prstGeom>
          <a:ln w="25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45663" y="4822707"/>
            <a:ext cx="5854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231343" y="4855717"/>
            <a:ext cx="0" cy="457200"/>
          </a:xfrm>
          <a:prstGeom prst="line">
            <a:avLst/>
          </a:prstGeom>
          <a:ln w="254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28"/>
          <p:cNvSpPr>
            <a:spLocks noChangeAspect="1" noEditPoints="1"/>
          </p:cNvSpPr>
          <p:nvPr/>
        </p:nvSpPr>
        <p:spPr bwMode="auto">
          <a:xfrm>
            <a:off x="980945" y="1351142"/>
            <a:ext cx="554517" cy="485975"/>
          </a:xfrm>
          <a:custGeom>
            <a:avLst/>
            <a:gdLst>
              <a:gd name="T0" fmla="*/ 475 w 531"/>
              <a:gd name="T1" fmla="*/ 193 h 465"/>
              <a:gd name="T2" fmla="*/ 511 w 531"/>
              <a:gd name="T3" fmla="*/ 203 h 465"/>
              <a:gd name="T4" fmla="*/ 520 w 531"/>
              <a:gd name="T5" fmla="*/ 184 h 465"/>
              <a:gd name="T6" fmla="*/ 377 w 531"/>
              <a:gd name="T7" fmla="*/ 43 h 465"/>
              <a:gd name="T8" fmla="*/ 366 w 531"/>
              <a:gd name="T9" fmla="*/ 39 h 465"/>
              <a:gd name="T10" fmla="*/ 132 w 531"/>
              <a:gd name="T11" fmla="*/ 1 h 465"/>
              <a:gd name="T12" fmla="*/ 116 w 531"/>
              <a:gd name="T13" fmla="*/ 8 h 465"/>
              <a:gd name="T14" fmla="*/ 116 w 531"/>
              <a:gd name="T15" fmla="*/ 8 h 465"/>
              <a:gd name="T16" fmla="*/ 6 w 531"/>
              <a:gd name="T17" fmla="*/ 176 h 465"/>
              <a:gd name="T18" fmla="*/ 8 w 531"/>
              <a:gd name="T19" fmla="*/ 196 h 465"/>
              <a:gd name="T20" fmla="*/ 32 w 531"/>
              <a:gd name="T21" fmla="*/ 203 h 465"/>
              <a:gd name="T22" fmla="*/ 32 w 531"/>
              <a:gd name="T23" fmla="*/ 366 h 465"/>
              <a:gd name="T24" fmla="*/ 33 w 531"/>
              <a:gd name="T25" fmla="*/ 373 h 465"/>
              <a:gd name="T26" fmla="*/ 39 w 531"/>
              <a:gd name="T27" fmla="*/ 380 h 465"/>
              <a:gd name="T28" fmla="*/ 278 w 531"/>
              <a:gd name="T29" fmla="*/ 463 h 465"/>
              <a:gd name="T30" fmla="*/ 286 w 531"/>
              <a:gd name="T31" fmla="*/ 464 h 465"/>
              <a:gd name="T32" fmla="*/ 467 w 531"/>
              <a:gd name="T33" fmla="*/ 406 h 465"/>
              <a:gd name="T34" fmla="*/ 475 w 531"/>
              <a:gd name="T35" fmla="*/ 391 h 465"/>
              <a:gd name="T36" fmla="*/ 475 w 531"/>
              <a:gd name="T37" fmla="*/ 193 h 465"/>
              <a:gd name="T38" fmla="*/ 267 w 531"/>
              <a:gd name="T39" fmla="*/ 44 h 465"/>
              <a:gd name="T40" fmla="*/ 271 w 531"/>
              <a:gd name="T41" fmla="*/ 43 h 465"/>
              <a:gd name="T42" fmla="*/ 313 w 531"/>
              <a:gd name="T43" fmla="*/ 48 h 465"/>
              <a:gd name="T44" fmla="*/ 315 w 531"/>
              <a:gd name="T45" fmla="*/ 51 h 465"/>
              <a:gd name="T46" fmla="*/ 315 w 531"/>
              <a:gd name="T47" fmla="*/ 121 h 465"/>
              <a:gd name="T48" fmla="*/ 287 w 531"/>
              <a:gd name="T49" fmla="*/ 171 h 465"/>
              <a:gd name="T50" fmla="*/ 286 w 531"/>
              <a:gd name="T51" fmla="*/ 170 h 465"/>
              <a:gd name="T52" fmla="*/ 286 w 531"/>
              <a:gd name="T53" fmla="*/ 71 h 465"/>
              <a:gd name="T54" fmla="*/ 284 w 531"/>
              <a:gd name="T55" fmla="*/ 65 h 465"/>
              <a:gd name="T56" fmla="*/ 244 w 531"/>
              <a:gd name="T57" fmla="*/ 58 h 465"/>
              <a:gd name="T58" fmla="*/ 267 w 531"/>
              <a:gd name="T59" fmla="*/ 44 h 465"/>
              <a:gd name="T60" fmla="*/ 91 w 531"/>
              <a:gd name="T61" fmla="*/ 204 h 465"/>
              <a:gd name="T62" fmla="*/ 99 w 531"/>
              <a:gd name="T63" fmla="*/ 214 h 465"/>
              <a:gd name="T64" fmla="*/ 91 w 531"/>
              <a:gd name="T65" fmla="*/ 224 h 465"/>
              <a:gd name="T66" fmla="*/ 83 w 531"/>
              <a:gd name="T67" fmla="*/ 214 h 465"/>
              <a:gd name="T68" fmla="*/ 91 w 531"/>
              <a:gd name="T69" fmla="*/ 204 h 465"/>
              <a:gd name="T70" fmla="*/ 456 w 531"/>
              <a:gd name="T71" fmla="*/ 386 h 465"/>
              <a:gd name="T72" fmla="*/ 409 w 531"/>
              <a:gd name="T73" fmla="*/ 399 h 465"/>
              <a:gd name="T74" fmla="*/ 409 w 531"/>
              <a:gd name="T75" fmla="*/ 263 h 465"/>
              <a:gd name="T76" fmla="*/ 350 w 531"/>
              <a:gd name="T77" fmla="*/ 282 h 465"/>
              <a:gd name="T78" fmla="*/ 350 w 531"/>
              <a:gd name="T79" fmla="*/ 419 h 465"/>
              <a:gd name="T80" fmla="*/ 291 w 531"/>
              <a:gd name="T81" fmla="*/ 440 h 465"/>
              <a:gd name="T82" fmla="*/ 291 w 531"/>
              <a:gd name="T83" fmla="*/ 228 h 465"/>
              <a:gd name="T84" fmla="*/ 272 w 531"/>
              <a:gd name="T85" fmla="*/ 263 h 465"/>
              <a:gd name="T86" fmla="*/ 271 w 531"/>
              <a:gd name="T87" fmla="*/ 264 h 465"/>
              <a:gd name="T88" fmla="*/ 271 w 531"/>
              <a:gd name="T89" fmla="*/ 264 h 465"/>
              <a:gd name="T90" fmla="*/ 271 w 531"/>
              <a:gd name="T91" fmla="*/ 264 h 465"/>
              <a:gd name="T92" fmla="*/ 270 w 531"/>
              <a:gd name="T93" fmla="*/ 264 h 465"/>
              <a:gd name="T94" fmla="*/ 270 w 531"/>
              <a:gd name="T95" fmla="*/ 265 h 465"/>
              <a:gd name="T96" fmla="*/ 269 w 531"/>
              <a:gd name="T97" fmla="*/ 265 h 465"/>
              <a:gd name="T98" fmla="*/ 269 w 531"/>
              <a:gd name="T99" fmla="*/ 265 h 465"/>
              <a:gd name="T100" fmla="*/ 268 w 531"/>
              <a:gd name="T101" fmla="*/ 265 h 465"/>
              <a:gd name="T102" fmla="*/ 266 w 531"/>
              <a:gd name="T103" fmla="*/ 265 h 465"/>
              <a:gd name="T104" fmla="*/ 117 w 531"/>
              <a:gd name="T105" fmla="*/ 228 h 465"/>
              <a:gd name="T106" fmla="*/ 114 w 531"/>
              <a:gd name="T107" fmla="*/ 221 h 465"/>
              <a:gd name="T108" fmla="*/ 120 w 531"/>
              <a:gd name="T109" fmla="*/ 216 h 465"/>
              <a:gd name="T110" fmla="*/ 265 w 531"/>
              <a:gd name="T111" fmla="*/ 253 h 465"/>
              <a:gd name="T112" fmla="*/ 369 w 531"/>
              <a:gd name="T113" fmla="*/ 64 h 465"/>
              <a:gd name="T114" fmla="*/ 456 w 531"/>
              <a:gd name="T115" fmla="*/ 149 h 465"/>
              <a:gd name="T116" fmla="*/ 456 w 531"/>
              <a:gd name="T117" fmla="*/ 386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31" h="465">
                <a:moveTo>
                  <a:pt x="475" y="193"/>
                </a:moveTo>
                <a:cubicBezTo>
                  <a:pt x="511" y="203"/>
                  <a:pt x="511" y="203"/>
                  <a:pt x="511" y="203"/>
                </a:cubicBezTo>
                <a:cubicBezTo>
                  <a:pt x="518" y="206"/>
                  <a:pt x="531" y="195"/>
                  <a:pt x="520" y="184"/>
                </a:cubicBezTo>
                <a:cubicBezTo>
                  <a:pt x="377" y="43"/>
                  <a:pt x="377" y="43"/>
                  <a:pt x="377" y="43"/>
                </a:cubicBezTo>
                <a:cubicBezTo>
                  <a:pt x="376" y="43"/>
                  <a:pt x="373" y="40"/>
                  <a:pt x="366" y="39"/>
                </a:cubicBezTo>
                <a:cubicBezTo>
                  <a:pt x="132" y="1"/>
                  <a:pt x="132" y="1"/>
                  <a:pt x="132" y="1"/>
                </a:cubicBezTo>
                <a:cubicBezTo>
                  <a:pt x="126" y="0"/>
                  <a:pt x="119" y="2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6" y="176"/>
                  <a:pt x="6" y="176"/>
                  <a:pt x="6" y="176"/>
                </a:cubicBezTo>
                <a:cubicBezTo>
                  <a:pt x="1" y="183"/>
                  <a:pt x="0" y="193"/>
                  <a:pt x="8" y="196"/>
                </a:cubicBezTo>
                <a:cubicBezTo>
                  <a:pt x="32" y="203"/>
                  <a:pt x="32" y="203"/>
                  <a:pt x="32" y="203"/>
                </a:cubicBezTo>
                <a:cubicBezTo>
                  <a:pt x="32" y="366"/>
                  <a:pt x="32" y="366"/>
                  <a:pt x="32" y="366"/>
                </a:cubicBezTo>
                <a:cubicBezTo>
                  <a:pt x="33" y="373"/>
                  <a:pt x="33" y="373"/>
                  <a:pt x="33" y="373"/>
                </a:cubicBezTo>
                <a:cubicBezTo>
                  <a:pt x="34" y="376"/>
                  <a:pt x="36" y="379"/>
                  <a:pt x="39" y="380"/>
                </a:cubicBezTo>
                <a:cubicBezTo>
                  <a:pt x="278" y="463"/>
                  <a:pt x="278" y="463"/>
                  <a:pt x="278" y="463"/>
                </a:cubicBezTo>
                <a:cubicBezTo>
                  <a:pt x="281" y="464"/>
                  <a:pt x="284" y="465"/>
                  <a:pt x="286" y="464"/>
                </a:cubicBezTo>
                <a:cubicBezTo>
                  <a:pt x="467" y="406"/>
                  <a:pt x="467" y="406"/>
                  <a:pt x="467" y="406"/>
                </a:cubicBezTo>
                <a:cubicBezTo>
                  <a:pt x="471" y="404"/>
                  <a:pt x="475" y="399"/>
                  <a:pt x="475" y="391"/>
                </a:cubicBezTo>
                <a:lnTo>
                  <a:pt x="475" y="193"/>
                </a:lnTo>
                <a:close/>
                <a:moveTo>
                  <a:pt x="267" y="44"/>
                </a:moveTo>
                <a:cubicBezTo>
                  <a:pt x="269" y="43"/>
                  <a:pt x="271" y="43"/>
                  <a:pt x="271" y="43"/>
                </a:cubicBezTo>
                <a:cubicBezTo>
                  <a:pt x="313" y="48"/>
                  <a:pt x="313" y="48"/>
                  <a:pt x="313" y="48"/>
                </a:cubicBezTo>
                <a:cubicBezTo>
                  <a:pt x="313" y="48"/>
                  <a:pt x="315" y="48"/>
                  <a:pt x="315" y="51"/>
                </a:cubicBezTo>
                <a:cubicBezTo>
                  <a:pt x="315" y="121"/>
                  <a:pt x="315" y="121"/>
                  <a:pt x="315" y="121"/>
                </a:cubicBezTo>
                <a:cubicBezTo>
                  <a:pt x="287" y="171"/>
                  <a:pt x="287" y="171"/>
                  <a:pt x="287" y="171"/>
                </a:cubicBezTo>
                <a:cubicBezTo>
                  <a:pt x="286" y="170"/>
                  <a:pt x="286" y="170"/>
                  <a:pt x="286" y="170"/>
                </a:cubicBezTo>
                <a:cubicBezTo>
                  <a:pt x="286" y="149"/>
                  <a:pt x="286" y="77"/>
                  <a:pt x="286" y="71"/>
                </a:cubicBezTo>
                <a:cubicBezTo>
                  <a:pt x="286" y="64"/>
                  <a:pt x="284" y="65"/>
                  <a:pt x="284" y="65"/>
                </a:cubicBezTo>
                <a:cubicBezTo>
                  <a:pt x="244" y="58"/>
                  <a:pt x="244" y="58"/>
                  <a:pt x="244" y="58"/>
                </a:cubicBezTo>
                <a:lnTo>
                  <a:pt x="267" y="44"/>
                </a:lnTo>
                <a:close/>
                <a:moveTo>
                  <a:pt x="91" y="204"/>
                </a:moveTo>
                <a:cubicBezTo>
                  <a:pt x="96" y="204"/>
                  <a:pt x="99" y="209"/>
                  <a:pt x="99" y="214"/>
                </a:cubicBezTo>
                <a:cubicBezTo>
                  <a:pt x="99" y="219"/>
                  <a:pt x="96" y="224"/>
                  <a:pt x="91" y="224"/>
                </a:cubicBezTo>
                <a:cubicBezTo>
                  <a:pt x="87" y="224"/>
                  <a:pt x="83" y="219"/>
                  <a:pt x="83" y="214"/>
                </a:cubicBezTo>
                <a:cubicBezTo>
                  <a:pt x="83" y="209"/>
                  <a:pt x="87" y="204"/>
                  <a:pt x="91" y="204"/>
                </a:cubicBezTo>
                <a:close/>
                <a:moveTo>
                  <a:pt x="456" y="386"/>
                </a:moveTo>
                <a:cubicBezTo>
                  <a:pt x="409" y="399"/>
                  <a:pt x="409" y="399"/>
                  <a:pt x="409" y="399"/>
                </a:cubicBezTo>
                <a:cubicBezTo>
                  <a:pt x="409" y="263"/>
                  <a:pt x="409" y="263"/>
                  <a:pt x="409" y="263"/>
                </a:cubicBezTo>
                <a:cubicBezTo>
                  <a:pt x="350" y="282"/>
                  <a:pt x="350" y="282"/>
                  <a:pt x="350" y="282"/>
                </a:cubicBezTo>
                <a:cubicBezTo>
                  <a:pt x="350" y="419"/>
                  <a:pt x="350" y="419"/>
                  <a:pt x="350" y="419"/>
                </a:cubicBezTo>
                <a:cubicBezTo>
                  <a:pt x="291" y="440"/>
                  <a:pt x="291" y="440"/>
                  <a:pt x="291" y="440"/>
                </a:cubicBezTo>
                <a:cubicBezTo>
                  <a:pt x="291" y="228"/>
                  <a:pt x="291" y="228"/>
                  <a:pt x="291" y="228"/>
                </a:cubicBezTo>
                <a:cubicBezTo>
                  <a:pt x="272" y="263"/>
                  <a:pt x="272" y="263"/>
                  <a:pt x="272" y="263"/>
                </a:cubicBezTo>
                <a:cubicBezTo>
                  <a:pt x="272" y="263"/>
                  <a:pt x="272" y="263"/>
                  <a:pt x="271" y="264"/>
                </a:cubicBezTo>
                <a:cubicBezTo>
                  <a:pt x="271" y="264"/>
                  <a:pt x="271" y="264"/>
                  <a:pt x="271" y="264"/>
                </a:cubicBezTo>
                <a:cubicBezTo>
                  <a:pt x="271" y="264"/>
                  <a:pt x="271" y="264"/>
                  <a:pt x="271" y="264"/>
                </a:cubicBezTo>
                <a:cubicBezTo>
                  <a:pt x="271" y="264"/>
                  <a:pt x="270" y="264"/>
                  <a:pt x="270" y="264"/>
                </a:cubicBezTo>
                <a:cubicBezTo>
                  <a:pt x="270" y="265"/>
                  <a:pt x="270" y="265"/>
                  <a:pt x="270" y="265"/>
                </a:cubicBezTo>
                <a:cubicBezTo>
                  <a:pt x="270" y="265"/>
                  <a:pt x="270" y="265"/>
                  <a:pt x="269" y="265"/>
                </a:cubicBezTo>
                <a:cubicBezTo>
                  <a:pt x="269" y="265"/>
                  <a:pt x="269" y="265"/>
                  <a:pt x="269" y="265"/>
                </a:cubicBezTo>
                <a:cubicBezTo>
                  <a:pt x="269" y="265"/>
                  <a:pt x="269" y="265"/>
                  <a:pt x="268" y="265"/>
                </a:cubicBezTo>
                <a:cubicBezTo>
                  <a:pt x="268" y="265"/>
                  <a:pt x="267" y="265"/>
                  <a:pt x="266" y="265"/>
                </a:cubicBezTo>
                <a:cubicBezTo>
                  <a:pt x="117" y="228"/>
                  <a:pt x="117" y="228"/>
                  <a:pt x="117" y="228"/>
                </a:cubicBezTo>
                <a:cubicBezTo>
                  <a:pt x="115" y="227"/>
                  <a:pt x="113" y="224"/>
                  <a:pt x="114" y="221"/>
                </a:cubicBezTo>
                <a:cubicBezTo>
                  <a:pt x="114" y="217"/>
                  <a:pt x="117" y="215"/>
                  <a:pt x="120" y="216"/>
                </a:cubicBezTo>
                <a:cubicBezTo>
                  <a:pt x="265" y="253"/>
                  <a:pt x="265" y="253"/>
                  <a:pt x="265" y="253"/>
                </a:cubicBezTo>
                <a:cubicBezTo>
                  <a:pt x="369" y="64"/>
                  <a:pt x="369" y="64"/>
                  <a:pt x="369" y="64"/>
                </a:cubicBezTo>
                <a:cubicBezTo>
                  <a:pt x="456" y="149"/>
                  <a:pt x="456" y="149"/>
                  <a:pt x="456" y="149"/>
                </a:cubicBezTo>
                <a:lnTo>
                  <a:pt x="456" y="38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1040886" y="2548067"/>
            <a:ext cx="485975" cy="485975"/>
            <a:chOff x="2466486" y="1797014"/>
            <a:chExt cx="4924914" cy="492491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Oval 3"/>
            <p:cNvSpPr/>
            <p:nvPr/>
          </p:nvSpPr>
          <p:spPr>
            <a:xfrm>
              <a:off x="2466486" y="1797014"/>
              <a:ext cx="4924914" cy="4924914"/>
            </a:xfrm>
            <a:custGeom>
              <a:avLst/>
              <a:gdLst/>
              <a:ahLst/>
              <a:cxnLst/>
              <a:rect l="l" t="t" r="r" b="b"/>
              <a:pathLst>
                <a:path w="4924914" h="4924914">
                  <a:moveTo>
                    <a:pt x="2462458" y="208105"/>
                  </a:moveTo>
                  <a:cubicBezTo>
                    <a:pt x="1217413" y="208105"/>
                    <a:pt x="208105" y="1217413"/>
                    <a:pt x="208105" y="2462458"/>
                  </a:cubicBezTo>
                  <a:cubicBezTo>
                    <a:pt x="208105" y="3707503"/>
                    <a:pt x="1217413" y="4716811"/>
                    <a:pt x="2462458" y="4716811"/>
                  </a:cubicBezTo>
                  <a:cubicBezTo>
                    <a:pt x="3707503" y="4716811"/>
                    <a:pt x="4716811" y="3707503"/>
                    <a:pt x="4716811" y="2462458"/>
                  </a:cubicBezTo>
                  <a:cubicBezTo>
                    <a:pt x="4716811" y="1217413"/>
                    <a:pt x="3707503" y="208105"/>
                    <a:pt x="2462458" y="208105"/>
                  </a:cubicBezTo>
                  <a:close/>
                  <a:moveTo>
                    <a:pt x="2462457" y="0"/>
                  </a:moveTo>
                  <a:cubicBezTo>
                    <a:pt x="3822434" y="0"/>
                    <a:pt x="4924914" y="1102480"/>
                    <a:pt x="4924914" y="2462457"/>
                  </a:cubicBezTo>
                  <a:cubicBezTo>
                    <a:pt x="4924914" y="3822434"/>
                    <a:pt x="3822434" y="4924914"/>
                    <a:pt x="2462457" y="4924914"/>
                  </a:cubicBezTo>
                  <a:cubicBezTo>
                    <a:pt x="1102480" y="4924914"/>
                    <a:pt x="0" y="3822434"/>
                    <a:pt x="0" y="2462457"/>
                  </a:cubicBezTo>
                  <a:cubicBezTo>
                    <a:pt x="0" y="1102480"/>
                    <a:pt x="1102480" y="0"/>
                    <a:pt x="2462457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465757" y="1904943"/>
              <a:ext cx="3805109" cy="4571834"/>
              <a:chOff x="3465757" y="1904943"/>
              <a:chExt cx="3805109" cy="4571834"/>
            </a:xfrm>
            <a:grpFill/>
          </p:grpSpPr>
          <p:sp>
            <p:nvSpPr>
              <p:cNvPr id="41" name="Freeform 105"/>
              <p:cNvSpPr>
                <a:spLocks/>
              </p:cNvSpPr>
              <p:nvPr/>
            </p:nvSpPr>
            <p:spPr bwMode="auto">
              <a:xfrm>
                <a:off x="5319498" y="2014093"/>
                <a:ext cx="50582" cy="212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8" y="2"/>
                  </a:cxn>
                  <a:cxn ang="0">
                    <a:pos x="19" y="3"/>
                  </a:cxn>
                  <a:cxn ang="0">
                    <a:pos x="19" y="4"/>
                  </a:cxn>
                  <a:cxn ang="0">
                    <a:pos x="16" y="6"/>
                  </a:cxn>
                  <a:cxn ang="0">
                    <a:pos x="15" y="7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10" y="7"/>
                  </a:cxn>
                  <a:cxn ang="0">
                    <a:pos x="6" y="5"/>
                  </a:cxn>
                  <a:cxn ang="0">
                    <a:pos x="3" y="3"/>
                  </a:cxn>
                  <a:cxn ang="0">
                    <a:pos x="1" y="2"/>
                  </a:cxn>
                  <a:cxn ang="0">
                    <a:pos x="0" y="1"/>
                  </a:cxn>
                  <a:cxn ang="0">
                    <a:pos x="6" y="1"/>
                  </a:cxn>
                  <a:cxn ang="0">
                    <a:pos x="12" y="0"/>
                  </a:cxn>
                </a:cxnLst>
                <a:rect l="0" t="0" r="r" b="b"/>
                <a:pathLst>
                  <a:path w="19" h="8">
                    <a:moveTo>
                      <a:pt x="12" y="0"/>
                    </a:moveTo>
                    <a:lnTo>
                      <a:pt x="18" y="2"/>
                    </a:lnTo>
                    <a:lnTo>
                      <a:pt x="19" y="3"/>
                    </a:lnTo>
                    <a:lnTo>
                      <a:pt x="19" y="4"/>
                    </a:lnTo>
                    <a:lnTo>
                      <a:pt x="16" y="6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0" y="7"/>
                    </a:lnTo>
                    <a:lnTo>
                      <a:pt x="6" y="5"/>
                    </a:lnTo>
                    <a:lnTo>
                      <a:pt x="3" y="3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6"/>
              <p:cNvSpPr>
                <a:spLocks/>
              </p:cNvSpPr>
              <p:nvPr/>
            </p:nvSpPr>
            <p:spPr bwMode="auto">
              <a:xfrm>
                <a:off x="4912187" y="2240376"/>
                <a:ext cx="103825" cy="7986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0"/>
                  </a:cxn>
                  <a:cxn ang="0">
                    <a:pos x="13" y="1"/>
                  </a:cxn>
                  <a:cxn ang="0">
                    <a:pos x="18" y="4"/>
                  </a:cxn>
                  <a:cxn ang="0">
                    <a:pos x="25" y="10"/>
                  </a:cxn>
                  <a:cxn ang="0">
                    <a:pos x="27" y="11"/>
                  </a:cxn>
                  <a:cxn ang="0">
                    <a:pos x="31" y="12"/>
                  </a:cxn>
                  <a:cxn ang="0">
                    <a:pos x="34" y="14"/>
                  </a:cxn>
                  <a:cxn ang="0">
                    <a:pos x="37" y="15"/>
                  </a:cxn>
                  <a:cxn ang="0">
                    <a:pos x="39" y="18"/>
                  </a:cxn>
                  <a:cxn ang="0">
                    <a:pos x="39" y="19"/>
                  </a:cxn>
                  <a:cxn ang="0">
                    <a:pos x="38" y="20"/>
                  </a:cxn>
                  <a:cxn ang="0">
                    <a:pos x="37" y="21"/>
                  </a:cxn>
                  <a:cxn ang="0">
                    <a:pos x="36" y="21"/>
                  </a:cxn>
                  <a:cxn ang="0">
                    <a:pos x="33" y="23"/>
                  </a:cxn>
                  <a:cxn ang="0">
                    <a:pos x="32" y="24"/>
                  </a:cxn>
                  <a:cxn ang="0">
                    <a:pos x="31" y="25"/>
                  </a:cxn>
                  <a:cxn ang="0">
                    <a:pos x="30" y="26"/>
                  </a:cxn>
                  <a:cxn ang="0">
                    <a:pos x="30" y="27"/>
                  </a:cxn>
                  <a:cxn ang="0">
                    <a:pos x="29" y="28"/>
                  </a:cxn>
                  <a:cxn ang="0">
                    <a:pos x="29" y="29"/>
                  </a:cxn>
                  <a:cxn ang="0">
                    <a:pos x="29" y="30"/>
                  </a:cxn>
                  <a:cxn ang="0">
                    <a:pos x="28" y="30"/>
                  </a:cxn>
                  <a:cxn ang="0">
                    <a:pos x="27" y="30"/>
                  </a:cxn>
                  <a:cxn ang="0">
                    <a:pos x="20" y="29"/>
                  </a:cxn>
                  <a:cxn ang="0">
                    <a:pos x="13" y="25"/>
                  </a:cxn>
                  <a:cxn ang="0">
                    <a:pos x="6" y="22"/>
                  </a:cxn>
                  <a:cxn ang="0">
                    <a:pos x="2" y="2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1" y="17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4" y="17"/>
                  </a:cxn>
                  <a:cxn ang="0">
                    <a:pos x="5" y="16"/>
                  </a:cxn>
                  <a:cxn ang="0">
                    <a:pos x="6" y="15"/>
                  </a:cxn>
                  <a:cxn ang="0">
                    <a:pos x="6" y="14"/>
                  </a:cxn>
                  <a:cxn ang="0">
                    <a:pos x="7" y="9"/>
                  </a:cxn>
                  <a:cxn ang="0">
                    <a:pos x="7" y="5"/>
                  </a:cxn>
                  <a:cxn ang="0">
                    <a:pos x="6" y="1"/>
                  </a:cxn>
                  <a:cxn ang="0">
                    <a:pos x="8" y="1"/>
                  </a:cxn>
                  <a:cxn ang="0">
                    <a:pos x="10" y="0"/>
                  </a:cxn>
                </a:cxnLst>
                <a:rect l="0" t="0" r="r" b="b"/>
                <a:pathLst>
                  <a:path w="39" h="30">
                    <a:moveTo>
                      <a:pt x="10" y="0"/>
                    </a:moveTo>
                    <a:lnTo>
                      <a:pt x="12" y="0"/>
                    </a:lnTo>
                    <a:lnTo>
                      <a:pt x="13" y="1"/>
                    </a:lnTo>
                    <a:lnTo>
                      <a:pt x="18" y="4"/>
                    </a:lnTo>
                    <a:lnTo>
                      <a:pt x="25" y="10"/>
                    </a:lnTo>
                    <a:lnTo>
                      <a:pt x="27" y="11"/>
                    </a:lnTo>
                    <a:lnTo>
                      <a:pt x="31" y="12"/>
                    </a:lnTo>
                    <a:lnTo>
                      <a:pt x="34" y="14"/>
                    </a:lnTo>
                    <a:lnTo>
                      <a:pt x="37" y="15"/>
                    </a:lnTo>
                    <a:lnTo>
                      <a:pt x="39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7" y="21"/>
                    </a:lnTo>
                    <a:lnTo>
                      <a:pt x="36" y="21"/>
                    </a:lnTo>
                    <a:lnTo>
                      <a:pt x="33" y="23"/>
                    </a:lnTo>
                    <a:lnTo>
                      <a:pt x="32" y="24"/>
                    </a:lnTo>
                    <a:lnTo>
                      <a:pt x="31" y="25"/>
                    </a:lnTo>
                    <a:lnTo>
                      <a:pt x="30" y="26"/>
                    </a:lnTo>
                    <a:lnTo>
                      <a:pt x="30" y="27"/>
                    </a:lnTo>
                    <a:lnTo>
                      <a:pt x="29" y="28"/>
                    </a:lnTo>
                    <a:lnTo>
                      <a:pt x="29" y="29"/>
                    </a:lnTo>
                    <a:lnTo>
                      <a:pt x="29" y="30"/>
                    </a:lnTo>
                    <a:lnTo>
                      <a:pt x="28" y="30"/>
                    </a:lnTo>
                    <a:lnTo>
                      <a:pt x="27" y="30"/>
                    </a:lnTo>
                    <a:lnTo>
                      <a:pt x="20" y="29"/>
                    </a:lnTo>
                    <a:lnTo>
                      <a:pt x="13" y="25"/>
                    </a:lnTo>
                    <a:lnTo>
                      <a:pt x="6" y="22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4" y="17"/>
                    </a:lnTo>
                    <a:lnTo>
                      <a:pt x="5" y="16"/>
                    </a:lnTo>
                    <a:lnTo>
                      <a:pt x="6" y="15"/>
                    </a:lnTo>
                    <a:lnTo>
                      <a:pt x="6" y="14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07"/>
              <p:cNvSpPr>
                <a:spLocks/>
              </p:cNvSpPr>
              <p:nvPr/>
            </p:nvSpPr>
            <p:spPr bwMode="auto">
              <a:xfrm>
                <a:off x="4946795" y="2184471"/>
                <a:ext cx="191676" cy="189014"/>
              </a:xfrm>
              <a:custGeom>
                <a:avLst/>
                <a:gdLst/>
                <a:ahLst/>
                <a:cxnLst>
                  <a:cxn ang="0">
                    <a:pos x="64" y="2"/>
                  </a:cxn>
                  <a:cxn ang="0">
                    <a:pos x="72" y="15"/>
                  </a:cxn>
                  <a:cxn ang="0">
                    <a:pos x="60" y="28"/>
                  </a:cxn>
                  <a:cxn ang="0">
                    <a:pos x="47" y="39"/>
                  </a:cxn>
                  <a:cxn ang="0">
                    <a:pos x="50" y="39"/>
                  </a:cxn>
                  <a:cxn ang="0">
                    <a:pos x="62" y="46"/>
                  </a:cxn>
                  <a:cxn ang="0">
                    <a:pos x="62" y="51"/>
                  </a:cxn>
                  <a:cxn ang="0">
                    <a:pos x="51" y="52"/>
                  </a:cxn>
                  <a:cxn ang="0">
                    <a:pos x="42" y="56"/>
                  </a:cxn>
                  <a:cxn ang="0">
                    <a:pos x="44" y="60"/>
                  </a:cxn>
                  <a:cxn ang="0">
                    <a:pos x="50" y="62"/>
                  </a:cxn>
                  <a:cxn ang="0">
                    <a:pos x="60" y="65"/>
                  </a:cxn>
                  <a:cxn ang="0">
                    <a:pos x="63" y="68"/>
                  </a:cxn>
                  <a:cxn ang="0">
                    <a:pos x="52" y="71"/>
                  </a:cxn>
                  <a:cxn ang="0">
                    <a:pos x="53" y="68"/>
                  </a:cxn>
                  <a:cxn ang="0">
                    <a:pos x="41" y="65"/>
                  </a:cxn>
                  <a:cxn ang="0">
                    <a:pos x="32" y="70"/>
                  </a:cxn>
                  <a:cxn ang="0">
                    <a:pos x="24" y="68"/>
                  </a:cxn>
                  <a:cxn ang="0">
                    <a:pos x="15" y="70"/>
                  </a:cxn>
                  <a:cxn ang="0">
                    <a:pos x="9" y="60"/>
                  </a:cxn>
                  <a:cxn ang="0">
                    <a:pos x="12" y="56"/>
                  </a:cxn>
                  <a:cxn ang="0">
                    <a:pos x="25" y="54"/>
                  </a:cxn>
                  <a:cxn ang="0">
                    <a:pos x="29" y="50"/>
                  </a:cxn>
                  <a:cxn ang="0">
                    <a:pos x="26" y="44"/>
                  </a:cxn>
                  <a:cxn ang="0">
                    <a:pos x="24" y="44"/>
                  </a:cxn>
                  <a:cxn ang="0">
                    <a:pos x="34" y="46"/>
                  </a:cxn>
                  <a:cxn ang="0">
                    <a:pos x="35" y="41"/>
                  </a:cxn>
                  <a:cxn ang="0">
                    <a:pos x="24" y="34"/>
                  </a:cxn>
                  <a:cxn ang="0">
                    <a:pos x="17" y="28"/>
                  </a:cxn>
                  <a:cxn ang="0">
                    <a:pos x="28" y="29"/>
                  </a:cxn>
                  <a:cxn ang="0">
                    <a:pos x="40" y="26"/>
                  </a:cxn>
                  <a:cxn ang="0">
                    <a:pos x="44" y="19"/>
                  </a:cxn>
                  <a:cxn ang="0">
                    <a:pos x="37" y="16"/>
                  </a:cxn>
                  <a:cxn ang="0">
                    <a:pos x="31" y="24"/>
                  </a:cxn>
                  <a:cxn ang="0">
                    <a:pos x="21" y="27"/>
                  </a:cxn>
                  <a:cxn ang="0">
                    <a:pos x="16" y="25"/>
                  </a:cxn>
                  <a:cxn ang="0">
                    <a:pos x="21" y="19"/>
                  </a:cxn>
                  <a:cxn ang="0">
                    <a:pos x="13" y="21"/>
                  </a:cxn>
                  <a:cxn ang="0">
                    <a:pos x="6" y="22"/>
                  </a:cxn>
                  <a:cxn ang="0">
                    <a:pos x="1" y="19"/>
                  </a:cxn>
                  <a:cxn ang="0">
                    <a:pos x="1" y="15"/>
                  </a:cxn>
                  <a:cxn ang="0">
                    <a:pos x="9" y="12"/>
                  </a:cxn>
                  <a:cxn ang="0">
                    <a:pos x="13" y="9"/>
                  </a:cxn>
                  <a:cxn ang="0">
                    <a:pos x="24" y="11"/>
                  </a:cxn>
                  <a:cxn ang="0">
                    <a:pos x="34" y="13"/>
                  </a:cxn>
                  <a:cxn ang="0">
                    <a:pos x="36" y="9"/>
                  </a:cxn>
                  <a:cxn ang="0">
                    <a:pos x="37" y="7"/>
                  </a:cxn>
                  <a:cxn ang="0">
                    <a:pos x="50" y="1"/>
                  </a:cxn>
                </a:cxnLst>
                <a:rect l="0" t="0" r="r" b="b"/>
                <a:pathLst>
                  <a:path w="72" h="71">
                    <a:moveTo>
                      <a:pt x="54" y="0"/>
                    </a:moveTo>
                    <a:lnTo>
                      <a:pt x="59" y="0"/>
                    </a:lnTo>
                    <a:lnTo>
                      <a:pt x="64" y="2"/>
                    </a:lnTo>
                    <a:lnTo>
                      <a:pt x="68" y="5"/>
                    </a:lnTo>
                    <a:lnTo>
                      <a:pt x="71" y="11"/>
                    </a:lnTo>
                    <a:lnTo>
                      <a:pt x="72" y="15"/>
                    </a:lnTo>
                    <a:lnTo>
                      <a:pt x="70" y="19"/>
                    </a:lnTo>
                    <a:lnTo>
                      <a:pt x="66" y="24"/>
                    </a:lnTo>
                    <a:lnTo>
                      <a:pt x="60" y="28"/>
                    </a:lnTo>
                    <a:lnTo>
                      <a:pt x="55" y="32"/>
                    </a:lnTo>
                    <a:lnTo>
                      <a:pt x="50" y="36"/>
                    </a:lnTo>
                    <a:lnTo>
                      <a:pt x="47" y="39"/>
                    </a:lnTo>
                    <a:lnTo>
                      <a:pt x="47" y="40"/>
                    </a:lnTo>
                    <a:lnTo>
                      <a:pt x="49" y="40"/>
                    </a:lnTo>
                    <a:lnTo>
                      <a:pt x="50" y="39"/>
                    </a:lnTo>
                    <a:lnTo>
                      <a:pt x="52" y="39"/>
                    </a:lnTo>
                    <a:lnTo>
                      <a:pt x="59" y="43"/>
                    </a:lnTo>
                    <a:lnTo>
                      <a:pt x="62" y="46"/>
                    </a:lnTo>
                    <a:lnTo>
                      <a:pt x="64" y="50"/>
                    </a:lnTo>
                    <a:lnTo>
                      <a:pt x="64" y="51"/>
                    </a:lnTo>
                    <a:lnTo>
                      <a:pt x="62" y="51"/>
                    </a:lnTo>
                    <a:lnTo>
                      <a:pt x="59" y="51"/>
                    </a:lnTo>
                    <a:lnTo>
                      <a:pt x="55" y="51"/>
                    </a:lnTo>
                    <a:lnTo>
                      <a:pt x="51" y="52"/>
                    </a:lnTo>
                    <a:lnTo>
                      <a:pt x="46" y="53"/>
                    </a:lnTo>
                    <a:lnTo>
                      <a:pt x="42" y="55"/>
                    </a:lnTo>
                    <a:lnTo>
                      <a:pt x="42" y="56"/>
                    </a:lnTo>
                    <a:lnTo>
                      <a:pt x="42" y="57"/>
                    </a:lnTo>
                    <a:lnTo>
                      <a:pt x="43" y="59"/>
                    </a:lnTo>
                    <a:lnTo>
                      <a:pt x="44" y="60"/>
                    </a:lnTo>
                    <a:lnTo>
                      <a:pt x="45" y="60"/>
                    </a:lnTo>
                    <a:lnTo>
                      <a:pt x="47" y="61"/>
                    </a:lnTo>
                    <a:lnTo>
                      <a:pt x="50" y="62"/>
                    </a:lnTo>
                    <a:lnTo>
                      <a:pt x="54" y="63"/>
                    </a:lnTo>
                    <a:lnTo>
                      <a:pt x="57" y="64"/>
                    </a:lnTo>
                    <a:lnTo>
                      <a:pt x="60" y="65"/>
                    </a:lnTo>
                    <a:lnTo>
                      <a:pt x="63" y="66"/>
                    </a:lnTo>
                    <a:lnTo>
                      <a:pt x="64" y="67"/>
                    </a:lnTo>
                    <a:lnTo>
                      <a:pt x="63" y="68"/>
                    </a:lnTo>
                    <a:lnTo>
                      <a:pt x="59" y="70"/>
                    </a:lnTo>
                    <a:lnTo>
                      <a:pt x="53" y="71"/>
                    </a:lnTo>
                    <a:lnTo>
                      <a:pt x="52" y="71"/>
                    </a:lnTo>
                    <a:lnTo>
                      <a:pt x="52" y="70"/>
                    </a:lnTo>
                    <a:lnTo>
                      <a:pt x="53" y="70"/>
                    </a:lnTo>
                    <a:lnTo>
                      <a:pt x="53" y="68"/>
                    </a:lnTo>
                    <a:lnTo>
                      <a:pt x="48" y="66"/>
                    </a:lnTo>
                    <a:lnTo>
                      <a:pt x="42" y="65"/>
                    </a:lnTo>
                    <a:lnTo>
                      <a:pt x="41" y="65"/>
                    </a:lnTo>
                    <a:lnTo>
                      <a:pt x="36" y="70"/>
                    </a:lnTo>
                    <a:lnTo>
                      <a:pt x="35" y="71"/>
                    </a:lnTo>
                    <a:lnTo>
                      <a:pt x="32" y="70"/>
                    </a:lnTo>
                    <a:lnTo>
                      <a:pt x="29" y="69"/>
                    </a:lnTo>
                    <a:lnTo>
                      <a:pt x="26" y="68"/>
                    </a:lnTo>
                    <a:lnTo>
                      <a:pt x="24" y="68"/>
                    </a:lnTo>
                    <a:lnTo>
                      <a:pt x="21" y="69"/>
                    </a:lnTo>
                    <a:lnTo>
                      <a:pt x="18" y="70"/>
                    </a:lnTo>
                    <a:lnTo>
                      <a:pt x="15" y="70"/>
                    </a:lnTo>
                    <a:lnTo>
                      <a:pt x="13" y="69"/>
                    </a:lnTo>
                    <a:lnTo>
                      <a:pt x="10" y="64"/>
                    </a:lnTo>
                    <a:lnTo>
                      <a:pt x="9" y="60"/>
                    </a:lnTo>
                    <a:lnTo>
                      <a:pt x="9" y="58"/>
                    </a:lnTo>
                    <a:lnTo>
                      <a:pt x="10" y="56"/>
                    </a:lnTo>
                    <a:lnTo>
                      <a:pt x="12" y="56"/>
                    </a:lnTo>
                    <a:lnTo>
                      <a:pt x="19" y="55"/>
                    </a:lnTo>
                    <a:lnTo>
                      <a:pt x="22" y="55"/>
                    </a:lnTo>
                    <a:lnTo>
                      <a:pt x="25" y="54"/>
                    </a:lnTo>
                    <a:lnTo>
                      <a:pt x="27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29" y="46"/>
                    </a:lnTo>
                    <a:lnTo>
                      <a:pt x="28" y="45"/>
                    </a:lnTo>
                    <a:lnTo>
                      <a:pt x="26" y="44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4" y="44"/>
                    </a:lnTo>
                    <a:lnTo>
                      <a:pt x="28" y="44"/>
                    </a:lnTo>
                    <a:lnTo>
                      <a:pt x="31" y="45"/>
                    </a:lnTo>
                    <a:lnTo>
                      <a:pt x="34" y="46"/>
                    </a:lnTo>
                    <a:lnTo>
                      <a:pt x="36" y="45"/>
                    </a:lnTo>
                    <a:lnTo>
                      <a:pt x="37" y="44"/>
                    </a:lnTo>
                    <a:lnTo>
                      <a:pt x="35" y="41"/>
                    </a:lnTo>
                    <a:lnTo>
                      <a:pt x="32" y="38"/>
                    </a:lnTo>
                    <a:lnTo>
                      <a:pt x="28" y="36"/>
                    </a:lnTo>
                    <a:lnTo>
                      <a:pt x="24" y="34"/>
                    </a:lnTo>
                    <a:lnTo>
                      <a:pt x="21" y="32"/>
                    </a:lnTo>
                    <a:lnTo>
                      <a:pt x="17" y="29"/>
                    </a:lnTo>
                    <a:lnTo>
                      <a:pt x="17" y="28"/>
                    </a:lnTo>
                    <a:lnTo>
                      <a:pt x="22" y="28"/>
                    </a:lnTo>
                    <a:lnTo>
                      <a:pt x="24" y="29"/>
                    </a:lnTo>
                    <a:lnTo>
                      <a:pt x="28" y="29"/>
                    </a:lnTo>
                    <a:lnTo>
                      <a:pt x="32" y="28"/>
                    </a:lnTo>
                    <a:lnTo>
                      <a:pt x="36" y="27"/>
                    </a:lnTo>
                    <a:lnTo>
                      <a:pt x="40" y="26"/>
                    </a:lnTo>
                    <a:lnTo>
                      <a:pt x="43" y="24"/>
                    </a:lnTo>
                    <a:lnTo>
                      <a:pt x="44" y="22"/>
                    </a:lnTo>
                    <a:lnTo>
                      <a:pt x="44" y="19"/>
                    </a:lnTo>
                    <a:lnTo>
                      <a:pt x="41" y="16"/>
                    </a:lnTo>
                    <a:lnTo>
                      <a:pt x="39" y="15"/>
                    </a:lnTo>
                    <a:lnTo>
                      <a:pt x="37" y="16"/>
                    </a:lnTo>
                    <a:lnTo>
                      <a:pt x="35" y="18"/>
                    </a:lnTo>
                    <a:lnTo>
                      <a:pt x="34" y="22"/>
                    </a:lnTo>
                    <a:lnTo>
                      <a:pt x="31" y="24"/>
                    </a:lnTo>
                    <a:lnTo>
                      <a:pt x="29" y="26"/>
                    </a:lnTo>
                    <a:lnTo>
                      <a:pt x="25" y="27"/>
                    </a:lnTo>
                    <a:lnTo>
                      <a:pt x="21" y="27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6" y="25"/>
                    </a:lnTo>
                    <a:lnTo>
                      <a:pt x="16" y="24"/>
                    </a:lnTo>
                    <a:lnTo>
                      <a:pt x="21" y="20"/>
                    </a:lnTo>
                    <a:lnTo>
                      <a:pt x="21" y="19"/>
                    </a:lnTo>
                    <a:lnTo>
                      <a:pt x="20" y="19"/>
                    </a:lnTo>
                    <a:lnTo>
                      <a:pt x="17" y="19"/>
                    </a:lnTo>
                    <a:lnTo>
                      <a:pt x="13" y="21"/>
                    </a:lnTo>
                    <a:lnTo>
                      <a:pt x="10" y="22"/>
                    </a:lnTo>
                    <a:lnTo>
                      <a:pt x="7" y="22"/>
                    </a:lnTo>
                    <a:lnTo>
                      <a:pt x="6" y="22"/>
                    </a:lnTo>
                    <a:lnTo>
                      <a:pt x="3" y="21"/>
                    </a:lnTo>
                    <a:lnTo>
                      <a:pt x="2" y="21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3" y="14"/>
                    </a:lnTo>
                    <a:lnTo>
                      <a:pt x="7" y="13"/>
                    </a:lnTo>
                    <a:lnTo>
                      <a:pt x="9" y="12"/>
                    </a:lnTo>
                    <a:lnTo>
                      <a:pt x="10" y="11"/>
                    </a:lnTo>
                    <a:lnTo>
                      <a:pt x="12" y="10"/>
                    </a:lnTo>
                    <a:lnTo>
                      <a:pt x="13" y="9"/>
                    </a:lnTo>
                    <a:lnTo>
                      <a:pt x="16" y="8"/>
                    </a:lnTo>
                    <a:lnTo>
                      <a:pt x="20" y="9"/>
                    </a:lnTo>
                    <a:lnTo>
                      <a:pt x="24" y="11"/>
                    </a:lnTo>
                    <a:lnTo>
                      <a:pt x="28" y="13"/>
                    </a:lnTo>
                    <a:lnTo>
                      <a:pt x="32" y="13"/>
                    </a:lnTo>
                    <a:lnTo>
                      <a:pt x="34" y="13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6" y="9"/>
                    </a:lnTo>
                    <a:lnTo>
                      <a:pt x="36" y="8"/>
                    </a:lnTo>
                    <a:lnTo>
                      <a:pt x="37" y="7"/>
                    </a:lnTo>
                    <a:lnTo>
                      <a:pt x="37" y="7"/>
                    </a:lnTo>
                    <a:lnTo>
                      <a:pt x="41" y="4"/>
                    </a:lnTo>
                    <a:lnTo>
                      <a:pt x="45" y="3"/>
                    </a:lnTo>
                    <a:lnTo>
                      <a:pt x="50" y="1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08"/>
              <p:cNvSpPr>
                <a:spLocks/>
              </p:cNvSpPr>
              <p:nvPr/>
            </p:nvSpPr>
            <p:spPr bwMode="auto">
              <a:xfrm>
                <a:off x="4824335" y="2285633"/>
                <a:ext cx="53243" cy="4791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4"/>
                  </a:cxn>
                  <a:cxn ang="0">
                    <a:pos x="15" y="7"/>
                  </a:cxn>
                  <a:cxn ang="0">
                    <a:pos x="18" y="12"/>
                  </a:cxn>
                  <a:cxn ang="0">
                    <a:pos x="20" y="17"/>
                  </a:cxn>
                  <a:cxn ang="0">
                    <a:pos x="19" y="18"/>
                  </a:cxn>
                  <a:cxn ang="0">
                    <a:pos x="18" y="17"/>
                  </a:cxn>
                  <a:cxn ang="0">
                    <a:pos x="15" y="16"/>
                  </a:cxn>
                  <a:cxn ang="0">
                    <a:pos x="12" y="14"/>
                  </a:cxn>
                  <a:cxn ang="0">
                    <a:pos x="10" y="12"/>
                  </a:cxn>
                  <a:cxn ang="0">
                    <a:pos x="7" y="10"/>
                  </a:cxn>
                  <a:cxn ang="0">
                    <a:pos x="5" y="10"/>
                  </a:cxn>
                  <a:cxn ang="0">
                    <a:pos x="4" y="11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5"/>
                  </a:cxn>
                  <a:cxn ang="0">
                    <a:pos x="6" y="1"/>
                  </a:cxn>
                  <a:cxn ang="0">
                    <a:pos x="7" y="0"/>
                  </a:cxn>
                </a:cxnLst>
                <a:rect l="0" t="0" r="r" b="b"/>
                <a:pathLst>
                  <a:path w="20" h="18">
                    <a:moveTo>
                      <a:pt x="7" y="0"/>
                    </a:moveTo>
                    <a:lnTo>
                      <a:pt x="11" y="4"/>
                    </a:lnTo>
                    <a:lnTo>
                      <a:pt x="15" y="7"/>
                    </a:lnTo>
                    <a:lnTo>
                      <a:pt x="18" y="12"/>
                    </a:lnTo>
                    <a:lnTo>
                      <a:pt x="20" y="17"/>
                    </a:lnTo>
                    <a:lnTo>
                      <a:pt x="19" y="18"/>
                    </a:lnTo>
                    <a:lnTo>
                      <a:pt x="18" y="17"/>
                    </a:lnTo>
                    <a:lnTo>
                      <a:pt x="15" y="16"/>
                    </a:lnTo>
                    <a:lnTo>
                      <a:pt x="12" y="14"/>
                    </a:lnTo>
                    <a:lnTo>
                      <a:pt x="10" y="12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1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09"/>
              <p:cNvSpPr>
                <a:spLocks/>
              </p:cNvSpPr>
              <p:nvPr/>
            </p:nvSpPr>
            <p:spPr bwMode="auto">
              <a:xfrm>
                <a:off x="4741809" y="2296282"/>
                <a:ext cx="31946" cy="1064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11" y="3"/>
                  </a:cxn>
                  <a:cxn ang="0">
                    <a:pos x="9" y="4"/>
                  </a:cxn>
                  <a:cxn ang="0">
                    <a:pos x="8" y="4"/>
                  </a:cxn>
                  <a:cxn ang="0">
                    <a:pos x="7" y="4"/>
                  </a:cxn>
                  <a:cxn ang="0">
                    <a:pos x="4" y="3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12" y="0"/>
                  </a:cxn>
                </a:cxnLst>
                <a:rect l="0" t="0" r="r" b="b"/>
                <a:pathLst>
                  <a:path w="12" h="4">
                    <a:moveTo>
                      <a:pt x="12" y="0"/>
                    </a:moveTo>
                    <a:lnTo>
                      <a:pt x="12" y="1"/>
                    </a:lnTo>
                    <a:lnTo>
                      <a:pt x="11" y="2"/>
                    </a:lnTo>
                    <a:lnTo>
                      <a:pt x="11" y="3"/>
                    </a:lnTo>
                    <a:lnTo>
                      <a:pt x="9" y="4"/>
                    </a:lnTo>
                    <a:lnTo>
                      <a:pt x="8" y="4"/>
                    </a:lnTo>
                    <a:lnTo>
                      <a:pt x="7" y="4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10"/>
              <p:cNvSpPr>
                <a:spLocks/>
              </p:cNvSpPr>
              <p:nvPr/>
            </p:nvSpPr>
            <p:spPr bwMode="auto">
              <a:xfrm>
                <a:off x="5359431" y="2027403"/>
                <a:ext cx="114474" cy="2928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3" y="0"/>
                  </a:cxn>
                  <a:cxn ang="0">
                    <a:pos x="23" y="0"/>
                  </a:cxn>
                  <a:cxn ang="0">
                    <a:pos x="30" y="0"/>
                  </a:cxn>
                  <a:cxn ang="0">
                    <a:pos x="37" y="1"/>
                  </a:cxn>
                  <a:cxn ang="0">
                    <a:pos x="41" y="2"/>
                  </a:cxn>
                  <a:cxn ang="0">
                    <a:pos x="43" y="3"/>
                  </a:cxn>
                  <a:cxn ang="0">
                    <a:pos x="42" y="4"/>
                  </a:cxn>
                  <a:cxn ang="0">
                    <a:pos x="38" y="5"/>
                  </a:cxn>
                  <a:cxn ang="0">
                    <a:pos x="15" y="11"/>
                  </a:cxn>
                  <a:cxn ang="0">
                    <a:pos x="12" y="9"/>
                  </a:cxn>
                  <a:cxn ang="0">
                    <a:pos x="8" y="9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1" y="2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</a:cxnLst>
                <a:rect l="0" t="0" r="r" b="b"/>
                <a:pathLst>
                  <a:path w="43" h="11">
                    <a:moveTo>
                      <a:pt x="10" y="0"/>
                    </a:moveTo>
                    <a:lnTo>
                      <a:pt x="13" y="0"/>
                    </a:lnTo>
                    <a:lnTo>
                      <a:pt x="23" y="0"/>
                    </a:lnTo>
                    <a:lnTo>
                      <a:pt x="30" y="0"/>
                    </a:lnTo>
                    <a:lnTo>
                      <a:pt x="37" y="1"/>
                    </a:lnTo>
                    <a:lnTo>
                      <a:pt x="41" y="2"/>
                    </a:lnTo>
                    <a:lnTo>
                      <a:pt x="43" y="3"/>
                    </a:lnTo>
                    <a:lnTo>
                      <a:pt x="42" y="4"/>
                    </a:lnTo>
                    <a:lnTo>
                      <a:pt x="38" y="5"/>
                    </a:lnTo>
                    <a:lnTo>
                      <a:pt x="15" y="11"/>
                    </a:lnTo>
                    <a:lnTo>
                      <a:pt x="12" y="9"/>
                    </a:lnTo>
                    <a:lnTo>
                      <a:pt x="8" y="9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11"/>
              <p:cNvSpPr>
                <a:spLocks/>
              </p:cNvSpPr>
              <p:nvPr/>
            </p:nvSpPr>
            <p:spPr bwMode="auto">
              <a:xfrm>
                <a:off x="5159768" y="2325565"/>
                <a:ext cx="7987" cy="26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lnTo>
                      <a:pt x="2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12"/>
              <p:cNvSpPr>
                <a:spLocks/>
              </p:cNvSpPr>
              <p:nvPr/>
            </p:nvSpPr>
            <p:spPr bwMode="auto">
              <a:xfrm>
                <a:off x="4598052" y="2322904"/>
                <a:ext cx="71879" cy="3993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3"/>
                  </a:cxn>
                  <a:cxn ang="0">
                    <a:pos x="26" y="7"/>
                  </a:cxn>
                  <a:cxn ang="0">
                    <a:pos x="26" y="10"/>
                  </a:cxn>
                  <a:cxn ang="0">
                    <a:pos x="24" y="13"/>
                  </a:cxn>
                  <a:cxn ang="0">
                    <a:pos x="22" y="14"/>
                  </a:cxn>
                  <a:cxn ang="0">
                    <a:pos x="18" y="15"/>
                  </a:cxn>
                  <a:cxn ang="0">
                    <a:pos x="14" y="15"/>
                  </a:cxn>
                  <a:cxn ang="0">
                    <a:pos x="10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3" y="8"/>
                  </a:cxn>
                  <a:cxn ang="0">
                    <a:pos x="4" y="7"/>
                  </a:cxn>
                  <a:cxn ang="0">
                    <a:pos x="5" y="7"/>
                  </a:cxn>
                  <a:cxn ang="0">
                    <a:pos x="9" y="6"/>
                  </a:cxn>
                  <a:cxn ang="0">
                    <a:pos x="14" y="4"/>
                  </a:cxn>
                  <a:cxn ang="0">
                    <a:pos x="19" y="3"/>
                  </a:cxn>
                  <a:cxn ang="0">
                    <a:pos x="23" y="1"/>
                  </a:cxn>
                  <a:cxn ang="0">
                    <a:pos x="26" y="1"/>
                  </a:cxn>
                  <a:cxn ang="0">
                    <a:pos x="27" y="0"/>
                  </a:cxn>
                </a:cxnLst>
                <a:rect l="0" t="0" r="r" b="b"/>
                <a:pathLst>
                  <a:path w="27" h="15">
                    <a:moveTo>
                      <a:pt x="27" y="0"/>
                    </a:moveTo>
                    <a:lnTo>
                      <a:pt x="27" y="3"/>
                    </a:lnTo>
                    <a:lnTo>
                      <a:pt x="26" y="7"/>
                    </a:lnTo>
                    <a:lnTo>
                      <a:pt x="26" y="10"/>
                    </a:lnTo>
                    <a:lnTo>
                      <a:pt x="24" y="13"/>
                    </a:lnTo>
                    <a:lnTo>
                      <a:pt x="22" y="14"/>
                    </a:lnTo>
                    <a:lnTo>
                      <a:pt x="18" y="15"/>
                    </a:lnTo>
                    <a:lnTo>
                      <a:pt x="14" y="15"/>
                    </a:lnTo>
                    <a:lnTo>
                      <a:pt x="10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4" y="7"/>
                    </a:lnTo>
                    <a:lnTo>
                      <a:pt x="5" y="7"/>
                    </a:lnTo>
                    <a:lnTo>
                      <a:pt x="9" y="6"/>
                    </a:lnTo>
                    <a:lnTo>
                      <a:pt x="14" y="4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6" y="1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13"/>
              <p:cNvSpPr>
                <a:spLocks/>
              </p:cNvSpPr>
              <p:nvPr/>
            </p:nvSpPr>
            <p:spPr bwMode="auto">
              <a:xfrm>
                <a:off x="4837647" y="2365498"/>
                <a:ext cx="47919" cy="5324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8" y="0"/>
                  </a:cxn>
                  <a:cxn ang="0">
                    <a:pos x="15" y="11"/>
                  </a:cxn>
                  <a:cxn ang="0">
                    <a:pos x="18" y="14"/>
                  </a:cxn>
                  <a:cxn ang="0">
                    <a:pos x="18" y="18"/>
                  </a:cxn>
                  <a:cxn ang="0">
                    <a:pos x="16" y="20"/>
                  </a:cxn>
                  <a:cxn ang="0">
                    <a:pos x="13" y="20"/>
                  </a:cxn>
                  <a:cxn ang="0">
                    <a:pos x="10" y="20"/>
                  </a:cxn>
                  <a:cxn ang="0">
                    <a:pos x="7" y="19"/>
                  </a:cxn>
                  <a:cxn ang="0">
                    <a:pos x="4" y="17"/>
                  </a:cxn>
                  <a:cxn ang="0">
                    <a:pos x="1" y="14"/>
                  </a:cxn>
                  <a:cxn ang="0">
                    <a:pos x="0" y="10"/>
                  </a:cxn>
                  <a:cxn ang="0">
                    <a:pos x="0" y="5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3" y="0"/>
                  </a:cxn>
                </a:cxnLst>
                <a:rect l="0" t="0" r="r" b="b"/>
                <a:pathLst>
                  <a:path w="18" h="20">
                    <a:moveTo>
                      <a:pt x="3" y="0"/>
                    </a:moveTo>
                    <a:lnTo>
                      <a:pt x="8" y="0"/>
                    </a:lnTo>
                    <a:lnTo>
                      <a:pt x="15" y="11"/>
                    </a:lnTo>
                    <a:lnTo>
                      <a:pt x="18" y="14"/>
                    </a:lnTo>
                    <a:lnTo>
                      <a:pt x="18" y="18"/>
                    </a:lnTo>
                    <a:lnTo>
                      <a:pt x="16" y="20"/>
                    </a:lnTo>
                    <a:lnTo>
                      <a:pt x="13" y="20"/>
                    </a:lnTo>
                    <a:lnTo>
                      <a:pt x="10" y="20"/>
                    </a:lnTo>
                    <a:lnTo>
                      <a:pt x="7" y="19"/>
                    </a:lnTo>
                    <a:lnTo>
                      <a:pt x="4" y="17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14"/>
              <p:cNvSpPr>
                <a:spLocks/>
              </p:cNvSpPr>
              <p:nvPr/>
            </p:nvSpPr>
            <p:spPr bwMode="auto">
              <a:xfrm>
                <a:off x="4896214" y="2354850"/>
                <a:ext cx="220961" cy="7454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0"/>
                  </a:cxn>
                  <a:cxn ang="0">
                    <a:pos x="12" y="1"/>
                  </a:cxn>
                  <a:cxn ang="0">
                    <a:pos x="17" y="2"/>
                  </a:cxn>
                  <a:cxn ang="0">
                    <a:pos x="22" y="4"/>
                  </a:cxn>
                  <a:cxn ang="0">
                    <a:pos x="32" y="14"/>
                  </a:cxn>
                  <a:cxn ang="0">
                    <a:pos x="38" y="18"/>
                  </a:cxn>
                  <a:cxn ang="0">
                    <a:pos x="38" y="18"/>
                  </a:cxn>
                  <a:cxn ang="0">
                    <a:pos x="38" y="17"/>
                  </a:cxn>
                  <a:cxn ang="0">
                    <a:pos x="38" y="16"/>
                  </a:cxn>
                  <a:cxn ang="0">
                    <a:pos x="38" y="15"/>
                  </a:cxn>
                  <a:cxn ang="0">
                    <a:pos x="38" y="15"/>
                  </a:cxn>
                  <a:cxn ang="0">
                    <a:pos x="50" y="17"/>
                  </a:cxn>
                  <a:cxn ang="0">
                    <a:pos x="50" y="16"/>
                  </a:cxn>
                  <a:cxn ang="0">
                    <a:pos x="56" y="13"/>
                  </a:cxn>
                  <a:cxn ang="0">
                    <a:pos x="62" y="13"/>
                  </a:cxn>
                  <a:cxn ang="0">
                    <a:pos x="68" y="13"/>
                  </a:cxn>
                  <a:cxn ang="0">
                    <a:pos x="74" y="16"/>
                  </a:cxn>
                  <a:cxn ang="0">
                    <a:pos x="79" y="20"/>
                  </a:cxn>
                  <a:cxn ang="0">
                    <a:pos x="83" y="25"/>
                  </a:cxn>
                  <a:cxn ang="0">
                    <a:pos x="83" y="27"/>
                  </a:cxn>
                  <a:cxn ang="0">
                    <a:pos x="81" y="28"/>
                  </a:cxn>
                  <a:cxn ang="0">
                    <a:pos x="78" y="28"/>
                  </a:cxn>
                  <a:cxn ang="0">
                    <a:pos x="75" y="27"/>
                  </a:cxn>
                  <a:cxn ang="0">
                    <a:pos x="72" y="27"/>
                  </a:cxn>
                  <a:cxn ang="0">
                    <a:pos x="69" y="27"/>
                  </a:cxn>
                  <a:cxn ang="0">
                    <a:pos x="68" y="26"/>
                  </a:cxn>
                  <a:cxn ang="0">
                    <a:pos x="68" y="25"/>
                  </a:cxn>
                  <a:cxn ang="0">
                    <a:pos x="67" y="24"/>
                  </a:cxn>
                  <a:cxn ang="0">
                    <a:pos x="67" y="23"/>
                  </a:cxn>
                  <a:cxn ang="0">
                    <a:pos x="66" y="23"/>
                  </a:cxn>
                  <a:cxn ang="0">
                    <a:pos x="65" y="22"/>
                  </a:cxn>
                  <a:cxn ang="0">
                    <a:pos x="64" y="23"/>
                  </a:cxn>
                  <a:cxn ang="0">
                    <a:pos x="64" y="26"/>
                  </a:cxn>
                  <a:cxn ang="0">
                    <a:pos x="63" y="27"/>
                  </a:cxn>
                  <a:cxn ang="0">
                    <a:pos x="62" y="28"/>
                  </a:cxn>
                  <a:cxn ang="0">
                    <a:pos x="62" y="28"/>
                  </a:cxn>
                  <a:cxn ang="0">
                    <a:pos x="61" y="27"/>
                  </a:cxn>
                  <a:cxn ang="0">
                    <a:pos x="60" y="27"/>
                  </a:cxn>
                  <a:cxn ang="0">
                    <a:pos x="58" y="26"/>
                  </a:cxn>
                  <a:cxn ang="0">
                    <a:pos x="34" y="19"/>
                  </a:cxn>
                  <a:cxn ang="0">
                    <a:pos x="22" y="15"/>
                  </a:cxn>
                  <a:cxn ang="0">
                    <a:pos x="21" y="15"/>
                  </a:cxn>
                  <a:cxn ang="0">
                    <a:pos x="21" y="14"/>
                  </a:cxn>
                  <a:cxn ang="0">
                    <a:pos x="20" y="12"/>
                  </a:cxn>
                  <a:cxn ang="0">
                    <a:pos x="20" y="11"/>
                  </a:cxn>
                  <a:cxn ang="0">
                    <a:pos x="19" y="9"/>
                  </a:cxn>
                  <a:cxn ang="0">
                    <a:pos x="17" y="7"/>
                  </a:cxn>
                  <a:cxn ang="0">
                    <a:pos x="8" y="7"/>
                  </a:cxn>
                  <a:cxn ang="0">
                    <a:pos x="5" y="7"/>
                  </a:cxn>
                  <a:cxn ang="0">
                    <a:pos x="2" y="6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4" y="0"/>
                  </a:cxn>
                </a:cxnLst>
                <a:rect l="0" t="0" r="r" b="b"/>
                <a:pathLst>
                  <a:path w="83" h="28">
                    <a:moveTo>
                      <a:pt x="4" y="0"/>
                    </a:moveTo>
                    <a:lnTo>
                      <a:pt x="6" y="0"/>
                    </a:lnTo>
                    <a:lnTo>
                      <a:pt x="12" y="1"/>
                    </a:lnTo>
                    <a:lnTo>
                      <a:pt x="17" y="2"/>
                    </a:lnTo>
                    <a:lnTo>
                      <a:pt x="22" y="4"/>
                    </a:lnTo>
                    <a:lnTo>
                      <a:pt x="32" y="14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38" y="17"/>
                    </a:lnTo>
                    <a:lnTo>
                      <a:pt x="38" y="16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50" y="17"/>
                    </a:lnTo>
                    <a:lnTo>
                      <a:pt x="50" y="16"/>
                    </a:lnTo>
                    <a:lnTo>
                      <a:pt x="56" y="13"/>
                    </a:lnTo>
                    <a:lnTo>
                      <a:pt x="62" y="13"/>
                    </a:lnTo>
                    <a:lnTo>
                      <a:pt x="68" y="13"/>
                    </a:lnTo>
                    <a:lnTo>
                      <a:pt x="74" y="16"/>
                    </a:lnTo>
                    <a:lnTo>
                      <a:pt x="79" y="20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1" y="28"/>
                    </a:lnTo>
                    <a:lnTo>
                      <a:pt x="78" y="28"/>
                    </a:lnTo>
                    <a:lnTo>
                      <a:pt x="75" y="27"/>
                    </a:lnTo>
                    <a:lnTo>
                      <a:pt x="72" y="27"/>
                    </a:lnTo>
                    <a:lnTo>
                      <a:pt x="69" y="27"/>
                    </a:lnTo>
                    <a:lnTo>
                      <a:pt x="68" y="26"/>
                    </a:lnTo>
                    <a:lnTo>
                      <a:pt x="68" y="25"/>
                    </a:lnTo>
                    <a:lnTo>
                      <a:pt x="67" y="24"/>
                    </a:lnTo>
                    <a:lnTo>
                      <a:pt x="67" y="23"/>
                    </a:lnTo>
                    <a:lnTo>
                      <a:pt x="66" y="23"/>
                    </a:lnTo>
                    <a:lnTo>
                      <a:pt x="65" y="22"/>
                    </a:lnTo>
                    <a:lnTo>
                      <a:pt x="64" y="23"/>
                    </a:lnTo>
                    <a:lnTo>
                      <a:pt x="64" y="26"/>
                    </a:lnTo>
                    <a:lnTo>
                      <a:pt x="63" y="27"/>
                    </a:lnTo>
                    <a:lnTo>
                      <a:pt x="62" y="28"/>
                    </a:lnTo>
                    <a:lnTo>
                      <a:pt x="62" y="28"/>
                    </a:lnTo>
                    <a:lnTo>
                      <a:pt x="61" y="27"/>
                    </a:lnTo>
                    <a:lnTo>
                      <a:pt x="60" y="27"/>
                    </a:lnTo>
                    <a:lnTo>
                      <a:pt x="58" y="26"/>
                    </a:lnTo>
                    <a:lnTo>
                      <a:pt x="34" y="19"/>
                    </a:lnTo>
                    <a:lnTo>
                      <a:pt x="22" y="15"/>
                    </a:lnTo>
                    <a:lnTo>
                      <a:pt x="21" y="15"/>
                    </a:lnTo>
                    <a:lnTo>
                      <a:pt x="21" y="14"/>
                    </a:lnTo>
                    <a:lnTo>
                      <a:pt x="20" y="12"/>
                    </a:lnTo>
                    <a:lnTo>
                      <a:pt x="20" y="11"/>
                    </a:lnTo>
                    <a:lnTo>
                      <a:pt x="19" y="9"/>
                    </a:lnTo>
                    <a:lnTo>
                      <a:pt x="17" y="7"/>
                    </a:lnTo>
                    <a:lnTo>
                      <a:pt x="8" y="7"/>
                    </a:lnTo>
                    <a:lnTo>
                      <a:pt x="5" y="7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15"/>
              <p:cNvSpPr>
                <a:spLocks noEditPoints="1"/>
              </p:cNvSpPr>
              <p:nvPr/>
            </p:nvSpPr>
            <p:spPr bwMode="auto">
              <a:xfrm>
                <a:off x="4755119" y="2360174"/>
                <a:ext cx="5324" cy="13312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1" y="3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1" y="3"/>
                    </a:move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close/>
                    <a:moveTo>
                      <a:pt x="2" y="0"/>
                    </a:move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16"/>
              <p:cNvSpPr>
                <a:spLocks noEditPoints="1"/>
              </p:cNvSpPr>
              <p:nvPr/>
            </p:nvSpPr>
            <p:spPr bwMode="auto">
              <a:xfrm>
                <a:off x="4760443" y="2349525"/>
                <a:ext cx="5324" cy="7987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lnTo>
                      <a:pt x="1" y="2"/>
                    </a:lnTo>
                    <a:lnTo>
                      <a:pt x="0" y="3"/>
                    </a:lnTo>
                    <a:lnTo>
                      <a:pt x="1" y="1"/>
                    </a:lnTo>
                    <a:close/>
                    <a:moveTo>
                      <a:pt x="2" y="0"/>
                    </a:moveTo>
                    <a:lnTo>
                      <a:pt x="2" y="1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17"/>
              <p:cNvSpPr>
                <a:spLocks/>
              </p:cNvSpPr>
              <p:nvPr/>
            </p:nvSpPr>
            <p:spPr bwMode="auto">
              <a:xfrm>
                <a:off x="4675254" y="2365498"/>
                <a:ext cx="114474" cy="5590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7" y="3"/>
                  </a:cxn>
                  <a:cxn ang="0">
                    <a:pos x="20" y="6"/>
                  </a:cxn>
                  <a:cxn ang="0">
                    <a:pos x="23" y="9"/>
                  </a:cxn>
                  <a:cxn ang="0">
                    <a:pos x="26" y="10"/>
                  </a:cxn>
                  <a:cxn ang="0">
                    <a:pos x="28" y="9"/>
                  </a:cxn>
                  <a:cxn ang="0">
                    <a:pos x="29" y="8"/>
                  </a:cxn>
                  <a:cxn ang="0">
                    <a:pos x="29" y="7"/>
                  </a:cxn>
                  <a:cxn ang="0">
                    <a:pos x="30" y="5"/>
                  </a:cxn>
                  <a:cxn ang="0">
                    <a:pos x="30" y="3"/>
                  </a:cxn>
                  <a:cxn ang="0">
                    <a:pos x="31" y="4"/>
                  </a:cxn>
                  <a:cxn ang="0">
                    <a:pos x="33" y="6"/>
                  </a:cxn>
                  <a:cxn ang="0">
                    <a:pos x="37" y="6"/>
                  </a:cxn>
                  <a:cxn ang="0">
                    <a:pos x="40" y="8"/>
                  </a:cxn>
                  <a:cxn ang="0">
                    <a:pos x="43" y="10"/>
                  </a:cxn>
                  <a:cxn ang="0">
                    <a:pos x="43" y="11"/>
                  </a:cxn>
                  <a:cxn ang="0">
                    <a:pos x="43" y="12"/>
                  </a:cxn>
                  <a:cxn ang="0">
                    <a:pos x="42" y="13"/>
                  </a:cxn>
                  <a:cxn ang="0">
                    <a:pos x="41" y="14"/>
                  </a:cxn>
                  <a:cxn ang="0">
                    <a:pos x="40" y="15"/>
                  </a:cxn>
                  <a:cxn ang="0">
                    <a:pos x="39" y="16"/>
                  </a:cxn>
                  <a:cxn ang="0">
                    <a:pos x="38" y="16"/>
                  </a:cxn>
                  <a:cxn ang="0">
                    <a:pos x="33" y="16"/>
                  </a:cxn>
                  <a:cxn ang="0">
                    <a:pos x="24" y="15"/>
                  </a:cxn>
                  <a:cxn ang="0">
                    <a:pos x="18" y="17"/>
                  </a:cxn>
                  <a:cxn ang="0">
                    <a:pos x="14" y="19"/>
                  </a:cxn>
                  <a:cxn ang="0">
                    <a:pos x="9" y="21"/>
                  </a:cxn>
                  <a:cxn ang="0">
                    <a:pos x="4" y="20"/>
                  </a:cxn>
                  <a:cxn ang="0">
                    <a:pos x="3" y="19"/>
                  </a:cxn>
                  <a:cxn ang="0">
                    <a:pos x="12" y="15"/>
                  </a:cxn>
                  <a:cxn ang="0">
                    <a:pos x="15" y="13"/>
                  </a:cxn>
                  <a:cxn ang="0">
                    <a:pos x="15" y="11"/>
                  </a:cxn>
                  <a:cxn ang="0">
                    <a:pos x="14" y="10"/>
                  </a:cxn>
                  <a:cxn ang="0">
                    <a:pos x="12" y="10"/>
                  </a:cxn>
                  <a:cxn ang="0">
                    <a:pos x="8" y="11"/>
                  </a:cxn>
                  <a:cxn ang="0">
                    <a:pos x="5" y="12"/>
                  </a:cxn>
                  <a:cxn ang="0">
                    <a:pos x="2" y="12"/>
                  </a:cxn>
                  <a:cxn ang="0">
                    <a:pos x="1" y="12"/>
                  </a:cxn>
                  <a:cxn ang="0">
                    <a:pos x="2" y="12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3" y="7"/>
                  </a:cxn>
                  <a:cxn ang="0">
                    <a:pos x="7" y="5"/>
                  </a:cxn>
                  <a:cxn ang="0">
                    <a:pos x="11" y="2"/>
                  </a:cxn>
                  <a:cxn ang="0">
                    <a:pos x="13" y="1"/>
                  </a:cxn>
                  <a:cxn ang="0">
                    <a:pos x="14" y="0"/>
                  </a:cxn>
                </a:cxnLst>
                <a:rect l="0" t="0" r="r" b="b"/>
                <a:pathLst>
                  <a:path w="43" h="21">
                    <a:moveTo>
                      <a:pt x="14" y="0"/>
                    </a:moveTo>
                    <a:lnTo>
                      <a:pt x="17" y="3"/>
                    </a:lnTo>
                    <a:lnTo>
                      <a:pt x="20" y="6"/>
                    </a:lnTo>
                    <a:lnTo>
                      <a:pt x="23" y="9"/>
                    </a:lnTo>
                    <a:lnTo>
                      <a:pt x="26" y="10"/>
                    </a:lnTo>
                    <a:lnTo>
                      <a:pt x="28" y="9"/>
                    </a:lnTo>
                    <a:lnTo>
                      <a:pt x="29" y="8"/>
                    </a:lnTo>
                    <a:lnTo>
                      <a:pt x="29" y="7"/>
                    </a:lnTo>
                    <a:lnTo>
                      <a:pt x="30" y="5"/>
                    </a:lnTo>
                    <a:lnTo>
                      <a:pt x="30" y="3"/>
                    </a:lnTo>
                    <a:lnTo>
                      <a:pt x="31" y="4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40" y="8"/>
                    </a:lnTo>
                    <a:lnTo>
                      <a:pt x="43" y="10"/>
                    </a:lnTo>
                    <a:lnTo>
                      <a:pt x="43" y="11"/>
                    </a:lnTo>
                    <a:lnTo>
                      <a:pt x="43" y="12"/>
                    </a:lnTo>
                    <a:lnTo>
                      <a:pt x="42" y="13"/>
                    </a:lnTo>
                    <a:lnTo>
                      <a:pt x="41" y="14"/>
                    </a:lnTo>
                    <a:lnTo>
                      <a:pt x="40" y="15"/>
                    </a:lnTo>
                    <a:lnTo>
                      <a:pt x="39" y="16"/>
                    </a:lnTo>
                    <a:lnTo>
                      <a:pt x="38" y="16"/>
                    </a:lnTo>
                    <a:lnTo>
                      <a:pt x="33" y="16"/>
                    </a:lnTo>
                    <a:lnTo>
                      <a:pt x="24" y="15"/>
                    </a:lnTo>
                    <a:lnTo>
                      <a:pt x="18" y="17"/>
                    </a:lnTo>
                    <a:lnTo>
                      <a:pt x="14" y="19"/>
                    </a:lnTo>
                    <a:lnTo>
                      <a:pt x="9" y="21"/>
                    </a:lnTo>
                    <a:lnTo>
                      <a:pt x="4" y="20"/>
                    </a:lnTo>
                    <a:lnTo>
                      <a:pt x="3" y="19"/>
                    </a:lnTo>
                    <a:lnTo>
                      <a:pt x="12" y="15"/>
                    </a:lnTo>
                    <a:lnTo>
                      <a:pt x="15" y="13"/>
                    </a:lnTo>
                    <a:lnTo>
                      <a:pt x="15" y="11"/>
                    </a:lnTo>
                    <a:lnTo>
                      <a:pt x="14" y="10"/>
                    </a:lnTo>
                    <a:lnTo>
                      <a:pt x="12" y="10"/>
                    </a:lnTo>
                    <a:lnTo>
                      <a:pt x="8" y="11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2" y="12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3" y="7"/>
                    </a:lnTo>
                    <a:lnTo>
                      <a:pt x="7" y="5"/>
                    </a:lnTo>
                    <a:lnTo>
                      <a:pt x="11" y="2"/>
                    </a:lnTo>
                    <a:lnTo>
                      <a:pt x="13" y="1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18"/>
              <p:cNvSpPr>
                <a:spLocks/>
              </p:cNvSpPr>
              <p:nvPr/>
            </p:nvSpPr>
            <p:spPr bwMode="auto">
              <a:xfrm>
                <a:off x="4363781" y="1998120"/>
                <a:ext cx="79865" cy="2129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30" y="0"/>
                  </a:cxn>
                  <a:cxn ang="0">
                    <a:pos x="29" y="0"/>
                  </a:cxn>
                  <a:cxn ang="0">
                    <a:pos x="26" y="0"/>
                  </a:cxn>
                  <a:cxn ang="0">
                    <a:pos x="23" y="1"/>
                  </a:cxn>
                  <a:cxn ang="0">
                    <a:pos x="19" y="2"/>
                  </a:cxn>
                  <a:cxn ang="0">
                    <a:pos x="17" y="2"/>
                  </a:cxn>
                  <a:cxn ang="0">
                    <a:pos x="10" y="5"/>
                  </a:cxn>
                  <a:cxn ang="0">
                    <a:pos x="3" y="8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0" y="6"/>
                  </a:cxn>
                  <a:cxn ang="0">
                    <a:pos x="2" y="5"/>
                  </a:cxn>
                  <a:cxn ang="0">
                    <a:pos x="5" y="3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15" y="1"/>
                  </a:cxn>
                  <a:cxn ang="0">
                    <a:pos x="22" y="0"/>
                  </a:cxn>
                </a:cxnLst>
                <a:rect l="0" t="0" r="r" b="b"/>
                <a:pathLst>
                  <a:path w="30" h="8">
                    <a:moveTo>
                      <a:pt x="22" y="0"/>
                    </a:moveTo>
                    <a:lnTo>
                      <a:pt x="30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3" y="1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0" y="5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15" y="1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19"/>
              <p:cNvSpPr>
                <a:spLocks/>
              </p:cNvSpPr>
              <p:nvPr/>
            </p:nvSpPr>
            <p:spPr bwMode="auto">
              <a:xfrm>
                <a:off x="4318524" y="2024741"/>
                <a:ext cx="50582" cy="1597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9" y="0"/>
                  </a:cxn>
                  <a:cxn ang="0">
                    <a:pos x="11" y="3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3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15" y="0"/>
                  </a:cxn>
                </a:cxnLst>
                <a:rect l="0" t="0" r="r" b="b"/>
                <a:pathLst>
                  <a:path w="19" h="6">
                    <a:moveTo>
                      <a:pt x="15" y="0"/>
                    </a:moveTo>
                    <a:lnTo>
                      <a:pt x="19" y="0"/>
                    </a:lnTo>
                    <a:lnTo>
                      <a:pt x="11" y="3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20"/>
              <p:cNvSpPr>
                <a:spLocks noEditPoints="1"/>
              </p:cNvSpPr>
              <p:nvPr/>
            </p:nvSpPr>
            <p:spPr bwMode="auto">
              <a:xfrm>
                <a:off x="4430335" y="1968835"/>
                <a:ext cx="5324" cy="26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21"/>
              <p:cNvSpPr>
                <a:spLocks/>
              </p:cNvSpPr>
              <p:nvPr/>
            </p:nvSpPr>
            <p:spPr bwMode="auto">
              <a:xfrm>
                <a:off x="4448971" y="2394781"/>
                <a:ext cx="183690" cy="111811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2" y="0"/>
                  </a:cxn>
                  <a:cxn ang="0">
                    <a:pos x="36" y="1"/>
                  </a:cxn>
                  <a:cxn ang="0">
                    <a:pos x="40" y="2"/>
                  </a:cxn>
                  <a:cxn ang="0">
                    <a:pos x="44" y="4"/>
                  </a:cxn>
                  <a:cxn ang="0">
                    <a:pos x="48" y="6"/>
                  </a:cxn>
                  <a:cxn ang="0">
                    <a:pos x="51" y="8"/>
                  </a:cxn>
                  <a:cxn ang="0">
                    <a:pos x="52" y="8"/>
                  </a:cxn>
                  <a:cxn ang="0">
                    <a:pos x="53" y="8"/>
                  </a:cxn>
                  <a:cxn ang="0">
                    <a:pos x="56" y="7"/>
                  </a:cxn>
                  <a:cxn ang="0">
                    <a:pos x="59" y="7"/>
                  </a:cxn>
                  <a:cxn ang="0">
                    <a:pos x="62" y="7"/>
                  </a:cxn>
                  <a:cxn ang="0">
                    <a:pos x="65" y="7"/>
                  </a:cxn>
                  <a:cxn ang="0">
                    <a:pos x="67" y="8"/>
                  </a:cxn>
                  <a:cxn ang="0">
                    <a:pos x="69" y="11"/>
                  </a:cxn>
                  <a:cxn ang="0">
                    <a:pos x="69" y="14"/>
                  </a:cxn>
                  <a:cxn ang="0">
                    <a:pos x="68" y="18"/>
                  </a:cxn>
                  <a:cxn ang="0">
                    <a:pos x="66" y="20"/>
                  </a:cxn>
                  <a:cxn ang="0">
                    <a:pos x="63" y="21"/>
                  </a:cxn>
                  <a:cxn ang="0">
                    <a:pos x="59" y="21"/>
                  </a:cxn>
                  <a:cxn ang="0">
                    <a:pos x="56" y="22"/>
                  </a:cxn>
                  <a:cxn ang="0">
                    <a:pos x="53" y="22"/>
                  </a:cxn>
                  <a:cxn ang="0">
                    <a:pos x="48" y="24"/>
                  </a:cxn>
                  <a:cxn ang="0">
                    <a:pos x="42" y="26"/>
                  </a:cxn>
                  <a:cxn ang="0">
                    <a:pos x="38" y="27"/>
                  </a:cxn>
                  <a:cxn ang="0">
                    <a:pos x="34" y="29"/>
                  </a:cxn>
                  <a:cxn ang="0">
                    <a:pos x="23" y="40"/>
                  </a:cxn>
                  <a:cxn ang="0">
                    <a:pos x="19" y="41"/>
                  </a:cxn>
                  <a:cxn ang="0">
                    <a:pos x="15" y="42"/>
                  </a:cxn>
                  <a:cxn ang="0">
                    <a:pos x="10" y="40"/>
                  </a:cxn>
                  <a:cxn ang="0">
                    <a:pos x="4" y="36"/>
                  </a:cxn>
                  <a:cxn ang="0">
                    <a:pos x="1" y="33"/>
                  </a:cxn>
                  <a:cxn ang="0">
                    <a:pos x="0" y="30"/>
                  </a:cxn>
                  <a:cxn ang="0">
                    <a:pos x="0" y="28"/>
                  </a:cxn>
                  <a:cxn ang="0">
                    <a:pos x="2" y="26"/>
                  </a:cxn>
                  <a:cxn ang="0">
                    <a:pos x="14" y="20"/>
                  </a:cxn>
                  <a:cxn ang="0">
                    <a:pos x="15" y="17"/>
                  </a:cxn>
                  <a:cxn ang="0">
                    <a:pos x="16" y="16"/>
                  </a:cxn>
                  <a:cxn ang="0">
                    <a:pos x="19" y="16"/>
                  </a:cxn>
                  <a:cxn ang="0">
                    <a:pos x="26" y="12"/>
                  </a:cxn>
                  <a:cxn ang="0">
                    <a:pos x="31" y="7"/>
                  </a:cxn>
                  <a:cxn ang="0">
                    <a:pos x="31" y="1"/>
                  </a:cxn>
                  <a:cxn ang="0">
                    <a:pos x="31" y="0"/>
                  </a:cxn>
                </a:cxnLst>
                <a:rect l="0" t="0" r="r" b="b"/>
                <a:pathLst>
                  <a:path w="69" h="42">
                    <a:moveTo>
                      <a:pt x="31" y="0"/>
                    </a:moveTo>
                    <a:lnTo>
                      <a:pt x="32" y="0"/>
                    </a:lnTo>
                    <a:lnTo>
                      <a:pt x="36" y="1"/>
                    </a:lnTo>
                    <a:lnTo>
                      <a:pt x="40" y="2"/>
                    </a:lnTo>
                    <a:lnTo>
                      <a:pt x="44" y="4"/>
                    </a:lnTo>
                    <a:lnTo>
                      <a:pt x="48" y="6"/>
                    </a:lnTo>
                    <a:lnTo>
                      <a:pt x="51" y="8"/>
                    </a:lnTo>
                    <a:lnTo>
                      <a:pt x="52" y="8"/>
                    </a:lnTo>
                    <a:lnTo>
                      <a:pt x="53" y="8"/>
                    </a:lnTo>
                    <a:lnTo>
                      <a:pt x="56" y="7"/>
                    </a:lnTo>
                    <a:lnTo>
                      <a:pt x="59" y="7"/>
                    </a:lnTo>
                    <a:lnTo>
                      <a:pt x="62" y="7"/>
                    </a:lnTo>
                    <a:lnTo>
                      <a:pt x="65" y="7"/>
                    </a:lnTo>
                    <a:lnTo>
                      <a:pt x="67" y="8"/>
                    </a:lnTo>
                    <a:lnTo>
                      <a:pt x="69" y="11"/>
                    </a:lnTo>
                    <a:lnTo>
                      <a:pt x="69" y="14"/>
                    </a:lnTo>
                    <a:lnTo>
                      <a:pt x="68" y="18"/>
                    </a:lnTo>
                    <a:lnTo>
                      <a:pt x="66" y="20"/>
                    </a:lnTo>
                    <a:lnTo>
                      <a:pt x="63" y="21"/>
                    </a:lnTo>
                    <a:lnTo>
                      <a:pt x="59" y="21"/>
                    </a:lnTo>
                    <a:lnTo>
                      <a:pt x="56" y="22"/>
                    </a:lnTo>
                    <a:lnTo>
                      <a:pt x="53" y="22"/>
                    </a:lnTo>
                    <a:lnTo>
                      <a:pt x="48" y="24"/>
                    </a:lnTo>
                    <a:lnTo>
                      <a:pt x="42" y="26"/>
                    </a:lnTo>
                    <a:lnTo>
                      <a:pt x="38" y="27"/>
                    </a:lnTo>
                    <a:lnTo>
                      <a:pt x="34" y="29"/>
                    </a:lnTo>
                    <a:lnTo>
                      <a:pt x="23" y="40"/>
                    </a:lnTo>
                    <a:lnTo>
                      <a:pt x="19" y="41"/>
                    </a:lnTo>
                    <a:lnTo>
                      <a:pt x="15" y="42"/>
                    </a:lnTo>
                    <a:lnTo>
                      <a:pt x="10" y="40"/>
                    </a:lnTo>
                    <a:lnTo>
                      <a:pt x="4" y="36"/>
                    </a:lnTo>
                    <a:lnTo>
                      <a:pt x="1" y="33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2" y="26"/>
                    </a:lnTo>
                    <a:lnTo>
                      <a:pt x="14" y="20"/>
                    </a:lnTo>
                    <a:lnTo>
                      <a:pt x="15" y="17"/>
                    </a:lnTo>
                    <a:lnTo>
                      <a:pt x="16" y="16"/>
                    </a:lnTo>
                    <a:lnTo>
                      <a:pt x="19" y="16"/>
                    </a:lnTo>
                    <a:lnTo>
                      <a:pt x="26" y="12"/>
                    </a:lnTo>
                    <a:lnTo>
                      <a:pt x="31" y="7"/>
                    </a:lnTo>
                    <a:lnTo>
                      <a:pt x="31" y="1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22"/>
              <p:cNvSpPr>
                <a:spLocks/>
              </p:cNvSpPr>
              <p:nvPr/>
            </p:nvSpPr>
            <p:spPr bwMode="auto">
              <a:xfrm>
                <a:off x="4797713" y="2448025"/>
                <a:ext cx="95838" cy="8252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1" y="5"/>
                  </a:cxn>
                  <a:cxn ang="0">
                    <a:pos x="22" y="9"/>
                  </a:cxn>
                  <a:cxn ang="0">
                    <a:pos x="25" y="12"/>
                  </a:cxn>
                  <a:cxn ang="0">
                    <a:pos x="27" y="14"/>
                  </a:cxn>
                  <a:cxn ang="0">
                    <a:pos x="29" y="14"/>
                  </a:cxn>
                  <a:cxn ang="0">
                    <a:pos x="31" y="13"/>
                  </a:cxn>
                  <a:cxn ang="0">
                    <a:pos x="35" y="11"/>
                  </a:cxn>
                  <a:cxn ang="0">
                    <a:pos x="36" y="11"/>
                  </a:cxn>
                  <a:cxn ang="0">
                    <a:pos x="36" y="12"/>
                  </a:cxn>
                  <a:cxn ang="0">
                    <a:pos x="36" y="15"/>
                  </a:cxn>
                  <a:cxn ang="0">
                    <a:pos x="36" y="20"/>
                  </a:cxn>
                  <a:cxn ang="0">
                    <a:pos x="35" y="28"/>
                  </a:cxn>
                  <a:cxn ang="0">
                    <a:pos x="34" y="30"/>
                  </a:cxn>
                  <a:cxn ang="0">
                    <a:pos x="31" y="31"/>
                  </a:cxn>
                  <a:cxn ang="0">
                    <a:pos x="29" y="30"/>
                  </a:cxn>
                  <a:cxn ang="0">
                    <a:pos x="24" y="28"/>
                  </a:cxn>
                  <a:cxn ang="0">
                    <a:pos x="21" y="28"/>
                  </a:cxn>
                  <a:cxn ang="0">
                    <a:pos x="18" y="28"/>
                  </a:cxn>
                  <a:cxn ang="0">
                    <a:pos x="15" y="28"/>
                  </a:cxn>
                  <a:cxn ang="0">
                    <a:pos x="13" y="26"/>
                  </a:cxn>
                  <a:cxn ang="0">
                    <a:pos x="13" y="25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8" y="20"/>
                  </a:cxn>
                  <a:cxn ang="0">
                    <a:pos x="4" y="18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1" y="12"/>
                  </a:cxn>
                  <a:cxn ang="0">
                    <a:pos x="2" y="11"/>
                  </a:cxn>
                  <a:cxn ang="0">
                    <a:pos x="3" y="10"/>
                  </a:cxn>
                  <a:cxn ang="0">
                    <a:pos x="4" y="10"/>
                  </a:cxn>
                  <a:cxn ang="0">
                    <a:pos x="6" y="11"/>
                  </a:cxn>
                  <a:cxn ang="0">
                    <a:pos x="7" y="12"/>
                  </a:cxn>
                  <a:cxn ang="0">
                    <a:pos x="7" y="14"/>
                  </a:cxn>
                  <a:cxn ang="0">
                    <a:pos x="8" y="15"/>
                  </a:cxn>
                  <a:cxn ang="0">
                    <a:pos x="10" y="16"/>
                  </a:cxn>
                  <a:cxn ang="0">
                    <a:pos x="13" y="15"/>
                  </a:cxn>
                  <a:cxn ang="0">
                    <a:pos x="15" y="12"/>
                  </a:cxn>
                  <a:cxn ang="0">
                    <a:pos x="16" y="8"/>
                  </a:cxn>
                  <a:cxn ang="0">
                    <a:pos x="18" y="5"/>
                  </a:cxn>
                  <a:cxn ang="0">
                    <a:pos x="19" y="1"/>
                  </a:cxn>
                  <a:cxn ang="0">
                    <a:pos x="19" y="0"/>
                  </a:cxn>
                </a:cxnLst>
                <a:rect l="0" t="0" r="r" b="b"/>
                <a:pathLst>
                  <a:path w="36" h="31">
                    <a:moveTo>
                      <a:pt x="19" y="0"/>
                    </a:moveTo>
                    <a:lnTo>
                      <a:pt x="21" y="5"/>
                    </a:lnTo>
                    <a:lnTo>
                      <a:pt x="22" y="9"/>
                    </a:lnTo>
                    <a:lnTo>
                      <a:pt x="25" y="12"/>
                    </a:lnTo>
                    <a:lnTo>
                      <a:pt x="27" y="14"/>
                    </a:lnTo>
                    <a:lnTo>
                      <a:pt x="29" y="14"/>
                    </a:lnTo>
                    <a:lnTo>
                      <a:pt x="31" y="13"/>
                    </a:lnTo>
                    <a:lnTo>
                      <a:pt x="35" y="11"/>
                    </a:lnTo>
                    <a:lnTo>
                      <a:pt x="36" y="11"/>
                    </a:lnTo>
                    <a:lnTo>
                      <a:pt x="36" y="12"/>
                    </a:lnTo>
                    <a:lnTo>
                      <a:pt x="36" y="15"/>
                    </a:lnTo>
                    <a:lnTo>
                      <a:pt x="36" y="20"/>
                    </a:lnTo>
                    <a:lnTo>
                      <a:pt x="35" y="28"/>
                    </a:lnTo>
                    <a:lnTo>
                      <a:pt x="34" y="30"/>
                    </a:lnTo>
                    <a:lnTo>
                      <a:pt x="31" y="31"/>
                    </a:lnTo>
                    <a:lnTo>
                      <a:pt x="29" y="30"/>
                    </a:lnTo>
                    <a:lnTo>
                      <a:pt x="24" y="28"/>
                    </a:lnTo>
                    <a:lnTo>
                      <a:pt x="21" y="28"/>
                    </a:lnTo>
                    <a:lnTo>
                      <a:pt x="18" y="28"/>
                    </a:lnTo>
                    <a:lnTo>
                      <a:pt x="15" y="28"/>
                    </a:lnTo>
                    <a:lnTo>
                      <a:pt x="13" y="26"/>
                    </a:lnTo>
                    <a:lnTo>
                      <a:pt x="13" y="25"/>
                    </a:lnTo>
                    <a:lnTo>
                      <a:pt x="12" y="23"/>
                    </a:lnTo>
                    <a:lnTo>
                      <a:pt x="11" y="22"/>
                    </a:lnTo>
                    <a:lnTo>
                      <a:pt x="8" y="20"/>
                    </a:lnTo>
                    <a:lnTo>
                      <a:pt x="4" y="18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1" y="12"/>
                    </a:lnTo>
                    <a:lnTo>
                      <a:pt x="2" y="11"/>
                    </a:lnTo>
                    <a:lnTo>
                      <a:pt x="3" y="10"/>
                    </a:lnTo>
                    <a:lnTo>
                      <a:pt x="4" y="10"/>
                    </a:lnTo>
                    <a:lnTo>
                      <a:pt x="6" y="11"/>
                    </a:lnTo>
                    <a:lnTo>
                      <a:pt x="7" y="12"/>
                    </a:lnTo>
                    <a:lnTo>
                      <a:pt x="7" y="14"/>
                    </a:lnTo>
                    <a:lnTo>
                      <a:pt x="8" y="15"/>
                    </a:lnTo>
                    <a:lnTo>
                      <a:pt x="10" y="16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6" y="8"/>
                    </a:lnTo>
                    <a:lnTo>
                      <a:pt x="18" y="5"/>
                    </a:lnTo>
                    <a:lnTo>
                      <a:pt x="19" y="1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23"/>
              <p:cNvSpPr>
                <a:spLocks/>
              </p:cNvSpPr>
              <p:nvPr/>
            </p:nvSpPr>
            <p:spPr bwMode="auto">
              <a:xfrm>
                <a:off x="5665579" y="2543862"/>
                <a:ext cx="10649" cy="532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24"/>
              <p:cNvSpPr>
                <a:spLocks noEditPoints="1"/>
              </p:cNvSpPr>
              <p:nvPr/>
            </p:nvSpPr>
            <p:spPr bwMode="auto">
              <a:xfrm>
                <a:off x="5138471" y="2104606"/>
                <a:ext cx="910461" cy="665541"/>
              </a:xfrm>
              <a:custGeom>
                <a:avLst/>
                <a:gdLst/>
                <a:ahLst/>
                <a:cxnLst>
                  <a:cxn ang="0">
                    <a:pos x="30" y="17"/>
                  </a:cxn>
                  <a:cxn ang="0">
                    <a:pos x="83" y="11"/>
                  </a:cxn>
                  <a:cxn ang="0">
                    <a:pos x="87" y="8"/>
                  </a:cxn>
                  <a:cxn ang="0">
                    <a:pos x="96" y="15"/>
                  </a:cxn>
                  <a:cxn ang="0">
                    <a:pos x="136" y="28"/>
                  </a:cxn>
                  <a:cxn ang="0">
                    <a:pos x="145" y="32"/>
                  </a:cxn>
                  <a:cxn ang="0">
                    <a:pos x="181" y="44"/>
                  </a:cxn>
                  <a:cxn ang="0">
                    <a:pos x="197" y="52"/>
                  </a:cxn>
                  <a:cxn ang="0">
                    <a:pos x="195" y="65"/>
                  </a:cxn>
                  <a:cxn ang="0">
                    <a:pos x="215" y="70"/>
                  </a:cxn>
                  <a:cxn ang="0">
                    <a:pos x="252" y="78"/>
                  </a:cxn>
                  <a:cxn ang="0">
                    <a:pos x="264" y="89"/>
                  </a:cxn>
                  <a:cxn ang="0">
                    <a:pos x="275" y="102"/>
                  </a:cxn>
                  <a:cxn ang="0">
                    <a:pos x="264" y="121"/>
                  </a:cxn>
                  <a:cxn ang="0">
                    <a:pos x="276" y="130"/>
                  </a:cxn>
                  <a:cxn ang="0">
                    <a:pos x="289" y="151"/>
                  </a:cxn>
                  <a:cxn ang="0">
                    <a:pos x="288" y="179"/>
                  </a:cxn>
                  <a:cxn ang="0">
                    <a:pos x="293" y="186"/>
                  </a:cxn>
                  <a:cxn ang="0">
                    <a:pos x="307" y="209"/>
                  </a:cxn>
                  <a:cxn ang="0">
                    <a:pos x="322" y="221"/>
                  </a:cxn>
                  <a:cxn ang="0">
                    <a:pos x="325" y="228"/>
                  </a:cxn>
                  <a:cxn ang="0">
                    <a:pos x="336" y="250"/>
                  </a:cxn>
                  <a:cxn ang="0">
                    <a:pos x="317" y="235"/>
                  </a:cxn>
                  <a:cxn ang="0">
                    <a:pos x="302" y="243"/>
                  </a:cxn>
                  <a:cxn ang="0">
                    <a:pos x="283" y="233"/>
                  </a:cxn>
                  <a:cxn ang="0">
                    <a:pos x="258" y="218"/>
                  </a:cxn>
                  <a:cxn ang="0">
                    <a:pos x="243" y="206"/>
                  </a:cxn>
                  <a:cxn ang="0">
                    <a:pos x="236" y="208"/>
                  </a:cxn>
                  <a:cxn ang="0">
                    <a:pos x="231" y="191"/>
                  </a:cxn>
                  <a:cxn ang="0">
                    <a:pos x="211" y="192"/>
                  </a:cxn>
                  <a:cxn ang="0">
                    <a:pos x="201" y="181"/>
                  </a:cxn>
                  <a:cxn ang="0">
                    <a:pos x="195" y="179"/>
                  </a:cxn>
                  <a:cxn ang="0">
                    <a:pos x="205" y="165"/>
                  </a:cxn>
                  <a:cxn ang="0">
                    <a:pos x="193" y="156"/>
                  </a:cxn>
                  <a:cxn ang="0">
                    <a:pos x="175" y="139"/>
                  </a:cxn>
                  <a:cxn ang="0">
                    <a:pos x="153" y="137"/>
                  </a:cxn>
                  <a:cxn ang="0">
                    <a:pos x="166" y="133"/>
                  </a:cxn>
                  <a:cxn ang="0">
                    <a:pos x="152" y="126"/>
                  </a:cxn>
                  <a:cxn ang="0">
                    <a:pos x="150" y="125"/>
                  </a:cxn>
                  <a:cxn ang="0">
                    <a:pos x="133" y="123"/>
                  </a:cxn>
                  <a:cxn ang="0">
                    <a:pos x="122" y="113"/>
                  </a:cxn>
                  <a:cxn ang="0">
                    <a:pos x="85" y="96"/>
                  </a:cxn>
                  <a:cxn ang="0">
                    <a:pos x="40" y="92"/>
                  </a:cxn>
                  <a:cxn ang="0">
                    <a:pos x="20" y="90"/>
                  </a:cxn>
                  <a:cxn ang="0">
                    <a:pos x="34" y="82"/>
                  </a:cxn>
                  <a:cxn ang="0">
                    <a:pos x="1" y="72"/>
                  </a:cxn>
                  <a:cxn ang="0">
                    <a:pos x="17" y="62"/>
                  </a:cxn>
                  <a:cxn ang="0">
                    <a:pos x="7" y="55"/>
                  </a:cxn>
                  <a:cxn ang="0">
                    <a:pos x="16" y="39"/>
                  </a:cxn>
                  <a:cxn ang="0">
                    <a:pos x="6" y="32"/>
                  </a:cxn>
                  <a:cxn ang="0">
                    <a:pos x="23" y="34"/>
                  </a:cxn>
                  <a:cxn ang="0">
                    <a:pos x="35" y="24"/>
                  </a:cxn>
                  <a:cxn ang="0">
                    <a:pos x="17" y="20"/>
                  </a:cxn>
                  <a:cxn ang="0">
                    <a:pos x="32" y="4"/>
                  </a:cxn>
                  <a:cxn ang="0">
                    <a:pos x="35" y="8"/>
                  </a:cxn>
                  <a:cxn ang="0">
                    <a:pos x="52" y="14"/>
                  </a:cxn>
                  <a:cxn ang="0">
                    <a:pos x="67" y="9"/>
                  </a:cxn>
                  <a:cxn ang="0">
                    <a:pos x="75" y="12"/>
                  </a:cxn>
                  <a:cxn ang="0">
                    <a:pos x="69" y="0"/>
                  </a:cxn>
                </a:cxnLst>
                <a:rect l="0" t="0" r="r" b="b"/>
                <a:pathLst>
                  <a:path w="342" h="250">
                    <a:moveTo>
                      <a:pt x="28" y="17"/>
                    </a:moveTo>
                    <a:lnTo>
                      <a:pt x="27" y="17"/>
                    </a:lnTo>
                    <a:lnTo>
                      <a:pt x="26" y="17"/>
                    </a:lnTo>
                    <a:lnTo>
                      <a:pt x="25" y="18"/>
                    </a:lnTo>
                    <a:lnTo>
                      <a:pt x="26" y="18"/>
                    </a:lnTo>
                    <a:lnTo>
                      <a:pt x="27" y="17"/>
                    </a:lnTo>
                    <a:lnTo>
                      <a:pt x="30" y="17"/>
                    </a:lnTo>
                    <a:lnTo>
                      <a:pt x="30" y="17"/>
                    </a:lnTo>
                    <a:lnTo>
                      <a:pt x="28" y="17"/>
                    </a:lnTo>
                    <a:close/>
                    <a:moveTo>
                      <a:pt x="69" y="0"/>
                    </a:moveTo>
                    <a:lnTo>
                      <a:pt x="70" y="0"/>
                    </a:lnTo>
                    <a:lnTo>
                      <a:pt x="75" y="1"/>
                    </a:lnTo>
                    <a:lnTo>
                      <a:pt x="80" y="3"/>
                    </a:lnTo>
                    <a:lnTo>
                      <a:pt x="84" y="6"/>
                    </a:lnTo>
                    <a:lnTo>
                      <a:pt x="84" y="9"/>
                    </a:lnTo>
                    <a:lnTo>
                      <a:pt x="83" y="11"/>
                    </a:lnTo>
                    <a:lnTo>
                      <a:pt x="83" y="12"/>
                    </a:lnTo>
                    <a:lnTo>
                      <a:pt x="83" y="13"/>
                    </a:lnTo>
                    <a:lnTo>
                      <a:pt x="84" y="13"/>
                    </a:lnTo>
                    <a:lnTo>
                      <a:pt x="85" y="12"/>
                    </a:lnTo>
                    <a:lnTo>
                      <a:pt x="85" y="11"/>
                    </a:lnTo>
                    <a:lnTo>
                      <a:pt x="85" y="10"/>
                    </a:lnTo>
                    <a:lnTo>
                      <a:pt x="86" y="9"/>
                    </a:lnTo>
                    <a:lnTo>
                      <a:pt x="87" y="8"/>
                    </a:lnTo>
                    <a:lnTo>
                      <a:pt x="87" y="7"/>
                    </a:lnTo>
                    <a:lnTo>
                      <a:pt x="88" y="8"/>
                    </a:lnTo>
                    <a:lnTo>
                      <a:pt x="89" y="9"/>
                    </a:lnTo>
                    <a:lnTo>
                      <a:pt x="90" y="10"/>
                    </a:lnTo>
                    <a:lnTo>
                      <a:pt x="92" y="14"/>
                    </a:lnTo>
                    <a:lnTo>
                      <a:pt x="93" y="15"/>
                    </a:lnTo>
                    <a:lnTo>
                      <a:pt x="95" y="15"/>
                    </a:lnTo>
                    <a:lnTo>
                      <a:pt x="96" y="15"/>
                    </a:lnTo>
                    <a:lnTo>
                      <a:pt x="98" y="15"/>
                    </a:lnTo>
                    <a:lnTo>
                      <a:pt x="101" y="17"/>
                    </a:lnTo>
                    <a:lnTo>
                      <a:pt x="106" y="19"/>
                    </a:lnTo>
                    <a:lnTo>
                      <a:pt x="112" y="21"/>
                    </a:lnTo>
                    <a:lnTo>
                      <a:pt x="118" y="24"/>
                    </a:lnTo>
                    <a:lnTo>
                      <a:pt x="124" y="26"/>
                    </a:lnTo>
                    <a:lnTo>
                      <a:pt x="131" y="29"/>
                    </a:lnTo>
                    <a:lnTo>
                      <a:pt x="136" y="28"/>
                    </a:lnTo>
                    <a:lnTo>
                      <a:pt x="140" y="27"/>
                    </a:lnTo>
                    <a:lnTo>
                      <a:pt x="143" y="27"/>
                    </a:lnTo>
                    <a:lnTo>
                      <a:pt x="148" y="27"/>
                    </a:lnTo>
                    <a:lnTo>
                      <a:pt x="148" y="28"/>
                    </a:lnTo>
                    <a:lnTo>
                      <a:pt x="148" y="28"/>
                    </a:lnTo>
                    <a:lnTo>
                      <a:pt x="147" y="30"/>
                    </a:lnTo>
                    <a:lnTo>
                      <a:pt x="146" y="31"/>
                    </a:lnTo>
                    <a:lnTo>
                      <a:pt x="145" y="32"/>
                    </a:lnTo>
                    <a:lnTo>
                      <a:pt x="145" y="34"/>
                    </a:lnTo>
                    <a:lnTo>
                      <a:pt x="146" y="35"/>
                    </a:lnTo>
                    <a:lnTo>
                      <a:pt x="152" y="35"/>
                    </a:lnTo>
                    <a:lnTo>
                      <a:pt x="159" y="39"/>
                    </a:lnTo>
                    <a:lnTo>
                      <a:pt x="166" y="42"/>
                    </a:lnTo>
                    <a:lnTo>
                      <a:pt x="173" y="45"/>
                    </a:lnTo>
                    <a:lnTo>
                      <a:pt x="177" y="45"/>
                    </a:lnTo>
                    <a:lnTo>
                      <a:pt x="181" y="44"/>
                    </a:lnTo>
                    <a:lnTo>
                      <a:pt x="185" y="43"/>
                    </a:lnTo>
                    <a:lnTo>
                      <a:pt x="188" y="43"/>
                    </a:lnTo>
                    <a:lnTo>
                      <a:pt x="190" y="45"/>
                    </a:lnTo>
                    <a:lnTo>
                      <a:pt x="190" y="47"/>
                    </a:lnTo>
                    <a:lnTo>
                      <a:pt x="191" y="50"/>
                    </a:lnTo>
                    <a:lnTo>
                      <a:pt x="192" y="52"/>
                    </a:lnTo>
                    <a:lnTo>
                      <a:pt x="194" y="53"/>
                    </a:lnTo>
                    <a:lnTo>
                      <a:pt x="197" y="52"/>
                    </a:lnTo>
                    <a:lnTo>
                      <a:pt x="200" y="51"/>
                    </a:lnTo>
                    <a:lnTo>
                      <a:pt x="203" y="51"/>
                    </a:lnTo>
                    <a:lnTo>
                      <a:pt x="205" y="53"/>
                    </a:lnTo>
                    <a:lnTo>
                      <a:pt x="204" y="55"/>
                    </a:lnTo>
                    <a:lnTo>
                      <a:pt x="202" y="58"/>
                    </a:lnTo>
                    <a:lnTo>
                      <a:pt x="199" y="60"/>
                    </a:lnTo>
                    <a:lnTo>
                      <a:pt x="196" y="62"/>
                    </a:lnTo>
                    <a:lnTo>
                      <a:pt x="195" y="65"/>
                    </a:lnTo>
                    <a:lnTo>
                      <a:pt x="195" y="66"/>
                    </a:lnTo>
                    <a:lnTo>
                      <a:pt x="195" y="66"/>
                    </a:lnTo>
                    <a:lnTo>
                      <a:pt x="196" y="66"/>
                    </a:lnTo>
                    <a:lnTo>
                      <a:pt x="197" y="66"/>
                    </a:lnTo>
                    <a:lnTo>
                      <a:pt x="198" y="65"/>
                    </a:lnTo>
                    <a:lnTo>
                      <a:pt x="200" y="65"/>
                    </a:lnTo>
                    <a:lnTo>
                      <a:pt x="208" y="67"/>
                    </a:lnTo>
                    <a:lnTo>
                      <a:pt x="215" y="70"/>
                    </a:lnTo>
                    <a:lnTo>
                      <a:pt x="223" y="72"/>
                    </a:lnTo>
                    <a:lnTo>
                      <a:pt x="231" y="73"/>
                    </a:lnTo>
                    <a:lnTo>
                      <a:pt x="238" y="74"/>
                    </a:lnTo>
                    <a:lnTo>
                      <a:pt x="243" y="74"/>
                    </a:lnTo>
                    <a:lnTo>
                      <a:pt x="248" y="74"/>
                    </a:lnTo>
                    <a:lnTo>
                      <a:pt x="251" y="75"/>
                    </a:lnTo>
                    <a:lnTo>
                      <a:pt x="252" y="76"/>
                    </a:lnTo>
                    <a:lnTo>
                      <a:pt x="252" y="78"/>
                    </a:lnTo>
                    <a:lnTo>
                      <a:pt x="250" y="81"/>
                    </a:lnTo>
                    <a:lnTo>
                      <a:pt x="247" y="86"/>
                    </a:lnTo>
                    <a:lnTo>
                      <a:pt x="252" y="83"/>
                    </a:lnTo>
                    <a:lnTo>
                      <a:pt x="259" y="82"/>
                    </a:lnTo>
                    <a:lnTo>
                      <a:pt x="261" y="82"/>
                    </a:lnTo>
                    <a:lnTo>
                      <a:pt x="264" y="87"/>
                    </a:lnTo>
                    <a:lnTo>
                      <a:pt x="264" y="88"/>
                    </a:lnTo>
                    <a:lnTo>
                      <a:pt x="264" y="89"/>
                    </a:lnTo>
                    <a:lnTo>
                      <a:pt x="263" y="89"/>
                    </a:lnTo>
                    <a:lnTo>
                      <a:pt x="263" y="89"/>
                    </a:lnTo>
                    <a:lnTo>
                      <a:pt x="262" y="89"/>
                    </a:lnTo>
                    <a:lnTo>
                      <a:pt x="262" y="90"/>
                    </a:lnTo>
                    <a:lnTo>
                      <a:pt x="265" y="93"/>
                    </a:lnTo>
                    <a:lnTo>
                      <a:pt x="269" y="97"/>
                    </a:lnTo>
                    <a:lnTo>
                      <a:pt x="272" y="100"/>
                    </a:lnTo>
                    <a:lnTo>
                      <a:pt x="275" y="102"/>
                    </a:lnTo>
                    <a:lnTo>
                      <a:pt x="274" y="106"/>
                    </a:lnTo>
                    <a:lnTo>
                      <a:pt x="271" y="108"/>
                    </a:lnTo>
                    <a:lnTo>
                      <a:pt x="268" y="110"/>
                    </a:lnTo>
                    <a:lnTo>
                      <a:pt x="265" y="112"/>
                    </a:lnTo>
                    <a:lnTo>
                      <a:pt x="262" y="114"/>
                    </a:lnTo>
                    <a:lnTo>
                      <a:pt x="261" y="117"/>
                    </a:lnTo>
                    <a:lnTo>
                      <a:pt x="262" y="120"/>
                    </a:lnTo>
                    <a:lnTo>
                      <a:pt x="264" y="121"/>
                    </a:lnTo>
                    <a:lnTo>
                      <a:pt x="267" y="122"/>
                    </a:lnTo>
                    <a:lnTo>
                      <a:pt x="271" y="122"/>
                    </a:lnTo>
                    <a:lnTo>
                      <a:pt x="273" y="124"/>
                    </a:lnTo>
                    <a:lnTo>
                      <a:pt x="274" y="124"/>
                    </a:lnTo>
                    <a:lnTo>
                      <a:pt x="273" y="126"/>
                    </a:lnTo>
                    <a:lnTo>
                      <a:pt x="273" y="128"/>
                    </a:lnTo>
                    <a:lnTo>
                      <a:pt x="273" y="129"/>
                    </a:lnTo>
                    <a:lnTo>
                      <a:pt x="276" y="130"/>
                    </a:lnTo>
                    <a:lnTo>
                      <a:pt x="276" y="130"/>
                    </a:lnTo>
                    <a:lnTo>
                      <a:pt x="277" y="131"/>
                    </a:lnTo>
                    <a:lnTo>
                      <a:pt x="280" y="135"/>
                    </a:lnTo>
                    <a:lnTo>
                      <a:pt x="284" y="138"/>
                    </a:lnTo>
                    <a:lnTo>
                      <a:pt x="286" y="142"/>
                    </a:lnTo>
                    <a:lnTo>
                      <a:pt x="287" y="144"/>
                    </a:lnTo>
                    <a:lnTo>
                      <a:pt x="289" y="150"/>
                    </a:lnTo>
                    <a:lnTo>
                      <a:pt x="289" y="151"/>
                    </a:lnTo>
                    <a:lnTo>
                      <a:pt x="288" y="156"/>
                    </a:lnTo>
                    <a:lnTo>
                      <a:pt x="287" y="162"/>
                    </a:lnTo>
                    <a:lnTo>
                      <a:pt x="286" y="166"/>
                    </a:lnTo>
                    <a:lnTo>
                      <a:pt x="284" y="169"/>
                    </a:lnTo>
                    <a:lnTo>
                      <a:pt x="283" y="172"/>
                    </a:lnTo>
                    <a:lnTo>
                      <a:pt x="283" y="176"/>
                    </a:lnTo>
                    <a:lnTo>
                      <a:pt x="285" y="178"/>
                    </a:lnTo>
                    <a:lnTo>
                      <a:pt x="288" y="179"/>
                    </a:lnTo>
                    <a:lnTo>
                      <a:pt x="292" y="180"/>
                    </a:lnTo>
                    <a:lnTo>
                      <a:pt x="295" y="181"/>
                    </a:lnTo>
                    <a:lnTo>
                      <a:pt x="297" y="182"/>
                    </a:lnTo>
                    <a:lnTo>
                      <a:pt x="297" y="183"/>
                    </a:lnTo>
                    <a:lnTo>
                      <a:pt x="297" y="184"/>
                    </a:lnTo>
                    <a:lnTo>
                      <a:pt x="294" y="185"/>
                    </a:lnTo>
                    <a:lnTo>
                      <a:pt x="293" y="186"/>
                    </a:lnTo>
                    <a:lnTo>
                      <a:pt x="293" y="186"/>
                    </a:lnTo>
                    <a:lnTo>
                      <a:pt x="296" y="188"/>
                    </a:lnTo>
                    <a:lnTo>
                      <a:pt x="299" y="189"/>
                    </a:lnTo>
                    <a:lnTo>
                      <a:pt x="302" y="190"/>
                    </a:lnTo>
                    <a:lnTo>
                      <a:pt x="306" y="191"/>
                    </a:lnTo>
                    <a:lnTo>
                      <a:pt x="308" y="193"/>
                    </a:lnTo>
                    <a:lnTo>
                      <a:pt x="308" y="195"/>
                    </a:lnTo>
                    <a:lnTo>
                      <a:pt x="306" y="206"/>
                    </a:lnTo>
                    <a:lnTo>
                      <a:pt x="307" y="209"/>
                    </a:lnTo>
                    <a:lnTo>
                      <a:pt x="309" y="211"/>
                    </a:lnTo>
                    <a:lnTo>
                      <a:pt x="314" y="211"/>
                    </a:lnTo>
                    <a:lnTo>
                      <a:pt x="316" y="211"/>
                    </a:lnTo>
                    <a:lnTo>
                      <a:pt x="321" y="216"/>
                    </a:lnTo>
                    <a:lnTo>
                      <a:pt x="324" y="220"/>
                    </a:lnTo>
                    <a:lnTo>
                      <a:pt x="324" y="221"/>
                    </a:lnTo>
                    <a:lnTo>
                      <a:pt x="322" y="221"/>
                    </a:lnTo>
                    <a:lnTo>
                      <a:pt x="322" y="221"/>
                    </a:lnTo>
                    <a:lnTo>
                      <a:pt x="325" y="223"/>
                    </a:lnTo>
                    <a:lnTo>
                      <a:pt x="326" y="224"/>
                    </a:lnTo>
                    <a:lnTo>
                      <a:pt x="328" y="225"/>
                    </a:lnTo>
                    <a:lnTo>
                      <a:pt x="329" y="226"/>
                    </a:lnTo>
                    <a:lnTo>
                      <a:pt x="329" y="227"/>
                    </a:lnTo>
                    <a:lnTo>
                      <a:pt x="329" y="227"/>
                    </a:lnTo>
                    <a:lnTo>
                      <a:pt x="325" y="227"/>
                    </a:lnTo>
                    <a:lnTo>
                      <a:pt x="325" y="228"/>
                    </a:lnTo>
                    <a:lnTo>
                      <a:pt x="329" y="231"/>
                    </a:lnTo>
                    <a:lnTo>
                      <a:pt x="333" y="234"/>
                    </a:lnTo>
                    <a:lnTo>
                      <a:pt x="337" y="237"/>
                    </a:lnTo>
                    <a:lnTo>
                      <a:pt x="340" y="240"/>
                    </a:lnTo>
                    <a:lnTo>
                      <a:pt x="342" y="244"/>
                    </a:lnTo>
                    <a:lnTo>
                      <a:pt x="342" y="246"/>
                    </a:lnTo>
                    <a:lnTo>
                      <a:pt x="339" y="249"/>
                    </a:lnTo>
                    <a:lnTo>
                      <a:pt x="336" y="250"/>
                    </a:lnTo>
                    <a:lnTo>
                      <a:pt x="333" y="250"/>
                    </a:lnTo>
                    <a:lnTo>
                      <a:pt x="331" y="249"/>
                    </a:lnTo>
                    <a:lnTo>
                      <a:pt x="329" y="246"/>
                    </a:lnTo>
                    <a:lnTo>
                      <a:pt x="328" y="242"/>
                    </a:lnTo>
                    <a:lnTo>
                      <a:pt x="326" y="239"/>
                    </a:lnTo>
                    <a:lnTo>
                      <a:pt x="324" y="236"/>
                    </a:lnTo>
                    <a:lnTo>
                      <a:pt x="321" y="235"/>
                    </a:lnTo>
                    <a:lnTo>
                      <a:pt x="317" y="235"/>
                    </a:lnTo>
                    <a:lnTo>
                      <a:pt x="314" y="238"/>
                    </a:lnTo>
                    <a:lnTo>
                      <a:pt x="311" y="241"/>
                    </a:lnTo>
                    <a:lnTo>
                      <a:pt x="309" y="246"/>
                    </a:lnTo>
                    <a:lnTo>
                      <a:pt x="306" y="249"/>
                    </a:lnTo>
                    <a:lnTo>
                      <a:pt x="306" y="249"/>
                    </a:lnTo>
                    <a:lnTo>
                      <a:pt x="306" y="248"/>
                    </a:lnTo>
                    <a:lnTo>
                      <a:pt x="306" y="245"/>
                    </a:lnTo>
                    <a:lnTo>
                      <a:pt x="302" y="243"/>
                    </a:lnTo>
                    <a:lnTo>
                      <a:pt x="298" y="242"/>
                    </a:lnTo>
                    <a:lnTo>
                      <a:pt x="296" y="243"/>
                    </a:lnTo>
                    <a:lnTo>
                      <a:pt x="295" y="244"/>
                    </a:lnTo>
                    <a:lnTo>
                      <a:pt x="293" y="244"/>
                    </a:lnTo>
                    <a:lnTo>
                      <a:pt x="290" y="240"/>
                    </a:lnTo>
                    <a:lnTo>
                      <a:pt x="287" y="236"/>
                    </a:lnTo>
                    <a:lnTo>
                      <a:pt x="284" y="233"/>
                    </a:lnTo>
                    <a:lnTo>
                      <a:pt x="283" y="233"/>
                    </a:lnTo>
                    <a:lnTo>
                      <a:pt x="283" y="235"/>
                    </a:lnTo>
                    <a:lnTo>
                      <a:pt x="283" y="236"/>
                    </a:lnTo>
                    <a:lnTo>
                      <a:pt x="283" y="237"/>
                    </a:lnTo>
                    <a:lnTo>
                      <a:pt x="282" y="237"/>
                    </a:lnTo>
                    <a:lnTo>
                      <a:pt x="275" y="233"/>
                    </a:lnTo>
                    <a:lnTo>
                      <a:pt x="268" y="227"/>
                    </a:lnTo>
                    <a:lnTo>
                      <a:pt x="261" y="221"/>
                    </a:lnTo>
                    <a:lnTo>
                      <a:pt x="258" y="218"/>
                    </a:lnTo>
                    <a:lnTo>
                      <a:pt x="255" y="213"/>
                    </a:lnTo>
                    <a:lnTo>
                      <a:pt x="254" y="209"/>
                    </a:lnTo>
                    <a:lnTo>
                      <a:pt x="251" y="205"/>
                    </a:lnTo>
                    <a:lnTo>
                      <a:pt x="249" y="203"/>
                    </a:lnTo>
                    <a:lnTo>
                      <a:pt x="245" y="200"/>
                    </a:lnTo>
                    <a:lnTo>
                      <a:pt x="243" y="201"/>
                    </a:lnTo>
                    <a:lnTo>
                      <a:pt x="243" y="203"/>
                    </a:lnTo>
                    <a:lnTo>
                      <a:pt x="243" y="206"/>
                    </a:lnTo>
                    <a:lnTo>
                      <a:pt x="243" y="212"/>
                    </a:lnTo>
                    <a:lnTo>
                      <a:pt x="242" y="214"/>
                    </a:lnTo>
                    <a:lnTo>
                      <a:pt x="240" y="214"/>
                    </a:lnTo>
                    <a:lnTo>
                      <a:pt x="239" y="213"/>
                    </a:lnTo>
                    <a:lnTo>
                      <a:pt x="239" y="212"/>
                    </a:lnTo>
                    <a:lnTo>
                      <a:pt x="238" y="211"/>
                    </a:lnTo>
                    <a:lnTo>
                      <a:pt x="237" y="209"/>
                    </a:lnTo>
                    <a:lnTo>
                      <a:pt x="236" y="208"/>
                    </a:lnTo>
                    <a:lnTo>
                      <a:pt x="235" y="207"/>
                    </a:lnTo>
                    <a:lnTo>
                      <a:pt x="233" y="206"/>
                    </a:lnTo>
                    <a:lnTo>
                      <a:pt x="229" y="204"/>
                    </a:lnTo>
                    <a:lnTo>
                      <a:pt x="227" y="203"/>
                    </a:lnTo>
                    <a:lnTo>
                      <a:pt x="225" y="200"/>
                    </a:lnTo>
                    <a:lnTo>
                      <a:pt x="226" y="198"/>
                    </a:lnTo>
                    <a:lnTo>
                      <a:pt x="230" y="194"/>
                    </a:lnTo>
                    <a:lnTo>
                      <a:pt x="231" y="191"/>
                    </a:lnTo>
                    <a:lnTo>
                      <a:pt x="231" y="191"/>
                    </a:lnTo>
                    <a:lnTo>
                      <a:pt x="229" y="191"/>
                    </a:lnTo>
                    <a:lnTo>
                      <a:pt x="227" y="192"/>
                    </a:lnTo>
                    <a:lnTo>
                      <a:pt x="227" y="192"/>
                    </a:lnTo>
                    <a:lnTo>
                      <a:pt x="226" y="192"/>
                    </a:lnTo>
                    <a:lnTo>
                      <a:pt x="215" y="195"/>
                    </a:lnTo>
                    <a:lnTo>
                      <a:pt x="212" y="194"/>
                    </a:lnTo>
                    <a:lnTo>
                      <a:pt x="211" y="192"/>
                    </a:lnTo>
                    <a:lnTo>
                      <a:pt x="212" y="189"/>
                    </a:lnTo>
                    <a:lnTo>
                      <a:pt x="214" y="183"/>
                    </a:lnTo>
                    <a:lnTo>
                      <a:pt x="214" y="180"/>
                    </a:lnTo>
                    <a:lnTo>
                      <a:pt x="213" y="178"/>
                    </a:lnTo>
                    <a:lnTo>
                      <a:pt x="211" y="177"/>
                    </a:lnTo>
                    <a:lnTo>
                      <a:pt x="208" y="178"/>
                    </a:lnTo>
                    <a:lnTo>
                      <a:pt x="204" y="180"/>
                    </a:lnTo>
                    <a:lnTo>
                      <a:pt x="201" y="181"/>
                    </a:lnTo>
                    <a:lnTo>
                      <a:pt x="198" y="182"/>
                    </a:lnTo>
                    <a:lnTo>
                      <a:pt x="197" y="183"/>
                    </a:lnTo>
                    <a:lnTo>
                      <a:pt x="195" y="184"/>
                    </a:lnTo>
                    <a:lnTo>
                      <a:pt x="194" y="184"/>
                    </a:lnTo>
                    <a:lnTo>
                      <a:pt x="193" y="183"/>
                    </a:lnTo>
                    <a:lnTo>
                      <a:pt x="193" y="183"/>
                    </a:lnTo>
                    <a:lnTo>
                      <a:pt x="195" y="180"/>
                    </a:lnTo>
                    <a:lnTo>
                      <a:pt x="195" y="179"/>
                    </a:lnTo>
                    <a:lnTo>
                      <a:pt x="195" y="178"/>
                    </a:lnTo>
                    <a:lnTo>
                      <a:pt x="196" y="177"/>
                    </a:lnTo>
                    <a:lnTo>
                      <a:pt x="198" y="173"/>
                    </a:lnTo>
                    <a:lnTo>
                      <a:pt x="201" y="169"/>
                    </a:lnTo>
                    <a:lnTo>
                      <a:pt x="202" y="166"/>
                    </a:lnTo>
                    <a:lnTo>
                      <a:pt x="203" y="166"/>
                    </a:lnTo>
                    <a:lnTo>
                      <a:pt x="204" y="166"/>
                    </a:lnTo>
                    <a:lnTo>
                      <a:pt x="205" y="165"/>
                    </a:lnTo>
                    <a:lnTo>
                      <a:pt x="205" y="164"/>
                    </a:lnTo>
                    <a:lnTo>
                      <a:pt x="205" y="163"/>
                    </a:lnTo>
                    <a:lnTo>
                      <a:pt x="204" y="161"/>
                    </a:lnTo>
                    <a:lnTo>
                      <a:pt x="201" y="159"/>
                    </a:lnTo>
                    <a:lnTo>
                      <a:pt x="199" y="158"/>
                    </a:lnTo>
                    <a:lnTo>
                      <a:pt x="196" y="157"/>
                    </a:lnTo>
                    <a:lnTo>
                      <a:pt x="193" y="156"/>
                    </a:lnTo>
                    <a:lnTo>
                      <a:pt x="193" y="156"/>
                    </a:lnTo>
                    <a:lnTo>
                      <a:pt x="192" y="155"/>
                    </a:lnTo>
                    <a:lnTo>
                      <a:pt x="192" y="154"/>
                    </a:lnTo>
                    <a:lnTo>
                      <a:pt x="191" y="153"/>
                    </a:lnTo>
                    <a:lnTo>
                      <a:pt x="188" y="150"/>
                    </a:lnTo>
                    <a:lnTo>
                      <a:pt x="185" y="145"/>
                    </a:lnTo>
                    <a:lnTo>
                      <a:pt x="182" y="142"/>
                    </a:lnTo>
                    <a:lnTo>
                      <a:pt x="178" y="139"/>
                    </a:lnTo>
                    <a:lnTo>
                      <a:pt x="175" y="139"/>
                    </a:lnTo>
                    <a:lnTo>
                      <a:pt x="172" y="141"/>
                    </a:lnTo>
                    <a:lnTo>
                      <a:pt x="168" y="142"/>
                    </a:lnTo>
                    <a:lnTo>
                      <a:pt x="167" y="142"/>
                    </a:lnTo>
                    <a:lnTo>
                      <a:pt x="166" y="141"/>
                    </a:lnTo>
                    <a:lnTo>
                      <a:pt x="164" y="141"/>
                    </a:lnTo>
                    <a:lnTo>
                      <a:pt x="150" y="141"/>
                    </a:lnTo>
                    <a:lnTo>
                      <a:pt x="151" y="139"/>
                    </a:lnTo>
                    <a:lnTo>
                      <a:pt x="153" y="137"/>
                    </a:lnTo>
                    <a:lnTo>
                      <a:pt x="157" y="136"/>
                    </a:lnTo>
                    <a:lnTo>
                      <a:pt x="161" y="135"/>
                    </a:lnTo>
                    <a:lnTo>
                      <a:pt x="165" y="134"/>
                    </a:lnTo>
                    <a:lnTo>
                      <a:pt x="168" y="133"/>
                    </a:lnTo>
                    <a:lnTo>
                      <a:pt x="169" y="133"/>
                    </a:lnTo>
                    <a:lnTo>
                      <a:pt x="168" y="132"/>
                    </a:lnTo>
                    <a:lnTo>
                      <a:pt x="168" y="133"/>
                    </a:lnTo>
                    <a:lnTo>
                      <a:pt x="166" y="133"/>
                    </a:lnTo>
                    <a:lnTo>
                      <a:pt x="165" y="134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1" y="130"/>
                    </a:lnTo>
                    <a:lnTo>
                      <a:pt x="158" y="127"/>
                    </a:lnTo>
                    <a:lnTo>
                      <a:pt x="154" y="125"/>
                    </a:lnTo>
                    <a:lnTo>
                      <a:pt x="153" y="125"/>
                    </a:lnTo>
                    <a:lnTo>
                      <a:pt x="152" y="126"/>
                    </a:lnTo>
                    <a:lnTo>
                      <a:pt x="151" y="127"/>
                    </a:lnTo>
                    <a:lnTo>
                      <a:pt x="150" y="128"/>
                    </a:lnTo>
                    <a:lnTo>
                      <a:pt x="150" y="128"/>
                    </a:lnTo>
                    <a:lnTo>
                      <a:pt x="149" y="128"/>
                    </a:lnTo>
                    <a:lnTo>
                      <a:pt x="148" y="128"/>
                    </a:lnTo>
                    <a:lnTo>
                      <a:pt x="148" y="127"/>
                    </a:lnTo>
                    <a:lnTo>
                      <a:pt x="149" y="125"/>
                    </a:lnTo>
                    <a:lnTo>
                      <a:pt x="150" y="125"/>
                    </a:lnTo>
                    <a:lnTo>
                      <a:pt x="150" y="124"/>
                    </a:lnTo>
                    <a:lnTo>
                      <a:pt x="151" y="123"/>
                    </a:lnTo>
                    <a:lnTo>
                      <a:pt x="150" y="123"/>
                    </a:lnTo>
                    <a:lnTo>
                      <a:pt x="145" y="120"/>
                    </a:lnTo>
                    <a:lnTo>
                      <a:pt x="140" y="118"/>
                    </a:lnTo>
                    <a:lnTo>
                      <a:pt x="135" y="119"/>
                    </a:lnTo>
                    <a:lnTo>
                      <a:pt x="134" y="120"/>
                    </a:lnTo>
                    <a:lnTo>
                      <a:pt x="133" y="123"/>
                    </a:lnTo>
                    <a:lnTo>
                      <a:pt x="134" y="125"/>
                    </a:lnTo>
                    <a:lnTo>
                      <a:pt x="134" y="129"/>
                    </a:lnTo>
                    <a:lnTo>
                      <a:pt x="133" y="129"/>
                    </a:lnTo>
                    <a:lnTo>
                      <a:pt x="129" y="127"/>
                    </a:lnTo>
                    <a:lnTo>
                      <a:pt x="127" y="124"/>
                    </a:lnTo>
                    <a:lnTo>
                      <a:pt x="126" y="121"/>
                    </a:lnTo>
                    <a:lnTo>
                      <a:pt x="124" y="116"/>
                    </a:lnTo>
                    <a:lnTo>
                      <a:pt x="122" y="113"/>
                    </a:lnTo>
                    <a:lnTo>
                      <a:pt x="120" y="113"/>
                    </a:lnTo>
                    <a:lnTo>
                      <a:pt x="119" y="114"/>
                    </a:lnTo>
                    <a:lnTo>
                      <a:pt x="117" y="114"/>
                    </a:lnTo>
                    <a:lnTo>
                      <a:pt x="112" y="111"/>
                    </a:lnTo>
                    <a:lnTo>
                      <a:pt x="103" y="102"/>
                    </a:lnTo>
                    <a:lnTo>
                      <a:pt x="98" y="99"/>
                    </a:lnTo>
                    <a:lnTo>
                      <a:pt x="92" y="98"/>
                    </a:lnTo>
                    <a:lnTo>
                      <a:pt x="85" y="96"/>
                    </a:lnTo>
                    <a:lnTo>
                      <a:pt x="79" y="94"/>
                    </a:lnTo>
                    <a:lnTo>
                      <a:pt x="73" y="91"/>
                    </a:lnTo>
                    <a:lnTo>
                      <a:pt x="69" y="89"/>
                    </a:lnTo>
                    <a:lnTo>
                      <a:pt x="64" y="87"/>
                    </a:lnTo>
                    <a:lnTo>
                      <a:pt x="58" y="87"/>
                    </a:lnTo>
                    <a:lnTo>
                      <a:pt x="51" y="88"/>
                    </a:lnTo>
                    <a:lnTo>
                      <a:pt x="44" y="89"/>
                    </a:lnTo>
                    <a:lnTo>
                      <a:pt x="40" y="92"/>
                    </a:lnTo>
                    <a:lnTo>
                      <a:pt x="37" y="93"/>
                    </a:lnTo>
                    <a:lnTo>
                      <a:pt x="36" y="94"/>
                    </a:lnTo>
                    <a:lnTo>
                      <a:pt x="35" y="95"/>
                    </a:lnTo>
                    <a:lnTo>
                      <a:pt x="34" y="95"/>
                    </a:lnTo>
                    <a:lnTo>
                      <a:pt x="31" y="94"/>
                    </a:lnTo>
                    <a:lnTo>
                      <a:pt x="27" y="92"/>
                    </a:lnTo>
                    <a:lnTo>
                      <a:pt x="24" y="91"/>
                    </a:lnTo>
                    <a:lnTo>
                      <a:pt x="20" y="90"/>
                    </a:lnTo>
                    <a:lnTo>
                      <a:pt x="17" y="89"/>
                    </a:lnTo>
                    <a:lnTo>
                      <a:pt x="15" y="88"/>
                    </a:lnTo>
                    <a:lnTo>
                      <a:pt x="15" y="86"/>
                    </a:lnTo>
                    <a:lnTo>
                      <a:pt x="17" y="84"/>
                    </a:lnTo>
                    <a:lnTo>
                      <a:pt x="22" y="84"/>
                    </a:lnTo>
                    <a:lnTo>
                      <a:pt x="30" y="84"/>
                    </a:lnTo>
                    <a:lnTo>
                      <a:pt x="34" y="83"/>
                    </a:lnTo>
                    <a:lnTo>
                      <a:pt x="34" y="82"/>
                    </a:lnTo>
                    <a:lnTo>
                      <a:pt x="34" y="81"/>
                    </a:lnTo>
                    <a:lnTo>
                      <a:pt x="33" y="81"/>
                    </a:lnTo>
                    <a:lnTo>
                      <a:pt x="33" y="80"/>
                    </a:lnTo>
                    <a:lnTo>
                      <a:pt x="32" y="79"/>
                    </a:lnTo>
                    <a:lnTo>
                      <a:pt x="31" y="79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" y="72"/>
                    </a:lnTo>
                    <a:lnTo>
                      <a:pt x="2" y="71"/>
                    </a:lnTo>
                    <a:lnTo>
                      <a:pt x="4" y="71"/>
                    </a:lnTo>
                    <a:lnTo>
                      <a:pt x="5" y="71"/>
                    </a:lnTo>
                    <a:lnTo>
                      <a:pt x="6" y="71"/>
                    </a:lnTo>
                    <a:lnTo>
                      <a:pt x="9" y="69"/>
                    </a:lnTo>
                    <a:lnTo>
                      <a:pt x="12" y="67"/>
                    </a:lnTo>
                    <a:lnTo>
                      <a:pt x="15" y="65"/>
                    </a:lnTo>
                    <a:lnTo>
                      <a:pt x="17" y="62"/>
                    </a:lnTo>
                    <a:lnTo>
                      <a:pt x="19" y="57"/>
                    </a:lnTo>
                    <a:lnTo>
                      <a:pt x="20" y="54"/>
                    </a:lnTo>
                    <a:lnTo>
                      <a:pt x="19" y="52"/>
                    </a:lnTo>
                    <a:lnTo>
                      <a:pt x="17" y="51"/>
                    </a:lnTo>
                    <a:lnTo>
                      <a:pt x="13" y="52"/>
                    </a:lnTo>
                    <a:lnTo>
                      <a:pt x="10" y="53"/>
                    </a:lnTo>
                    <a:lnTo>
                      <a:pt x="8" y="54"/>
                    </a:lnTo>
                    <a:lnTo>
                      <a:pt x="7" y="55"/>
                    </a:lnTo>
                    <a:lnTo>
                      <a:pt x="6" y="55"/>
                    </a:lnTo>
                    <a:lnTo>
                      <a:pt x="2" y="51"/>
                    </a:lnTo>
                    <a:lnTo>
                      <a:pt x="1" y="48"/>
                    </a:lnTo>
                    <a:lnTo>
                      <a:pt x="2" y="45"/>
                    </a:lnTo>
                    <a:lnTo>
                      <a:pt x="4" y="43"/>
                    </a:lnTo>
                    <a:lnTo>
                      <a:pt x="7" y="42"/>
                    </a:lnTo>
                    <a:lnTo>
                      <a:pt x="13" y="40"/>
                    </a:lnTo>
                    <a:lnTo>
                      <a:pt x="16" y="39"/>
                    </a:lnTo>
                    <a:lnTo>
                      <a:pt x="18" y="38"/>
                    </a:lnTo>
                    <a:lnTo>
                      <a:pt x="19" y="37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4" y="34"/>
                    </a:lnTo>
                    <a:lnTo>
                      <a:pt x="11" y="34"/>
                    </a:lnTo>
                    <a:lnTo>
                      <a:pt x="8" y="34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7" y="30"/>
                    </a:lnTo>
                    <a:lnTo>
                      <a:pt x="10" y="28"/>
                    </a:lnTo>
                    <a:lnTo>
                      <a:pt x="11" y="28"/>
                    </a:lnTo>
                    <a:lnTo>
                      <a:pt x="14" y="29"/>
                    </a:lnTo>
                    <a:lnTo>
                      <a:pt x="16" y="31"/>
                    </a:lnTo>
                    <a:lnTo>
                      <a:pt x="20" y="33"/>
                    </a:lnTo>
                    <a:lnTo>
                      <a:pt x="23" y="34"/>
                    </a:lnTo>
                    <a:lnTo>
                      <a:pt x="24" y="34"/>
                    </a:lnTo>
                    <a:lnTo>
                      <a:pt x="25" y="33"/>
                    </a:lnTo>
                    <a:lnTo>
                      <a:pt x="27" y="31"/>
                    </a:lnTo>
                    <a:lnTo>
                      <a:pt x="29" y="30"/>
                    </a:lnTo>
                    <a:lnTo>
                      <a:pt x="34" y="29"/>
                    </a:lnTo>
                    <a:lnTo>
                      <a:pt x="35" y="28"/>
                    </a:lnTo>
                    <a:lnTo>
                      <a:pt x="36" y="26"/>
                    </a:lnTo>
                    <a:lnTo>
                      <a:pt x="35" y="24"/>
                    </a:lnTo>
                    <a:lnTo>
                      <a:pt x="33" y="24"/>
                    </a:lnTo>
                    <a:lnTo>
                      <a:pt x="29" y="23"/>
                    </a:lnTo>
                    <a:lnTo>
                      <a:pt x="26" y="23"/>
                    </a:lnTo>
                    <a:lnTo>
                      <a:pt x="23" y="23"/>
                    </a:lnTo>
                    <a:lnTo>
                      <a:pt x="21" y="22"/>
                    </a:lnTo>
                    <a:lnTo>
                      <a:pt x="20" y="20"/>
                    </a:lnTo>
                    <a:lnTo>
                      <a:pt x="19" y="20"/>
                    </a:lnTo>
                    <a:lnTo>
                      <a:pt x="17" y="20"/>
                    </a:lnTo>
                    <a:lnTo>
                      <a:pt x="16" y="20"/>
                    </a:lnTo>
                    <a:lnTo>
                      <a:pt x="15" y="19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20" y="9"/>
                    </a:lnTo>
                    <a:lnTo>
                      <a:pt x="24" y="6"/>
                    </a:lnTo>
                    <a:lnTo>
                      <a:pt x="28" y="5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5" y="5"/>
                    </a:lnTo>
                    <a:lnTo>
                      <a:pt x="34" y="8"/>
                    </a:lnTo>
                    <a:lnTo>
                      <a:pt x="33" y="11"/>
                    </a:lnTo>
                    <a:lnTo>
                      <a:pt x="33" y="13"/>
                    </a:lnTo>
                    <a:lnTo>
                      <a:pt x="34" y="14"/>
                    </a:lnTo>
                    <a:lnTo>
                      <a:pt x="35" y="13"/>
                    </a:lnTo>
                    <a:lnTo>
                      <a:pt x="35" y="8"/>
                    </a:lnTo>
                    <a:lnTo>
                      <a:pt x="36" y="6"/>
                    </a:lnTo>
                    <a:lnTo>
                      <a:pt x="37" y="4"/>
                    </a:lnTo>
                    <a:lnTo>
                      <a:pt x="40" y="2"/>
                    </a:lnTo>
                    <a:lnTo>
                      <a:pt x="45" y="2"/>
                    </a:lnTo>
                    <a:lnTo>
                      <a:pt x="49" y="3"/>
                    </a:lnTo>
                    <a:lnTo>
                      <a:pt x="51" y="6"/>
                    </a:lnTo>
                    <a:lnTo>
                      <a:pt x="51" y="10"/>
                    </a:lnTo>
                    <a:lnTo>
                      <a:pt x="52" y="14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5" y="11"/>
                    </a:lnTo>
                    <a:lnTo>
                      <a:pt x="55" y="10"/>
                    </a:lnTo>
                    <a:lnTo>
                      <a:pt x="56" y="10"/>
                    </a:lnTo>
                    <a:lnTo>
                      <a:pt x="59" y="9"/>
                    </a:lnTo>
                    <a:lnTo>
                      <a:pt x="64" y="9"/>
                    </a:lnTo>
                    <a:lnTo>
                      <a:pt x="67" y="9"/>
                    </a:lnTo>
                    <a:lnTo>
                      <a:pt x="70" y="10"/>
                    </a:lnTo>
                    <a:lnTo>
                      <a:pt x="72" y="12"/>
                    </a:lnTo>
                    <a:lnTo>
                      <a:pt x="79" y="16"/>
                    </a:lnTo>
                    <a:lnTo>
                      <a:pt x="81" y="17"/>
                    </a:lnTo>
                    <a:lnTo>
                      <a:pt x="81" y="17"/>
                    </a:lnTo>
                    <a:lnTo>
                      <a:pt x="81" y="16"/>
                    </a:lnTo>
                    <a:lnTo>
                      <a:pt x="79" y="13"/>
                    </a:lnTo>
                    <a:lnTo>
                      <a:pt x="75" y="12"/>
                    </a:lnTo>
                    <a:lnTo>
                      <a:pt x="71" y="11"/>
                    </a:lnTo>
                    <a:lnTo>
                      <a:pt x="68" y="9"/>
                    </a:lnTo>
                    <a:lnTo>
                      <a:pt x="65" y="6"/>
                    </a:lnTo>
                    <a:lnTo>
                      <a:pt x="65" y="5"/>
                    </a:lnTo>
                    <a:lnTo>
                      <a:pt x="65" y="4"/>
                    </a:lnTo>
                    <a:lnTo>
                      <a:pt x="66" y="2"/>
                    </a:lnTo>
                    <a:lnTo>
                      <a:pt x="68" y="1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25"/>
              <p:cNvSpPr>
                <a:spLocks/>
              </p:cNvSpPr>
              <p:nvPr/>
            </p:nvSpPr>
            <p:spPr bwMode="auto">
              <a:xfrm>
                <a:off x="5638958" y="2546525"/>
                <a:ext cx="26622" cy="2396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0"/>
                  </a:cxn>
                  <a:cxn ang="0">
                    <a:pos x="10" y="1"/>
                  </a:cxn>
                  <a:cxn ang="0">
                    <a:pos x="9" y="4"/>
                  </a:cxn>
                  <a:cxn ang="0">
                    <a:pos x="7" y="7"/>
                  </a:cxn>
                  <a:cxn ang="0">
                    <a:pos x="4" y="9"/>
                  </a:cxn>
                  <a:cxn ang="0">
                    <a:pos x="3" y="9"/>
                  </a:cxn>
                  <a:cxn ang="0">
                    <a:pos x="2" y="8"/>
                  </a:cxn>
                  <a:cxn ang="0">
                    <a:pos x="2" y="7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7" y="0"/>
                    </a:lnTo>
                    <a:lnTo>
                      <a:pt x="10" y="1"/>
                    </a:lnTo>
                    <a:lnTo>
                      <a:pt x="9" y="4"/>
                    </a:lnTo>
                    <a:lnTo>
                      <a:pt x="7" y="7"/>
                    </a:lnTo>
                    <a:lnTo>
                      <a:pt x="4" y="9"/>
                    </a:lnTo>
                    <a:lnTo>
                      <a:pt x="3" y="9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26"/>
              <p:cNvSpPr>
                <a:spLocks/>
              </p:cNvSpPr>
              <p:nvPr/>
            </p:nvSpPr>
            <p:spPr bwMode="auto">
              <a:xfrm>
                <a:off x="4518187" y="2456012"/>
                <a:ext cx="295501" cy="173042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7" y="4"/>
                  </a:cxn>
                  <a:cxn ang="0">
                    <a:pos x="40" y="7"/>
                  </a:cxn>
                  <a:cxn ang="0">
                    <a:pos x="56" y="8"/>
                  </a:cxn>
                  <a:cxn ang="0">
                    <a:pos x="72" y="12"/>
                  </a:cxn>
                  <a:cxn ang="0">
                    <a:pos x="73" y="16"/>
                  </a:cxn>
                  <a:cxn ang="0">
                    <a:pos x="71" y="21"/>
                  </a:cxn>
                  <a:cxn ang="0">
                    <a:pos x="72" y="24"/>
                  </a:cxn>
                  <a:cxn ang="0">
                    <a:pos x="76" y="21"/>
                  </a:cxn>
                  <a:cxn ang="0">
                    <a:pos x="77" y="20"/>
                  </a:cxn>
                  <a:cxn ang="0">
                    <a:pos x="76" y="18"/>
                  </a:cxn>
                  <a:cxn ang="0">
                    <a:pos x="75" y="13"/>
                  </a:cxn>
                  <a:cxn ang="0">
                    <a:pos x="76" y="5"/>
                  </a:cxn>
                  <a:cxn ang="0">
                    <a:pos x="82" y="1"/>
                  </a:cxn>
                  <a:cxn ang="0">
                    <a:pos x="87" y="4"/>
                  </a:cxn>
                  <a:cxn ang="0">
                    <a:pos x="90" y="9"/>
                  </a:cxn>
                  <a:cxn ang="0">
                    <a:pos x="92" y="29"/>
                  </a:cxn>
                  <a:cxn ang="0">
                    <a:pos x="97" y="40"/>
                  </a:cxn>
                  <a:cxn ang="0">
                    <a:pos x="100" y="42"/>
                  </a:cxn>
                  <a:cxn ang="0">
                    <a:pos x="109" y="46"/>
                  </a:cxn>
                  <a:cxn ang="0">
                    <a:pos x="111" y="50"/>
                  </a:cxn>
                  <a:cxn ang="0">
                    <a:pos x="104" y="58"/>
                  </a:cxn>
                  <a:cxn ang="0">
                    <a:pos x="95" y="63"/>
                  </a:cxn>
                  <a:cxn ang="0">
                    <a:pos x="84" y="64"/>
                  </a:cxn>
                  <a:cxn ang="0">
                    <a:pos x="75" y="60"/>
                  </a:cxn>
                  <a:cxn ang="0">
                    <a:pos x="73" y="54"/>
                  </a:cxn>
                  <a:cxn ang="0">
                    <a:pos x="69" y="52"/>
                  </a:cxn>
                  <a:cxn ang="0">
                    <a:pos x="65" y="57"/>
                  </a:cxn>
                  <a:cxn ang="0">
                    <a:pos x="63" y="59"/>
                  </a:cxn>
                  <a:cxn ang="0">
                    <a:pos x="49" y="62"/>
                  </a:cxn>
                  <a:cxn ang="0">
                    <a:pos x="39" y="63"/>
                  </a:cxn>
                  <a:cxn ang="0">
                    <a:pos x="31" y="61"/>
                  </a:cxn>
                  <a:cxn ang="0">
                    <a:pos x="26" y="54"/>
                  </a:cxn>
                  <a:cxn ang="0">
                    <a:pos x="19" y="50"/>
                  </a:cxn>
                  <a:cxn ang="0">
                    <a:pos x="6" y="46"/>
                  </a:cxn>
                  <a:cxn ang="0">
                    <a:pos x="0" y="39"/>
                  </a:cxn>
                  <a:cxn ang="0">
                    <a:pos x="2" y="36"/>
                  </a:cxn>
                  <a:cxn ang="0">
                    <a:pos x="21" y="36"/>
                  </a:cxn>
                  <a:cxn ang="0">
                    <a:pos x="28" y="34"/>
                  </a:cxn>
                  <a:cxn ang="0">
                    <a:pos x="31" y="31"/>
                  </a:cxn>
                  <a:cxn ang="0">
                    <a:pos x="28" y="30"/>
                  </a:cxn>
                  <a:cxn ang="0">
                    <a:pos x="22" y="31"/>
                  </a:cxn>
                  <a:cxn ang="0">
                    <a:pos x="15" y="29"/>
                  </a:cxn>
                  <a:cxn ang="0">
                    <a:pos x="7" y="23"/>
                  </a:cxn>
                  <a:cxn ang="0">
                    <a:pos x="7" y="21"/>
                  </a:cxn>
                  <a:cxn ang="0">
                    <a:pos x="11" y="21"/>
                  </a:cxn>
                  <a:cxn ang="0">
                    <a:pos x="16" y="20"/>
                  </a:cxn>
                  <a:cxn ang="0">
                    <a:pos x="16" y="15"/>
                  </a:cxn>
                  <a:cxn ang="0">
                    <a:pos x="10" y="15"/>
                  </a:cxn>
                  <a:cxn ang="0">
                    <a:pos x="9" y="13"/>
                  </a:cxn>
                  <a:cxn ang="0">
                    <a:pos x="13" y="10"/>
                  </a:cxn>
                  <a:cxn ang="0">
                    <a:pos x="19" y="8"/>
                  </a:cxn>
                  <a:cxn ang="0">
                    <a:pos x="23" y="3"/>
                  </a:cxn>
                  <a:cxn ang="0">
                    <a:pos x="28" y="0"/>
                  </a:cxn>
                </a:cxnLst>
                <a:rect l="0" t="0" r="r" b="b"/>
                <a:pathLst>
                  <a:path w="111" h="65">
                    <a:moveTo>
                      <a:pt x="28" y="0"/>
                    </a:moveTo>
                    <a:lnTo>
                      <a:pt x="31" y="1"/>
                    </a:lnTo>
                    <a:lnTo>
                      <a:pt x="34" y="3"/>
                    </a:lnTo>
                    <a:lnTo>
                      <a:pt x="37" y="4"/>
                    </a:lnTo>
                    <a:lnTo>
                      <a:pt x="39" y="6"/>
                    </a:lnTo>
                    <a:lnTo>
                      <a:pt x="40" y="7"/>
                    </a:lnTo>
                    <a:lnTo>
                      <a:pt x="48" y="7"/>
                    </a:lnTo>
                    <a:lnTo>
                      <a:pt x="56" y="8"/>
                    </a:lnTo>
                    <a:lnTo>
                      <a:pt x="64" y="9"/>
                    </a:lnTo>
                    <a:lnTo>
                      <a:pt x="72" y="12"/>
                    </a:lnTo>
                    <a:lnTo>
                      <a:pt x="73" y="13"/>
                    </a:lnTo>
                    <a:lnTo>
                      <a:pt x="73" y="16"/>
                    </a:lnTo>
                    <a:lnTo>
                      <a:pt x="72" y="19"/>
                    </a:lnTo>
                    <a:lnTo>
                      <a:pt x="71" y="21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3" y="24"/>
                    </a:lnTo>
                    <a:lnTo>
                      <a:pt x="76" y="21"/>
                    </a:lnTo>
                    <a:lnTo>
                      <a:pt x="77" y="20"/>
                    </a:lnTo>
                    <a:lnTo>
                      <a:pt x="77" y="20"/>
                    </a:lnTo>
                    <a:lnTo>
                      <a:pt x="76" y="19"/>
                    </a:lnTo>
                    <a:lnTo>
                      <a:pt x="76" y="18"/>
                    </a:lnTo>
                    <a:lnTo>
                      <a:pt x="75" y="17"/>
                    </a:lnTo>
                    <a:lnTo>
                      <a:pt x="75" y="13"/>
                    </a:lnTo>
                    <a:lnTo>
                      <a:pt x="75" y="8"/>
                    </a:lnTo>
                    <a:lnTo>
                      <a:pt x="76" y="5"/>
                    </a:lnTo>
                    <a:lnTo>
                      <a:pt x="79" y="2"/>
                    </a:lnTo>
                    <a:lnTo>
                      <a:pt x="82" y="1"/>
                    </a:lnTo>
                    <a:lnTo>
                      <a:pt x="84" y="2"/>
                    </a:lnTo>
                    <a:lnTo>
                      <a:pt x="87" y="4"/>
                    </a:lnTo>
                    <a:lnTo>
                      <a:pt x="89" y="6"/>
                    </a:lnTo>
                    <a:lnTo>
                      <a:pt x="90" y="9"/>
                    </a:lnTo>
                    <a:lnTo>
                      <a:pt x="90" y="15"/>
                    </a:lnTo>
                    <a:lnTo>
                      <a:pt x="92" y="29"/>
                    </a:lnTo>
                    <a:lnTo>
                      <a:pt x="94" y="35"/>
                    </a:lnTo>
                    <a:lnTo>
                      <a:pt x="97" y="40"/>
                    </a:lnTo>
                    <a:lnTo>
                      <a:pt x="98" y="41"/>
                    </a:lnTo>
                    <a:lnTo>
                      <a:pt x="100" y="42"/>
                    </a:lnTo>
                    <a:lnTo>
                      <a:pt x="106" y="44"/>
                    </a:lnTo>
                    <a:lnTo>
                      <a:pt x="109" y="46"/>
                    </a:lnTo>
                    <a:lnTo>
                      <a:pt x="111" y="47"/>
                    </a:lnTo>
                    <a:lnTo>
                      <a:pt x="111" y="50"/>
                    </a:lnTo>
                    <a:lnTo>
                      <a:pt x="109" y="53"/>
                    </a:lnTo>
                    <a:lnTo>
                      <a:pt x="104" y="58"/>
                    </a:lnTo>
                    <a:lnTo>
                      <a:pt x="99" y="61"/>
                    </a:lnTo>
                    <a:lnTo>
                      <a:pt x="95" y="63"/>
                    </a:lnTo>
                    <a:lnTo>
                      <a:pt x="89" y="65"/>
                    </a:lnTo>
                    <a:lnTo>
                      <a:pt x="84" y="64"/>
                    </a:lnTo>
                    <a:lnTo>
                      <a:pt x="77" y="62"/>
                    </a:lnTo>
                    <a:lnTo>
                      <a:pt x="75" y="60"/>
                    </a:lnTo>
                    <a:lnTo>
                      <a:pt x="74" y="57"/>
                    </a:lnTo>
                    <a:lnTo>
                      <a:pt x="73" y="54"/>
                    </a:lnTo>
                    <a:lnTo>
                      <a:pt x="70" y="52"/>
                    </a:lnTo>
                    <a:lnTo>
                      <a:pt x="69" y="52"/>
                    </a:lnTo>
                    <a:lnTo>
                      <a:pt x="66" y="55"/>
                    </a:lnTo>
                    <a:lnTo>
                      <a:pt x="65" y="57"/>
                    </a:lnTo>
                    <a:lnTo>
                      <a:pt x="64" y="58"/>
                    </a:lnTo>
                    <a:lnTo>
                      <a:pt x="63" y="59"/>
                    </a:lnTo>
                    <a:lnTo>
                      <a:pt x="56" y="61"/>
                    </a:lnTo>
                    <a:lnTo>
                      <a:pt x="49" y="62"/>
                    </a:lnTo>
                    <a:lnTo>
                      <a:pt x="44" y="63"/>
                    </a:lnTo>
                    <a:lnTo>
                      <a:pt x="39" y="63"/>
                    </a:lnTo>
                    <a:lnTo>
                      <a:pt x="34" y="63"/>
                    </a:lnTo>
                    <a:lnTo>
                      <a:pt x="31" y="61"/>
                    </a:lnTo>
                    <a:lnTo>
                      <a:pt x="29" y="57"/>
                    </a:lnTo>
                    <a:lnTo>
                      <a:pt x="26" y="54"/>
                    </a:lnTo>
                    <a:lnTo>
                      <a:pt x="24" y="51"/>
                    </a:lnTo>
                    <a:lnTo>
                      <a:pt x="19" y="50"/>
                    </a:lnTo>
                    <a:lnTo>
                      <a:pt x="10" y="48"/>
                    </a:lnTo>
                    <a:lnTo>
                      <a:pt x="6" y="46"/>
                    </a:lnTo>
                    <a:lnTo>
                      <a:pt x="2" y="42"/>
                    </a:lnTo>
                    <a:lnTo>
                      <a:pt x="0" y="39"/>
                    </a:lnTo>
                    <a:lnTo>
                      <a:pt x="0" y="38"/>
                    </a:lnTo>
                    <a:lnTo>
                      <a:pt x="2" y="36"/>
                    </a:lnTo>
                    <a:lnTo>
                      <a:pt x="5" y="36"/>
                    </a:lnTo>
                    <a:lnTo>
                      <a:pt x="21" y="36"/>
                    </a:lnTo>
                    <a:lnTo>
                      <a:pt x="25" y="35"/>
                    </a:lnTo>
                    <a:lnTo>
                      <a:pt x="28" y="34"/>
                    </a:lnTo>
                    <a:lnTo>
                      <a:pt x="30" y="33"/>
                    </a:lnTo>
                    <a:lnTo>
                      <a:pt x="31" y="31"/>
                    </a:lnTo>
                    <a:lnTo>
                      <a:pt x="30" y="30"/>
                    </a:lnTo>
                    <a:lnTo>
                      <a:pt x="28" y="30"/>
                    </a:lnTo>
                    <a:lnTo>
                      <a:pt x="26" y="30"/>
                    </a:lnTo>
                    <a:lnTo>
                      <a:pt x="22" y="31"/>
                    </a:lnTo>
                    <a:lnTo>
                      <a:pt x="20" y="31"/>
                    </a:lnTo>
                    <a:lnTo>
                      <a:pt x="15" y="29"/>
                    </a:lnTo>
                    <a:lnTo>
                      <a:pt x="11" y="26"/>
                    </a:lnTo>
                    <a:lnTo>
                      <a:pt x="7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5" y="21"/>
                    </a:lnTo>
                    <a:lnTo>
                      <a:pt x="16" y="20"/>
                    </a:lnTo>
                    <a:lnTo>
                      <a:pt x="17" y="18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10" y="15"/>
                    </a:lnTo>
                    <a:lnTo>
                      <a:pt x="9" y="14"/>
                    </a:lnTo>
                    <a:lnTo>
                      <a:pt x="9" y="13"/>
                    </a:lnTo>
                    <a:lnTo>
                      <a:pt x="11" y="11"/>
                    </a:lnTo>
                    <a:lnTo>
                      <a:pt x="13" y="10"/>
                    </a:lnTo>
                    <a:lnTo>
                      <a:pt x="16" y="9"/>
                    </a:lnTo>
                    <a:lnTo>
                      <a:pt x="19" y="8"/>
                    </a:lnTo>
                    <a:lnTo>
                      <a:pt x="21" y="6"/>
                    </a:lnTo>
                    <a:lnTo>
                      <a:pt x="23" y="3"/>
                    </a:lnTo>
                    <a:lnTo>
                      <a:pt x="2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27"/>
              <p:cNvSpPr>
                <a:spLocks/>
              </p:cNvSpPr>
              <p:nvPr/>
            </p:nvSpPr>
            <p:spPr bwMode="auto">
              <a:xfrm>
                <a:off x="5553768" y="2485295"/>
                <a:ext cx="45258" cy="319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5"/>
                  </a:cxn>
                  <a:cxn ang="0">
                    <a:pos x="16" y="11"/>
                  </a:cxn>
                  <a:cxn ang="0">
                    <a:pos x="17" y="11"/>
                  </a:cxn>
                  <a:cxn ang="0">
                    <a:pos x="16" y="11"/>
                  </a:cxn>
                  <a:cxn ang="0">
                    <a:pos x="16" y="12"/>
                  </a:cxn>
                  <a:cxn ang="0">
                    <a:pos x="15" y="11"/>
                  </a:cxn>
                  <a:cxn ang="0">
                    <a:pos x="14" y="11"/>
                  </a:cxn>
                  <a:cxn ang="0">
                    <a:pos x="12" y="11"/>
                  </a:cxn>
                  <a:cxn ang="0">
                    <a:pos x="11" y="11"/>
                  </a:cxn>
                  <a:cxn ang="0">
                    <a:pos x="11" y="10"/>
                  </a:cxn>
                  <a:cxn ang="0">
                    <a:pos x="8" y="8"/>
                  </a:cxn>
                  <a:cxn ang="0">
                    <a:pos x="2" y="2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17" h="12">
                    <a:moveTo>
                      <a:pt x="0" y="0"/>
                    </a:moveTo>
                    <a:lnTo>
                      <a:pt x="9" y="5"/>
                    </a:lnTo>
                    <a:lnTo>
                      <a:pt x="16" y="11"/>
                    </a:lnTo>
                    <a:lnTo>
                      <a:pt x="17" y="11"/>
                    </a:lnTo>
                    <a:lnTo>
                      <a:pt x="16" y="11"/>
                    </a:lnTo>
                    <a:lnTo>
                      <a:pt x="16" y="12"/>
                    </a:lnTo>
                    <a:lnTo>
                      <a:pt x="15" y="11"/>
                    </a:lnTo>
                    <a:lnTo>
                      <a:pt x="14" y="11"/>
                    </a:lnTo>
                    <a:lnTo>
                      <a:pt x="12" y="11"/>
                    </a:lnTo>
                    <a:lnTo>
                      <a:pt x="11" y="11"/>
                    </a:lnTo>
                    <a:lnTo>
                      <a:pt x="11" y="10"/>
                    </a:lnTo>
                    <a:lnTo>
                      <a:pt x="8" y="8"/>
                    </a:lnTo>
                    <a:lnTo>
                      <a:pt x="2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28"/>
              <p:cNvSpPr>
                <a:spLocks/>
              </p:cNvSpPr>
              <p:nvPr/>
            </p:nvSpPr>
            <p:spPr bwMode="auto">
              <a:xfrm>
                <a:off x="4829659" y="2591781"/>
                <a:ext cx="71879" cy="5324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6" y="4"/>
                  </a:cxn>
                  <a:cxn ang="0">
                    <a:pos x="21" y="8"/>
                  </a:cxn>
                  <a:cxn ang="0">
                    <a:pos x="25" y="12"/>
                  </a:cxn>
                  <a:cxn ang="0">
                    <a:pos x="27" y="17"/>
                  </a:cxn>
                  <a:cxn ang="0">
                    <a:pos x="27" y="18"/>
                  </a:cxn>
                  <a:cxn ang="0">
                    <a:pos x="26" y="19"/>
                  </a:cxn>
                  <a:cxn ang="0">
                    <a:pos x="25" y="20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20"/>
                  </a:cxn>
                  <a:cxn ang="0">
                    <a:pos x="14" y="19"/>
                  </a:cxn>
                  <a:cxn ang="0">
                    <a:pos x="9" y="16"/>
                  </a:cxn>
                  <a:cxn ang="0">
                    <a:pos x="7" y="16"/>
                  </a:cxn>
                  <a:cxn ang="0">
                    <a:pos x="4" y="16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1" y="10"/>
                  </a:cxn>
                  <a:cxn ang="0">
                    <a:pos x="7" y="4"/>
                  </a:cxn>
                  <a:cxn ang="0">
                    <a:pos x="9" y="2"/>
                  </a:cxn>
                  <a:cxn ang="0">
                    <a:pos x="11" y="0"/>
                  </a:cxn>
                  <a:cxn ang="0">
                    <a:pos x="12" y="0"/>
                  </a:cxn>
                </a:cxnLst>
                <a:rect l="0" t="0" r="r" b="b"/>
                <a:pathLst>
                  <a:path w="27" h="20">
                    <a:moveTo>
                      <a:pt x="12" y="0"/>
                    </a:moveTo>
                    <a:lnTo>
                      <a:pt x="16" y="4"/>
                    </a:lnTo>
                    <a:lnTo>
                      <a:pt x="21" y="8"/>
                    </a:lnTo>
                    <a:lnTo>
                      <a:pt x="25" y="12"/>
                    </a:lnTo>
                    <a:lnTo>
                      <a:pt x="27" y="17"/>
                    </a:lnTo>
                    <a:lnTo>
                      <a:pt x="27" y="18"/>
                    </a:lnTo>
                    <a:lnTo>
                      <a:pt x="26" y="19"/>
                    </a:lnTo>
                    <a:lnTo>
                      <a:pt x="25" y="20"/>
                    </a:lnTo>
                    <a:lnTo>
                      <a:pt x="24" y="20"/>
                    </a:lnTo>
                    <a:lnTo>
                      <a:pt x="23" y="20"/>
                    </a:lnTo>
                    <a:lnTo>
                      <a:pt x="20" y="20"/>
                    </a:lnTo>
                    <a:lnTo>
                      <a:pt x="14" y="19"/>
                    </a:lnTo>
                    <a:lnTo>
                      <a:pt x="9" y="16"/>
                    </a:lnTo>
                    <a:lnTo>
                      <a:pt x="7" y="16"/>
                    </a:lnTo>
                    <a:lnTo>
                      <a:pt x="4" y="16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7" y="4"/>
                    </a:lnTo>
                    <a:lnTo>
                      <a:pt x="9" y="2"/>
                    </a:lnTo>
                    <a:lnTo>
                      <a:pt x="11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29"/>
              <p:cNvSpPr>
                <a:spLocks/>
              </p:cNvSpPr>
              <p:nvPr/>
            </p:nvSpPr>
            <p:spPr bwMode="auto">
              <a:xfrm>
                <a:off x="5066593" y="2653012"/>
                <a:ext cx="10649" cy="79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3">
                    <a:moveTo>
                      <a:pt x="1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30"/>
              <p:cNvSpPr>
                <a:spLocks noEditPoints="1"/>
              </p:cNvSpPr>
              <p:nvPr/>
            </p:nvSpPr>
            <p:spPr bwMode="auto">
              <a:xfrm>
                <a:off x="4994714" y="2448025"/>
                <a:ext cx="604312" cy="401988"/>
              </a:xfrm>
              <a:custGeom>
                <a:avLst/>
                <a:gdLst/>
                <a:ahLst/>
                <a:cxnLst>
                  <a:cxn ang="0">
                    <a:pos x="189" y="67"/>
                  </a:cxn>
                  <a:cxn ang="0">
                    <a:pos x="23" y="0"/>
                  </a:cxn>
                  <a:cxn ang="0">
                    <a:pos x="19" y="10"/>
                  </a:cxn>
                  <a:cxn ang="0">
                    <a:pos x="29" y="33"/>
                  </a:cxn>
                  <a:cxn ang="0">
                    <a:pos x="34" y="32"/>
                  </a:cxn>
                  <a:cxn ang="0">
                    <a:pos x="29" y="26"/>
                  </a:cxn>
                  <a:cxn ang="0">
                    <a:pos x="23" y="13"/>
                  </a:cxn>
                  <a:cxn ang="0">
                    <a:pos x="33" y="14"/>
                  </a:cxn>
                  <a:cxn ang="0">
                    <a:pos x="42" y="1"/>
                  </a:cxn>
                  <a:cxn ang="0">
                    <a:pos x="54" y="16"/>
                  </a:cxn>
                  <a:cxn ang="0">
                    <a:pos x="55" y="19"/>
                  </a:cxn>
                  <a:cxn ang="0">
                    <a:pos x="60" y="20"/>
                  </a:cxn>
                  <a:cxn ang="0">
                    <a:pos x="70" y="10"/>
                  </a:cxn>
                  <a:cxn ang="0">
                    <a:pos x="54" y="3"/>
                  </a:cxn>
                  <a:cxn ang="0">
                    <a:pos x="75" y="9"/>
                  </a:cxn>
                  <a:cxn ang="0">
                    <a:pos x="90" y="25"/>
                  </a:cxn>
                  <a:cxn ang="0">
                    <a:pos x="104" y="28"/>
                  </a:cxn>
                  <a:cxn ang="0">
                    <a:pos x="109" y="25"/>
                  </a:cxn>
                  <a:cxn ang="0">
                    <a:pos x="114" y="41"/>
                  </a:cxn>
                  <a:cxn ang="0">
                    <a:pos x="122" y="31"/>
                  </a:cxn>
                  <a:cxn ang="0">
                    <a:pos x="134" y="34"/>
                  </a:cxn>
                  <a:cxn ang="0">
                    <a:pos x="133" y="44"/>
                  </a:cxn>
                  <a:cxn ang="0">
                    <a:pos x="144" y="42"/>
                  </a:cxn>
                  <a:cxn ang="0">
                    <a:pos x="144" y="51"/>
                  </a:cxn>
                  <a:cxn ang="0">
                    <a:pos x="152" y="54"/>
                  </a:cxn>
                  <a:cxn ang="0">
                    <a:pos x="172" y="65"/>
                  </a:cxn>
                  <a:cxn ang="0">
                    <a:pos x="174" y="64"/>
                  </a:cxn>
                  <a:cxn ang="0">
                    <a:pos x="175" y="60"/>
                  </a:cxn>
                  <a:cxn ang="0">
                    <a:pos x="190" y="65"/>
                  </a:cxn>
                  <a:cxn ang="0">
                    <a:pos x="193" y="69"/>
                  </a:cxn>
                  <a:cxn ang="0">
                    <a:pos x="213" y="71"/>
                  </a:cxn>
                  <a:cxn ang="0">
                    <a:pos x="208" y="72"/>
                  </a:cxn>
                  <a:cxn ang="0">
                    <a:pos x="217" y="79"/>
                  </a:cxn>
                  <a:cxn ang="0">
                    <a:pos x="207" y="81"/>
                  </a:cxn>
                  <a:cxn ang="0">
                    <a:pos x="210" y="97"/>
                  </a:cxn>
                  <a:cxn ang="0">
                    <a:pos x="201" y="83"/>
                  </a:cxn>
                  <a:cxn ang="0">
                    <a:pos x="193" y="84"/>
                  </a:cxn>
                  <a:cxn ang="0">
                    <a:pos x="179" y="98"/>
                  </a:cxn>
                  <a:cxn ang="0">
                    <a:pos x="183" y="96"/>
                  </a:cxn>
                  <a:cxn ang="0">
                    <a:pos x="190" y="103"/>
                  </a:cxn>
                  <a:cxn ang="0">
                    <a:pos x="203" y="104"/>
                  </a:cxn>
                  <a:cxn ang="0">
                    <a:pos x="208" y="109"/>
                  </a:cxn>
                  <a:cxn ang="0">
                    <a:pos x="216" y="113"/>
                  </a:cxn>
                  <a:cxn ang="0">
                    <a:pos x="227" y="135"/>
                  </a:cxn>
                  <a:cxn ang="0">
                    <a:pos x="211" y="151"/>
                  </a:cxn>
                  <a:cxn ang="0">
                    <a:pos x="184" y="138"/>
                  </a:cxn>
                  <a:cxn ang="0">
                    <a:pos x="164" y="133"/>
                  </a:cxn>
                  <a:cxn ang="0">
                    <a:pos x="169" y="130"/>
                  </a:cxn>
                  <a:cxn ang="0">
                    <a:pos x="149" y="123"/>
                  </a:cxn>
                  <a:cxn ang="0">
                    <a:pos x="146" y="101"/>
                  </a:cxn>
                  <a:cxn ang="0">
                    <a:pos x="162" y="87"/>
                  </a:cxn>
                  <a:cxn ang="0">
                    <a:pos x="144" y="80"/>
                  </a:cxn>
                  <a:cxn ang="0">
                    <a:pos x="124" y="66"/>
                  </a:cxn>
                  <a:cxn ang="0">
                    <a:pos x="118" y="65"/>
                  </a:cxn>
                  <a:cxn ang="0">
                    <a:pos x="107" y="60"/>
                  </a:cxn>
                  <a:cxn ang="0">
                    <a:pos x="101" y="55"/>
                  </a:cxn>
                  <a:cxn ang="0">
                    <a:pos x="90" y="48"/>
                  </a:cxn>
                  <a:cxn ang="0">
                    <a:pos x="76" y="38"/>
                  </a:cxn>
                  <a:cxn ang="0">
                    <a:pos x="65" y="49"/>
                  </a:cxn>
                  <a:cxn ang="0">
                    <a:pos x="58" y="50"/>
                  </a:cxn>
                  <a:cxn ang="0">
                    <a:pos x="21" y="43"/>
                  </a:cxn>
                  <a:cxn ang="0">
                    <a:pos x="5" y="18"/>
                  </a:cxn>
                </a:cxnLst>
                <a:rect l="0" t="0" r="r" b="b"/>
                <a:pathLst>
                  <a:path w="227" h="151">
                    <a:moveTo>
                      <a:pt x="184" y="67"/>
                    </a:moveTo>
                    <a:lnTo>
                      <a:pt x="184" y="67"/>
                    </a:lnTo>
                    <a:lnTo>
                      <a:pt x="185" y="68"/>
                    </a:lnTo>
                    <a:lnTo>
                      <a:pt x="187" y="68"/>
                    </a:lnTo>
                    <a:lnTo>
                      <a:pt x="189" y="67"/>
                    </a:lnTo>
                    <a:lnTo>
                      <a:pt x="187" y="67"/>
                    </a:lnTo>
                    <a:lnTo>
                      <a:pt x="186" y="67"/>
                    </a:lnTo>
                    <a:lnTo>
                      <a:pt x="184" y="67"/>
                    </a:lnTo>
                    <a:close/>
                    <a:moveTo>
                      <a:pt x="20" y="0"/>
                    </a:moveTo>
                    <a:lnTo>
                      <a:pt x="23" y="0"/>
                    </a:lnTo>
                    <a:lnTo>
                      <a:pt x="24" y="0"/>
                    </a:lnTo>
                    <a:lnTo>
                      <a:pt x="25" y="1"/>
                    </a:lnTo>
                    <a:lnTo>
                      <a:pt x="25" y="2"/>
                    </a:lnTo>
                    <a:lnTo>
                      <a:pt x="24" y="5"/>
                    </a:lnTo>
                    <a:lnTo>
                      <a:pt x="19" y="10"/>
                    </a:lnTo>
                    <a:lnTo>
                      <a:pt x="18" y="13"/>
                    </a:lnTo>
                    <a:lnTo>
                      <a:pt x="18" y="18"/>
                    </a:lnTo>
                    <a:lnTo>
                      <a:pt x="21" y="23"/>
                    </a:lnTo>
                    <a:lnTo>
                      <a:pt x="24" y="28"/>
                    </a:lnTo>
                    <a:lnTo>
                      <a:pt x="29" y="33"/>
                    </a:lnTo>
                    <a:lnTo>
                      <a:pt x="33" y="35"/>
                    </a:lnTo>
                    <a:lnTo>
                      <a:pt x="33" y="35"/>
                    </a:lnTo>
                    <a:lnTo>
                      <a:pt x="34" y="34"/>
                    </a:lnTo>
                    <a:lnTo>
                      <a:pt x="34" y="33"/>
                    </a:lnTo>
                    <a:lnTo>
                      <a:pt x="34" y="32"/>
                    </a:lnTo>
                    <a:lnTo>
                      <a:pt x="34" y="30"/>
                    </a:lnTo>
                    <a:lnTo>
                      <a:pt x="34" y="29"/>
                    </a:lnTo>
                    <a:lnTo>
                      <a:pt x="33" y="28"/>
                    </a:lnTo>
                    <a:lnTo>
                      <a:pt x="32" y="27"/>
                    </a:lnTo>
                    <a:lnTo>
                      <a:pt x="29" y="26"/>
                    </a:lnTo>
                    <a:lnTo>
                      <a:pt x="23" y="24"/>
                    </a:lnTo>
                    <a:lnTo>
                      <a:pt x="21" y="22"/>
                    </a:lnTo>
                    <a:lnTo>
                      <a:pt x="20" y="20"/>
                    </a:lnTo>
                    <a:lnTo>
                      <a:pt x="20" y="16"/>
                    </a:lnTo>
                    <a:lnTo>
                      <a:pt x="23" y="13"/>
                    </a:lnTo>
                    <a:lnTo>
                      <a:pt x="25" y="12"/>
                    </a:lnTo>
                    <a:lnTo>
                      <a:pt x="27" y="13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6" y="11"/>
                    </a:lnTo>
                    <a:lnTo>
                      <a:pt x="37" y="8"/>
                    </a:lnTo>
                    <a:lnTo>
                      <a:pt x="38" y="5"/>
                    </a:lnTo>
                    <a:lnTo>
                      <a:pt x="40" y="1"/>
                    </a:lnTo>
                    <a:lnTo>
                      <a:pt x="42" y="1"/>
                    </a:lnTo>
                    <a:lnTo>
                      <a:pt x="45" y="2"/>
                    </a:lnTo>
                    <a:lnTo>
                      <a:pt x="48" y="4"/>
                    </a:lnTo>
                    <a:lnTo>
                      <a:pt x="51" y="8"/>
                    </a:lnTo>
                    <a:lnTo>
                      <a:pt x="54" y="12"/>
                    </a:lnTo>
                    <a:lnTo>
                      <a:pt x="54" y="16"/>
                    </a:lnTo>
                    <a:lnTo>
                      <a:pt x="53" y="20"/>
                    </a:lnTo>
                    <a:lnTo>
                      <a:pt x="54" y="24"/>
                    </a:lnTo>
                    <a:lnTo>
                      <a:pt x="54" y="23"/>
                    </a:lnTo>
                    <a:lnTo>
                      <a:pt x="54" y="21"/>
                    </a:lnTo>
                    <a:lnTo>
                      <a:pt x="55" y="19"/>
                    </a:lnTo>
                    <a:lnTo>
                      <a:pt x="56" y="18"/>
                    </a:lnTo>
                    <a:lnTo>
                      <a:pt x="57" y="18"/>
                    </a:lnTo>
                    <a:lnTo>
                      <a:pt x="58" y="19"/>
                    </a:lnTo>
                    <a:lnTo>
                      <a:pt x="59" y="19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65" y="16"/>
                    </a:lnTo>
                    <a:lnTo>
                      <a:pt x="69" y="12"/>
                    </a:lnTo>
                    <a:lnTo>
                      <a:pt x="72" y="10"/>
                    </a:lnTo>
                    <a:lnTo>
                      <a:pt x="70" y="10"/>
                    </a:lnTo>
                    <a:lnTo>
                      <a:pt x="69" y="9"/>
                    </a:lnTo>
                    <a:lnTo>
                      <a:pt x="68" y="9"/>
                    </a:lnTo>
                    <a:lnTo>
                      <a:pt x="67" y="9"/>
                    </a:lnTo>
                    <a:lnTo>
                      <a:pt x="59" y="6"/>
                    </a:lnTo>
                    <a:lnTo>
                      <a:pt x="54" y="3"/>
                    </a:lnTo>
                    <a:lnTo>
                      <a:pt x="50" y="2"/>
                    </a:lnTo>
                    <a:lnTo>
                      <a:pt x="48" y="1"/>
                    </a:lnTo>
                    <a:lnTo>
                      <a:pt x="47" y="0"/>
                    </a:lnTo>
                    <a:lnTo>
                      <a:pt x="61" y="4"/>
                    </a:lnTo>
                    <a:lnTo>
                      <a:pt x="75" y="9"/>
                    </a:lnTo>
                    <a:lnTo>
                      <a:pt x="77" y="9"/>
                    </a:lnTo>
                    <a:lnTo>
                      <a:pt x="81" y="11"/>
                    </a:lnTo>
                    <a:lnTo>
                      <a:pt x="85" y="15"/>
                    </a:lnTo>
                    <a:lnTo>
                      <a:pt x="88" y="18"/>
                    </a:lnTo>
                    <a:lnTo>
                      <a:pt x="90" y="25"/>
                    </a:lnTo>
                    <a:lnTo>
                      <a:pt x="92" y="28"/>
                    </a:lnTo>
                    <a:lnTo>
                      <a:pt x="95" y="30"/>
                    </a:lnTo>
                    <a:lnTo>
                      <a:pt x="99" y="31"/>
                    </a:lnTo>
                    <a:lnTo>
                      <a:pt x="103" y="30"/>
                    </a:lnTo>
                    <a:lnTo>
                      <a:pt x="104" y="28"/>
                    </a:lnTo>
                    <a:lnTo>
                      <a:pt x="105" y="23"/>
                    </a:lnTo>
                    <a:lnTo>
                      <a:pt x="106" y="21"/>
                    </a:lnTo>
                    <a:lnTo>
                      <a:pt x="107" y="21"/>
                    </a:lnTo>
                    <a:lnTo>
                      <a:pt x="108" y="22"/>
                    </a:lnTo>
                    <a:lnTo>
                      <a:pt x="109" y="25"/>
                    </a:lnTo>
                    <a:lnTo>
                      <a:pt x="109" y="28"/>
                    </a:lnTo>
                    <a:lnTo>
                      <a:pt x="109" y="32"/>
                    </a:lnTo>
                    <a:lnTo>
                      <a:pt x="110" y="35"/>
                    </a:lnTo>
                    <a:lnTo>
                      <a:pt x="112" y="38"/>
                    </a:lnTo>
                    <a:lnTo>
                      <a:pt x="114" y="41"/>
                    </a:lnTo>
                    <a:lnTo>
                      <a:pt x="117" y="41"/>
                    </a:lnTo>
                    <a:lnTo>
                      <a:pt x="121" y="40"/>
                    </a:lnTo>
                    <a:lnTo>
                      <a:pt x="122" y="39"/>
                    </a:lnTo>
                    <a:lnTo>
                      <a:pt x="122" y="34"/>
                    </a:lnTo>
                    <a:lnTo>
                      <a:pt x="122" y="31"/>
                    </a:lnTo>
                    <a:lnTo>
                      <a:pt x="122" y="28"/>
                    </a:lnTo>
                    <a:lnTo>
                      <a:pt x="124" y="27"/>
                    </a:lnTo>
                    <a:lnTo>
                      <a:pt x="127" y="28"/>
                    </a:lnTo>
                    <a:lnTo>
                      <a:pt x="131" y="30"/>
                    </a:lnTo>
                    <a:lnTo>
                      <a:pt x="134" y="34"/>
                    </a:lnTo>
                    <a:lnTo>
                      <a:pt x="135" y="38"/>
                    </a:lnTo>
                    <a:lnTo>
                      <a:pt x="135" y="41"/>
                    </a:lnTo>
                    <a:lnTo>
                      <a:pt x="134" y="42"/>
                    </a:lnTo>
                    <a:lnTo>
                      <a:pt x="133" y="43"/>
                    </a:lnTo>
                    <a:lnTo>
                      <a:pt x="133" y="44"/>
                    </a:lnTo>
                    <a:lnTo>
                      <a:pt x="133" y="44"/>
                    </a:lnTo>
                    <a:lnTo>
                      <a:pt x="133" y="45"/>
                    </a:lnTo>
                    <a:lnTo>
                      <a:pt x="137" y="45"/>
                    </a:lnTo>
                    <a:lnTo>
                      <a:pt x="140" y="44"/>
                    </a:lnTo>
                    <a:lnTo>
                      <a:pt x="144" y="42"/>
                    </a:lnTo>
                    <a:lnTo>
                      <a:pt x="148" y="42"/>
                    </a:lnTo>
                    <a:lnTo>
                      <a:pt x="150" y="43"/>
                    </a:lnTo>
                    <a:lnTo>
                      <a:pt x="151" y="44"/>
                    </a:lnTo>
                    <a:lnTo>
                      <a:pt x="149" y="47"/>
                    </a:lnTo>
                    <a:lnTo>
                      <a:pt x="144" y="51"/>
                    </a:lnTo>
                    <a:lnTo>
                      <a:pt x="142" y="53"/>
                    </a:lnTo>
                    <a:lnTo>
                      <a:pt x="144" y="54"/>
                    </a:lnTo>
                    <a:lnTo>
                      <a:pt x="145" y="55"/>
                    </a:lnTo>
                    <a:lnTo>
                      <a:pt x="150" y="54"/>
                    </a:lnTo>
                    <a:lnTo>
                      <a:pt x="152" y="54"/>
                    </a:lnTo>
                    <a:lnTo>
                      <a:pt x="155" y="55"/>
                    </a:lnTo>
                    <a:lnTo>
                      <a:pt x="158" y="56"/>
                    </a:lnTo>
                    <a:lnTo>
                      <a:pt x="161" y="58"/>
                    </a:lnTo>
                    <a:lnTo>
                      <a:pt x="170" y="64"/>
                    </a:lnTo>
                    <a:lnTo>
                      <a:pt x="172" y="65"/>
                    </a:lnTo>
                    <a:lnTo>
                      <a:pt x="172" y="65"/>
                    </a:lnTo>
                    <a:lnTo>
                      <a:pt x="173" y="65"/>
                    </a:lnTo>
                    <a:lnTo>
                      <a:pt x="174" y="66"/>
                    </a:lnTo>
                    <a:lnTo>
                      <a:pt x="174" y="65"/>
                    </a:lnTo>
                    <a:lnTo>
                      <a:pt x="174" y="64"/>
                    </a:lnTo>
                    <a:lnTo>
                      <a:pt x="174" y="63"/>
                    </a:lnTo>
                    <a:lnTo>
                      <a:pt x="173" y="62"/>
                    </a:lnTo>
                    <a:lnTo>
                      <a:pt x="172" y="61"/>
                    </a:lnTo>
                    <a:lnTo>
                      <a:pt x="173" y="61"/>
                    </a:lnTo>
                    <a:lnTo>
                      <a:pt x="175" y="60"/>
                    </a:lnTo>
                    <a:lnTo>
                      <a:pt x="178" y="60"/>
                    </a:lnTo>
                    <a:lnTo>
                      <a:pt x="181" y="61"/>
                    </a:lnTo>
                    <a:lnTo>
                      <a:pt x="182" y="61"/>
                    </a:lnTo>
                    <a:lnTo>
                      <a:pt x="185" y="62"/>
                    </a:lnTo>
                    <a:lnTo>
                      <a:pt x="190" y="65"/>
                    </a:lnTo>
                    <a:lnTo>
                      <a:pt x="191" y="67"/>
                    </a:lnTo>
                    <a:lnTo>
                      <a:pt x="190" y="67"/>
                    </a:lnTo>
                    <a:lnTo>
                      <a:pt x="192" y="67"/>
                    </a:lnTo>
                    <a:lnTo>
                      <a:pt x="193" y="68"/>
                    </a:lnTo>
                    <a:lnTo>
                      <a:pt x="193" y="69"/>
                    </a:lnTo>
                    <a:lnTo>
                      <a:pt x="194" y="70"/>
                    </a:lnTo>
                    <a:lnTo>
                      <a:pt x="196" y="70"/>
                    </a:lnTo>
                    <a:lnTo>
                      <a:pt x="199" y="69"/>
                    </a:lnTo>
                    <a:lnTo>
                      <a:pt x="207" y="69"/>
                    </a:lnTo>
                    <a:lnTo>
                      <a:pt x="213" y="71"/>
                    </a:lnTo>
                    <a:lnTo>
                      <a:pt x="213" y="71"/>
                    </a:lnTo>
                    <a:lnTo>
                      <a:pt x="209" y="71"/>
                    </a:lnTo>
                    <a:lnTo>
                      <a:pt x="208" y="72"/>
                    </a:lnTo>
                    <a:lnTo>
                      <a:pt x="208" y="72"/>
                    </a:lnTo>
                    <a:lnTo>
                      <a:pt x="208" y="72"/>
                    </a:lnTo>
                    <a:lnTo>
                      <a:pt x="209" y="74"/>
                    </a:lnTo>
                    <a:lnTo>
                      <a:pt x="211" y="74"/>
                    </a:lnTo>
                    <a:lnTo>
                      <a:pt x="214" y="75"/>
                    </a:lnTo>
                    <a:lnTo>
                      <a:pt x="217" y="77"/>
                    </a:lnTo>
                    <a:lnTo>
                      <a:pt x="217" y="79"/>
                    </a:lnTo>
                    <a:lnTo>
                      <a:pt x="216" y="81"/>
                    </a:lnTo>
                    <a:lnTo>
                      <a:pt x="214" y="81"/>
                    </a:lnTo>
                    <a:lnTo>
                      <a:pt x="210" y="80"/>
                    </a:lnTo>
                    <a:lnTo>
                      <a:pt x="208" y="80"/>
                    </a:lnTo>
                    <a:lnTo>
                      <a:pt x="207" y="81"/>
                    </a:lnTo>
                    <a:lnTo>
                      <a:pt x="208" y="86"/>
                    </a:lnTo>
                    <a:lnTo>
                      <a:pt x="210" y="91"/>
                    </a:lnTo>
                    <a:lnTo>
                      <a:pt x="211" y="95"/>
                    </a:lnTo>
                    <a:lnTo>
                      <a:pt x="211" y="96"/>
                    </a:lnTo>
                    <a:lnTo>
                      <a:pt x="210" y="97"/>
                    </a:lnTo>
                    <a:lnTo>
                      <a:pt x="210" y="97"/>
                    </a:lnTo>
                    <a:lnTo>
                      <a:pt x="209" y="97"/>
                    </a:lnTo>
                    <a:lnTo>
                      <a:pt x="206" y="93"/>
                    </a:lnTo>
                    <a:lnTo>
                      <a:pt x="204" y="88"/>
                    </a:lnTo>
                    <a:lnTo>
                      <a:pt x="201" y="83"/>
                    </a:lnTo>
                    <a:lnTo>
                      <a:pt x="197" y="80"/>
                    </a:lnTo>
                    <a:lnTo>
                      <a:pt x="195" y="80"/>
                    </a:lnTo>
                    <a:lnTo>
                      <a:pt x="194" y="81"/>
                    </a:lnTo>
                    <a:lnTo>
                      <a:pt x="193" y="82"/>
                    </a:lnTo>
                    <a:lnTo>
                      <a:pt x="193" y="84"/>
                    </a:lnTo>
                    <a:lnTo>
                      <a:pt x="192" y="85"/>
                    </a:lnTo>
                    <a:lnTo>
                      <a:pt x="191" y="87"/>
                    </a:lnTo>
                    <a:lnTo>
                      <a:pt x="190" y="88"/>
                    </a:lnTo>
                    <a:lnTo>
                      <a:pt x="185" y="93"/>
                    </a:lnTo>
                    <a:lnTo>
                      <a:pt x="179" y="98"/>
                    </a:lnTo>
                    <a:lnTo>
                      <a:pt x="180" y="98"/>
                    </a:lnTo>
                    <a:lnTo>
                      <a:pt x="181" y="97"/>
                    </a:lnTo>
                    <a:lnTo>
                      <a:pt x="181" y="97"/>
                    </a:lnTo>
                    <a:lnTo>
                      <a:pt x="182" y="96"/>
                    </a:lnTo>
                    <a:lnTo>
                      <a:pt x="183" y="96"/>
                    </a:lnTo>
                    <a:lnTo>
                      <a:pt x="185" y="97"/>
                    </a:lnTo>
                    <a:lnTo>
                      <a:pt x="186" y="98"/>
                    </a:lnTo>
                    <a:lnTo>
                      <a:pt x="187" y="100"/>
                    </a:lnTo>
                    <a:lnTo>
                      <a:pt x="189" y="101"/>
                    </a:lnTo>
                    <a:lnTo>
                      <a:pt x="190" y="103"/>
                    </a:lnTo>
                    <a:lnTo>
                      <a:pt x="192" y="105"/>
                    </a:lnTo>
                    <a:lnTo>
                      <a:pt x="195" y="106"/>
                    </a:lnTo>
                    <a:lnTo>
                      <a:pt x="197" y="107"/>
                    </a:lnTo>
                    <a:lnTo>
                      <a:pt x="199" y="106"/>
                    </a:lnTo>
                    <a:lnTo>
                      <a:pt x="203" y="104"/>
                    </a:lnTo>
                    <a:lnTo>
                      <a:pt x="204" y="103"/>
                    </a:lnTo>
                    <a:lnTo>
                      <a:pt x="206" y="104"/>
                    </a:lnTo>
                    <a:lnTo>
                      <a:pt x="209" y="108"/>
                    </a:lnTo>
                    <a:lnTo>
                      <a:pt x="209" y="109"/>
                    </a:lnTo>
                    <a:lnTo>
                      <a:pt x="208" y="109"/>
                    </a:lnTo>
                    <a:lnTo>
                      <a:pt x="206" y="111"/>
                    </a:lnTo>
                    <a:lnTo>
                      <a:pt x="207" y="111"/>
                    </a:lnTo>
                    <a:lnTo>
                      <a:pt x="210" y="112"/>
                    </a:lnTo>
                    <a:lnTo>
                      <a:pt x="213" y="112"/>
                    </a:lnTo>
                    <a:lnTo>
                      <a:pt x="216" y="113"/>
                    </a:lnTo>
                    <a:lnTo>
                      <a:pt x="219" y="117"/>
                    </a:lnTo>
                    <a:lnTo>
                      <a:pt x="222" y="120"/>
                    </a:lnTo>
                    <a:lnTo>
                      <a:pt x="225" y="125"/>
                    </a:lnTo>
                    <a:lnTo>
                      <a:pt x="227" y="130"/>
                    </a:lnTo>
                    <a:lnTo>
                      <a:pt x="227" y="135"/>
                    </a:lnTo>
                    <a:lnTo>
                      <a:pt x="227" y="140"/>
                    </a:lnTo>
                    <a:lnTo>
                      <a:pt x="225" y="145"/>
                    </a:lnTo>
                    <a:lnTo>
                      <a:pt x="221" y="148"/>
                    </a:lnTo>
                    <a:lnTo>
                      <a:pt x="216" y="151"/>
                    </a:lnTo>
                    <a:lnTo>
                      <a:pt x="211" y="151"/>
                    </a:lnTo>
                    <a:lnTo>
                      <a:pt x="207" y="150"/>
                    </a:lnTo>
                    <a:lnTo>
                      <a:pt x="203" y="147"/>
                    </a:lnTo>
                    <a:lnTo>
                      <a:pt x="195" y="142"/>
                    </a:lnTo>
                    <a:lnTo>
                      <a:pt x="191" y="140"/>
                    </a:lnTo>
                    <a:lnTo>
                      <a:pt x="184" y="138"/>
                    </a:lnTo>
                    <a:lnTo>
                      <a:pt x="178" y="137"/>
                    </a:lnTo>
                    <a:lnTo>
                      <a:pt x="170" y="136"/>
                    </a:lnTo>
                    <a:lnTo>
                      <a:pt x="164" y="134"/>
                    </a:lnTo>
                    <a:lnTo>
                      <a:pt x="164" y="134"/>
                    </a:lnTo>
                    <a:lnTo>
                      <a:pt x="164" y="133"/>
                    </a:lnTo>
                    <a:lnTo>
                      <a:pt x="165" y="133"/>
                    </a:lnTo>
                    <a:lnTo>
                      <a:pt x="168" y="132"/>
                    </a:lnTo>
                    <a:lnTo>
                      <a:pt x="170" y="131"/>
                    </a:lnTo>
                    <a:lnTo>
                      <a:pt x="170" y="131"/>
                    </a:lnTo>
                    <a:lnTo>
                      <a:pt x="169" y="130"/>
                    </a:lnTo>
                    <a:lnTo>
                      <a:pt x="165" y="129"/>
                    </a:lnTo>
                    <a:lnTo>
                      <a:pt x="161" y="127"/>
                    </a:lnTo>
                    <a:lnTo>
                      <a:pt x="156" y="125"/>
                    </a:lnTo>
                    <a:lnTo>
                      <a:pt x="152" y="124"/>
                    </a:lnTo>
                    <a:lnTo>
                      <a:pt x="149" y="123"/>
                    </a:lnTo>
                    <a:lnTo>
                      <a:pt x="132" y="118"/>
                    </a:lnTo>
                    <a:lnTo>
                      <a:pt x="135" y="115"/>
                    </a:lnTo>
                    <a:lnTo>
                      <a:pt x="137" y="110"/>
                    </a:lnTo>
                    <a:lnTo>
                      <a:pt x="140" y="106"/>
                    </a:lnTo>
                    <a:lnTo>
                      <a:pt x="146" y="101"/>
                    </a:lnTo>
                    <a:lnTo>
                      <a:pt x="153" y="96"/>
                    </a:lnTo>
                    <a:lnTo>
                      <a:pt x="155" y="94"/>
                    </a:lnTo>
                    <a:lnTo>
                      <a:pt x="159" y="92"/>
                    </a:lnTo>
                    <a:lnTo>
                      <a:pt x="161" y="90"/>
                    </a:lnTo>
                    <a:lnTo>
                      <a:pt x="162" y="87"/>
                    </a:lnTo>
                    <a:lnTo>
                      <a:pt x="162" y="84"/>
                    </a:lnTo>
                    <a:lnTo>
                      <a:pt x="160" y="82"/>
                    </a:lnTo>
                    <a:lnTo>
                      <a:pt x="157" y="81"/>
                    </a:lnTo>
                    <a:lnTo>
                      <a:pt x="153" y="81"/>
                    </a:lnTo>
                    <a:lnTo>
                      <a:pt x="144" y="80"/>
                    </a:lnTo>
                    <a:lnTo>
                      <a:pt x="139" y="79"/>
                    </a:lnTo>
                    <a:lnTo>
                      <a:pt x="136" y="78"/>
                    </a:lnTo>
                    <a:lnTo>
                      <a:pt x="132" y="75"/>
                    </a:lnTo>
                    <a:lnTo>
                      <a:pt x="128" y="70"/>
                    </a:lnTo>
                    <a:lnTo>
                      <a:pt x="124" y="66"/>
                    </a:lnTo>
                    <a:lnTo>
                      <a:pt x="123" y="65"/>
                    </a:lnTo>
                    <a:lnTo>
                      <a:pt x="122" y="65"/>
                    </a:lnTo>
                    <a:lnTo>
                      <a:pt x="120" y="66"/>
                    </a:lnTo>
                    <a:lnTo>
                      <a:pt x="119" y="66"/>
                    </a:lnTo>
                    <a:lnTo>
                      <a:pt x="118" y="65"/>
                    </a:lnTo>
                    <a:lnTo>
                      <a:pt x="117" y="65"/>
                    </a:lnTo>
                    <a:lnTo>
                      <a:pt x="117" y="62"/>
                    </a:lnTo>
                    <a:lnTo>
                      <a:pt x="116" y="61"/>
                    </a:lnTo>
                    <a:lnTo>
                      <a:pt x="113" y="60"/>
                    </a:lnTo>
                    <a:lnTo>
                      <a:pt x="107" y="60"/>
                    </a:lnTo>
                    <a:lnTo>
                      <a:pt x="106" y="59"/>
                    </a:lnTo>
                    <a:lnTo>
                      <a:pt x="105" y="58"/>
                    </a:lnTo>
                    <a:lnTo>
                      <a:pt x="103" y="57"/>
                    </a:lnTo>
                    <a:lnTo>
                      <a:pt x="102" y="56"/>
                    </a:lnTo>
                    <a:lnTo>
                      <a:pt x="101" y="55"/>
                    </a:lnTo>
                    <a:lnTo>
                      <a:pt x="96" y="53"/>
                    </a:lnTo>
                    <a:lnTo>
                      <a:pt x="92" y="51"/>
                    </a:lnTo>
                    <a:lnTo>
                      <a:pt x="91" y="50"/>
                    </a:lnTo>
                    <a:lnTo>
                      <a:pt x="90" y="50"/>
                    </a:lnTo>
                    <a:lnTo>
                      <a:pt x="90" y="48"/>
                    </a:lnTo>
                    <a:lnTo>
                      <a:pt x="89" y="48"/>
                    </a:lnTo>
                    <a:lnTo>
                      <a:pt x="88" y="47"/>
                    </a:lnTo>
                    <a:lnTo>
                      <a:pt x="83" y="43"/>
                    </a:lnTo>
                    <a:lnTo>
                      <a:pt x="80" y="40"/>
                    </a:lnTo>
                    <a:lnTo>
                      <a:pt x="76" y="38"/>
                    </a:lnTo>
                    <a:lnTo>
                      <a:pt x="71" y="38"/>
                    </a:lnTo>
                    <a:lnTo>
                      <a:pt x="68" y="40"/>
                    </a:lnTo>
                    <a:lnTo>
                      <a:pt x="67" y="42"/>
                    </a:lnTo>
                    <a:lnTo>
                      <a:pt x="66" y="46"/>
                    </a:lnTo>
                    <a:lnTo>
                      <a:pt x="65" y="49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62" y="52"/>
                    </a:lnTo>
                    <a:lnTo>
                      <a:pt x="59" y="51"/>
                    </a:lnTo>
                    <a:lnTo>
                      <a:pt x="58" y="50"/>
                    </a:lnTo>
                    <a:lnTo>
                      <a:pt x="58" y="51"/>
                    </a:lnTo>
                    <a:lnTo>
                      <a:pt x="56" y="52"/>
                    </a:lnTo>
                    <a:lnTo>
                      <a:pt x="55" y="52"/>
                    </a:lnTo>
                    <a:lnTo>
                      <a:pt x="38" y="48"/>
                    </a:lnTo>
                    <a:lnTo>
                      <a:pt x="21" y="43"/>
                    </a:lnTo>
                    <a:lnTo>
                      <a:pt x="4" y="37"/>
                    </a:lnTo>
                    <a:lnTo>
                      <a:pt x="1" y="35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5" y="18"/>
                    </a:lnTo>
                    <a:lnTo>
                      <a:pt x="11" y="9"/>
                    </a:lnTo>
                    <a:lnTo>
                      <a:pt x="18" y="1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31"/>
              <p:cNvSpPr>
                <a:spLocks/>
              </p:cNvSpPr>
              <p:nvPr/>
            </p:nvSpPr>
            <p:spPr bwMode="auto">
              <a:xfrm>
                <a:off x="5332810" y="2759499"/>
                <a:ext cx="13312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5" y="1"/>
                    </a:lnTo>
                    <a:lnTo>
                      <a:pt x="4" y="2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32"/>
              <p:cNvSpPr>
                <a:spLocks/>
              </p:cNvSpPr>
              <p:nvPr/>
            </p:nvSpPr>
            <p:spPr bwMode="auto">
              <a:xfrm>
                <a:off x="5284891" y="2738201"/>
                <a:ext cx="47919" cy="2129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4" y="0"/>
                  </a:cxn>
                  <a:cxn ang="0">
                    <a:pos x="8" y="1"/>
                  </a:cxn>
                  <a:cxn ang="0">
                    <a:pos x="12" y="2"/>
                  </a:cxn>
                  <a:cxn ang="0">
                    <a:pos x="15" y="3"/>
                  </a:cxn>
                  <a:cxn ang="0">
                    <a:pos x="16" y="3"/>
                  </a:cxn>
                  <a:cxn ang="0">
                    <a:pos x="17" y="4"/>
                  </a:cxn>
                  <a:cxn ang="0">
                    <a:pos x="18" y="8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8" h="8">
                    <a:moveTo>
                      <a:pt x="1" y="0"/>
                    </a:moveTo>
                    <a:lnTo>
                      <a:pt x="4" y="0"/>
                    </a:lnTo>
                    <a:lnTo>
                      <a:pt x="8" y="1"/>
                    </a:lnTo>
                    <a:lnTo>
                      <a:pt x="12" y="2"/>
                    </a:lnTo>
                    <a:lnTo>
                      <a:pt x="15" y="3"/>
                    </a:lnTo>
                    <a:lnTo>
                      <a:pt x="16" y="3"/>
                    </a:lnTo>
                    <a:lnTo>
                      <a:pt x="17" y="4"/>
                    </a:lnTo>
                    <a:lnTo>
                      <a:pt x="18" y="8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33"/>
              <p:cNvSpPr>
                <a:spLocks noEditPoints="1"/>
              </p:cNvSpPr>
              <p:nvPr/>
            </p:nvSpPr>
            <p:spPr bwMode="auto">
              <a:xfrm>
                <a:off x="5974391" y="2354850"/>
                <a:ext cx="141096" cy="103825"/>
              </a:xfrm>
              <a:custGeom>
                <a:avLst/>
                <a:gdLst/>
                <a:ahLst/>
                <a:cxnLst>
                  <a:cxn ang="0">
                    <a:pos x="22" y="26"/>
                  </a:cxn>
                  <a:cxn ang="0">
                    <a:pos x="23" y="26"/>
                  </a:cxn>
                  <a:cxn ang="0">
                    <a:pos x="22" y="2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10" y="1"/>
                  </a:cxn>
                  <a:cxn ang="0">
                    <a:pos x="12" y="1"/>
                  </a:cxn>
                  <a:cxn ang="0">
                    <a:pos x="13" y="1"/>
                  </a:cxn>
                  <a:cxn ang="0">
                    <a:pos x="14" y="2"/>
                  </a:cxn>
                  <a:cxn ang="0">
                    <a:pos x="21" y="4"/>
                  </a:cxn>
                  <a:cxn ang="0">
                    <a:pos x="28" y="6"/>
                  </a:cxn>
                  <a:cxn ang="0">
                    <a:pos x="35" y="9"/>
                  </a:cxn>
                  <a:cxn ang="0">
                    <a:pos x="41" y="14"/>
                  </a:cxn>
                  <a:cxn ang="0">
                    <a:pos x="41" y="15"/>
                  </a:cxn>
                  <a:cxn ang="0">
                    <a:pos x="41" y="16"/>
                  </a:cxn>
                  <a:cxn ang="0">
                    <a:pos x="41" y="17"/>
                  </a:cxn>
                  <a:cxn ang="0">
                    <a:pos x="42" y="19"/>
                  </a:cxn>
                  <a:cxn ang="0">
                    <a:pos x="47" y="22"/>
                  </a:cxn>
                  <a:cxn ang="0">
                    <a:pos x="48" y="24"/>
                  </a:cxn>
                  <a:cxn ang="0">
                    <a:pos x="50" y="26"/>
                  </a:cxn>
                  <a:cxn ang="0">
                    <a:pos x="52" y="29"/>
                  </a:cxn>
                  <a:cxn ang="0">
                    <a:pos x="53" y="31"/>
                  </a:cxn>
                  <a:cxn ang="0">
                    <a:pos x="53" y="33"/>
                  </a:cxn>
                  <a:cxn ang="0">
                    <a:pos x="51" y="36"/>
                  </a:cxn>
                  <a:cxn ang="0">
                    <a:pos x="48" y="37"/>
                  </a:cxn>
                  <a:cxn ang="0">
                    <a:pos x="43" y="39"/>
                  </a:cxn>
                  <a:cxn ang="0">
                    <a:pos x="28" y="39"/>
                  </a:cxn>
                  <a:cxn ang="0">
                    <a:pos x="24" y="37"/>
                  </a:cxn>
                  <a:cxn ang="0">
                    <a:pos x="22" y="35"/>
                  </a:cxn>
                  <a:cxn ang="0">
                    <a:pos x="21" y="33"/>
                  </a:cxn>
                  <a:cxn ang="0">
                    <a:pos x="21" y="30"/>
                  </a:cxn>
                  <a:cxn ang="0">
                    <a:pos x="20" y="27"/>
                  </a:cxn>
                  <a:cxn ang="0">
                    <a:pos x="18" y="26"/>
                  </a:cxn>
                  <a:cxn ang="0">
                    <a:pos x="17" y="26"/>
                  </a:cxn>
                  <a:cxn ang="0">
                    <a:pos x="15" y="29"/>
                  </a:cxn>
                  <a:cxn ang="0">
                    <a:pos x="15" y="30"/>
                  </a:cxn>
                  <a:cxn ang="0">
                    <a:pos x="14" y="32"/>
                  </a:cxn>
                  <a:cxn ang="0">
                    <a:pos x="14" y="33"/>
                  </a:cxn>
                  <a:cxn ang="0">
                    <a:pos x="13" y="33"/>
                  </a:cxn>
                  <a:cxn ang="0">
                    <a:pos x="7" y="30"/>
                  </a:cxn>
                  <a:cxn ang="0">
                    <a:pos x="3" y="28"/>
                  </a:cxn>
                  <a:cxn ang="0">
                    <a:pos x="1" y="24"/>
                  </a:cxn>
                  <a:cxn ang="0">
                    <a:pos x="0" y="21"/>
                  </a:cxn>
                  <a:cxn ang="0">
                    <a:pos x="1" y="20"/>
                  </a:cxn>
                  <a:cxn ang="0">
                    <a:pos x="5" y="19"/>
                  </a:cxn>
                  <a:cxn ang="0">
                    <a:pos x="10" y="19"/>
                  </a:cxn>
                  <a:cxn ang="0">
                    <a:pos x="14" y="21"/>
                  </a:cxn>
                  <a:cxn ang="0">
                    <a:pos x="19" y="24"/>
                  </a:cxn>
                  <a:cxn ang="0">
                    <a:pos x="21" y="25"/>
                  </a:cxn>
                  <a:cxn ang="0">
                    <a:pos x="20" y="24"/>
                  </a:cxn>
                  <a:cxn ang="0">
                    <a:pos x="19" y="23"/>
                  </a:cxn>
                  <a:cxn ang="0">
                    <a:pos x="18" y="22"/>
                  </a:cxn>
                  <a:cxn ang="0">
                    <a:pos x="17" y="22"/>
                  </a:cxn>
                  <a:cxn ang="0">
                    <a:pos x="20" y="22"/>
                  </a:cxn>
                  <a:cxn ang="0">
                    <a:pos x="20" y="21"/>
                  </a:cxn>
                  <a:cxn ang="0">
                    <a:pos x="16" y="16"/>
                  </a:cxn>
                  <a:cxn ang="0">
                    <a:pos x="13" y="11"/>
                  </a:cxn>
                  <a:cxn ang="0">
                    <a:pos x="9" y="6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8" y="0"/>
                  </a:cxn>
                </a:cxnLst>
                <a:rect l="0" t="0" r="r" b="b"/>
                <a:pathLst>
                  <a:path w="53" h="39">
                    <a:moveTo>
                      <a:pt x="22" y="26"/>
                    </a:moveTo>
                    <a:lnTo>
                      <a:pt x="23" y="26"/>
                    </a:lnTo>
                    <a:lnTo>
                      <a:pt x="22" y="26"/>
                    </a:lnTo>
                    <a:close/>
                    <a:moveTo>
                      <a:pt x="8" y="0"/>
                    </a:moveTo>
                    <a:lnTo>
                      <a:pt x="8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2"/>
                    </a:lnTo>
                    <a:lnTo>
                      <a:pt x="21" y="4"/>
                    </a:lnTo>
                    <a:lnTo>
                      <a:pt x="28" y="6"/>
                    </a:lnTo>
                    <a:lnTo>
                      <a:pt x="35" y="9"/>
                    </a:lnTo>
                    <a:lnTo>
                      <a:pt x="41" y="14"/>
                    </a:lnTo>
                    <a:lnTo>
                      <a:pt x="41" y="15"/>
                    </a:lnTo>
                    <a:lnTo>
                      <a:pt x="41" y="16"/>
                    </a:lnTo>
                    <a:lnTo>
                      <a:pt x="41" y="17"/>
                    </a:lnTo>
                    <a:lnTo>
                      <a:pt x="42" y="19"/>
                    </a:lnTo>
                    <a:lnTo>
                      <a:pt x="47" y="22"/>
                    </a:lnTo>
                    <a:lnTo>
                      <a:pt x="48" y="24"/>
                    </a:lnTo>
                    <a:lnTo>
                      <a:pt x="50" y="26"/>
                    </a:lnTo>
                    <a:lnTo>
                      <a:pt x="52" y="29"/>
                    </a:lnTo>
                    <a:lnTo>
                      <a:pt x="53" y="31"/>
                    </a:lnTo>
                    <a:lnTo>
                      <a:pt x="53" y="33"/>
                    </a:lnTo>
                    <a:lnTo>
                      <a:pt x="51" y="36"/>
                    </a:lnTo>
                    <a:lnTo>
                      <a:pt x="48" y="37"/>
                    </a:lnTo>
                    <a:lnTo>
                      <a:pt x="43" y="39"/>
                    </a:lnTo>
                    <a:lnTo>
                      <a:pt x="28" y="39"/>
                    </a:lnTo>
                    <a:lnTo>
                      <a:pt x="24" y="37"/>
                    </a:lnTo>
                    <a:lnTo>
                      <a:pt x="22" y="35"/>
                    </a:lnTo>
                    <a:lnTo>
                      <a:pt x="21" y="33"/>
                    </a:lnTo>
                    <a:lnTo>
                      <a:pt x="21" y="30"/>
                    </a:lnTo>
                    <a:lnTo>
                      <a:pt x="20" y="27"/>
                    </a:lnTo>
                    <a:lnTo>
                      <a:pt x="18" y="26"/>
                    </a:lnTo>
                    <a:lnTo>
                      <a:pt x="17" y="26"/>
                    </a:lnTo>
                    <a:lnTo>
                      <a:pt x="15" y="29"/>
                    </a:lnTo>
                    <a:lnTo>
                      <a:pt x="15" y="30"/>
                    </a:lnTo>
                    <a:lnTo>
                      <a:pt x="14" y="32"/>
                    </a:lnTo>
                    <a:lnTo>
                      <a:pt x="14" y="33"/>
                    </a:lnTo>
                    <a:lnTo>
                      <a:pt x="13" y="33"/>
                    </a:lnTo>
                    <a:lnTo>
                      <a:pt x="7" y="30"/>
                    </a:lnTo>
                    <a:lnTo>
                      <a:pt x="3" y="28"/>
                    </a:lnTo>
                    <a:lnTo>
                      <a:pt x="1" y="24"/>
                    </a:lnTo>
                    <a:lnTo>
                      <a:pt x="0" y="21"/>
                    </a:lnTo>
                    <a:lnTo>
                      <a:pt x="1" y="20"/>
                    </a:lnTo>
                    <a:lnTo>
                      <a:pt x="5" y="19"/>
                    </a:lnTo>
                    <a:lnTo>
                      <a:pt x="10" y="19"/>
                    </a:lnTo>
                    <a:lnTo>
                      <a:pt x="14" y="21"/>
                    </a:lnTo>
                    <a:lnTo>
                      <a:pt x="19" y="24"/>
                    </a:lnTo>
                    <a:lnTo>
                      <a:pt x="21" y="25"/>
                    </a:lnTo>
                    <a:lnTo>
                      <a:pt x="20" y="24"/>
                    </a:lnTo>
                    <a:lnTo>
                      <a:pt x="19" y="23"/>
                    </a:lnTo>
                    <a:lnTo>
                      <a:pt x="18" y="22"/>
                    </a:lnTo>
                    <a:lnTo>
                      <a:pt x="17" y="22"/>
                    </a:lnTo>
                    <a:lnTo>
                      <a:pt x="20" y="22"/>
                    </a:lnTo>
                    <a:lnTo>
                      <a:pt x="20" y="21"/>
                    </a:lnTo>
                    <a:lnTo>
                      <a:pt x="16" y="16"/>
                    </a:lnTo>
                    <a:lnTo>
                      <a:pt x="13" y="11"/>
                    </a:lnTo>
                    <a:lnTo>
                      <a:pt x="9" y="6"/>
                    </a:lnTo>
                    <a:lnTo>
                      <a:pt x="7" y="1"/>
                    </a:lnTo>
                    <a:lnTo>
                      <a:pt x="7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34"/>
              <p:cNvSpPr>
                <a:spLocks/>
              </p:cNvSpPr>
              <p:nvPr/>
            </p:nvSpPr>
            <p:spPr bwMode="auto">
              <a:xfrm>
                <a:off x="5090552" y="2754174"/>
                <a:ext cx="146420" cy="9850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7" y="0"/>
                  </a:cxn>
                  <a:cxn ang="0">
                    <a:pos x="20" y="2"/>
                  </a:cxn>
                  <a:cxn ang="0">
                    <a:pos x="25" y="4"/>
                  </a:cxn>
                  <a:cxn ang="0">
                    <a:pos x="28" y="6"/>
                  </a:cxn>
                  <a:cxn ang="0">
                    <a:pos x="31" y="7"/>
                  </a:cxn>
                  <a:cxn ang="0">
                    <a:pos x="32" y="8"/>
                  </a:cxn>
                  <a:cxn ang="0">
                    <a:pos x="38" y="15"/>
                  </a:cxn>
                  <a:cxn ang="0">
                    <a:pos x="44" y="21"/>
                  </a:cxn>
                  <a:cxn ang="0">
                    <a:pos x="46" y="23"/>
                  </a:cxn>
                  <a:cxn ang="0">
                    <a:pos x="50" y="24"/>
                  </a:cxn>
                  <a:cxn ang="0">
                    <a:pos x="53" y="25"/>
                  </a:cxn>
                  <a:cxn ang="0">
                    <a:pos x="55" y="27"/>
                  </a:cxn>
                  <a:cxn ang="0">
                    <a:pos x="55" y="29"/>
                  </a:cxn>
                  <a:cxn ang="0">
                    <a:pos x="53" y="30"/>
                  </a:cxn>
                  <a:cxn ang="0">
                    <a:pos x="51" y="30"/>
                  </a:cxn>
                  <a:cxn ang="0">
                    <a:pos x="47" y="29"/>
                  </a:cxn>
                  <a:cxn ang="0">
                    <a:pos x="43" y="28"/>
                  </a:cxn>
                  <a:cxn ang="0">
                    <a:pos x="39" y="26"/>
                  </a:cxn>
                  <a:cxn ang="0">
                    <a:pos x="37" y="24"/>
                  </a:cxn>
                  <a:cxn ang="0">
                    <a:pos x="34" y="23"/>
                  </a:cxn>
                  <a:cxn ang="0">
                    <a:pos x="34" y="21"/>
                  </a:cxn>
                  <a:cxn ang="0">
                    <a:pos x="35" y="20"/>
                  </a:cxn>
                  <a:cxn ang="0">
                    <a:pos x="35" y="19"/>
                  </a:cxn>
                  <a:cxn ang="0">
                    <a:pos x="34" y="19"/>
                  </a:cxn>
                  <a:cxn ang="0">
                    <a:pos x="31" y="23"/>
                  </a:cxn>
                  <a:cxn ang="0">
                    <a:pos x="29" y="28"/>
                  </a:cxn>
                  <a:cxn ang="0">
                    <a:pos x="26" y="32"/>
                  </a:cxn>
                  <a:cxn ang="0">
                    <a:pos x="23" y="35"/>
                  </a:cxn>
                  <a:cxn ang="0">
                    <a:pos x="19" y="37"/>
                  </a:cxn>
                  <a:cxn ang="0">
                    <a:pos x="17" y="37"/>
                  </a:cxn>
                  <a:cxn ang="0">
                    <a:pos x="16" y="35"/>
                  </a:cxn>
                  <a:cxn ang="0">
                    <a:pos x="15" y="32"/>
                  </a:cxn>
                  <a:cxn ang="0">
                    <a:pos x="14" y="29"/>
                  </a:cxn>
                  <a:cxn ang="0">
                    <a:pos x="13" y="28"/>
                  </a:cxn>
                  <a:cxn ang="0">
                    <a:pos x="10" y="28"/>
                  </a:cxn>
                  <a:cxn ang="0">
                    <a:pos x="5" y="31"/>
                  </a:cxn>
                  <a:cxn ang="0">
                    <a:pos x="2" y="32"/>
                  </a:cxn>
                  <a:cxn ang="0">
                    <a:pos x="0" y="31"/>
                  </a:cxn>
                  <a:cxn ang="0">
                    <a:pos x="0" y="30"/>
                  </a:cxn>
                  <a:cxn ang="0">
                    <a:pos x="4" y="26"/>
                  </a:cxn>
                  <a:cxn ang="0">
                    <a:pos x="6" y="24"/>
                  </a:cxn>
                  <a:cxn ang="0">
                    <a:pos x="8" y="22"/>
                  </a:cxn>
                  <a:cxn ang="0">
                    <a:pos x="8" y="21"/>
                  </a:cxn>
                  <a:cxn ang="0">
                    <a:pos x="8" y="20"/>
                  </a:cxn>
                  <a:cxn ang="0">
                    <a:pos x="6" y="19"/>
                  </a:cxn>
                  <a:cxn ang="0">
                    <a:pos x="5" y="18"/>
                  </a:cxn>
                  <a:cxn ang="0">
                    <a:pos x="4" y="16"/>
                  </a:cxn>
                  <a:cxn ang="0">
                    <a:pos x="4" y="15"/>
                  </a:cxn>
                  <a:cxn ang="0">
                    <a:pos x="8" y="11"/>
                  </a:cxn>
                  <a:cxn ang="0">
                    <a:pos x="12" y="8"/>
                  </a:cxn>
                  <a:cxn ang="0">
                    <a:pos x="15" y="5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6" y="1"/>
                  </a:cxn>
                  <a:cxn ang="0">
                    <a:pos x="16" y="0"/>
                  </a:cxn>
                </a:cxnLst>
                <a:rect l="0" t="0" r="r" b="b"/>
                <a:pathLst>
                  <a:path w="55" h="37">
                    <a:moveTo>
                      <a:pt x="16" y="0"/>
                    </a:moveTo>
                    <a:lnTo>
                      <a:pt x="17" y="0"/>
                    </a:lnTo>
                    <a:lnTo>
                      <a:pt x="20" y="2"/>
                    </a:lnTo>
                    <a:lnTo>
                      <a:pt x="25" y="4"/>
                    </a:lnTo>
                    <a:lnTo>
                      <a:pt x="28" y="6"/>
                    </a:lnTo>
                    <a:lnTo>
                      <a:pt x="31" y="7"/>
                    </a:lnTo>
                    <a:lnTo>
                      <a:pt x="32" y="8"/>
                    </a:lnTo>
                    <a:lnTo>
                      <a:pt x="38" y="15"/>
                    </a:lnTo>
                    <a:lnTo>
                      <a:pt x="44" y="21"/>
                    </a:lnTo>
                    <a:lnTo>
                      <a:pt x="46" y="23"/>
                    </a:lnTo>
                    <a:lnTo>
                      <a:pt x="50" y="24"/>
                    </a:lnTo>
                    <a:lnTo>
                      <a:pt x="53" y="25"/>
                    </a:lnTo>
                    <a:lnTo>
                      <a:pt x="55" y="27"/>
                    </a:lnTo>
                    <a:lnTo>
                      <a:pt x="55" y="29"/>
                    </a:lnTo>
                    <a:lnTo>
                      <a:pt x="53" y="30"/>
                    </a:lnTo>
                    <a:lnTo>
                      <a:pt x="51" y="30"/>
                    </a:lnTo>
                    <a:lnTo>
                      <a:pt x="47" y="29"/>
                    </a:lnTo>
                    <a:lnTo>
                      <a:pt x="43" y="28"/>
                    </a:lnTo>
                    <a:lnTo>
                      <a:pt x="39" y="26"/>
                    </a:lnTo>
                    <a:lnTo>
                      <a:pt x="37" y="24"/>
                    </a:lnTo>
                    <a:lnTo>
                      <a:pt x="34" y="23"/>
                    </a:lnTo>
                    <a:lnTo>
                      <a:pt x="34" y="21"/>
                    </a:lnTo>
                    <a:lnTo>
                      <a:pt x="35" y="20"/>
                    </a:lnTo>
                    <a:lnTo>
                      <a:pt x="35" y="19"/>
                    </a:lnTo>
                    <a:lnTo>
                      <a:pt x="34" y="19"/>
                    </a:lnTo>
                    <a:lnTo>
                      <a:pt x="31" y="23"/>
                    </a:lnTo>
                    <a:lnTo>
                      <a:pt x="29" y="28"/>
                    </a:lnTo>
                    <a:lnTo>
                      <a:pt x="26" y="32"/>
                    </a:lnTo>
                    <a:lnTo>
                      <a:pt x="23" y="35"/>
                    </a:lnTo>
                    <a:lnTo>
                      <a:pt x="19" y="37"/>
                    </a:lnTo>
                    <a:lnTo>
                      <a:pt x="17" y="37"/>
                    </a:lnTo>
                    <a:lnTo>
                      <a:pt x="16" y="35"/>
                    </a:lnTo>
                    <a:lnTo>
                      <a:pt x="15" y="32"/>
                    </a:lnTo>
                    <a:lnTo>
                      <a:pt x="14" y="29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5" y="31"/>
                    </a:lnTo>
                    <a:lnTo>
                      <a:pt x="2" y="32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4" y="26"/>
                    </a:lnTo>
                    <a:lnTo>
                      <a:pt x="6" y="24"/>
                    </a:lnTo>
                    <a:lnTo>
                      <a:pt x="8" y="22"/>
                    </a:lnTo>
                    <a:lnTo>
                      <a:pt x="8" y="21"/>
                    </a:lnTo>
                    <a:lnTo>
                      <a:pt x="8" y="20"/>
                    </a:lnTo>
                    <a:lnTo>
                      <a:pt x="6" y="19"/>
                    </a:lnTo>
                    <a:lnTo>
                      <a:pt x="5" y="18"/>
                    </a:lnTo>
                    <a:lnTo>
                      <a:pt x="4" y="16"/>
                    </a:lnTo>
                    <a:lnTo>
                      <a:pt x="4" y="15"/>
                    </a:lnTo>
                    <a:lnTo>
                      <a:pt x="8" y="11"/>
                    </a:lnTo>
                    <a:lnTo>
                      <a:pt x="12" y="8"/>
                    </a:lnTo>
                    <a:lnTo>
                      <a:pt x="15" y="5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35"/>
              <p:cNvSpPr>
                <a:spLocks/>
              </p:cNvSpPr>
              <p:nvPr/>
            </p:nvSpPr>
            <p:spPr bwMode="auto">
              <a:xfrm>
                <a:off x="5314174" y="2812742"/>
                <a:ext cx="21297" cy="53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5" y="1"/>
                  </a:cxn>
                  <a:cxn ang="0">
                    <a:pos x="6" y="1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8" h="2">
                    <a:moveTo>
                      <a:pt x="1" y="0"/>
                    </a:move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36"/>
              <p:cNvSpPr>
                <a:spLocks/>
              </p:cNvSpPr>
              <p:nvPr/>
            </p:nvSpPr>
            <p:spPr bwMode="auto">
              <a:xfrm>
                <a:off x="3852646" y="2929877"/>
                <a:ext cx="31946" cy="6123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9" y="0"/>
                  </a:cxn>
                  <a:cxn ang="0">
                    <a:pos x="11" y="1"/>
                  </a:cxn>
                  <a:cxn ang="0">
                    <a:pos x="12" y="1"/>
                  </a:cxn>
                  <a:cxn ang="0">
                    <a:pos x="7" y="12"/>
                  </a:cxn>
                  <a:cxn ang="0">
                    <a:pos x="1" y="22"/>
                  </a:cxn>
                  <a:cxn ang="0">
                    <a:pos x="0" y="23"/>
                  </a:cxn>
                  <a:cxn ang="0">
                    <a:pos x="0" y="21"/>
                  </a:cxn>
                  <a:cxn ang="0">
                    <a:pos x="1" y="20"/>
                  </a:cxn>
                  <a:cxn ang="0">
                    <a:pos x="1" y="19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4" y="11"/>
                  </a:cxn>
                  <a:cxn ang="0">
                    <a:pos x="5" y="6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12" h="23">
                    <a:moveTo>
                      <a:pt x="8" y="0"/>
                    </a:moveTo>
                    <a:lnTo>
                      <a:pt x="9" y="0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7" y="12"/>
                    </a:lnTo>
                    <a:lnTo>
                      <a:pt x="1" y="22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1" y="20"/>
                    </a:lnTo>
                    <a:lnTo>
                      <a:pt x="1" y="19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5" y="6"/>
                    </a:lnTo>
                    <a:lnTo>
                      <a:pt x="7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37"/>
              <p:cNvSpPr>
                <a:spLocks/>
              </p:cNvSpPr>
              <p:nvPr/>
            </p:nvSpPr>
            <p:spPr bwMode="auto">
              <a:xfrm>
                <a:off x="6381703" y="2503931"/>
                <a:ext cx="10649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38"/>
              <p:cNvSpPr>
                <a:spLocks/>
              </p:cNvSpPr>
              <p:nvPr/>
            </p:nvSpPr>
            <p:spPr bwMode="auto">
              <a:xfrm>
                <a:off x="6376378" y="2498606"/>
                <a:ext cx="5324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1" y="1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39"/>
              <p:cNvSpPr>
                <a:spLocks noEditPoints="1"/>
              </p:cNvSpPr>
              <p:nvPr/>
            </p:nvSpPr>
            <p:spPr bwMode="auto">
              <a:xfrm>
                <a:off x="3863294" y="2991106"/>
                <a:ext cx="21297" cy="82528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4" y="17"/>
                  </a:cxn>
                  <a:cxn ang="0">
                    <a:pos x="5" y="18"/>
                  </a:cxn>
                  <a:cxn ang="0">
                    <a:pos x="8" y="21"/>
                  </a:cxn>
                  <a:cxn ang="0">
                    <a:pos x="8" y="22"/>
                  </a:cxn>
                  <a:cxn ang="0">
                    <a:pos x="7" y="25"/>
                  </a:cxn>
                  <a:cxn ang="0">
                    <a:pos x="6" y="28"/>
                  </a:cxn>
                  <a:cxn ang="0">
                    <a:pos x="4" y="31"/>
                  </a:cxn>
                  <a:cxn ang="0">
                    <a:pos x="2" y="31"/>
                  </a:cxn>
                  <a:cxn ang="0">
                    <a:pos x="0" y="30"/>
                  </a:cxn>
                  <a:cxn ang="0">
                    <a:pos x="0" y="28"/>
                  </a:cxn>
                  <a:cxn ang="0">
                    <a:pos x="1" y="25"/>
                  </a:cxn>
                  <a:cxn ang="0">
                    <a:pos x="3" y="20"/>
                  </a:cxn>
                  <a:cxn ang="0">
                    <a:pos x="4" y="15"/>
                  </a:cxn>
                  <a:cxn ang="0">
                    <a:pos x="5" y="11"/>
                  </a:cxn>
                  <a:cxn ang="0">
                    <a:pos x="6" y="2"/>
                  </a:cxn>
                  <a:cxn ang="0">
                    <a:pos x="6" y="5"/>
                  </a:cxn>
                  <a:cxn ang="0">
                    <a:pos x="5" y="11"/>
                  </a:cxn>
                  <a:cxn ang="0">
                    <a:pos x="5" y="8"/>
                  </a:cxn>
                  <a:cxn ang="0">
                    <a:pos x="6" y="2"/>
                  </a:cxn>
                  <a:cxn ang="0">
                    <a:pos x="7" y="0"/>
                  </a:cxn>
                  <a:cxn ang="0">
                    <a:pos x="6" y="2"/>
                  </a:cxn>
                  <a:cxn ang="0">
                    <a:pos x="6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31">
                    <a:moveTo>
                      <a:pt x="5" y="11"/>
                    </a:moveTo>
                    <a:lnTo>
                      <a:pt x="4" y="17"/>
                    </a:lnTo>
                    <a:lnTo>
                      <a:pt x="5" y="18"/>
                    </a:lnTo>
                    <a:lnTo>
                      <a:pt x="8" y="21"/>
                    </a:lnTo>
                    <a:lnTo>
                      <a:pt x="8" y="22"/>
                    </a:lnTo>
                    <a:lnTo>
                      <a:pt x="7" y="25"/>
                    </a:lnTo>
                    <a:lnTo>
                      <a:pt x="6" y="28"/>
                    </a:lnTo>
                    <a:lnTo>
                      <a:pt x="4" y="31"/>
                    </a:lnTo>
                    <a:lnTo>
                      <a:pt x="2" y="31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3" y="20"/>
                    </a:lnTo>
                    <a:lnTo>
                      <a:pt x="4" y="15"/>
                    </a:lnTo>
                    <a:lnTo>
                      <a:pt x="5" y="11"/>
                    </a:lnTo>
                    <a:close/>
                    <a:moveTo>
                      <a:pt x="6" y="2"/>
                    </a:moveTo>
                    <a:lnTo>
                      <a:pt x="6" y="5"/>
                    </a:lnTo>
                    <a:lnTo>
                      <a:pt x="5" y="11"/>
                    </a:lnTo>
                    <a:lnTo>
                      <a:pt x="5" y="8"/>
                    </a:lnTo>
                    <a:lnTo>
                      <a:pt x="6" y="2"/>
                    </a:lnTo>
                    <a:close/>
                    <a:moveTo>
                      <a:pt x="7" y="0"/>
                    </a:moveTo>
                    <a:lnTo>
                      <a:pt x="6" y="2"/>
                    </a:lnTo>
                    <a:lnTo>
                      <a:pt x="6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40"/>
              <p:cNvSpPr>
                <a:spLocks/>
              </p:cNvSpPr>
              <p:nvPr/>
            </p:nvSpPr>
            <p:spPr bwMode="auto">
              <a:xfrm>
                <a:off x="6392351" y="2503931"/>
                <a:ext cx="31946" cy="239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6" y="5"/>
                  </a:cxn>
                  <a:cxn ang="0">
                    <a:pos x="8" y="6"/>
                  </a:cxn>
                  <a:cxn ang="0">
                    <a:pos x="9" y="6"/>
                  </a:cxn>
                  <a:cxn ang="0">
                    <a:pos x="12" y="9"/>
                  </a:cxn>
                  <a:cxn ang="0">
                    <a:pos x="7" y="6"/>
                  </a:cxn>
                  <a:cxn ang="0">
                    <a:pos x="2" y="2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2" y="1"/>
                    </a:lnTo>
                    <a:lnTo>
                      <a:pt x="5" y="3"/>
                    </a:lnTo>
                    <a:lnTo>
                      <a:pt x="6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9" y="6"/>
                    </a:lnTo>
                    <a:lnTo>
                      <a:pt x="12" y="9"/>
                    </a:lnTo>
                    <a:lnTo>
                      <a:pt x="7" y="6"/>
                    </a:lnTo>
                    <a:lnTo>
                      <a:pt x="2" y="2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41"/>
              <p:cNvSpPr>
                <a:spLocks/>
              </p:cNvSpPr>
              <p:nvPr/>
            </p:nvSpPr>
            <p:spPr bwMode="auto">
              <a:xfrm>
                <a:off x="6301838" y="2434715"/>
                <a:ext cx="274204" cy="20764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1" y="1"/>
                  </a:cxn>
                  <a:cxn ang="0">
                    <a:pos x="25" y="12"/>
                  </a:cxn>
                  <a:cxn ang="0">
                    <a:pos x="30" y="18"/>
                  </a:cxn>
                  <a:cxn ang="0">
                    <a:pos x="34" y="21"/>
                  </a:cxn>
                  <a:cxn ang="0">
                    <a:pos x="33" y="20"/>
                  </a:cxn>
                  <a:cxn ang="0">
                    <a:pos x="33" y="18"/>
                  </a:cxn>
                  <a:cxn ang="0">
                    <a:pos x="32" y="16"/>
                  </a:cxn>
                  <a:cxn ang="0">
                    <a:pos x="32" y="16"/>
                  </a:cxn>
                  <a:cxn ang="0">
                    <a:pos x="42" y="21"/>
                  </a:cxn>
                  <a:cxn ang="0">
                    <a:pos x="57" y="29"/>
                  </a:cxn>
                  <a:cxn ang="0">
                    <a:pos x="73" y="39"/>
                  </a:cxn>
                  <a:cxn ang="0">
                    <a:pos x="86" y="50"/>
                  </a:cxn>
                  <a:cxn ang="0">
                    <a:pos x="91" y="55"/>
                  </a:cxn>
                  <a:cxn ang="0">
                    <a:pos x="96" y="66"/>
                  </a:cxn>
                  <a:cxn ang="0">
                    <a:pos x="103" y="78"/>
                  </a:cxn>
                  <a:cxn ang="0">
                    <a:pos x="101" y="75"/>
                  </a:cxn>
                  <a:cxn ang="0">
                    <a:pos x="94" y="67"/>
                  </a:cxn>
                  <a:cxn ang="0">
                    <a:pos x="88" y="59"/>
                  </a:cxn>
                  <a:cxn ang="0">
                    <a:pos x="84" y="57"/>
                  </a:cxn>
                  <a:cxn ang="0">
                    <a:pos x="89" y="62"/>
                  </a:cxn>
                  <a:cxn ang="0">
                    <a:pos x="89" y="65"/>
                  </a:cxn>
                  <a:cxn ang="0">
                    <a:pos x="81" y="57"/>
                  </a:cxn>
                  <a:cxn ang="0">
                    <a:pos x="77" y="54"/>
                  </a:cxn>
                  <a:cxn ang="0">
                    <a:pos x="75" y="55"/>
                  </a:cxn>
                  <a:cxn ang="0">
                    <a:pos x="69" y="47"/>
                  </a:cxn>
                  <a:cxn ang="0">
                    <a:pos x="66" y="43"/>
                  </a:cxn>
                  <a:cxn ang="0">
                    <a:pos x="64" y="41"/>
                  </a:cxn>
                  <a:cxn ang="0">
                    <a:pos x="59" y="37"/>
                  </a:cxn>
                  <a:cxn ang="0">
                    <a:pos x="50" y="29"/>
                  </a:cxn>
                  <a:cxn ang="0">
                    <a:pos x="46" y="28"/>
                  </a:cxn>
                  <a:cxn ang="0">
                    <a:pos x="46" y="31"/>
                  </a:cxn>
                  <a:cxn ang="0">
                    <a:pos x="50" y="34"/>
                  </a:cxn>
                  <a:cxn ang="0">
                    <a:pos x="51" y="37"/>
                  </a:cxn>
                  <a:cxn ang="0">
                    <a:pos x="44" y="32"/>
                  </a:cxn>
                  <a:cxn ang="0">
                    <a:pos x="38" y="26"/>
                  </a:cxn>
                  <a:cxn ang="0">
                    <a:pos x="30" y="23"/>
                  </a:cxn>
                  <a:cxn ang="0">
                    <a:pos x="27" y="20"/>
                  </a:cxn>
                  <a:cxn ang="0">
                    <a:pos x="28" y="21"/>
                  </a:cxn>
                  <a:cxn ang="0">
                    <a:pos x="29" y="23"/>
                  </a:cxn>
                  <a:cxn ang="0">
                    <a:pos x="30" y="24"/>
                  </a:cxn>
                  <a:cxn ang="0">
                    <a:pos x="14" y="12"/>
                  </a:cxn>
                  <a:cxn ang="0">
                    <a:pos x="6" y="7"/>
                  </a:cxn>
                  <a:cxn ang="0">
                    <a:pos x="1" y="3"/>
                  </a:cxn>
                  <a:cxn ang="0">
                    <a:pos x="5" y="3"/>
                  </a:cxn>
                  <a:cxn ang="0">
                    <a:pos x="10" y="5"/>
                  </a:cxn>
                  <a:cxn ang="0">
                    <a:pos x="12" y="7"/>
                  </a:cxn>
                  <a:cxn ang="0">
                    <a:pos x="13" y="9"/>
                  </a:cxn>
                  <a:cxn ang="0">
                    <a:pos x="15" y="10"/>
                  </a:cxn>
                  <a:cxn ang="0">
                    <a:pos x="14" y="6"/>
                  </a:cxn>
                  <a:cxn ang="0">
                    <a:pos x="10" y="0"/>
                  </a:cxn>
                </a:cxnLst>
                <a:rect l="0" t="0" r="r" b="b"/>
                <a:pathLst>
                  <a:path w="103" h="78">
                    <a:moveTo>
                      <a:pt x="10" y="0"/>
                    </a:moveTo>
                    <a:lnTo>
                      <a:pt x="10" y="0"/>
                    </a:lnTo>
                    <a:lnTo>
                      <a:pt x="11" y="0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25" y="12"/>
                    </a:lnTo>
                    <a:lnTo>
                      <a:pt x="28" y="15"/>
                    </a:lnTo>
                    <a:lnTo>
                      <a:pt x="30" y="18"/>
                    </a:lnTo>
                    <a:lnTo>
                      <a:pt x="33" y="21"/>
                    </a:lnTo>
                    <a:lnTo>
                      <a:pt x="34" y="21"/>
                    </a:lnTo>
                    <a:lnTo>
                      <a:pt x="34" y="20"/>
                    </a:lnTo>
                    <a:lnTo>
                      <a:pt x="33" y="20"/>
                    </a:lnTo>
                    <a:lnTo>
                      <a:pt x="33" y="19"/>
                    </a:lnTo>
                    <a:lnTo>
                      <a:pt x="33" y="18"/>
                    </a:lnTo>
                    <a:lnTo>
                      <a:pt x="32" y="17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8" y="18"/>
                    </a:lnTo>
                    <a:lnTo>
                      <a:pt x="42" y="21"/>
                    </a:lnTo>
                    <a:lnTo>
                      <a:pt x="47" y="24"/>
                    </a:lnTo>
                    <a:lnTo>
                      <a:pt x="57" y="29"/>
                    </a:lnTo>
                    <a:lnTo>
                      <a:pt x="65" y="33"/>
                    </a:lnTo>
                    <a:lnTo>
                      <a:pt x="73" y="39"/>
                    </a:lnTo>
                    <a:lnTo>
                      <a:pt x="82" y="46"/>
                    </a:lnTo>
                    <a:lnTo>
                      <a:pt x="86" y="50"/>
                    </a:lnTo>
                    <a:lnTo>
                      <a:pt x="90" y="54"/>
                    </a:lnTo>
                    <a:lnTo>
                      <a:pt x="91" y="55"/>
                    </a:lnTo>
                    <a:lnTo>
                      <a:pt x="92" y="60"/>
                    </a:lnTo>
                    <a:lnTo>
                      <a:pt x="96" y="66"/>
                    </a:lnTo>
                    <a:lnTo>
                      <a:pt x="100" y="72"/>
                    </a:lnTo>
                    <a:lnTo>
                      <a:pt x="103" y="78"/>
                    </a:lnTo>
                    <a:lnTo>
                      <a:pt x="102" y="77"/>
                    </a:lnTo>
                    <a:lnTo>
                      <a:pt x="101" y="75"/>
                    </a:lnTo>
                    <a:lnTo>
                      <a:pt x="98" y="71"/>
                    </a:lnTo>
                    <a:lnTo>
                      <a:pt x="94" y="67"/>
                    </a:lnTo>
                    <a:lnTo>
                      <a:pt x="91" y="62"/>
                    </a:lnTo>
                    <a:lnTo>
                      <a:pt x="88" y="59"/>
                    </a:lnTo>
                    <a:lnTo>
                      <a:pt x="85" y="56"/>
                    </a:lnTo>
                    <a:lnTo>
                      <a:pt x="84" y="57"/>
                    </a:lnTo>
                    <a:lnTo>
                      <a:pt x="85" y="59"/>
                    </a:lnTo>
                    <a:lnTo>
                      <a:pt x="89" y="62"/>
                    </a:lnTo>
                    <a:lnTo>
                      <a:pt x="90" y="64"/>
                    </a:lnTo>
                    <a:lnTo>
                      <a:pt x="89" y="65"/>
                    </a:lnTo>
                    <a:lnTo>
                      <a:pt x="86" y="63"/>
                    </a:lnTo>
                    <a:lnTo>
                      <a:pt x="81" y="57"/>
                    </a:lnTo>
                    <a:lnTo>
                      <a:pt x="78" y="54"/>
                    </a:lnTo>
                    <a:lnTo>
                      <a:pt x="77" y="54"/>
                    </a:lnTo>
                    <a:lnTo>
                      <a:pt x="77" y="55"/>
                    </a:lnTo>
                    <a:lnTo>
                      <a:pt x="75" y="55"/>
                    </a:lnTo>
                    <a:lnTo>
                      <a:pt x="71" y="50"/>
                    </a:lnTo>
                    <a:lnTo>
                      <a:pt x="69" y="47"/>
                    </a:lnTo>
                    <a:lnTo>
                      <a:pt x="67" y="45"/>
                    </a:lnTo>
                    <a:lnTo>
                      <a:pt x="66" y="43"/>
                    </a:lnTo>
                    <a:lnTo>
                      <a:pt x="65" y="42"/>
                    </a:lnTo>
                    <a:lnTo>
                      <a:pt x="64" y="41"/>
                    </a:lnTo>
                    <a:lnTo>
                      <a:pt x="62" y="39"/>
                    </a:lnTo>
                    <a:lnTo>
                      <a:pt x="59" y="37"/>
                    </a:lnTo>
                    <a:lnTo>
                      <a:pt x="55" y="34"/>
                    </a:lnTo>
                    <a:lnTo>
                      <a:pt x="50" y="29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5" y="29"/>
                    </a:lnTo>
                    <a:lnTo>
                      <a:pt x="46" y="31"/>
                    </a:lnTo>
                    <a:lnTo>
                      <a:pt x="48" y="33"/>
                    </a:lnTo>
                    <a:lnTo>
                      <a:pt x="50" y="34"/>
                    </a:lnTo>
                    <a:lnTo>
                      <a:pt x="52" y="36"/>
                    </a:lnTo>
                    <a:lnTo>
                      <a:pt x="51" y="37"/>
                    </a:lnTo>
                    <a:lnTo>
                      <a:pt x="48" y="37"/>
                    </a:lnTo>
                    <a:lnTo>
                      <a:pt x="44" y="32"/>
                    </a:lnTo>
                    <a:lnTo>
                      <a:pt x="42" y="29"/>
                    </a:lnTo>
                    <a:lnTo>
                      <a:pt x="38" y="26"/>
                    </a:lnTo>
                    <a:lnTo>
                      <a:pt x="32" y="24"/>
                    </a:lnTo>
                    <a:lnTo>
                      <a:pt x="30" y="23"/>
                    </a:lnTo>
                    <a:lnTo>
                      <a:pt x="28" y="21"/>
                    </a:lnTo>
                    <a:lnTo>
                      <a:pt x="27" y="20"/>
                    </a:lnTo>
                    <a:lnTo>
                      <a:pt x="27" y="20"/>
                    </a:lnTo>
                    <a:lnTo>
                      <a:pt x="28" y="21"/>
                    </a:lnTo>
                    <a:lnTo>
                      <a:pt x="29" y="22"/>
                    </a:lnTo>
                    <a:lnTo>
                      <a:pt x="29" y="23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24" y="20"/>
                    </a:lnTo>
                    <a:lnTo>
                      <a:pt x="14" y="12"/>
                    </a:lnTo>
                    <a:lnTo>
                      <a:pt x="11" y="10"/>
                    </a:lnTo>
                    <a:lnTo>
                      <a:pt x="6" y="7"/>
                    </a:lnTo>
                    <a:lnTo>
                      <a:pt x="3" y="4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5" y="3"/>
                    </a:lnTo>
                    <a:lnTo>
                      <a:pt x="9" y="5"/>
                    </a:lnTo>
                    <a:lnTo>
                      <a:pt x="10" y="5"/>
                    </a:lnTo>
                    <a:lnTo>
                      <a:pt x="11" y="6"/>
                    </a:lnTo>
                    <a:lnTo>
                      <a:pt x="12" y="7"/>
                    </a:lnTo>
                    <a:lnTo>
                      <a:pt x="13" y="8"/>
                    </a:lnTo>
                    <a:lnTo>
                      <a:pt x="13" y="9"/>
                    </a:lnTo>
                    <a:lnTo>
                      <a:pt x="14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4" y="6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42"/>
              <p:cNvSpPr>
                <a:spLocks/>
              </p:cNvSpPr>
              <p:nvPr/>
            </p:nvSpPr>
            <p:spPr bwMode="auto">
              <a:xfrm>
                <a:off x="3812712" y="3100256"/>
                <a:ext cx="47919" cy="3727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8" y="0"/>
                  </a:cxn>
                  <a:cxn ang="0">
                    <a:pos x="10" y="10"/>
                  </a:cxn>
                  <a:cxn ang="0">
                    <a:pos x="6" y="13"/>
                  </a:cxn>
                  <a:cxn ang="0">
                    <a:pos x="5" y="14"/>
                  </a:cxn>
                  <a:cxn ang="0">
                    <a:pos x="2" y="14"/>
                  </a:cxn>
                  <a:cxn ang="0">
                    <a:pos x="0" y="13"/>
                  </a:cxn>
                  <a:cxn ang="0">
                    <a:pos x="0" y="12"/>
                  </a:cxn>
                  <a:cxn ang="0">
                    <a:pos x="0" y="11"/>
                  </a:cxn>
                  <a:cxn ang="0">
                    <a:pos x="3" y="6"/>
                  </a:cxn>
                  <a:cxn ang="0">
                    <a:pos x="8" y="3"/>
                  </a:cxn>
                  <a:cxn ang="0">
                    <a:pos x="12" y="1"/>
                  </a:cxn>
                  <a:cxn ang="0">
                    <a:pos x="13" y="0"/>
                  </a:cxn>
                </a:cxnLst>
                <a:rect l="0" t="0" r="r" b="b"/>
                <a:pathLst>
                  <a:path w="18" h="14">
                    <a:moveTo>
                      <a:pt x="13" y="0"/>
                    </a:moveTo>
                    <a:lnTo>
                      <a:pt x="18" y="0"/>
                    </a:lnTo>
                    <a:lnTo>
                      <a:pt x="10" y="10"/>
                    </a:lnTo>
                    <a:lnTo>
                      <a:pt x="6" y="13"/>
                    </a:lnTo>
                    <a:lnTo>
                      <a:pt x="5" y="14"/>
                    </a:lnTo>
                    <a:lnTo>
                      <a:pt x="2" y="14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3" y="6"/>
                    </a:lnTo>
                    <a:lnTo>
                      <a:pt x="8" y="3"/>
                    </a:lnTo>
                    <a:lnTo>
                      <a:pt x="12" y="1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43"/>
              <p:cNvSpPr>
                <a:spLocks/>
              </p:cNvSpPr>
              <p:nvPr/>
            </p:nvSpPr>
            <p:spPr bwMode="auto">
              <a:xfrm>
                <a:off x="6437607" y="2549187"/>
                <a:ext cx="130447" cy="12778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7" y="3"/>
                  </a:cxn>
                  <a:cxn ang="0">
                    <a:pos x="9" y="5"/>
                  </a:cxn>
                  <a:cxn ang="0">
                    <a:pos x="11" y="6"/>
                  </a:cxn>
                  <a:cxn ang="0">
                    <a:pos x="20" y="13"/>
                  </a:cxn>
                  <a:cxn ang="0">
                    <a:pos x="27" y="18"/>
                  </a:cxn>
                  <a:cxn ang="0">
                    <a:pos x="34" y="25"/>
                  </a:cxn>
                  <a:cxn ang="0">
                    <a:pos x="39" y="32"/>
                  </a:cxn>
                  <a:cxn ang="0">
                    <a:pos x="45" y="41"/>
                  </a:cxn>
                  <a:cxn ang="0">
                    <a:pos x="46" y="43"/>
                  </a:cxn>
                  <a:cxn ang="0">
                    <a:pos x="47" y="44"/>
                  </a:cxn>
                  <a:cxn ang="0">
                    <a:pos x="49" y="47"/>
                  </a:cxn>
                  <a:cxn ang="0">
                    <a:pos x="49" y="47"/>
                  </a:cxn>
                  <a:cxn ang="0">
                    <a:pos x="48" y="48"/>
                  </a:cxn>
                  <a:cxn ang="0">
                    <a:pos x="45" y="48"/>
                  </a:cxn>
                  <a:cxn ang="0">
                    <a:pos x="42" y="46"/>
                  </a:cxn>
                  <a:cxn ang="0">
                    <a:pos x="39" y="43"/>
                  </a:cxn>
                  <a:cxn ang="0">
                    <a:pos x="36" y="39"/>
                  </a:cxn>
                  <a:cxn ang="0">
                    <a:pos x="34" y="35"/>
                  </a:cxn>
                  <a:cxn ang="0">
                    <a:pos x="32" y="31"/>
                  </a:cxn>
                  <a:cxn ang="0">
                    <a:pos x="32" y="30"/>
                  </a:cxn>
                  <a:cxn ang="0">
                    <a:pos x="32" y="31"/>
                  </a:cxn>
                  <a:cxn ang="0">
                    <a:pos x="33" y="32"/>
                  </a:cxn>
                  <a:cxn ang="0">
                    <a:pos x="33" y="33"/>
                  </a:cxn>
                  <a:cxn ang="0">
                    <a:pos x="33" y="34"/>
                  </a:cxn>
                  <a:cxn ang="0">
                    <a:pos x="34" y="36"/>
                  </a:cxn>
                  <a:cxn ang="0">
                    <a:pos x="35" y="37"/>
                  </a:cxn>
                  <a:cxn ang="0">
                    <a:pos x="35" y="37"/>
                  </a:cxn>
                  <a:cxn ang="0">
                    <a:pos x="34" y="37"/>
                  </a:cxn>
                  <a:cxn ang="0">
                    <a:pos x="31" y="33"/>
                  </a:cxn>
                  <a:cxn ang="0">
                    <a:pos x="28" y="29"/>
                  </a:cxn>
                  <a:cxn ang="0">
                    <a:pos x="25" y="26"/>
                  </a:cxn>
                  <a:cxn ang="0">
                    <a:pos x="22" y="25"/>
                  </a:cxn>
                  <a:cxn ang="0">
                    <a:pos x="16" y="23"/>
                  </a:cxn>
                  <a:cxn ang="0">
                    <a:pos x="13" y="21"/>
                  </a:cxn>
                  <a:cxn ang="0">
                    <a:pos x="11" y="18"/>
                  </a:cxn>
                  <a:cxn ang="0">
                    <a:pos x="11" y="16"/>
                  </a:cxn>
                  <a:cxn ang="0">
                    <a:pos x="12" y="16"/>
                  </a:cxn>
                  <a:cxn ang="0">
                    <a:pos x="12" y="15"/>
                  </a:cxn>
                  <a:cxn ang="0">
                    <a:pos x="7" y="9"/>
                  </a:cxn>
                  <a:cxn ang="0">
                    <a:pos x="4" y="6"/>
                  </a:cxn>
                  <a:cxn ang="0">
                    <a:pos x="1" y="4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49" h="48">
                    <a:moveTo>
                      <a:pt x="1" y="0"/>
                    </a:moveTo>
                    <a:lnTo>
                      <a:pt x="2" y="0"/>
                    </a:lnTo>
                    <a:lnTo>
                      <a:pt x="7" y="3"/>
                    </a:lnTo>
                    <a:lnTo>
                      <a:pt x="9" y="5"/>
                    </a:lnTo>
                    <a:lnTo>
                      <a:pt x="11" y="6"/>
                    </a:lnTo>
                    <a:lnTo>
                      <a:pt x="20" y="13"/>
                    </a:lnTo>
                    <a:lnTo>
                      <a:pt x="27" y="18"/>
                    </a:lnTo>
                    <a:lnTo>
                      <a:pt x="34" y="25"/>
                    </a:lnTo>
                    <a:lnTo>
                      <a:pt x="39" y="32"/>
                    </a:lnTo>
                    <a:lnTo>
                      <a:pt x="45" y="41"/>
                    </a:lnTo>
                    <a:lnTo>
                      <a:pt x="46" y="43"/>
                    </a:lnTo>
                    <a:lnTo>
                      <a:pt x="47" y="44"/>
                    </a:lnTo>
                    <a:lnTo>
                      <a:pt x="49" y="47"/>
                    </a:lnTo>
                    <a:lnTo>
                      <a:pt x="49" y="47"/>
                    </a:lnTo>
                    <a:lnTo>
                      <a:pt x="48" y="48"/>
                    </a:lnTo>
                    <a:lnTo>
                      <a:pt x="45" y="48"/>
                    </a:lnTo>
                    <a:lnTo>
                      <a:pt x="42" y="46"/>
                    </a:lnTo>
                    <a:lnTo>
                      <a:pt x="39" y="43"/>
                    </a:lnTo>
                    <a:lnTo>
                      <a:pt x="36" y="39"/>
                    </a:lnTo>
                    <a:lnTo>
                      <a:pt x="34" y="35"/>
                    </a:lnTo>
                    <a:lnTo>
                      <a:pt x="32" y="31"/>
                    </a:lnTo>
                    <a:lnTo>
                      <a:pt x="32" y="30"/>
                    </a:lnTo>
                    <a:lnTo>
                      <a:pt x="32" y="31"/>
                    </a:lnTo>
                    <a:lnTo>
                      <a:pt x="33" y="32"/>
                    </a:lnTo>
                    <a:lnTo>
                      <a:pt x="33" y="33"/>
                    </a:lnTo>
                    <a:lnTo>
                      <a:pt x="33" y="34"/>
                    </a:lnTo>
                    <a:lnTo>
                      <a:pt x="34" y="36"/>
                    </a:lnTo>
                    <a:lnTo>
                      <a:pt x="35" y="37"/>
                    </a:lnTo>
                    <a:lnTo>
                      <a:pt x="35" y="37"/>
                    </a:lnTo>
                    <a:lnTo>
                      <a:pt x="34" y="37"/>
                    </a:lnTo>
                    <a:lnTo>
                      <a:pt x="31" y="33"/>
                    </a:lnTo>
                    <a:lnTo>
                      <a:pt x="28" y="29"/>
                    </a:lnTo>
                    <a:lnTo>
                      <a:pt x="25" y="26"/>
                    </a:lnTo>
                    <a:lnTo>
                      <a:pt x="22" y="25"/>
                    </a:lnTo>
                    <a:lnTo>
                      <a:pt x="16" y="23"/>
                    </a:lnTo>
                    <a:lnTo>
                      <a:pt x="13" y="21"/>
                    </a:lnTo>
                    <a:lnTo>
                      <a:pt x="11" y="18"/>
                    </a:lnTo>
                    <a:lnTo>
                      <a:pt x="11" y="16"/>
                    </a:lnTo>
                    <a:lnTo>
                      <a:pt x="12" y="16"/>
                    </a:lnTo>
                    <a:lnTo>
                      <a:pt x="12" y="15"/>
                    </a:lnTo>
                    <a:lnTo>
                      <a:pt x="7" y="9"/>
                    </a:lnTo>
                    <a:lnTo>
                      <a:pt x="4" y="6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44"/>
              <p:cNvSpPr>
                <a:spLocks/>
              </p:cNvSpPr>
              <p:nvPr/>
            </p:nvSpPr>
            <p:spPr bwMode="auto">
              <a:xfrm>
                <a:off x="3863294" y="3291931"/>
                <a:ext cx="77204" cy="14375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3" y="6"/>
                  </a:cxn>
                  <a:cxn ang="0">
                    <a:pos x="20" y="13"/>
                  </a:cxn>
                  <a:cxn ang="0">
                    <a:pos x="21" y="14"/>
                  </a:cxn>
                  <a:cxn ang="0">
                    <a:pos x="20" y="15"/>
                  </a:cxn>
                  <a:cxn ang="0">
                    <a:pos x="20" y="15"/>
                  </a:cxn>
                  <a:cxn ang="0">
                    <a:pos x="19" y="16"/>
                  </a:cxn>
                  <a:cxn ang="0">
                    <a:pos x="19" y="17"/>
                  </a:cxn>
                  <a:cxn ang="0">
                    <a:pos x="23" y="27"/>
                  </a:cxn>
                  <a:cxn ang="0">
                    <a:pos x="27" y="37"/>
                  </a:cxn>
                  <a:cxn ang="0">
                    <a:pos x="28" y="40"/>
                  </a:cxn>
                  <a:cxn ang="0">
                    <a:pos x="29" y="43"/>
                  </a:cxn>
                  <a:cxn ang="0">
                    <a:pos x="29" y="50"/>
                  </a:cxn>
                  <a:cxn ang="0">
                    <a:pos x="28" y="53"/>
                  </a:cxn>
                  <a:cxn ang="0">
                    <a:pos x="25" y="54"/>
                  </a:cxn>
                  <a:cxn ang="0">
                    <a:pos x="22" y="54"/>
                  </a:cxn>
                  <a:cxn ang="0">
                    <a:pos x="17" y="51"/>
                  </a:cxn>
                  <a:cxn ang="0">
                    <a:pos x="13" y="47"/>
                  </a:cxn>
                  <a:cxn ang="0">
                    <a:pos x="10" y="42"/>
                  </a:cxn>
                  <a:cxn ang="0">
                    <a:pos x="10" y="41"/>
                  </a:cxn>
                  <a:cxn ang="0">
                    <a:pos x="11" y="40"/>
                  </a:cxn>
                  <a:cxn ang="0">
                    <a:pos x="12" y="40"/>
                  </a:cxn>
                  <a:cxn ang="0">
                    <a:pos x="14" y="39"/>
                  </a:cxn>
                  <a:cxn ang="0">
                    <a:pos x="15" y="38"/>
                  </a:cxn>
                  <a:cxn ang="0">
                    <a:pos x="16" y="38"/>
                  </a:cxn>
                  <a:cxn ang="0">
                    <a:pos x="17" y="37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8" y="35"/>
                  </a:cxn>
                  <a:cxn ang="0">
                    <a:pos x="16" y="34"/>
                  </a:cxn>
                  <a:cxn ang="0">
                    <a:pos x="15" y="35"/>
                  </a:cxn>
                  <a:cxn ang="0">
                    <a:pos x="12" y="37"/>
                  </a:cxn>
                  <a:cxn ang="0">
                    <a:pos x="10" y="38"/>
                  </a:cxn>
                  <a:cxn ang="0">
                    <a:pos x="8" y="38"/>
                  </a:cxn>
                  <a:cxn ang="0">
                    <a:pos x="7" y="36"/>
                  </a:cxn>
                  <a:cxn ang="0">
                    <a:pos x="8" y="34"/>
                  </a:cxn>
                  <a:cxn ang="0">
                    <a:pos x="9" y="31"/>
                  </a:cxn>
                  <a:cxn ang="0">
                    <a:pos x="9" y="29"/>
                  </a:cxn>
                  <a:cxn ang="0">
                    <a:pos x="8" y="28"/>
                  </a:cxn>
                  <a:cxn ang="0">
                    <a:pos x="7" y="27"/>
                  </a:cxn>
                  <a:cxn ang="0">
                    <a:pos x="6" y="27"/>
                  </a:cxn>
                  <a:cxn ang="0">
                    <a:pos x="4" y="27"/>
                  </a:cxn>
                  <a:cxn ang="0">
                    <a:pos x="3" y="27"/>
                  </a:cxn>
                  <a:cxn ang="0">
                    <a:pos x="2" y="26"/>
                  </a:cxn>
                  <a:cxn ang="0">
                    <a:pos x="1" y="25"/>
                  </a:cxn>
                  <a:cxn ang="0">
                    <a:pos x="0" y="22"/>
                  </a:cxn>
                  <a:cxn ang="0">
                    <a:pos x="0" y="17"/>
                  </a:cxn>
                  <a:cxn ang="0">
                    <a:pos x="0" y="12"/>
                  </a:cxn>
                  <a:cxn ang="0">
                    <a:pos x="1" y="8"/>
                  </a:cxn>
                  <a:cxn ang="0">
                    <a:pos x="2" y="3"/>
                  </a:cxn>
                  <a:cxn ang="0">
                    <a:pos x="3" y="1"/>
                  </a:cxn>
                  <a:cxn ang="0">
                    <a:pos x="4" y="0"/>
                  </a:cxn>
                </a:cxnLst>
                <a:rect l="0" t="0" r="r" b="b"/>
                <a:pathLst>
                  <a:path w="29" h="54">
                    <a:moveTo>
                      <a:pt x="4" y="0"/>
                    </a:moveTo>
                    <a:lnTo>
                      <a:pt x="13" y="6"/>
                    </a:lnTo>
                    <a:lnTo>
                      <a:pt x="20" y="13"/>
                    </a:lnTo>
                    <a:lnTo>
                      <a:pt x="21" y="14"/>
                    </a:lnTo>
                    <a:lnTo>
                      <a:pt x="20" y="15"/>
                    </a:lnTo>
                    <a:lnTo>
                      <a:pt x="20" y="15"/>
                    </a:lnTo>
                    <a:lnTo>
                      <a:pt x="19" y="16"/>
                    </a:lnTo>
                    <a:lnTo>
                      <a:pt x="19" y="17"/>
                    </a:lnTo>
                    <a:lnTo>
                      <a:pt x="23" y="27"/>
                    </a:lnTo>
                    <a:lnTo>
                      <a:pt x="27" y="37"/>
                    </a:lnTo>
                    <a:lnTo>
                      <a:pt x="28" y="40"/>
                    </a:lnTo>
                    <a:lnTo>
                      <a:pt x="29" y="43"/>
                    </a:lnTo>
                    <a:lnTo>
                      <a:pt x="29" y="50"/>
                    </a:lnTo>
                    <a:lnTo>
                      <a:pt x="28" y="53"/>
                    </a:lnTo>
                    <a:lnTo>
                      <a:pt x="25" y="54"/>
                    </a:lnTo>
                    <a:lnTo>
                      <a:pt x="22" y="54"/>
                    </a:lnTo>
                    <a:lnTo>
                      <a:pt x="17" y="51"/>
                    </a:lnTo>
                    <a:lnTo>
                      <a:pt x="13" y="47"/>
                    </a:lnTo>
                    <a:lnTo>
                      <a:pt x="10" y="42"/>
                    </a:lnTo>
                    <a:lnTo>
                      <a:pt x="10" y="41"/>
                    </a:lnTo>
                    <a:lnTo>
                      <a:pt x="11" y="40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5" y="38"/>
                    </a:lnTo>
                    <a:lnTo>
                      <a:pt x="16" y="38"/>
                    </a:lnTo>
                    <a:lnTo>
                      <a:pt x="17" y="37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35"/>
                    </a:lnTo>
                    <a:lnTo>
                      <a:pt x="16" y="34"/>
                    </a:lnTo>
                    <a:lnTo>
                      <a:pt x="15" y="35"/>
                    </a:lnTo>
                    <a:lnTo>
                      <a:pt x="12" y="37"/>
                    </a:lnTo>
                    <a:lnTo>
                      <a:pt x="10" y="38"/>
                    </a:lnTo>
                    <a:lnTo>
                      <a:pt x="8" y="38"/>
                    </a:lnTo>
                    <a:lnTo>
                      <a:pt x="7" y="36"/>
                    </a:lnTo>
                    <a:lnTo>
                      <a:pt x="8" y="34"/>
                    </a:lnTo>
                    <a:lnTo>
                      <a:pt x="9" y="31"/>
                    </a:lnTo>
                    <a:lnTo>
                      <a:pt x="9" y="29"/>
                    </a:lnTo>
                    <a:lnTo>
                      <a:pt x="8" y="28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7"/>
                    </a:lnTo>
                    <a:lnTo>
                      <a:pt x="3" y="27"/>
                    </a:lnTo>
                    <a:lnTo>
                      <a:pt x="2" y="26"/>
                    </a:lnTo>
                    <a:lnTo>
                      <a:pt x="1" y="25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45"/>
              <p:cNvSpPr>
                <a:spLocks/>
              </p:cNvSpPr>
              <p:nvPr/>
            </p:nvSpPr>
            <p:spPr bwMode="auto">
              <a:xfrm>
                <a:off x="5929135" y="3358485"/>
                <a:ext cx="66555" cy="266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2"/>
                  </a:cxn>
                  <a:cxn ang="0">
                    <a:pos x="16" y="4"/>
                  </a:cxn>
                  <a:cxn ang="0">
                    <a:pos x="24" y="8"/>
                  </a:cxn>
                  <a:cxn ang="0">
                    <a:pos x="25" y="9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3" y="10"/>
                  </a:cxn>
                  <a:cxn ang="0">
                    <a:pos x="19" y="10"/>
                  </a:cxn>
                  <a:cxn ang="0">
                    <a:pos x="16" y="8"/>
                  </a:cxn>
                  <a:cxn ang="0">
                    <a:pos x="8" y="4"/>
                  </a:cxn>
                  <a:cxn ang="0">
                    <a:pos x="4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25" h="10">
                    <a:moveTo>
                      <a:pt x="0" y="0"/>
                    </a:moveTo>
                    <a:lnTo>
                      <a:pt x="9" y="2"/>
                    </a:lnTo>
                    <a:lnTo>
                      <a:pt x="16" y="4"/>
                    </a:lnTo>
                    <a:lnTo>
                      <a:pt x="24" y="8"/>
                    </a:lnTo>
                    <a:lnTo>
                      <a:pt x="25" y="9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3" y="10"/>
                    </a:lnTo>
                    <a:lnTo>
                      <a:pt x="19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4" y="2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46"/>
              <p:cNvSpPr>
                <a:spLocks/>
              </p:cNvSpPr>
              <p:nvPr/>
            </p:nvSpPr>
            <p:spPr bwMode="auto">
              <a:xfrm>
                <a:off x="6240607" y="3299917"/>
                <a:ext cx="34609" cy="1091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5" y="9"/>
                  </a:cxn>
                  <a:cxn ang="0">
                    <a:pos x="7" y="16"/>
                  </a:cxn>
                  <a:cxn ang="0">
                    <a:pos x="10" y="25"/>
                  </a:cxn>
                  <a:cxn ang="0">
                    <a:pos x="13" y="38"/>
                  </a:cxn>
                  <a:cxn ang="0">
                    <a:pos x="13" y="39"/>
                  </a:cxn>
                  <a:cxn ang="0">
                    <a:pos x="12" y="39"/>
                  </a:cxn>
                  <a:cxn ang="0">
                    <a:pos x="9" y="41"/>
                  </a:cxn>
                  <a:cxn ang="0">
                    <a:pos x="8" y="40"/>
                  </a:cxn>
                  <a:cxn ang="0">
                    <a:pos x="5" y="37"/>
                  </a:cxn>
                  <a:cxn ang="0">
                    <a:pos x="4" y="33"/>
                  </a:cxn>
                  <a:cxn ang="0">
                    <a:pos x="4" y="30"/>
                  </a:cxn>
                  <a:cxn ang="0">
                    <a:pos x="2" y="26"/>
                  </a:cxn>
                  <a:cxn ang="0">
                    <a:pos x="0" y="24"/>
                  </a:cxn>
                  <a:cxn ang="0">
                    <a:pos x="1" y="22"/>
                  </a:cxn>
                  <a:cxn ang="0">
                    <a:pos x="1" y="3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13" h="41">
                    <a:moveTo>
                      <a:pt x="2" y="0"/>
                    </a:moveTo>
                    <a:lnTo>
                      <a:pt x="2" y="2"/>
                    </a:lnTo>
                    <a:lnTo>
                      <a:pt x="5" y="9"/>
                    </a:lnTo>
                    <a:lnTo>
                      <a:pt x="7" y="16"/>
                    </a:lnTo>
                    <a:lnTo>
                      <a:pt x="10" y="25"/>
                    </a:lnTo>
                    <a:lnTo>
                      <a:pt x="13" y="38"/>
                    </a:lnTo>
                    <a:lnTo>
                      <a:pt x="13" y="39"/>
                    </a:lnTo>
                    <a:lnTo>
                      <a:pt x="12" y="39"/>
                    </a:lnTo>
                    <a:lnTo>
                      <a:pt x="9" y="41"/>
                    </a:lnTo>
                    <a:lnTo>
                      <a:pt x="8" y="40"/>
                    </a:lnTo>
                    <a:lnTo>
                      <a:pt x="5" y="37"/>
                    </a:lnTo>
                    <a:lnTo>
                      <a:pt x="4" y="33"/>
                    </a:lnTo>
                    <a:lnTo>
                      <a:pt x="4" y="30"/>
                    </a:lnTo>
                    <a:lnTo>
                      <a:pt x="2" y="26"/>
                    </a:lnTo>
                    <a:lnTo>
                      <a:pt x="0" y="24"/>
                    </a:lnTo>
                    <a:lnTo>
                      <a:pt x="1" y="22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47"/>
              <p:cNvSpPr>
                <a:spLocks/>
              </p:cNvSpPr>
              <p:nvPr/>
            </p:nvSpPr>
            <p:spPr bwMode="auto">
              <a:xfrm>
                <a:off x="6070229" y="3204079"/>
                <a:ext cx="159730" cy="220960"/>
              </a:xfrm>
              <a:custGeom>
                <a:avLst/>
                <a:gdLst/>
                <a:ahLst/>
                <a:cxnLst>
                  <a:cxn ang="0">
                    <a:pos x="10" y="7"/>
                  </a:cxn>
                  <a:cxn ang="0">
                    <a:pos x="12" y="16"/>
                  </a:cxn>
                  <a:cxn ang="0">
                    <a:pos x="20" y="24"/>
                  </a:cxn>
                  <a:cxn ang="0">
                    <a:pos x="25" y="29"/>
                  </a:cxn>
                  <a:cxn ang="0">
                    <a:pos x="23" y="33"/>
                  </a:cxn>
                  <a:cxn ang="0">
                    <a:pos x="22" y="38"/>
                  </a:cxn>
                  <a:cxn ang="0">
                    <a:pos x="22" y="42"/>
                  </a:cxn>
                  <a:cxn ang="0">
                    <a:pos x="28" y="43"/>
                  </a:cxn>
                  <a:cxn ang="0">
                    <a:pos x="34" y="42"/>
                  </a:cxn>
                  <a:cxn ang="0">
                    <a:pos x="35" y="36"/>
                  </a:cxn>
                  <a:cxn ang="0">
                    <a:pos x="37" y="30"/>
                  </a:cxn>
                  <a:cxn ang="0">
                    <a:pos x="41" y="27"/>
                  </a:cxn>
                  <a:cxn ang="0">
                    <a:pos x="48" y="31"/>
                  </a:cxn>
                  <a:cxn ang="0">
                    <a:pos x="48" y="36"/>
                  </a:cxn>
                  <a:cxn ang="0">
                    <a:pos x="47" y="43"/>
                  </a:cxn>
                  <a:cxn ang="0">
                    <a:pos x="48" y="43"/>
                  </a:cxn>
                  <a:cxn ang="0">
                    <a:pos x="53" y="41"/>
                  </a:cxn>
                  <a:cxn ang="0">
                    <a:pos x="53" y="44"/>
                  </a:cxn>
                  <a:cxn ang="0">
                    <a:pos x="50" y="48"/>
                  </a:cxn>
                  <a:cxn ang="0">
                    <a:pos x="51" y="49"/>
                  </a:cxn>
                  <a:cxn ang="0">
                    <a:pos x="55" y="45"/>
                  </a:cxn>
                  <a:cxn ang="0">
                    <a:pos x="60" y="41"/>
                  </a:cxn>
                  <a:cxn ang="0">
                    <a:pos x="59" y="44"/>
                  </a:cxn>
                  <a:cxn ang="0">
                    <a:pos x="55" y="48"/>
                  </a:cxn>
                  <a:cxn ang="0">
                    <a:pos x="55" y="52"/>
                  </a:cxn>
                  <a:cxn ang="0">
                    <a:pos x="56" y="56"/>
                  </a:cxn>
                  <a:cxn ang="0">
                    <a:pos x="56" y="58"/>
                  </a:cxn>
                  <a:cxn ang="0">
                    <a:pos x="54" y="58"/>
                  </a:cxn>
                  <a:cxn ang="0">
                    <a:pos x="56" y="61"/>
                  </a:cxn>
                  <a:cxn ang="0">
                    <a:pos x="58" y="66"/>
                  </a:cxn>
                  <a:cxn ang="0">
                    <a:pos x="51" y="76"/>
                  </a:cxn>
                  <a:cxn ang="0">
                    <a:pos x="47" y="79"/>
                  </a:cxn>
                  <a:cxn ang="0">
                    <a:pos x="49" y="75"/>
                  </a:cxn>
                  <a:cxn ang="0">
                    <a:pos x="54" y="67"/>
                  </a:cxn>
                  <a:cxn ang="0">
                    <a:pos x="51" y="61"/>
                  </a:cxn>
                  <a:cxn ang="0">
                    <a:pos x="44" y="61"/>
                  </a:cxn>
                  <a:cxn ang="0">
                    <a:pos x="39" y="65"/>
                  </a:cxn>
                  <a:cxn ang="0">
                    <a:pos x="37" y="72"/>
                  </a:cxn>
                  <a:cxn ang="0">
                    <a:pos x="31" y="75"/>
                  </a:cxn>
                  <a:cxn ang="0">
                    <a:pos x="18" y="76"/>
                  </a:cxn>
                  <a:cxn ang="0">
                    <a:pos x="13" y="81"/>
                  </a:cxn>
                  <a:cxn ang="0">
                    <a:pos x="7" y="82"/>
                  </a:cxn>
                  <a:cxn ang="0">
                    <a:pos x="6" y="79"/>
                  </a:cxn>
                  <a:cxn ang="0">
                    <a:pos x="10" y="70"/>
                  </a:cxn>
                  <a:cxn ang="0">
                    <a:pos x="12" y="63"/>
                  </a:cxn>
                  <a:cxn ang="0">
                    <a:pos x="8" y="63"/>
                  </a:cxn>
                  <a:cxn ang="0">
                    <a:pos x="4" y="66"/>
                  </a:cxn>
                  <a:cxn ang="0">
                    <a:pos x="1" y="65"/>
                  </a:cxn>
                  <a:cxn ang="0">
                    <a:pos x="3" y="62"/>
                  </a:cxn>
                  <a:cxn ang="0">
                    <a:pos x="4" y="60"/>
                  </a:cxn>
                  <a:cxn ang="0">
                    <a:pos x="1" y="26"/>
                  </a:cxn>
                  <a:cxn ang="0">
                    <a:pos x="0" y="7"/>
                  </a:cxn>
                  <a:cxn ang="0">
                    <a:pos x="4" y="2"/>
                  </a:cxn>
                  <a:cxn ang="0">
                    <a:pos x="6" y="0"/>
                  </a:cxn>
                </a:cxnLst>
                <a:rect l="0" t="0" r="r" b="b"/>
                <a:pathLst>
                  <a:path w="60" h="83">
                    <a:moveTo>
                      <a:pt x="6" y="0"/>
                    </a:moveTo>
                    <a:lnTo>
                      <a:pt x="10" y="7"/>
                    </a:lnTo>
                    <a:lnTo>
                      <a:pt x="12" y="12"/>
                    </a:lnTo>
                    <a:lnTo>
                      <a:pt x="12" y="16"/>
                    </a:lnTo>
                    <a:lnTo>
                      <a:pt x="16" y="20"/>
                    </a:lnTo>
                    <a:lnTo>
                      <a:pt x="20" y="24"/>
                    </a:lnTo>
                    <a:lnTo>
                      <a:pt x="24" y="27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3" y="33"/>
                    </a:lnTo>
                    <a:lnTo>
                      <a:pt x="22" y="35"/>
                    </a:lnTo>
                    <a:lnTo>
                      <a:pt x="22" y="38"/>
                    </a:lnTo>
                    <a:lnTo>
                      <a:pt x="21" y="40"/>
                    </a:lnTo>
                    <a:lnTo>
                      <a:pt x="22" y="42"/>
                    </a:lnTo>
                    <a:lnTo>
                      <a:pt x="25" y="43"/>
                    </a:lnTo>
                    <a:lnTo>
                      <a:pt x="28" y="43"/>
                    </a:lnTo>
                    <a:lnTo>
                      <a:pt x="34" y="43"/>
                    </a:lnTo>
                    <a:lnTo>
                      <a:pt x="34" y="42"/>
                    </a:lnTo>
                    <a:lnTo>
                      <a:pt x="34" y="40"/>
                    </a:lnTo>
                    <a:lnTo>
                      <a:pt x="35" y="36"/>
                    </a:lnTo>
                    <a:lnTo>
                      <a:pt x="36" y="33"/>
                    </a:lnTo>
                    <a:lnTo>
                      <a:pt x="37" y="30"/>
                    </a:lnTo>
                    <a:lnTo>
                      <a:pt x="39" y="28"/>
                    </a:lnTo>
                    <a:lnTo>
                      <a:pt x="41" y="27"/>
                    </a:lnTo>
                    <a:lnTo>
                      <a:pt x="44" y="27"/>
                    </a:lnTo>
                    <a:lnTo>
                      <a:pt x="48" y="31"/>
                    </a:lnTo>
                    <a:lnTo>
                      <a:pt x="48" y="33"/>
                    </a:lnTo>
                    <a:lnTo>
                      <a:pt x="48" y="36"/>
                    </a:lnTo>
                    <a:lnTo>
                      <a:pt x="47" y="40"/>
                    </a:lnTo>
                    <a:lnTo>
                      <a:pt x="47" y="43"/>
                    </a:lnTo>
                    <a:lnTo>
                      <a:pt x="47" y="43"/>
                    </a:lnTo>
                    <a:lnTo>
                      <a:pt x="48" y="43"/>
                    </a:lnTo>
                    <a:lnTo>
                      <a:pt x="52" y="41"/>
                    </a:lnTo>
                    <a:lnTo>
                      <a:pt x="53" y="41"/>
                    </a:lnTo>
                    <a:lnTo>
                      <a:pt x="53" y="42"/>
                    </a:lnTo>
                    <a:lnTo>
                      <a:pt x="53" y="44"/>
                    </a:lnTo>
                    <a:lnTo>
                      <a:pt x="51" y="46"/>
                    </a:lnTo>
                    <a:lnTo>
                      <a:pt x="50" y="48"/>
                    </a:lnTo>
                    <a:lnTo>
                      <a:pt x="50" y="49"/>
                    </a:lnTo>
                    <a:lnTo>
                      <a:pt x="51" y="49"/>
                    </a:lnTo>
                    <a:lnTo>
                      <a:pt x="53" y="48"/>
                    </a:lnTo>
                    <a:lnTo>
                      <a:pt x="55" y="45"/>
                    </a:lnTo>
                    <a:lnTo>
                      <a:pt x="58" y="41"/>
                    </a:lnTo>
                    <a:lnTo>
                      <a:pt x="60" y="41"/>
                    </a:lnTo>
                    <a:lnTo>
                      <a:pt x="60" y="42"/>
                    </a:lnTo>
                    <a:lnTo>
                      <a:pt x="59" y="44"/>
                    </a:lnTo>
                    <a:lnTo>
                      <a:pt x="57" y="46"/>
                    </a:lnTo>
                    <a:lnTo>
                      <a:pt x="55" y="48"/>
                    </a:lnTo>
                    <a:lnTo>
                      <a:pt x="55" y="50"/>
                    </a:lnTo>
                    <a:lnTo>
                      <a:pt x="55" y="52"/>
                    </a:lnTo>
                    <a:lnTo>
                      <a:pt x="55" y="54"/>
                    </a:lnTo>
                    <a:lnTo>
                      <a:pt x="56" y="56"/>
                    </a:lnTo>
                    <a:lnTo>
                      <a:pt x="57" y="58"/>
                    </a:lnTo>
                    <a:lnTo>
                      <a:pt x="56" y="58"/>
                    </a:lnTo>
                    <a:lnTo>
                      <a:pt x="55" y="57"/>
                    </a:lnTo>
                    <a:lnTo>
                      <a:pt x="54" y="58"/>
                    </a:lnTo>
                    <a:lnTo>
                      <a:pt x="55" y="59"/>
                    </a:lnTo>
                    <a:lnTo>
                      <a:pt x="56" y="61"/>
                    </a:lnTo>
                    <a:lnTo>
                      <a:pt x="58" y="63"/>
                    </a:lnTo>
                    <a:lnTo>
                      <a:pt x="58" y="66"/>
                    </a:lnTo>
                    <a:lnTo>
                      <a:pt x="55" y="71"/>
                    </a:lnTo>
                    <a:lnTo>
                      <a:pt x="51" y="76"/>
                    </a:lnTo>
                    <a:lnTo>
                      <a:pt x="47" y="81"/>
                    </a:lnTo>
                    <a:lnTo>
                      <a:pt x="47" y="79"/>
                    </a:lnTo>
                    <a:lnTo>
                      <a:pt x="48" y="79"/>
                    </a:lnTo>
                    <a:lnTo>
                      <a:pt x="49" y="75"/>
                    </a:lnTo>
                    <a:lnTo>
                      <a:pt x="52" y="71"/>
                    </a:lnTo>
                    <a:lnTo>
                      <a:pt x="54" y="67"/>
                    </a:lnTo>
                    <a:lnTo>
                      <a:pt x="53" y="63"/>
                    </a:lnTo>
                    <a:lnTo>
                      <a:pt x="51" y="61"/>
                    </a:lnTo>
                    <a:lnTo>
                      <a:pt x="47" y="61"/>
                    </a:lnTo>
                    <a:lnTo>
                      <a:pt x="44" y="61"/>
                    </a:lnTo>
                    <a:lnTo>
                      <a:pt x="41" y="63"/>
                    </a:lnTo>
                    <a:lnTo>
                      <a:pt x="39" y="65"/>
                    </a:lnTo>
                    <a:lnTo>
                      <a:pt x="38" y="68"/>
                    </a:lnTo>
                    <a:lnTo>
                      <a:pt x="37" y="72"/>
                    </a:lnTo>
                    <a:lnTo>
                      <a:pt x="35" y="74"/>
                    </a:lnTo>
                    <a:lnTo>
                      <a:pt x="31" y="75"/>
                    </a:lnTo>
                    <a:lnTo>
                      <a:pt x="22" y="75"/>
                    </a:lnTo>
                    <a:lnTo>
                      <a:pt x="18" y="76"/>
                    </a:lnTo>
                    <a:lnTo>
                      <a:pt x="15" y="78"/>
                    </a:lnTo>
                    <a:lnTo>
                      <a:pt x="13" y="81"/>
                    </a:lnTo>
                    <a:lnTo>
                      <a:pt x="9" y="83"/>
                    </a:lnTo>
                    <a:lnTo>
                      <a:pt x="7" y="82"/>
                    </a:lnTo>
                    <a:lnTo>
                      <a:pt x="6" y="80"/>
                    </a:lnTo>
                    <a:lnTo>
                      <a:pt x="6" y="79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2" y="67"/>
                    </a:lnTo>
                    <a:lnTo>
                      <a:pt x="12" y="63"/>
                    </a:lnTo>
                    <a:lnTo>
                      <a:pt x="11" y="62"/>
                    </a:lnTo>
                    <a:lnTo>
                      <a:pt x="8" y="63"/>
                    </a:lnTo>
                    <a:lnTo>
                      <a:pt x="6" y="64"/>
                    </a:lnTo>
                    <a:lnTo>
                      <a:pt x="4" y="66"/>
                    </a:lnTo>
                    <a:lnTo>
                      <a:pt x="2" y="66"/>
                    </a:lnTo>
                    <a:lnTo>
                      <a:pt x="1" y="65"/>
                    </a:lnTo>
                    <a:lnTo>
                      <a:pt x="2" y="64"/>
                    </a:lnTo>
                    <a:lnTo>
                      <a:pt x="3" y="62"/>
                    </a:lnTo>
                    <a:lnTo>
                      <a:pt x="4" y="61"/>
                    </a:lnTo>
                    <a:lnTo>
                      <a:pt x="4" y="60"/>
                    </a:lnTo>
                    <a:lnTo>
                      <a:pt x="3" y="43"/>
                    </a:lnTo>
                    <a:lnTo>
                      <a:pt x="1" y="26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48"/>
              <p:cNvSpPr>
                <a:spLocks/>
              </p:cNvSpPr>
              <p:nvPr/>
            </p:nvSpPr>
            <p:spPr bwMode="auto">
              <a:xfrm>
                <a:off x="6221973" y="3358485"/>
                <a:ext cx="18636" cy="79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5" y="1"/>
                  </a:cxn>
                  <a:cxn ang="0">
                    <a:pos x="6" y="1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3" y="3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3" y="0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2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49"/>
              <p:cNvSpPr>
                <a:spLocks/>
              </p:cNvSpPr>
              <p:nvPr/>
            </p:nvSpPr>
            <p:spPr bwMode="auto">
              <a:xfrm>
                <a:off x="5742783" y="3872283"/>
                <a:ext cx="71879" cy="4259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7" y="14"/>
                  </a:cxn>
                  <a:cxn ang="0">
                    <a:pos x="5" y="15"/>
                  </a:cxn>
                  <a:cxn ang="0">
                    <a:pos x="3" y="15"/>
                  </a:cxn>
                  <a:cxn ang="0">
                    <a:pos x="2" y="16"/>
                  </a:cxn>
                  <a:cxn ang="0">
                    <a:pos x="1" y="16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9" y="9"/>
                  </a:cxn>
                  <a:cxn ang="0">
                    <a:pos x="17" y="3"/>
                  </a:cxn>
                  <a:cxn ang="0">
                    <a:pos x="24" y="1"/>
                  </a:cxn>
                  <a:cxn ang="0">
                    <a:pos x="26" y="1"/>
                  </a:cxn>
                  <a:cxn ang="0">
                    <a:pos x="27" y="0"/>
                  </a:cxn>
                </a:cxnLst>
                <a:rect l="0" t="0" r="r" b="b"/>
                <a:pathLst>
                  <a:path w="27" h="16">
                    <a:moveTo>
                      <a:pt x="27" y="0"/>
                    </a:moveTo>
                    <a:lnTo>
                      <a:pt x="7" y="14"/>
                    </a:lnTo>
                    <a:lnTo>
                      <a:pt x="5" y="15"/>
                    </a:lnTo>
                    <a:lnTo>
                      <a:pt x="3" y="15"/>
                    </a:lnTo>
                    <a:lnTo>
                      <a:pt x="2" y="16"/>
                    </a:lnTo>
                    <a:lnTo>
                      <a:pt x="1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9" y="9"/>
                    </a:lnTo>
                    <a:lnTo>
                      <a:pt x="17" y="3"/>
                    </a:lnTo>
                    <a:lnTo>
                      <a:pt x="24" y="1"/>
                    </a:lnTo>
                    <a:lnTo>
                      <a:pt x="26" y="1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50"/>
              <p:cNvSpPr>
                <a:spLocks/>
              </p:cNvSpPr>
              <p:nvPr/>
            </p:nvSpPr>
            <p:spPr bwMode="auto">
              <a:xfrm>
                <a:off x="4023024" y="4505878"/>
                <a:ext cx="13312" cy="266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6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4" y="10"/>
                  </a:cxn>
                  <a:cxn ang="0">
                    <a:pos x="3" y="10"/>
                  </a:cxn>
                  <a:cxn ang="0">
                    <a:pos x="2" y="9"/>
                  </a:cxn>
                  <a:cxn ang="0">
                    <a:pos x="2" y="8"/>
                  </a:cxn>
                  <a:cxn ang="0">
                    <a:pos x="1" y="8"/>
                  </a:cxn>
                  <a:cxn ang="0">
                    <a:pos x="1" y="7"/>
                  </a:cxn>
                  <a:cxn ang="0">
                    <a:pos x="1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4" y="6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4" y="10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2" y="8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151"/>
              <p:cNvSpPr>
                <a:spLocks/>
              </p:cNvSpPr>
              <p:nvPr/>
            </p:nvSpPr>
            <p:spPr bwMode="auto">
              <a:xfrm>
                <a:off x="5732134" y="4686905"/>
                <a:ext cx="18636" cy="3993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1"/>
                  </a:cxn>
                  <a:cxn ang="0">
                    <a:pos x="6" y="3"/>
                  </a:cxn>
                  <a:cxn ang="0">
                    <a:pos x="7" y="6"/>
                  </a:cxn>
                  <a:cxn ang="0">
                    <a:pos x="6" y="10"/>
                  </a:cxn>
                  <a:cxn ang="0">
                    <a:pos x="4" y="15"/>
                  </a:cxn>
                  <a:cxn ang="0">
                    <a:pos x="4" y="15"/>
                  </a:cxn>
                  <a:cxn ang="0">
                    <a:pos x="3" y="15"/>
                  </a:cxn>
                  <a:cxn ang="0">
                    <a:pos x="2" y="15"/>
                  </a:cxn>
                  <a:cxn ang="0">
                    <a:pos x="1" y="14"/>
                  </a:cxn>
                  <a:cxn ang="0">
                    <a:pos x="0" y="13"/>
                  </a:cxn>
                  <a:cxn ang="0">
                    <a:pos x="1" y="10"/>
                  </a:cxn>
                  <a:cxn ang="0">
                    <a:pos x="3" y="7"/>
                  </a:cxn>
                  <a:cxn ang="0">
                    <a:pos x="4" y="5"/>
                  </a:cxn>
                  <a:cxn ang="0">
                    <a:pos x="3" y="2"/>
                  </a:cxn>
                  <a:cxn ang="0">
                    <a:pos x="2" y="0"/>
                  </a:cxn>
                </a:cxnLst>
                <a:rect l="0" t="0" r="r" b="b"/>
                <a:pathLst>
                  <a:path w="7" h="15">
                    <a:moveTo>
                      <a:pt x="2" y="0"/>
                    </a:moveTo>
                    <a:lnTo>
                      <a:pt x="4" y="1"/>
                    </a:lnTo>
                    <a:lnTo>
                      <a:pt x="6" y="3"/>
                    </a:lnTo>
                    <a:lnTo>
                      <a:pt x="7" y="6"/>
                    </a:lnTo>
                    <a:lnTo>
                      <a:pt x="6" y="10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1" y="14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3" y="7"/>
                    </a:lnTo>
                    <a:lnTo>
                      <a:pt x="4" y="5"/>
                    </a:lnTo>
                    <a:lnTo>
                      <a:pt x="3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52"/>
              <p:cNvSpPr>
                <a:spLocks/>
              </p:cNvSpPr>
              <p:nvPr/>
            </p:nvSpPr>
            <p:spPr bwMode="auto">
              <a:xfrm>
                <a:off x="5702850" y="4678918"/>
                <a:ext cx="34609" cy="79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5" y="1"/>
                  </a:cxn>
                  <a:cxn ang="0">
                    <a:pos x="9" y="2"/>
                  </a:cxn>
                  <a:cxn ang="0">
                    <a:pos x="13" y="3"/>
                  </a:cxn>
                  <a:cxn ang="0">
                    <a:pos x="7" y="2"/>
                  </a:cxn>
                  <a:cxn ang="0">
                    <a:pos x="0" y="0"/>
                  </a:cxn>
                </a:cxnLst>
                <a:rect l="0" t="0" r="r" b="b"/>
                <a:pathLst>
                  <a:path w="13" h="3">
                    <a:moveTo>
                      <a:pt x="0" y="0"/>
                    </a:moveTo>
                    <a:lnTo>
                      <a:pt x="1" y="0"/>
                    </a:lnTo>
                    <a:lnTo>
                      <a:pt x="5" y="1"/>
                    </a:lnTo>
                    <a:lnTo>
                      <a:pt x="9" y="2"/>
                    </a:lnTo>
                    <a:lnTo>
                      <a:pt x="13" y="3"/>
                    </a:lnTo>
                    <a:lnTo>
                      <a:pt x="7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153"/>
              <p:cNvSpPr>
                <a:spLocks/>
              </p:cNvSpPr>
              <p:nvPr/>
            </p:nvSpPr>
            <p:spPr bwMode="auto">
              <a:xfrm>
                <a:off x="5391377" y="4899879"/>
                <a:ext cx="492501" cy="141096"/>
              </a:xfrm>
              <a:custGeom>
                <a:avLst/>
                <a:gdLst/>
                <a:ahLst/>
                <a:cxnLst>
                  <a:cxn ang="0">
                    <a:pos x="68" y="1"/>
                  </a:cxn>
                  <a:cxn ang="0">
                    <a:pos x="67" y="3"/>
                  </a:cxn>
                  <a:cxn ang="0">
                    <a:pos x="76" y="3"/>
                  </a:cxn>
                  <a:cxn ang="0">
                    <a:pos x="88" y="5"/>
                  </a:cxn>
                  <a:cxn ang="0">
                    <a:pos x="101" y="10"/>
                  </a:cxn>
                  <a:cxn ang="0">
                    <a:pos x="109" y="9"/>
                  </a:cxn>
                  <a:cxn ang="0">
                    <a:pos x="123" y="10"/>
                  </a:cxn>
                  <a:cxn ang="0">
                    <a:pos x="137" y="17"/>
                  </a:cxn>
                  <a:cxn ang="0">
                    <a:pos x="146" y="23"/>
                  </a:cxn>
                  <a:cxn ang="0">
                    <a:pos x="149" y="22"/>
                  </a:cxn>
                  <a:cxn ang="0">
                    <a:pos x="152" y="22"/>
                  </a:cxn>
                  <a:cxn ang="0">
                    <a:pos x="162" y="27"/>
                  </a:cxn>
                  <a:cxn ang="0">
                    <a:pos x="170" y="29"/>
                  </a:cxn>
                  <a:cxn ang="0">
                    <a:pos x="176" y="28"/>
                  </a:cxn>
                  <a:cxn ang="0">
                    <a:pos x="181" y="27"/>
                  </a:cxn>
                  <a:cxn ang="0">
                    <a:pos x="185" y="29"/>
                  </a:cxn>
                  <a:cxn ang="0">
                    <a:pos x="185" y="38"/>
                  </a:cxn>
                  <a:cxn ang="0">
                    <a:pos x="180" y="42"/>
                  </a:cxn>
                  <a:cxn ang="0">
                    <a:pos x="166" y="44"/>
                  </a:cxn>
                  <a:cxn ang="0">
                    <a:pos x="141" y="52"/>
                  </a:cxn>
                  <a:cxn ang="0">
                    <a:pos x="133" y="53"/>
                  </a:cxn>
                  <a:cxn ang="0">
                    <a:pos x="140" y="45"/>
                  </a:cxn>
                  <a:cxn ang="0">
                    <a:pos x="144" y="40"/>
                  </a:cxn>
                  <a:cxn ang="0">
                    <a:pos x="142" y="37"/>
                  </a:cxn>
                  <a:cxn ang="0">
                    <a:pos x="130" y="35"/>
                  </a:cxn>
                  <a:cxn ang="0">
                    <a:pos x="118" y="33"/>
                  </a:cxn>
                  <a:cxn ang="0">
                    <a:pos x="115" y="29"/>
                  </a:cxn>
                  <a:cxn ang="0">
                    <a:pos x="113" y="23"/>
                  </a:cxn>
                  <a:cxn ang="0">
                    <a:pos x="111" y="24"/>
                  </a:cxn>
                  <a:cxn ang="0">
                    <a:pos x="96" y="21"/>
                  </a:cxn>
                  <a:cxn ang="0">
                    <a:pos x="74" y="17"/>
                  </a:cxn>
                  <a:cxn ang="0">
                    <a:pos x="59" y="19"/>
                  </a:cxn>
                  <a:cxn ang="0">
                    <a:pos x="43" y="22"/>
                  </a:cxn>
                  <a:cxn ang="0">
                    <a:pos x="31" y="25"/>
                  </a:cxn>
                  <a:cxn ang="0">
                    <a:pos x="23" y="26"/>
                  </a:cxn>
                  <a:cxn ang="0">
                    <a:pos x="12" y="33"/>
                  </a:cxn>
                  <a:cxn ang="0">
                    <a:pos x="6" y="36"/>
                  </a:cxn>
                  <a:cxn ang="0">
                    <a:pos x="1" y="35"/>
                  </a:cxn>
                  <a:cxn ang="0">
                    <a:pos x="6" y="27"/>
                  </a:cxn>
                  <a:cxn ang="0">
                    <a:pos x="18" y="15"/>
                  </a:cxn>
                  <a:cxn ang="0">
                    <a:pos x="35" y="8"/>
                  </a:cxn>
                  <a:cxn ang="0">
                    <a:pos x="54" y="2"/>
                  </a:cxn>
                  <a:cxn ang="0">
                    <a:pos x="68" y="0"/>
                  </a:cxn>
                </a:cxnLst>
                <a:rect l="0" t="0" r="r" b="b"/>
                <a:pathLst>
                  <a:path w="185" h="53">
                    <a:moveTo>
                      <a:pt x="68" y="0"/>
                    </a:moveTo>
                    <a:lnTo>
                      <a:pt x="68" y="1"/>
                    </a:lnTo>
                    <a:lnTo>
                      <a:pt x="67" y="2"/>
                    </a:lnTo>
                    <a:lnTo>
                      <a:pt x="67" y="3"/>
                    </a:lnTo>
                    <a:lnTo>
                      <a:pt x="72" y="3"/>
                    </a:lnTo>
                    <a:lnTo>
                      <a:pt x="76" y="3"/>
                    </a:lnTo>
                    <a:lnTo>
                      <a:pt x="81" y="3"/>
                    </a:lnTo>
                    <a:lnTo>
                      <a:pt x="88" y="5"/>
                    </a:lnTo>
                    <a:lnTo>
                      <a:pt x="95" y="8"/>
                    </a:lnTo>
                    <a:lnTo>
                      <a:pt x="101" y="10"/>
                    </a:lnTo>
                    <a:lnTo>
                      <a:pt x="105" y="10"/>
                    </a:lnTo>
                    <a:lnTo>
                      <a:pt x="109" y="9"/>
                    </a:lnTo>
                    <a:lnTo>
                      <a:pt x="112" y="8"/>
                    </a:lnTo>
                    <a:lnTo>
                      <a:pt x="123" y="10"/>
                    </a:lnTo>
                    <a:lnTo>
                      <a:pt x="132" y="14"/>
                    </a:lnTo>
                    <a:lnTo>
                      <a:pt x="137" y="17"/>
                    </a:lnTo>
                    <a:lnTo>
                      <a:pt x="141" y="20"/>
                    </a:lnTo>
                    <a:lnTo>
                      <a:pt x="146" y="23"/>
                    </a:lnTo>
                    <a:lnTo>
                      <a:pt x="148" y="23"/>
                    </a:lnTo>
                    <a:lnTo>
                      <a:pt x="149" y="22"/>
                    </a:lnTo>
                    <a:lnTo>
                      <a:pt x="151" y="22"/>
                    </a:lnTo>
                    <a:lnTo>
                      <a:pt x="152" y="22"/>
                    </a:lnTo>
                    <a:lnTo>
                      <a:pt x="157" y="24"/>
                    </a:lnTo>
                    <a:lnTo>
                      <a:pt x="162" y="27"/>
                    </a:lnTo>
                    <a:lnTo>
                      <a:pt x="167" y="29"/>
                    </a:lnTo>
                    <a:lnTo>
                      <a:pt x="170" y="29"/>
                    </a:lnTo>
                    <a:lnTo>
                      <a:pt x="173" y="29"/>
                    </a:lnTo>
                    <a:lnTo>
                      <a:pt x="176" y="28"/>
                    </a:lnTo>
                    <a:lnTo>
                      <a:pt x="178" y="27"/>
                    </a:lnTo>
                    <a:lnTo>
                      <a:pt x="181" y="27"/>
                    </a:lnTo>
                    <a:lnTo>
                      <a:pt x="183" y="27"/>
                    </a:lnTo>
                    <a:lnTo>
                      <a:pt x="185" y="29"/>
                    </a:lnTo>
                    <a:lnTo>
                      <a:pt x="185" y="32"/>
                    </a:lnTo>
                    <a:lnTo>
                      <a:pt x="185" y="38"/>
                    </a:lnTo>
                    <a:lnTo>
                      <a:pt x="184" y="40"/>
                    </a:lnTo>
                    <a:lnTo>
                      <a:pt x="180" y="42"/>
                    </a:lnTo>
                    <a:lnTo>
                      <a:pt x="175" y="43"/>
                    </a:lnTo>
                    <a:lnTo>
                      <a:pt x="166" y="44"/>
                    </a:lnTo>
                    <a:lnTo>
                      <a:pt x="161" y="44"/>
                    </a:lnTo>
                    <a:lnTo>
                      <a:pt x="141" y="52"/>
                    </a:lnTo>
                    <a:lnTo>
                      <a:pt x="134" y="53"/>
                    </a:lnTo>
                    <a:lnTo>
                      <a:pt x="133" y="53"/>
                    </a:lnTo>
                    <a:lnTo>
                      <a:pt x="133" y="52"/>
                    </a:lnTo>
                    <a:lnTo>
                      <a:pt x="140" y="45"/>
                    </a:lnTo>
                    <a:lnTo>
                      <a:pt x="142" y="42"/>
                    </a:lnTo>
                    <a:lnTo>
                      <a:pt x="144" y="40"/>
                    </a:lnTo>
                    <a:lnTo>
                      <a:pt x="144" y="38"/>
                    </a:lnTo>
                    <a:lnTo>
                      <a:pt x="142" y="37"/>
                    </a:lnTo>
                    <a:lnTo>
                      <a:pt x="135" y="36"/>
                    </a:lnTo>
                    <a:lnTo>
                      <a:pt x="130" y="35"/>
                    </a:lnTo>
                    <a:lnTo>
                      <a:pt x="124" y="35"/>
                    </a:lnTo>
                    <a:lnTo>
                      <a:pt x="118" y="33"/>
                    </a:lnTo>
                    <a:lnTo>
                      <a:pt x="116" y="31"/>
                    </a:lnTo>
                    <a:lnTo>
                      <a:pt x="115" y="29"/>
                    </a:lnTo>
                    <a:lnTo>
                      <a:pt x="114" y="25"/>
                    </a:lnTo>
                    <a:lnTo>
                      <a:pt x="113" y="23"/>
                    </a:lnTo>
                    <a:lnTo>
                      <a:pt x="112" y="23"/>
                    </a:lnTo>
                    <a:lnTo>
                      <a:pt x="111" y="24"/>
                    </a:lnTo>
                    <a:lnTo>
                      <a:pt x="110" y="24"/>
                    </a:lnTo>
                    <a:lnTo>
                      <a:pt x="96" y="21"/>
                    </a:lnTo>
                    <a:lnTo>
                      <a:pt x="81" y="18"/>
                    </a:lnTo>
                    <a:lnTo>
                      <a:pt x="74" y="17"/>
                    </a:lnTo>
                    <a:lnTo>
                      <a:pt x="67" y="18"/>
                    </a:lnTo>
                    <a:lnTo>
                      <a:pt x="59" y="19"/>
                    </a:lnTo>
                    <a:lnTo>
                      <a:pt x="51" y="20"/>
                    </a:lnTo>
                    <a:lnTo>
                      <a:pt x="43" y="22"/>
                    </a:lnTo>
                    <a:lnTo>
                      <a:pt x="36" y="23"/>
                    </a:lnTo>
                    <a:lnTo>
                      <a:pt x="31" y="25"/>
                    </a:lnTo>
                    <a:lnTo>
                      <a:pt x="28" y="25"/>
                    </a:lnTo>
                    <a:lnTo>
                      <a:pt x="23" y="26"/>
                    </a:lnTo>
                    <a:lnTo>
                      <a:pt x="18" y="27"/>
                    </a:lnTo>
                    <a:lnTo>
                      <a:pt x="12" y="33"/>
                    </a:lnTo>
                    <a:lnTo>
                      <a:pt x="9" y="36"/>
                    </a:lnTo>
                    <a:lnTo>
                      <a:pt x="6" y="36"/>
                    </a:lnTo>
                    <a:lnTo>
                      <a:pt x="3" y="35"/>
                    </a:lnTo>
                    <a:lnTo>
                      <a:pt x="1" y="35"/>
                    </a:lnTo>
                    <a:lnTo>
                      <a:pt x="0" y="34"/>
                    </a:lnTo>
                    <a:lnTo>
                      <a:pt x="6" y="27"/>
                    </a:lnTo>
                    <a:lnTo>
                      <a:pt x="12" y="19"/>
                    </a:lnTo>
                    <a:lnTo>
                      <a:pt x="18" y="15"/>
                    </a:lnTo>
                    <a:lnTo>
                      <a:pt x="26" y="11"/>
                    </a:lnTo>
                    <a:lnTo>
                      <a:pt x="35" y="8"/>
                    </a:lnTo>
                    <a:lnTo>
                      <a:pt x="45" y="4"/>
                    </a:lnTo>
                    <a:lnTo>
                      <a:pt x="54" y="2"/>
                    </a:lnTo>
                    <a:lnTo>
                      <a:pt x="62" y="1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54"/>
              <p:cNvSpPr>
                <a:spLocks/>
              </p:cNvSpPr>
              <p:nvPr/>
            </p:nvSpPr>
            <p:spPr bwMode="auto">
              <a:xfrm>
                <a:off x="6104838" y="2221741"/>
                <a:ext cx="10649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"/>
                  </a:cxn>
                  <a:cxn ang="0">
                    <a:pos x="4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2" y="1"/>
                    </a:lnTo>
                    <a:lnTo>
                      <a:pt x="4" y="2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55"/>
              <p:cNvSpPr>
                <a:spLocks noEditPoints="1"/>
              </p:cNvSpPr>
              <p:nvPr/>
            </p:nvSpPr>
            <p:spPr bwMode="auto">
              <a:xfrm>
                <a:off x="6115486" y="2227066"/>
                <a:ext cx="53243" cy="31946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20" y="12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20" h="12">
                    <a:moveTo>
                      <a:pt x="2" y="1"/>
                    </a:moveTo>
                    <a:lnTo>
                      <a:pt x="20" y="12"/>
                    </a:lnTo>
                    <a:lnTo>
                      <a:pt x="2" y="1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56"/>
              <p:cNvSpPr>
                <a:spLocks/>
              </p:cNvSpPr>
              <p:nvPr/>
            </p:nvSpPr>
            <p:spPr bwMode="auto">
              <a:xfrm>
                <a:off x="6001012" y="2165835"/>
                <a:ext cx="13312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57"/>
              <p:cNvSpPr>
                <a:spLocks/>
              </p:cNvSpPr>
              <p:nvPr/>
            </p:nvSpPr>
            <p:spPr bwMode="auto">
              <a:xfrm>
                <a:off x="6014324" y="2171159"/>
                <a:ext cx="47919" cy="239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9"/>
                  </a:cxn>
                  <a:cxn ang="0">
                    <a:pos x="9" y="5"/>
                  </a:cxn>
                  <a:cxn ang="0">
                    <a:pos x="0" y="0"/>
                  </a:cxn>
                </a:cxnLst>
                <a:rect l="0" t="0" r="r" b="b"/>
                <a:pathLst>
                  <a:path w="18" h="9">
                    <a:moveTo>
                      <a:pt x="0" y="0"/>
                    </a:moveTo>
                    <a:lnTo>
                      <a:pt x="18" y="9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58"/>
              <p:cNvSpPr>
                <a:spLocks/>
              </p:cNvSpPr>
              <p:nvPr/>
            </p:nvSpPr>
            <p:spPr bwMode="auto">
              <a:xfrm>
                <a:off x="5700188" y="2035390"/>
                <a:ext cx="26622" cy="79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59"/>
              <p:cNvSpPr>
                <a:spLocks/>
              </p:cNvSpPr>
              <p:nvPr/>
            </p:nvSpPr>
            <p:spPr bwMode="auto">
              <a:xfrm>
                <a:off x="5902513" y="4966432"/>
                <a:ext cx="274204" cy="122460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78" y="3"/>
                  </a:cxn>
                  <a:cxn ang="0">
                    <a:pos x="84" y="1"/>
                  </a:cxn>
                  <a:cxn ang="0">
                    <a:pos x="91" y="1"/>
                  </a:cxn>
                  <a:cxn ang="0">
                    <a:pos x="99" y="4"/>
                  </a:cxn>
                  <a:cxn ang="0">
                    <a:pos x="103" y="10"/>
                  </a:cxn>
                  <a:cxn ang="0">
                    <a:pos x="97" y="17"/>
                  </a:cxn>
                  <a:cxn ang="0">
                    <a:pos x="94" y="16"/>
                  </a:cxn>
                  <a:cxn ang="0">
                    <a:pos x="84" y="16"/>
                  </a:cxn>
                  <a:cxn ang="0">
                    <a:pos x="74" y="21"/>
                  </a:cxn>
                  <a:cxn ang="0">
                    <a:pos x="67" y="27"/>
                  </a:cxn>
                  <a:cxn ang="0">
                    <a:pos x="65" y="25"/>
                  </a:cxn>
                  <a:cxn ang="0">
                    <a:pos x="60" y="25"/>
                  </a:cxn>
                  <a:cxn ang="0">
                    <a:pos x="51" y="34"/>
                  </a:cxn>
                  <a:cxn ang="0">
                    <a:pos x="45" y="36"/>
                  </a:cxn>
                  <a:cxn ang="0">
                    <a:pos x="42" y="34"/>
                  </a:cxn>
                  <a:cxn ang="0">
                    <a:pos x="37" y="35"/>
                  </a:cxn>
                  <a:cxn ang="0">
                    <a:pos x="29" y="39"/>
                  </a:cxn>
                  <a:cxn ang="0">
                    <a:pos x="22" y="39"/>
                  </a:cxn>
                  <a:cxn ang="0">
                    <a:pos x="17" y="41"/>
                  </a:cxn>
                  <a:cxn ang="0">
                    <a:pos x="11" y="46"/>
                  </a:cxn>
                  <a:cxn ang="0">
                    <a:pos x="3" y="44"/>
                  </a:cxn>
                  <a:cxn ang="0">
                    <a:pos x="0" y="40"/>
                  </a:cxn>
                  <a:cxn ang="0">
                    <a:pos x="3" y="36"/>
                  </a:cxn>
                  <a:cxn ang="0">
                    <a:pos x="9" y="35"/>
                  </a:cxn>
                  <a:cxn ang="0">
                    <a:pos x="19" y="35"/>
                  </a:cxn>
                  <a:cxn ang="0">
                    <a:pos x="25" y="35"/>
                  </a:cxn>
                  <a:cxn ang="0">
                    <a:pos x="30" y="31"/>
                  </a:cxn>
                  <a:cxn ang="0">
                    <a:pos x="29" y="24"/>
                  </a:cxn>
                  <a:cxn ang="0">
                    <a:pos x="17" y="15"/>
                  </a:cxn>
                  <a:cxn ang="0">
                    <a:pos x="17" y="9"/>
                  </a:cxn>
                  <a:cxn ang="0">
                    <a:pos x="21" y="6"/>
                  </a:cxn>
                  <a:cxn ang="0">
                    <a:pos x="28" y="6"/>
                  </a:cxn>
                  <a:cxn ang="0">
                    <a:pos x="34" y="7"/>
                  </a:cxn>
                  <a:cxn ang="0">
                    <a:pos x="45" y="6"/>
                  </a:cxn>
                  <a:cxn ang="0">
                    <a:pos x="61" y="1"/>
                  </a:cxn>
                </a:cxnLst>
                <a:rect l="0" t="0" r="r" b="b"/>
                <a:pathLst>
                  <a:path w="103" h="46">
                    <a:moveTo>
                      <a:pt x="69" y="0"/>
                    </a:moveTo>
                    <a:lnTo>
                      <a:pt x="72" y="0"/>
                    </a:lnTo>
                    <a:lnTo>
                      <a:pt x="75" y="2"/>
                    </a:lnTo>
                    <a:lnTo>
                      <a:pt x="78" y="3"/>
                    </a:lnTo>
                    <a:lnTo>
                      <a:pt x="81" y="2"/>
                    </a:lnTo>
                    <a:lnTo>
                      <a:pt x="84" y="1"/>
                    </a:lnTo>
                    <a:lnTo>
                      <a:pt x="88" y="0"/>
                    </a:lnTo>
                    <a:lnTo>
                      <a:pt x="91" y="1"/>
                    </a:lnTo>
                    <a:lnTo>
                      <a:pt x="95" y="2"/>
                    </a:lnTo>
                    <a:lnTo>
                      <a:pt x="99" y="4"/>
                    </a:lnTo>
                    <a:lnTo>
                      <a:pt x="102" y="7"/>
                    </a:lnTo>
                    <a:lnTo>
                      <a:pt x="103" y="10"/>
                    </a:lnTo>
                    <a:lnTo>
                      <a:pt x="102" y="14"/>
                    </a:lnTo>
                    <a:lnTo>
                      <a:pt x="97" y="17"/>
                    </a:lnTo>
                    <a:lnTo>
                      <a:pt x="96" y="17"/>
                    </a:lnTo>
                    <a:lnTo>
                      <a:pt x="94" y="16"/>
                    </a:lnTo>
                    <a:lnTo>
                      <a:pt x="92" y="15"/>
                    </a:lnTo>
                    <a:lnTo>
                      <a:pt x="84" y="16"/>
                    </a:lnTo>
                    <a:lnTo>
                      <a:pt x="77" y="19"/>
                    </a:lnTo>
                    <a:lnTo>
                      <a:pt x="74" y="21"/>
                    </a:lnTo>
                    <a:lnTo>
                      <a:pt x="71" y="25"/>
                    </a:lnTo>
                    <a:lnTo>
                      <a:pt x="67" y="27"/>
                    </a:lnTo>
                    <a:lnTo>
                      <a:pt x="66" y="26"/>
                    </a:lnTo>
                    <a:lnTo>
                      <a:pt x="65" y="25"/>
                    </a:lnTo>
                    <a:lnTo>
                      <a:pt x="64" y="24"/>
                    </a:lnTo>
                    <a:lnTo>
                      <a:pt x="60" y="25"/>
                    </a:lnTo>
                    <a:lnTo>
                      <a:pt x="57" y="28"/>
                    </a:lnTo>
                    <a:lnTo>
                      <a:pt x="51" y="34"/>
                    </a:lnTo>
                    <a:lnTo>
                      <a:pt x="47" y="36"/>
                    </a:lnTo>
                    <a:lnTo>
                      <a:pt x="45" y="36"/>
                    </a:lnTo>
                    <a:lnTo>
                      <a:pt x="43" y="34"/>
                    </a:lnTo>
                    <a:lnTo>
                      <a:pt x="42" y="34"/>
                    </a:lnTo>
                    <a:lnTo>
                      <a:pt x="41" y="34"/>
                    </a:lnTo>
                    <a:lnTo>
                      <a:pt x="37" y="35"/>
                    </a:lnTo>
                    <a:lnTo>
                      <a:pt x="33" y="38"/>
                    </a:lnTo>
                    <a:lnTo>
                      <a:pt x="29" y="39"/>
                    </a:lnTo>
                    <a:lnTo>
                      <a:pt x="26" y="40"/>
                    </a:lnTo>
                    <a:lnTo>
                      <a:pt x="22" y="39"/>
                    </a:lnTo>
                    <a:lnTo>
                      <a:pt x="19" y="40"/>
                    </a:lnTo>
                    <a:lnTo>
                      <a:pt x="17" y="41"/>
                    </a:lnTo>
                    <a:lnTo>
                      <a:pt x="13" y="45"/>
                    </a:lnTo>
                    <a:lnTo>
                      <a:pt x="11" y="46"/>
                    </a:lnTo>
                    <a:lnTo>
                      <a:pt x="7" y="45"/>
                    </a:lnTo>
                    <a:lnTo>
                      <a:pt x="3" y="44"/>
                    </a:lnTo>
                    <a:lnTo>
                      <a:pt x="0" y="41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3" y="36"/>
                    </a:lnTo>
                    <a:lnTo>
                      <a:pt x="4" y="36"/>
                    </a:lnTo>
                    <a:lnTo>
                      <a:pt x="9" y="35"/>
                    </a:lnTo>
                    <a:lnTo>
                      <a:pt x="15" y="34"/>
                    </a:lnTo>
                    <a:lnTo>
                      <a:pt x="19" y="35"/>
                    </a:lnTo>
                    <a:lnTo>
                      <a:pt x="22" y="35"/>
                    </a:lnTo>
                    <a:lnTo>
                      <a:pt x="25" y="35"/>
                    </a:lnTo>
                    <a:lnTo>
                      <a:pt x="27" y="34"/>
                    </a:lnTo>
                    <a:lnTo>
                      <a:pt x="30" y="31"/>
                    </a:lnTo>
                    <a:lnTo>
                      <a:pt x="31" y="27"/>
                    </a:lnTo>
                    <a:lnTo>
                      <a:pt x="29" y="24"/>
                    </a:lnTo>
                    <a:lnTo>
                      <a:pt x="20" y="16"/>
                    </a:lnTo>
                    <a:lnTo>
                      <a:pt x="17" y="15"/>
                    </a:lnTo>
                    <a:lnTo>
                      <a:pt x="16" y="13"/>
                    </a:lnTo>
                    <a:lnTo>
                      <a:pt x="17" y="9"/>
                    </a:lnTo>
                    <a:lnTo>
                      <a:pt x="18" y="6"/>
                    </a:lnTo>
                    <a:lnTo>
                      <a:pt x="21" y="6"/>
                    </a:lnTo>
                    <a:lnTo>
                      <a:pt x="24" y="6"/>
                    </a:lnTo>
                    <a:lnTo>
                      <a:pt x="28" y="6"/>
                    </a:lnTo>
                    <a:lnTo>
                      <a:pt x="31" y="7"/>
                    </a:lnTo>
                    <a:lnTo>
                      <a:pt x="34" y="7"/>
                    </a:lnTo>
                    <a:lnTo>
                      <a:pt x="35" y="8"/>
                    </a:lnTo>
                    <a:lnTo>
                      <a:pt x="45" y="6"/>
                    </a:lnTo>
                    <a:lnTo>
                      <a:pt x="53" y="3"/>
                    </a:lnTo>
                    <a:lnTo>
                      <a:pt x="61" y="1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0"/>
              <p:cNvSpPr>
                <a:spLocks/>
              </p:cNvSpPr>
              <p:nvPr/>
            </p:nvSpPr>
            <p:spPr bwMode="auto">
              <a:xfrm>
                <a:off x="6219310" y="4963771"/>
                <a:ext cx="53243" cy="3993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7" y="0"/>
                  </a:cxn>
                  <a:cxn ang="0">
                    <a:pos x="20" y="3"/>
                  </a:cxn>
                  <a:cxn ang="0">
                    <a:pos x="20" y="6"/>
                  </a:cxn>
                  <a:cxn ang="0">
                    <a:pos x="18" y="9"/>
                  </a:cxn>
                  <a:cxn ang="0">
                    <a:pos x="14" y="12"/>
                  </a:cxn>
                  <a:cxn ang="0">
                    <a:pos x="10" y="14"/>
                  </a:cxn>
                  <a:cxn ang="0">
                    <a:pos x="6" y="15"/>
                  </a:cxn>
                  <a:cxn ang="0">
                    <a:pos x="2" y="15"/>
                  </a:cxn>
                  <a:cxn ang="0">
                    <a:pos x="1" y="14"/>
                  </a:cxn>
                  <a:cxn ang="0">
                    <a:pos x="1" y="13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7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12" y="1"/>
                  </a:cxn>
                  <a:cxn ang="0">
                    <a:pos x="15" y="0"/>
                  </a:cxn>
                </a:cxnLst>
                <a:rect l="0" t="0" r="r" b="b"/>
                <a:pathLst>
                  <a:path w="20" h="15">
                    <a:moveTo>
                      <a:pt x="15" y="0"/>
                    </a:moveTo>
                    <a:lnTo>
                      <a:pt x="17" y="0"/>
                    </a:lnTo>
                    <a:lnTo>
                      <a:pt x="20" y="3"/>
                    </a:lnTo>
                    <a:lnTo>
                      <a:pt x="20" y="6"/>
                    </a:lnTo>
                    <a:lnTo>
                      <a:pt x="18" y="9"/>
                    </a:lnTo>
                    <a:lnTo>
                      <a:pt x="14" y="12"/>
                    </a:lnTo>
                    <a:lnTo>
                      <a:pt x="10" y="14"/>
                    </a:lnTo>
                    <a:lnTo>
                      <a:pt x="6" y="15"/>
                    </a:lnTo>
                    <a:lnTo>
                      <a:pt x="2" y="15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161"/>
              <p:cNvSpPr>
                <a:spLocks/>
              </p:cNvSpPr>
              <p:nvPr/>
            </p:nvSpPr>
            <p:spPr bwMode="auto">
              <a:xfrm>
                <a:off x="5058606" y="5975393"/>
                <a:ext cx="37270" cy="399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7" y="4"/>
                  </a:cxn>
                  <a:cxn ang="0">
                    <a:pos x="10" y="5"/>
                  </a:cxn>
                  <a:cxn ang="0">
                    <a:pos x="13" y="7"/>
                  </a:cxn>
                  <a:cxn ang="0">
                    <a:pos x="14" y="10"/>
                  </a:cxn>
                  <a:cxn ang="0">
                    <a:pos x="13" y="13"/>
                  </a:cxn>
                  <a:cxn ang="0">
                    <a:pos x="10" y="15"/>
                  </a:cxn>
                  <a:cxn ang="0">
                    <a:pos x="6" y="15"/>
                  </a:cxn>
                  <a:cxn ang="0">
                    <a:pos x="2" y="14"/>
                  </a:cxn>
                  <a:cxn ang="0">
                    <a:pos x="1" y="12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14" h="15">
                    <a:moveTo>
                      <a:pt x="0" y="0"/>
                    </a:moveTo>
                    <a:lnTo>
                      <a:pt x="3" y="2"/>
                    </a:lnTo>
                    <a:lnTo>
                      <a:pt x="7" y="4"/>
                    </a:lnTo>
                    <a:lnTo>
                      <a:pt x="10" y="5"/>
                    </a:lnTo>
                    <a:lnTo>
                      <a:pt x="13" y="7"/>
                    </a:lnTo>
                    <a:lnTo>
                      <a:pt x="14" y="10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6" y="15"/>
                    </a:lnTo>
                    <a:lnTo>
                      <a:pt x="2" y="14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62"/>
              <p:cNvSpPr>
                <a:spLocks noEditPoints="1"/>
              </p:cNvSpPr>
              <p:nvPr/>
            </p:nvSpPr>
            <p:spPr bwMode="auto">
              <a:xfrm>
                <a:off x="3465757" y="2353082"/>
                <a:ext cx="3628531" cy="4123695"/>
              </a:xfrm>
              <a:custGeom>
                <a:avLst/>
                <a:gdLst/>
                <a:ahLst/>
                <a:cxnLst>
                  <a:cxn ang="0">
                    <a:pos x="782" y="897"/>
                  </a:cxn>
                  <a:cxn ang="0">
                    <a:pos x="586" y="158"/>
                  </a:cxn>
                  <a:cxn ang="0">
                    <a:pos x="232" y="0"/>
                  </a:cxn>
                  <a:cxn ang="0">
                    <a:pos x="289" y="51"/>
                  </a:cxn>
                  <a:cxn ang="0">
                    <a:pos x="376" y="78"/>
                  </a:cxn>
                  <a:cxn ang="0">
                    <a:pos x="458" y="132"/>
                  </a:cxn>
                  <a:cxn ang="0">
                    <a:pos x="545" y="128"/>
                  </a:cxn>
                  <a:cxn ang="0">
                    <a:pos x="553" y="51"/>
                  </a:cxn>
                  <a:cxn ang="0">
                    <a:pos x="615" y="130"/>
                  </a:cxn>
                  <a:cxn ang="0">
                    <a:pos x="631" y="133"/>
                  </a:cxn>
                  <a:cxn ang="0">
                    <a:pos x="604" y="179"/>
                  </a:cxn>
                  <a:cxn ang="0">
                    <a:pos x="573" y="211"/>
                  </a:cxn>
                  <a:cxn ang="0">
                    <a:pos x="574" y="302"/>
                  </a:cxn>
                  <a:cxn ang="0">
                    <a:pos x="712" y="381"/>
                  </a:cxn>
                  <a:cxn ang="0">
                    <a:pos x="745" y="364"/>
                  </a:cxn>
                  <a:cxn ang="0">
                    <a:pos x="713" y="225"/>
                  </a:cxn>
                  <a:cxn ang="0">
                    <a:pos x="792" y="209"/>
                  </a:cxn>
                  <a:cxn ang="0">
                    <a:pos x="835" y="246"/>
                  </a:cxn>
                  <a:cxn ang="0">
                    <a:pos x="869" y="234"/>
                  </a:cxn>
                  <a:cxn ang="0">
                    <a:pos x="934" y="306"/>
                  </a:cxn>
                  <a:cxn ang="0">
                    <a:pos x="897" y="394"/>
                  </a:cxn>
                  <a:cxn ang="0">
                    <a:pos x="914" y="427"/>
                  </a:cxn>
                  <a:cxn ang="0">
                    <a:pos x="919" y="498"/>
                  </a:cxn>
                  <a:cxn ang="0">
                    <a:pos x="861" y="637"/>
                  </a:cxn>
                  <a:cxn ang="0">
                    <a:pos x="860" y="686"/>
                  </a:cxn>
                  <a:cxn ang="0">
                    <a:pos x="812" y="760"/>
                  </a:cxn>
                  <a:cxn ang="0">
                    <a:pos x="800" y="920"/>
                  </a:cxn>
                  <a:cxn ang="0">
                    <a:pos x="716" y="841"/>
                  </a:cxn>
                  <a:cxn ang="0">
                    <a:pos x="630" y="860"/>
                  </a:cxn>
                  <a:cxn ang="0">
                    <a:pos x="547" y="851"/>
                  </a:cxn>
                  <a:cxn ang="0">
                    <a:pos x="495" y="946"/>
                  </a:cxn>
                  <a:cxn ang="0">
                    <a:pos x="625" y="1046"/>
                  </a:cxn>
                  <a:cxn ang="0">
                    <a:pos x="675" y="1075"/>
                  </a:cxn>
                  <a:cxn ang="0">
                    <a:pos x="761" y="1164"/>
                  </a:cxn>
                  <a:cxn ang="0">
                    <a:pos x="927" y="1156"/>
                  </a:cxn>
                  <a:cxn ang="0">
                    <a:pos x="1036" y="1130"/>
                  </a:cxn>
                  <a:cxn ang="0">
                    <a:pos x="1117" y="1100"/>
                  </a:cxn>
                  <a:cxn ang="0">
                    <a:pos x="1220" y="1115"/>
                  </a:cxn>
                  <a:cxn ang="0">
                    <a:pos x="1253" y="1165"/>
                  </a:cxn>
                  <a:cxn ang="0">
                    <a:pos x="1307" y="1135"/>
                  </a:cxn>
                  <a:cxn ang="0">
                    <a:pos x="853" y="1549"/>
                  </a:cxn>
                  <a:cxn ang="0">
                    <a:pos x="835" y="1436"/>
                  </a:cxn>
                  <a:cxn ang="0">
                    <a:pos x="818" y="1351"/>
                  </a:cxn>
                  <a:cxn ang="0">
                    <a:pos x="870" y="1232"/>
                  </a:cxn>
                  <a:cxn ang="0">
                    <a:pos x="787" y="1231"/>
                  </a:cxn>
                  <a:cxn ang="0">
                    <a:pos x="685" y="1167"/>
                  </a:cxn>
                  <a:cxn ang="0">
                    <a:pos x="541" y="1110"/>
                  </a:cxn>
                  <a:cxn ang="0">
                    <a:pos x="374" y="1056"/>
                  </a:cxn>
                  <a:cxn ang="0">
                    <a:pos x="310" y="935"/>
                  </a:cxn>
                  <a:cxn ang="0">
                    <a:pos x="231" y="793"/>
                  </a:cxn>
                  <a:cxn ang="0">
                    <a:pos x="231" y="856"/>
                  </a:cxn>
                  <a:cxn ang="0">
                    <a:pos x="232" y="886"/>
                  </a:cxn>
                  <a:cxn ang="0">
                    <a:pos x="177" y="746"/>
                  </a:cxn>
                  <a:cxn ang="0">
                    <a:pos x="121" y="586"/>
                  </a:cxn>
                  <a:cxn ang="0">
                    <a:pos x="188" y="427"/>
                  </a:cxn>
                  <a:cxn ang="0">
                    <a:pos x="171" y="358"/>
                  </a:cxn>
                  <a:cxn ang="0">
                    <a:pos x="185" y="277"/>
                  </a:cxn>
                  <a:cxn ang="0">
                    <a:pos x="190" y="212"/>
                  </a:cxn>
                  <a:cxn ang="0">
                    <a:pos x="169" y="172"/>
                  </a:cxn>
                  <a:cxn ang="0">
                    <a:pos x="113" y="133"/>
                  </a:cxn>
                  <a:cxn ang="0">
                    <a:pos x="28" y="149"/>
                  </a:cxn>
                  <a:cxn ang="0">
                    <a:pos x="75" y="84"/>
                  </a:cxn>
                  <a:cxn ang="0">
                    <a:pos x="162" y="20"/>
                  </a:cxn>
                </a:cxnLst>
                <a:rect l="0" t="0" r="r" b="b"/>
                <a:pathLst>
                  <a:path w="1363" h="1549">
                    <a:moveTo>
                      <a:pt x="1254" y="1171"/>
                    </a:moveTo>
                    <a:lnTo>
                      <a:pt x="1253" y="1173"/>
                    </a:lnTo>
                    <a:lnTo>
                      <a:pt x="1253" y="1175"/>
                    </a:lnTo>
                    <a:lnTo>
                      <a:pt x="1254" y="1176"/>
                    </a:lnTo>
                    <a:lnTo>
                      <a:pt x="1256" y="1176"/>
                    </a:lnTo>
                    <a:lnTo>
                      <a:pt x="1257" y="1175"/>
                    </a:lnTo>
                    <a:lnTo>
                      <a:pt x="1260" y="1173"/>
                    </a:lnTo>
                    <a:lnTo>
                      <a:pt x="1258" y="1174"/>
                    </a:lnTo>
                    <a:lnTo>
                      <a:pt x="1257" y="1174"/>
                    </a:lnTo>
                    <a:lnTo>
                      <a:pt x="1256" y="1174"/>
                    </a:lnTo>
                    <a:lnTo>
                      <a:pt x="1255" y="1173"/>
                    </a:lnTo>
                    <a:lnTo>
                      <a:pt x="1254" y="1172"/>
                    </a:lnTo>
                    <a:lnTo>
                      <a:pt x="1254" y="1172"/>
                    </a:lnTo>
                    <a:lnTo>
                      <a:pt x="1254" y="1171"/>
                    </a:lnTo>
                    <a:close/>
                    <a:moveTo>
                      <a:pt x="765" y="1160"/>
                    </a:moveTo>
                    <a:lnTo>
                      <a:pt x="765" y="1161"/>
                    </a:lnTo>
                    <a:lnTo>
                      <a:pt x="765" y="1160"/>
                    </a:lnTo>
                    <a:close/>
                    <a:moveTo>
                      <a:pt x="981" y="1148"/>
                    </a:moveTo>
                    <a:lnTo>
                      <a:pt x="981" y="1150"/>
                    </a:lnTo>
                    <a:lnTo>
                      <a:pt x="979" y="1152"/>
                    </a:lnTo>
                    <a:lnTo>
                      <a:pt x="977" y="1154"/>
                    </a:lnTo>
                    <a:lnTo>
                      <a:pt x="973" y="1161"/>
                    </a:lnTo>
                    <a:lnTo>
                      <a:pt x="972" y="1165"/>
                    </a:lnTo>
                    <a:lnTo>
                      <a:pt x="972" y="1169"/>
                    </a:lnTo>
                    <a:lnTo>
                      <a:pt x="973" y="1171"/>
                    </a:lnTo>
                    <a:lnTo>
                      <a:pt x="976" y="1173"/>
                    </a:lnTo>
                    <a:lnTo>
                      <a:pt x="980" y="1175"/>
                    </a:lnTo>
                    <a:lnTo>
                      <a:pt x="983" y="1174"/>
                    </a:lnTo>
                    <a:lnTo>
                      <a:pt x="987" y="1172"/>
                    </a:lnTo>
                    <a:lnTo>
                      <a:pt x="990" y="1169"/>
                    </a:lnTo>
                    <a:lnTo>
                      <a:pt x="991" y="1165"/>
                    </a:lnTo>
                    <a:lnTo>
                      <a:pt x="991" y="1161"/>
                    </a:lnTo>
                    <a:lnTo>
                      <a:pt x="989" y="1158"/>
                    </a:lnTo>
                    <a:lnTo>
                      <a:pt x="986" y="1155"/>
                    </a:lnTo>
                    <a:lnTo>
                      <a:pt x="983" y="1152"/>
                    </a:lnTo>
                    <a:lnTo>
                      <a:pt x="981" y="1148"/>
                    </a:lnTo>
                    <a:close/>
                    <a:moveTo>
                      <a:pt x="1102" y="1104"/>
                    </a:moveTo>
                    <a:lnTo>
                      <a:pt x="1101" y="1105"/>
                    </a:lnTo>
                    <a:lnTo>
                      <a:pt x="1100" y="1105"/>
                    </a:lnTo>
                    <a:lnTo>
                      <a:pt x="1102" y="1104"/>
                    </a:lnTo>
                    <a:close/>
                    <a:moveTo>
                      <a:pt x="1103" y="1104"/>
                    </a:moveTo>
                    <a:lnTo>
                      <a:pt x="1103" y="1104"/>
                    </a:lnTo>
                    <a:lnTo>
                      <a:pt x="1102" y="1104"/>
                    </a:lnTo>
                    <a:lnTo>
                      <a:pt x="1103" y="1104"/>
                    </a:lnTo>
                    <a:close/>
                    <a:moveTo>
                      <a:pt x="784" y="894"/>
                    </a:moveTo>
                    <a:lnTo>
                      <a:pt x="783" y="895"/>
                    </a:lnTo>
                    <a:lnTo>
                      <a:pt x="783" y="895"/>
                    </a:lnTo>
                    <a:lnTo>
                      <a:pt x="782" y="897"/>
                    </a:lnTo>
                    <a:lnTo>
                      <a:pt x="782" y="897"/>
                    </a:lnTo>
                    <a:lnTo>
                      <a:pt x="783" y="896"/>
                    </a:lnTo>
                    <a:lnTo>
                      <a:pt x="784" y="895"/>
                    </a:lnTo>
                    <a:lnTo>
                      <a:pt x="784" y="895"/>
                    </a:lnTo>
                    <a:lnTo>
                      <a:pt x="784" y="894"/>
                    </a:lnTo>
                    <a:lnTo>
                      <a:pt x="784" y="894"/>
                    </a:lnTo>
                    <a:close/>
                    <a:moveTo>
                      <a:pt x="797" y="850"/>
                    </a:moveTo>
                    <a:lnTo>
                      <a:pt x="797" y="851"/>
                    </a:lnTo>
                    <a:lnTo>
                      <a:pt x="797" y="852"/>
                    </a:lnTo>
                    <a:lnTo>
                      <a:pt x="797" y="853"/>
                    </a:lnTo>
                    <a:lnTo>
                      <a:pt x="798" y="854"/>
                    </a:lnTo>
                    <a:lnTo>
                      <a:pt x="798" y="855"/>
                    </a:lnTo>
                    <a:lnTo>
                      <a:pt x="800" y="857"/>
                    </a:lnTo>
                    <a:lnTo>
                      <a:pt x="801" y="860"/>
                    </a:lnTo>
                    <a:lnTo>
                      <a:pt x="802" y="862"/>
                    </a:lnTo>
                    <a:lnTo>
                      <a:pt x="800" y="856"/>
                    </a:lnTo>
                    <a:lnTo>
                      <a:pt x="797" y="850"/>
                    </a:lnTo>
                    <a:close/>
                    <a:moveTo>
                      <a:pt x="852" y="610"/>
                    </a:moveTo>
                    <a:lnTo>
                      <a:pt x="850" y="614"/>
                    </a:lnTo>
                    <a:lnTo>
                      <a:pt x="849" y="619"/>
                    </a:lnTo>
                    <a:lnTo>
                      <a:pt x="851" y="614"/>
                    </a:lnTo>
                    <a:lnTo>
                      <a:pt x="852" y="610"/>
                    </a:lnTo>
                    <a:close/>
                    <a:moveTo>
                      <a:pt x="731" y="397"/>
                    </a:moveTo>
                    <a:lnTo>
                      <a:pt x="730" y="398"/>
                    </a:lnTo>
                    <a:lnTo>
                      <a:pt x="729" y="399"/>
                    </a:lnTo>
                    <a:lnTo>
                      <a:pt x="727" y="399"/>
                    </a:lnTo>
                    <a:lnTo>
                      <a:pt x="727" y="400"/>
                    </a:lnTo>
                    <a:lnTo>
                      <a:pt x="726" y="401"/>
                    </a:lnTo>
                    <a:lnTo>
                      <a:pt x="727" y="402"/>
                    </a:lnTo>
                    <a:lnTo>
                      <a:pt x="727" y="402"/>
                    </a:lnTo>
                    <a:lnTo>
                      <a:pt x="730" y="400"/>
                    </a:lnTo>
                    <a:lnTo>
                      <a:pt x="730" y="399"/>
                    </a:lnTo>
                    <a:lnTo>
                      <a:pt x="731" y="398"/>
                    </a:lnTo>
                    <a:lnTo>
                      <a:pt x="731" y="397"/>
                    </a:lnTo>
                    <a:close/>
                    <a:moveTo>
                      <a:pt x="563" y="179"/>
                    </a:moveTo>
                    <a:lnTo>
                      <a:pt x="563" y="181"/>
                    </a:lnTo>
                    <a:lnTo>
                      <a:pt x="564" y="184"/>
                    </a:lnTo>
                    <a:lnTo>
                      <a:pt x="564" y="184"/>
                    </a:lnTo>
                    <a:lnTo>
                      <a:pt x="569" y="185"/>
                    </a:lnTo>
                    <a:lnTo>
                      <a:pt x="574" y="186"/>
                    </a:lnTo>
                    <a:lnTo>
                      <a:pt x="570" y="181"/>
                    </a:lnTo>
                    <a:lnTo>
                      <a:pt x="567" y="180"/>
                    </a:lnTo>
                    <a:lnTo>
                      <a:pt x="563" y="179"/>
                    </a:lnTo>
                    <a:lnTo>
                      <a:pt x="563" y="179"/>
                    </a:lnTo>
                    <a:close/>
                    <a:moveTo>
                      <a:pt x="583" y="150"/>
                    </a:moveTo>
                    <a:lnTo>
                      <a:pt x="581" y="150"/>
                    </a:lnTo>
                    <a:lnTo>
                      <a:pt x="581" y="152"/>
                    </a:lnTo>
                    <a:lnTo>
                      <a:pt x="586" y="158"/>
                    </a:lnTo>
                    <a:lnTo>
                      <a:pt x="589" y="161"/>
                    </a:lnTo>
                    <a:lnTo>
                      <a:pt x="592" y="163"/>
                    </a:lnTo>
                    <a:lnTo>
                      <a:pt x="595" y="163"/>
                    </a:lnTo>
                    <a:lnTo>
                      <a:pt x="597" y="162"/>
                    </a:lnTo>
                    <a:lnTo>
                      <a:pt x="599" y="161"/>
                    </a:lnTo>
                    <a:lnTo>
                      <a:pt x="602" y="161"/>
                    </a:lnTo>
                    <a:lnTo>
                      <a:pt x="609" y="161"/>
                    </a:lnTo>
                    <a:lnTo>
                      <a:pt x="611" y="161"/>
                    </a:lnTo>
                    <a:lnTo>
                      <a:pt x="612" y="161"/>
                    </a:lnTo>
                    <a:lnTo>
                      <a:pt x="609" y="160"/>
                    </a:lnTo>
                    <a:lnTo>
                      <a:pt x="606" y="157"/>
                    </a:lnTo>
                    <a:lnTo>
                      <a:pt x="601" y="153"/>
                    </a:lnTo>
                    <a:lnTo>
                      <a:pt x="596" y="151"/>
                    </a:lnTo>
                    <a:lnTo>
                      <a:pt x="593" y="151"/>
                    </a:lnTo>
                    <a:lnTo>
                      <a:pt x="586" y="150"/>
                    </a:lnTo>
                    <a:lnTo>
                      <a:pt x="583" y="150"/>
                    </a:lnTo>
                    <a:close/>
                    <a:moveTo>
                      <a:pt x="88" y="92"/>
                    </a:moveTo>
                    <a:lnTo>
                      <a:pt x="86" y="93"/>
                    </a:lnTo>
                    <a:lnTo>
                      <a:pt x="87" y="93"/>
                    </a:lnTo>
                    <a:lnTo>
                      <a:pt x="88" y="92"/>
                    </a:lnTo>
                    <a:close/>
                    <a:moveTo>
                      <a:pt x="340" y="66"/>
                    </a:moveTo>
                    <a:lnTo>
                      <a:pt x="334" y="67"/>
                    </a:lnTo>
                    <a:lnTo>
                      <a:pt x="320" y="70"/>
                    </a:lnTo>
                    <a:lnTo>
                      <a:pt x="314" y="71"/>
                    </a:lnTo>
                    <a:lnTo>
                      <a:pt x="311" y="72"/>
                    </a:lnTo>
                    <a:lnTo>
                      <a:pt x="311" y="73"/>
                    </a:lnTo>
                    <a:lnTo>
                      <a:pt x="311" y="75"/>
                    </a:lnTo>
                    <a:lnTo>
                      <a:pt x="311" y="75"/>
                    </a:lnTo>
                    <a:lnTo>
                      <a:pt x="316" y="75"/>
                    </a:lnTo>
                    <a:lnTo>
                      <a:pt x="321" y="73"/>
                    </a:lnTo>
                    <a:lnTo>
                      <a:pt x="327" y="71"/>
                    </a:lnTo>
                    <a:lnTo>
                      <a:pt x="335" y="68"/>
                    </a:lnTo>
                    <a:lnTo>
                      <a:pt x="340" y="66"/>
                    </a:lnTo>
                    <a:close/>
                    <a:moveTo>
                      <a:pt x="182" y="28"/>
                    </a:moveTo>
                    <a:lnTo>
                      <a:pt x="181" y="30"/>
                    </a:lnTo>
                    <a:lnTo>
                      <a:pt x="180" y="32"/>
                    </a:lnTo>
                    <a:lnTo>
                      <a:pt x="178" y="35"/>
                    </a:lnTo>
                    <a:lnTo>
                      <a:pt x="177" y="37"/>
                    </a:lnTo>
                    <a:lnTo>
                      <a:pt x="177" y="39"/>
                    </a:lnTo>
                    <a:lnTo>
                      <a:pt x="179" y="39"/>
                    </a:lnTo>
                    <a:lnTo>
                      <a:pt x="181" y="37"/>
                    </a:lnTo>
                    <a:lnTo>
                      <a:pt x="182" y="33"/>
                    </a:lnTo>
                    <a:lnTo>
                      <a:pt x="183" y="30"/>
                    </a:lnTo>
                    <a:lnTo>
                      <a:pt x="183" y="29"/>
                    </a:lnTo>
                    <a:lnTo>
                      <a:pt x="183" y="29"/>
                    </a:lnTo>
                    <a:lnTo>
                      <a:pt x="182" y="29"/>
                    </a:lnTo>
                    <a:lnTo>
                      <a:pt x="182" y="28"/>
                    </a:lnTo>
                    <a:close/>
                    <a:moveTo>
                      <a:pt x="232" y="0"/>
                    </a:moveTo>
                    <a:lnTo>
                      <a:pt x="233" y="0"/>
                    </a:lnTo>
                    <a:lnTo>
                      <a:pt x="234" y="0"/>
                    </a:lnTo>
                    <a:lnTo>
                      <a:pt x="234" y="2"/>
                    </a:lnTo>
                    <a:lnTo>
                      <a:pt x="235" y="2"/>
                    </a:lnTo>
                    <a:lnTo>
                      <a:pt x="235" y="4"/>
                    </a:lnTo>
                    <a:lnTo>
                      <a:pt x="235" y="4"/>
                    </a:lnTo>
                    <a:lnTo>
                      <a:pt x="236" y="5"/>
                    </a:lnTo>
                    <a:lnTo>
                      <a:pt x="238" y="5"/>
                    </a:lnTo>
                    <a:lnTo>
                      <a:pt x="241" y="5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5" y="3"/>
                    </a:lnTo>
                    <a:lnTo>
                      <a:pt x="245" y="2"/>
                    </a:lnTo>
                    <a:lnTo>
                      <a:pt x="244" y="1"/>
                    </a:lnTo>
                    <a:lnTo>
                      <a:pt x="244" y="1"/>
                    </a:lnTo>
                    <a:lnTo>
                      <a:pt x="250" y="2"/>
                    </a:lnTo>
                    <a:lnTo>
                      <a:pt x="256" y="4"/>
                    </a:lnTo>
                    <a:lnTo>
                      <a:pt x="262" y="6"/>
                    </a:lnTo>
                    <a:lnTo>
                      <a:pt x="262" y="7"/>
                    </a:lnTo>
                    <a:lnTo>
                      <a:pt x="261" y="7"/>
                    </a:lnTo>
                    <a:lnTo>
                      <a:pt x="260" y="7"/>
                    </a:lnTo>
                    <a:lnTo>
                      <a:pt x="256" y="7"/>
                    </a:lnTo>
                    <a:lnTo>
                      <a:pt x="255" y="8"/>
                    </a:lnTo>
                    <a:lnTo>
                      <a:pt x="255" y="8"/>
                    </a:lnTo>
                    <a:lnTo>
                      <a:pt x="255" y="9"/>
                    </a:lnTo>
                    <a:lnTo>
                      <a:pt x="257" y="11"/>
                    </a:lnTo>
                    <a:lnTo>
                      <a:pt x="260" y="12"/>
                    </a:lnTo>
                    <a:lnTo>
                      <a:pt x="263" y="13"/>
                    </a:lnTo>
                    <a:lnTo>
                      <a:pt x="266" y="15"/>
                    </a:lnTo>
                    <a:lnTo>
                      <a:pt x="266" y="16"/>
                    </a:lnTo>
                    <a:lnTo>
                      <a:pt x="264" y="16"/>
                    </a:lnTo>
                    <a:lnTo>
                      <a:pt x="263" y="17"/>
                    </a:lnTo>
                    <a:lnTo>
                      <a:pt x="260" y="17"/>
                    </a:lnTo>
                    <a:lnTo>
                      <a:pt x="259" y="18"/>
                    </a:lnTo>
                    <a:lnTo>
                      <a:pt x="259" y="20"/>
                    </a:lnTo>
                    <a:lnTo>
                      <a:pt x="260" y="20"/>
                    </a:lnTo>
                    <a:lnTo>
                      <a:pt x="262" y="22"/>
                    </a:lnTo>
                    <a:lnTo>
                      <a:pt x="263" y="22"/>
                    </a:lnTo>
                    <a:lnTo>
                      <a:pt x="264" y="22"/>
                    </a:lnTo>
                    <a:lnTo>
                      <a:pt x="265" y="23"/>
                    </a:lnTo>
                    <a:lnTo>
                      <a:pt x="267" y="23"/>
                    </a:lnTo>
                    <a:lnTo>
                      <a:pt x="269" y="24"/>
                    </a:lnTo>
                    <a:lnTo>
                      <a:pt x="271" y="28"/>
                    </a:lnTo>
                    <a:lnTo>
                      <a:pt x="274" y="34"/>
                    </a:lnTo>
                    <a:lnTo>
                      <a:pt x="276" y="38"/>
                    </a:lnTo>
                    <a:lnTo>
                      <a:pt x="281" y="44"/>
                    </a:lnTo>
                    <a:lnTo>
                      <a:pt x="287" y="49"/>
                    </a:lnTo>
                    <a:lnTo>
                      <a:pt x="289" y="51"/>
                    </a:lnTo>
                    <a:lnTo>
                      <a:pt x="292" y="53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2" y="57"/>
                    </a:lnTo>
                    <a:lnTo>
                      <a:pt x="292" y="57"/>
                    </a:lnTo>
                    <a:lnTo>
                      <a:pt x="292" y="59"/>
                    </a:lnTo>
                    <a:lnTo>
                      <a:pt x="295" y="65"/>
                    </a:lnTo>
                    <a:lnTo>
                      <a:pt x="301" y="71"/>
                    </a:lnTo>
                    <a:lnTo>
                      <a:pt x="301" y="68"/>
                    </a:lnTo>
                    <a:lnTo>
                      <a:pt x="301" y="68"/>
                    </a:lnTo>
                    <a:lnTo>
                      <a:pt x="321" y="66"/>
                    </a:lnTo>
                    <a:lnTo>
                      <a:pt x="334" y="63"/>
                    </a:lnTo>
                    <a:lnTo>
                      <a:pt x="347" y="62"/>
                    </a:lnTo>
                    <a:lnTo>
                      <a:pt x="347" y="62"/>
                    </a:lnTo>
                    <a:lnTo>
                      <a:pt x="347" y="62"/>
                    </a:lnTo>
                    <a:lnTo>
                      <a:pt x="346" y="63"/>
                    </a:lnTo>
                    <a:lnTo>
                      <a:pt x="345" y="65"/>
                    </a:lnTo>
                    <a:lnTo>
                      <a:pt x="348" y="64"/>
                    </a:lnTo>
                    <a:lnTo>
                      <a:pt x="353" y="62"/>
                    </a:lnTo>
                    <a:lnTo>
                      <a:pt x="356" y="61"/>
                    </a:lnTo>
                    <a:lnTo>
                      <a:pt x="358" y="60"/>
                    </a:lnTo>
                    <a:lnTo>
                      <a:pt x="360" y="62"/>
                    </a:lnTo>
                    <a:lnTo>
                      <a:pt x="360" y="64"/>
                    </a:lnTo>
                    <a:lnTo>
                      <a:pt x="357" y="73"/>
                    </a:lnTo>
                    <a:lnTo>
                      <a:pt x="356" y="76"/>
                    </a:lnTo>
                    <a:lnTo>
                      <a:pt x="356" y="77"/>
                    </a:lnTo>
                    <a:lnTo>
                      <a:pt x="358" y="79"/>
                    </a:lnTo>
                    <a:lnTo>
                      <a:pt x="358" y="79"/>
                    </a:lnTo>
                    <a:lnTo>
                      <a:pt x="359" y="79"/>
                    </a:lnTo>
                    <a:lnTo>
                      <a:pt x="362" y="78"/>
                    </a:lnTo>
                    <a:lnTo>
                      <a:pt x="364" y="75"/>
                    </a:lnTo>
                    <a:lnTo>
                      <a:pt x="366" y="73"/>
                    </a:lnTo>
                    <a:lnTo>
                      <a:pt x="369" y="71"/>
                    </a:lnTo>
                    <a:lnTo>
                      <a:pt x="372" y="70"/>
                    </a:lnTo>
                    <a:lnTo>
                      <a:pt x="373" y="71"/>
                    </a:lnTo>
                    <a:lnTo>
                      <a:pt x="372" y="73"/>
                    </a:lnTo>
                    <a:lnTo>
                      <a:pt x="370" y="74"/>
                    </a:lnTo>
                    <a:lnTo>
                      <a:pt x="366" y="78"/>
                    </a:lnTo>
                    <a:lnTo>
                      <a:pt x="365" y="80"/>
                    </a:lnTo>
                    <a:lnTo>
                      <a:pt x="365" y="81"/>
                    </a:lnTo>
                    <a:lnTo>
                      <a:pt x="366" y="81"/>
                    </a:lnTo>
                    <a:lnTo>
                      <a:pt x="367" y="82"/>
                    </a:lnTo>
                    <a:lnTo>
                      <a:pt x="368" y="82"/>
                    </a:lnTo>
                    <a:lnTo>
                      <a:pt x="369" y="81"/>
                    </a:lnTo>
                    <a:lnTo>
                      <a:pt x="370" y="81"/>
                    </a:lnTo>
                    <a:lnTo>
                      <a:pt x="373" y="80"/>
                    </a:lnTo>
                    <a:lnTo>
                      <a:pt x="375" y="78"/>
                    </a:lnTo>
                    <a:lnTo>
                      <a:pt x="376" y="78"/>
                    </a:lnTo>
                    <a:lnTo>
                      <a:pt x="377" y="77"/>
                    </a:lnTo>
                    <a:lnTo>
                      <a:pt x="378" y="76"/>
                    </a:lnTo>
                    <a:lnTo>
                      <a:pt x="380" y="76"/>
                    </a:lnTo>
                    <a:lnTo>
                      <a:pt x="382" y="77"/>
                    </a:lnTo>
                    <a:lnTo>
                      <a:pt x="384" y="78"/>
                    </a:lnTo>
                    <a:lnTo>
                      <a:pt x="385" y="79"/>
                    </a:lnTo>
                    <a:lnTo>
                      <a:pt x="389" y="82"/>
                    </a:lnTo>
                    <a:lnTo>
                      <a:pt x="390" y="84"/>
                    </a:lnTo>
                    <a:lnTo>
                      <a:pt x="391" y="85"/>
                    </a:lnTo>
                    <a:lnTo>
                      <a:pt x="390" y="86"/>
                    </a:lnTo>
                    <a:lnTo>
                      <a:pt x="389" y="86"/>
                    </a:lnTo>
                    <a:lnTo>
                      <a:pt x="388" y="87"/>
                    </a:lnTo>
                    <a:lnTo>
                      <a:pt x="388" y="88"/>
                    </a:lnTo>
                    <a:lnTo>
                      <a:pt x="389" y="89"/>
                    </a:lnTo>
                    <a:lnTo>
                      <a:pt x="392" y="90"/>
                    </a:lnTo>
                    <a:lnTo>
                      <a:pt x="397" y="93"/>
                    </a:lnTo>
                    <a:lnTo>
                      <a:pt x="404" y="96"/>
                    </a:lnTo>
                    <a:lnTo>
                      <a:pt x="407" y="96"/>
                    </a:lnTo>
                    <a:lnTo>
                      <a:pt x="410" y="96"/>
                    </a:lnTo>
                    <a:lnTo>
                      <a:pt x="413" y="96"/>
                    </a:lnTo>
                    <a:lnTo>
                      <a:pt x="416" y="96"/>
                    </a:lnTo>
                    <a:lnTo>
                      <a:pt x="418" y="98"/>
                    </a:lnTo>
                    <a:lnTo>
                      <a:pt x="418" y="101"/>
                    </a:lnTo>
                    <a:lnTo>
                      <a:pt x="416" y="104"/>
                    </a:lnTo>
                    <a:lnTo>
                      <a:pt x="412" y="107"/>
                    </a:lnTo>
                    <a:lnTo>
                      <a:pt x="410" y="109"/>
                    </a:lnTo>
                    <a:lnTo>
                      <a:pt x="410" y="112"/>
                    </a:lnTo>
                    <a:lnTo>
                      <a:pt x="411" y="115"/>
                    </a:lnTo>
                    <a:lnTo>
                      <a:pt x="413" y="116"/>
                    </a:lnTo>
                    <a:lnTo>
                      <a:pt x="417" y="116"/>
                    </a:lnTo>
                    <a:lnTo>
                      <a:pt x="420" y="116"/>
                    </a:lnTo>
                    <a:lnTo>
                      <a:pt x="423" y="117"/>
                    </a:lnTo>
                    <a:lnTo>
                      <a:pt x="437" y="121"/>
                    </a:lnTo>
                    <a:lnTo>
                      <a:pt x="451" y="125"/>
                    </a:lnTo>
                    <a:lnTo>
                      <a:pt x="451" y="125"/>
                    </a:lnTo>
                    <a:lnTo>
                      <a:pt x="452" y="124"/>
                    </a:lnTo>
                    <a:lnTo>
                      <a:pt x="453" y="122"/>
                    </a:lnTo>
                    <a:lnTo>
                      <a:pt x="453" y="121"/>
                    </a:lnTo>
                    <a:lnTo>
                      <a:pt x="453" y="121"/>
                    </a:lnTo>
                    <a:lnTo>
                      <a:pt x="453" y="121"/>
                    </a:lnTo>
                    <a:lnTo>
                      <a:pt x="455" y="126"/>
                    </a:lnTo>
                    <a:lnTo>
                      <a:pt x="456" y="136"/>
                    </a:lnTo>
                    <a:lnTo>
                      <a:pt x="458" y="141"/>
                    </a:lnTo>
                    <a:lnTo>
                      <a:pt x="459" y="142"/>
                    </a:lnTo>
                    <a:lnTo>
                      <a:pt x="459" y="140"/>
                    </a:lnTo>
                    <a:lnTo>
                      <a:pt x="458" y="138"/>
                    </a:lnTo>
                    <a:lnTo>
                      <a:pt x="458" y="135"/>
                    </a:lnTo>
                    <a:lnTo>
                      <a:pt x="458" y="132"/>
                    </a:lnTo>
                    <a:lnTo>
                      <a:pt x="458" y="130"/>
                    </a:lnTo>
                    <a:lnTo>
                      <a:pt x="462" y="124"/>
                    </a:lnTo>
                    <a:lnTo>
                      <a:pt x="467" y="120"/>
                    </a:lnTo>
                    <a:lnTo>
                      <a:pt x="472" y="116"/>
                    </a:lnTo>
                    <a:lnTo>
                      <a:pt x="473" y="115"/>
                    </a:lnTo>
                    <a:lnTo>
                      <a:pt x="474" y="113"/>
                    </a:lnTo>
                    <a:lnTo>
                      <a:pt x="476" y="113"/>
                    </a:lnTo>
                    <a:lnTo>
                      <a:pt x="477" y="112"/>
                    </a:lnTo>
                    <a:lnTo>
                      <a:pt x="478" y="111"/>
                    </a:lnTo>
                    <a:lnTo>
                      <a:pt x="479" y="110"/>
                    </a:lnTo>
                    <a:lnTo>
                      <a:pt x="479" y="109"/>
                    </a:lnTo>
                    <a:lnTo>
                      <a:pt x="479" y="108"/>
                    </a:lnTo>
                    <a:lnTo>
                      <a:pt x="478" y="108"/>
                    </a:lnTo>
                    <a:lnTo>
                      <a:pt x="478" y="109"/>
                    </a:lnTo>
                    <a:lnTo>
                      <a:pt x="477" y="109"/>
                    </a:lnTo>
                    <a:lnTo>
                      <a:pt x="474" y="112"/>
                    </a:lnTo>
                    <a:lnTo>
                      <a:pt x="472" y="113"/>
                    </a:lnTo>
                    <a:lnTo>
                      <a:pt x="467" y="115"/>
                    </a:lnTo>
                    <a:lnTo>
                      <a:pt x="462" y="115"/>
                    </a:lnTo>
                    <a:lnTo>
                      <a:pt x="458" y="113"/>
                    </a:lnTo>
                    <a:lnTo>
                      <a:pt x="457" y="113"/>
                    </a:lnTo>
                    <a:lnTo>
                      <a:pt x="457" y="112"/>
                    </a:lnTo>
                    <a:lnTo>
                      <a:pt x="458" y="111"/>
                    </a:lnTo>
                    <a:lnTo>
                      <a:pt x="458" y="110"/>
                    </a:lnTo>
                    <a:lnTo>
                      <a:pt x="459" y="109"/>
                    </a:lnTo>
                    <a:lnTo>
                      <a:pt x="460" y="108"/>
                    </a:lnTo>
                    <a:lnTo>
                      <a:pt x="464" y="106"/>
                    </a:lnTo>
                    <a:lnTo>
                      <a:pt x="468" y="104"/>
                    </a:lnTo>
                    <a:lnTo>
                      <a:pt x="473" y="104"/>
                    </a:lnTo>
                    <a:lnTo>
                      <a:pt x="476" y="105"/>
                    </a:lnTo>
                    <a:lnTo>
                      <a:pt x="479" y="107"/>
                    </a:lnTo>
                    <a:lnTo>
                      <a:pt x="480" y="109"/>
                    </a:lnTo>
                    <a:lnTo>
                      <a:pt x="481" y="112"/>
                    </a:lnTo>
                    <a:lnTo>
                      <a:pt x="483" y="116"/>
                    </a:lnTo>
                    <a:lnTo>
                      <a:pt x="485" y="118"/>
                    </a:lnTo>
                    <a:lnTo>
                      <a:pt x="490" y="121"/>
                    </a:lnTo>
                    <a:lnTo>
                      <a:pt x="500" y="124"/>
                    </a:lnTo>
                    <a:lnTo>
                      <a:pt x="506" y="125"/>
                    </a:lnTo>
                    <a:lnTo>
                      <a:pt x="511" y="123"/>
                    </a:lnTo>
                    <a:lnTo>
                      <a:pt x="517" y="120"/>
                    </a:lnTo>
                    <a:lnTo>
                      <a:pt x="522" y="117"/>
                    </a:lnTo>
                    <a:lnTo>
                      <a:pt x="528" y="115"/>
                    </a:lnTo>
                    <a:lnTo>
                      <a:pt x="534" y="113"/>
                    </a:lnTo>
                    <a:lnTo>
                      <a:pt x="537" y="115"/>
                    </a:lnTo>
                    <a:lnTo>
                      <a:pt x="540" y="118"/>
                    </a:lnTo>
                    <a:lnTo>
                      <a:pt x="543" y="121"/>
                    </a:lnTo>
                    <a:lnTo>
                      <a:pt x="545" y="125"/>
                    </a:lnTo>
                    <a:lnTo>
                      <a:pt x="545" y="128"/>
                    </a:lnTo>
                    <a:lnTo>
                      <a:pt x="544" y="131"/>
                    </a:lnTo>
                    <a:lnTo>
                      <a:pt x="544" y="132"/>
                    </a:lnTo>
                    <a:lnTo>
                      <a:pt x="544" y="132"/>
                    </a:lnTo>
                    <a:lnTo>
                      <a:pt x="547" y="133"/>
                    </a:lnTo>
                    <a:lnTo>
                      <a:pt x="549" y="132"/>
                    </a:lnTo>
                    <a:lnTo>
                      <a:pt x="550" y="130"/>
                    </a:lnTo>
                    <a:lnTo>
                      <a:pt x="550" y="122"/>
                    </a:lnTo>
                    <a:lnTo>
                      <a:pt x="551" y="121"/>
                    </a:lnTo>
                    <a:lnTo>
                      <a:pt x="554" y="118"/>
                    </a:lnTo>
                    <a:lnTo>
                      <a:pt x="563" y="115"/>
                    </a:lnTo>
                    <a:lnTo>
                      <a:pt x="566" y="112"/>
                    </a:lnTo>
                    <a:lnTo>
                      <a:pt x="567" y="110"/>
                    </a:lnTo>
                    <a:lnTo>
                      <a:pt x="567" y="108"/>
                    </a:lnTo>
                    <a:lnTo>
                      <a:pt x="565" y="107"/>
                    </a:lnTo>
                    <a:lnTo>
                      <a:pt x="563" y="106"/>
                    </a:lnTo>
                    <a:lnTo>
                      <a:pt x="561" y="106"/>
                    </a:lnTo>
                    <a:lnTo>
                      <a:pt x="559" y="104"/>
                    </a:lnTo>
                    <a:lnTo>
                      <a:pt x="559" y="103"/>
                    </a:lnTo>
                    <a:lnTo>
                      <a:pt x="560" y="102"/>
                    </a:lnTo>
                    <a:lnTo>
                      <a:pt x="561" y="102"/>
                    </a:lnTo>
                    <a:lnTo>
                      <a:pt x="563" y="102"/>
                    </a:lnTo>
                    <a:lnTo>
                      <a:pt x="564" y="101"/>
                    </a:lnTo>
                    <a:lnTo>
                      <a:pt x="565" y="101"/>
                    </a:lnTo>
                    <a:lnTo>
                      <a:pt x="565" y="101"/>
                    </a:lnTo>
                    <a:lnTo>
                      <a:pt x="560" y="98"/>
                    </a:lnTo>
                    <a:lnTo>
                      <a:pt x="555" y="96"/>
                    </a:lnTo>
                    <a:lnTo>
                      <a:pt x="549" y="94"/>
                    </a:lnTo>
                    <a:lnTo>
                      <a:pt x="545" y="91"/>
                    </a:lnTo>
                    <a:lnTo>
                      <a:pt x="544" y="91"/>
                    </a:lnTo>
                    <a:lnTo>
                      <a:pt x="545" y="90"/>
                    </a:lnTo>
                    <a:lnTo>
                      <a:pt x="546" y="89"/>
                    </a:lnTo>
                    <a:lnTo>
                      <a:pt x="548" y="89"/>
                    </a:lnTo>
                    <a:lnTo>
                      <a:pt x="549" y="87"/>
                    </a:lnTo>
                    <a:lnTo>
                      <a:pt x="550" y="86"/>
                    </a:lnTo>
                    <a:lnTo>
                      <a:pt x="550" y="85"/>
                    </a:lnTo>
                    <a:lnTo>
                      <a:pt x="549" y="85"/>
                    </a:lnTo>
                    <a:lnTo>
                      <a:pt x="548" y="84"/>
                    </a:lnTo>
                    <a:lnTo>
                      <a:pt x="545" y="83"/>
                    </a:lnTo>
                    <a:lnTo>
                      <a:pt x="545" y="82"/>
                    </a:lnTo>
                    <a:lnTo>
                      <a:pt x="545" y="78"/>
                    </a:lnTo>
                    <a:lnTo>
                      <a:pt x="548" y="74"/>
                    </a:lnTo>
                    <a:lnTo>
                      <a:pt x="551" y="70"/>
                    </a:lnTo>
                    <a:lnTo>
                      <a:pt x="555" y="68"/>
                    </a:lnTo>
                    <a:lnTo>
                      <a:pt x="554" y="67"/>
                    </a:lnTo>
                    <a:lnTo>
                      <a:pt x="554" y="67"/>
                    </a:lnTo>
                    <a:lnTo>
                      <a:pt x="552" y="62"/>
                    </a:lnTo>
                    <a:lnTo>
                      <a:pt x="552" y="56"/>
                    </a:lnTo>
                    <a:lnTo>
                      <a:pt x="553" y="51"/>
                    </a:lnTo>
                    <a:lnTo>
                      <a:pt x="554" y="46"/>
                    </a:lnTo>
                    <a:lnTo>
                      <a:pt x="555" y="41"/>
                    </a:lnTo>
                    <a:lnTo>
                      <a:pt x="559" y="44"/>
                    </a:lnTo>
                    <a:lnTo>
                      <a:pt x="567" y="50"/>
                    </a:lnTo>
                    <a:lnTo>
                      <a:pt x="570" y="53"/>
                    </a:lnTo>
                    <a:lnTo>
                      <a:pt x="572" y="57"/>
                    </a:lnTo>
                    <a:lnTo>
                      <a:pt x="572" y="59"/>
                    </a:lnTo>
                    <a:lnTo>
                      <a:pt x="568" y="62"/>
                    </a:lnTo>
                    <a:lnTo>
                      <a:pt x="565" y="64"/>
                    </a:lnTo>
                    <a:lnTo>
                      <a:pt x="561" y="67"/>
                    </a:lnTo>
                    <a:lnTo>
                      <a:pt x="563" y="69"/>
                    </a:lnTo>
                    <a:lnTo>
                      <a:pt x="565" y="75"/>
                    </a:lnTo>
                    <a:lnTo>
                      <a:pt x="566" y="80"/>
                    </a:lnTo>
                    <a:lnTo>
                      <a:pt x="567" y="87"/>
                    </a:lnTo>
                    <a:lnTo>
                      <a:pt x="568" y="92"/>
                    </a:lnTo>
                    <a:lnTo>
                      <a:pt x="568" y="96"/>
                    </a:lnTo>
                    <a:lnTo>
                      <a:pt x="568" y="98"/>
                    </a:lnTo>
                    <a:lnTo>
                      <a:pt x="569" y="99"/>
                    </a:lnTo>
                    <a:lnTo>
                      <a:pt x="570" y="99"/>
                    </a:lnTo>
                    <a:lnTo>
                      <a:pt x="573" y="99"/>
                    </a:lnTo>
                    <a:lnTo>
                      <a:pt x="574" y="100"/>
                    </a:lnTo>
                    <a:lnTo>
                      <a:pt x="575" y="100"/>
                    </a:lnTo>
                    <a:lnTo>
                      <a:pt x="576" y="101"/>
                    </a:lnTo>
                    <a:lnTo>
                      <a:pt x="582" y="104"/>
                    </a:lnTo>
                    <a:lnTo>
                      <a:pt x="587" y="109"/>
                    </a:lnTo>
                    <a:lnTo>
                      <a:pt x="587" y="111"/>
                    </a:lnTo>
                    <a:lnTo>
                      <a:pt x="587" y="116"/>
                    </a:lnTo>
                    <a:lnTo>
                      <a:pt x="588" y="118"/>
                    </a:lnTo>
                    <a:lnTo>
                      <a:pt x="589" y="118"/>
                    </a:lnTo>
                    <a:lnTo>
                      <a:pt x="590" y="116"/>
                    </a:lnTo>
                    <a:lnTo>
                      <a:pt x="591" y="113"/>
                    </a:lnTo>
                    <a:lnTo>
                      <a:pt x="592" y="110"/>
                    </a:lnTo>
                    <a:lnTo>
                      <a:pt x="593" y="107"/>
                    </a:lnTo>
                    <a:lnTo>
                      <a:pt x="594" y="104"/>
                    </a:lnTo>
                    <a:lnTo>
                      <a:pt x="596" y="103"/>
                    </a:lnTo>
                    <a:lnTo>
                      <a:pt x="599" y="104"/>
                    </a:lnTo>
                    <a:lnTo>
                      <a:pt x="602" y="107"/>
                    </a:lnTo>
                    <a:lnTo>
                      <a:pt x="604" y="111"/>
                    </a:lnTo>
                    <a:lnTo>
                      <a:pt x="606" y="115"/>
                    </a:lnTo>
                    <a:lnTo>
                      <a:pt x="606" y="116"/>
                    </a:lnTo>
                    <a:lnTo>
                      <a:pt x="603" y="116"/>
                    </a:lnTo>
                    <a:lnTo>
                      <a:pt x="602" y="116"/>
                    </a:lnTo>
                    <a:lnTo>
                      <a:pt x="602" y="116"/>
                    </a:lnTo>
                    <a:lnTo>
                      <a:pt x="602" y="117"/>
                    </a:lnTo>
                    <a:lnTo>
                      <a:pt x="607" y="124"/>
                    </a:lnTo>
                    <a:lnTo>
                      <a:pt x="614" y="131"/>
                    </a:lnTo>
                    <a:lnTo>
                      <a:pt x="615" y="131"/>
                    </a:lnTo>
                    <a:lnTo>
                      <a:pt x="615" y="130"/>
                    </a:lnTo>
                    <a:lnTo>
                      <a:pt x="616" y="129"/>
                    </a:lnTo>
                    <a:lnTo>
                      <a:pt x="616" y="129"/>
                    </a:lnTo>
                    <a:lnTo>
                      <a:pt x="617" y="129"/>
                    </a:lnTo>
                    <a:lnTo>
                      <a:pt x="617" y="129"/>
                    </a:lnTo>
                    <a:lnTo>
                      <a:pt x="618" y="130"/>
                    </a:lnTo>
                    <a:lnTo>
                      <a:pt x="618" y="129"/>
                    </a:lnTo>
                    <a:lnTo>
                      <a:pt x="617" y="128"/>
                    </a:lnTo>
                    <a:lnTo>
                      <a:pt x="617" y="126"/>
                    </a:lnTo>
                    <a:lnTo>
                      <a:pt x="617" y="125"/>
                    </a:lnTo>
                    <a:lnTo>
                      <a:pt x="617" y="124"/>
                    </a:lnTo>
                    <a:lnTo>
                      <a:pt x="619" y="118"/>
                    </a:lnTo>
                    <a:lnTo>
                      <a:pt x="621" y="111"/>
                    </a:lnTo>
                    <a:lnTo>
                      <a:pt x="623" y="105"/>
                    </a:lnTo>
                    <a:lnTo>
                      <a:pt x="626" y="99"/>
                    </a:lnTo>
                    <a:lnTo>
                      <a:pt x="630" y="95"/>
                    </a:lnTo>
                    <a:lnTo>
                      <a:pt x="634" y="94"/>
                    </a:lnTo>
                    <a:lnTo>
                      <a:pt x="637" y="94"/>
                    </a:lnTo>
                    <a:lnTo>
                      <a:pt x="641" y="96"/>
                    </a:lnTo>
                    <a:lnTo>
                      <a:pt x="645" y="98"/>
                    </a:lnTo>
                    <a:lnTo>
                      <a:pt x="648" y="101"/>
                    </a:lnTo>
                    <a:lnTo>
                      <a:pt x="649" y="101"/>
                    </a:lnTo>
                    <a:lnTo>
                      <a:pt x="648" y="102"/>
                    </a:lnTo>
                    <a:lnTo>
                      <a:pt x="646" y="103"/>
                    </a:lnTo>
                    <a:lnTo>
                      <a:pt x="645" y="105"/>
                    </a:lnTo>
                    <a:lnTo>
                      <a:pt x="645" y="106"/>
                    </a:lnTo>
                    <a:lnTo>
                      <a:pt x="645" y="106"/>
                    </a:lnTo>
                    <a:lnTo>
                      <a:pt x="646" y="107"/>
                    </a:lnTo>
                    <a:lnTo>
                      <a:pt x="647" y="107"/>
                    </a:lnTo>
                    <a:lnTo>
                      <a:pt x="648" y="107"/>
                    </a:lnTo>
                    <a:lnTo>
                      <a:pt x="649" y="107"/>
                    </a:lnTo>
                    <a:lnTo>
                      <a:pt x="650" y="108"/>
                    </a:lnTo>
                    <a:lnTo>
                      <a:pt x="651" y="108"/>
                    </a:lnTo>
                    <a:lnTo>
                      <a:pt x="653" y="112"/>
                    </a:lnTo>
                    <a:lnTo>
                      <a:pt x="655" y="117"/>
                    </a:lnTo>
                    <a:lnTo>
                      <a:pt x="656" y="122"/>
                    </a:lnTo>
                    <a:lnTo>
                      <a:pt x="656" y="128"/>
                    </a:lnTo>
                    <a:lnTo>
                      <a:pt x="656" y="133"/>
                    </a:lnTo>
                    <a:lnTo>
                      <a:pt x="654" y="137"/>
                    </a:lnTo>
                    <a:lnTo>
                      <a:pt x="650" y="140"/>
                    </a:lnTo>
                    <a:lnTo>
                      <a:pt x="645" y="143"/>
                    </a:lnTo>
                    <a:lnTo>
                      <a:pt x="644" y="143"/>
                    </a:lnTo>
                    <a:lnTo>
                      <a:pt x="643" y="142"/>
                    </a:lnTo>
                    <a:lnTo>
                      <a:pt x="641" y="139"/>
                    </a:lnTo>
                    <a:lnTo>
                      <a:pt x="641" y="138"/>
                    </a:lnTo>
                    <a:lnTo>
                      <a:pt x="640" y="136"/>
                    </a:lnTo>
                    <a:lnTo>
                      <a:pt x="639" y="135"/>
                    </a:lnTo>
                    <a:lnTo>
                      <a:pt x="634" y="134"/>
                    </a:lnTo>
                    <a:lnTo>
                      <a:pt x="631" y="133"/>
                    </a:lnTo>
                    <a:lnTo>
                      <a:pt x="629" y="134"/>
                    </a:lnTo>
                    <a:lnTo>
                      <a:pt x="629" y="135"/>
                    </a:lnTo>
                    <a:lnTo>
                      <a:pt x="631" y="138"/>
                    </a:lnTo>
                    <a:lnTo>
                      <a:pt x="635" y="140"/>
                    </a:lnTo>
                    <a:lnTo>
                      <a:pt x="639" y="143"/>
                    </a:lnTo>
                    <a:lnTo>
                      <a:pt x="643" y="145"/>
                    </a:lnTo>
                    <a:lnTo>
                      <a:pt x="642" y="145"/>
                    </a:lnTo>
                    <a:lnTo>
                      <a:pt x="641" y="145"/>
                    </a:lnTo>
                    <a:lnTo>
                      <a:pt x="640" y="144"/>
                    </a:lnTo>
                    <a:lnTo>
                      <a:pt x="639" y="143"/>
                    </a:lnTo>
                    <a:lnTo>
                      <a:pt x="638" y="143"/>
                    </a:lnTo>
                    <a:lnTo>
                      <a:pt x="637" y="143"/>
                    </a:lnTo>
                    <a:lnTo>
                      <a:pt x="635" y="143"/>
                    </a:lnTo>
                    <a:lnTo>
                      <a:pt x="636" y="143"/>
                    </a:lnTo>
                    <a:lnTo>
                      <a:pt x="636" y="144"/>
                    </a:lnTo>
                    <a:lnTo>
                      <a:pt x="637" y="144"/>
                    </a:lnTo>
                    <a:lnTo>
                      <a:pt x="638" y="145"/>
                    </a:lnTo>
                    <a:lnTo>
                      <a:pt x="638" y="146"/>
                    </a:lnTo>
                    <a:lnTo>
                      <a:pt x="636" y="147"/>
                    </a:lnTo>
                    <a:lnTo>
                      <a:pt x="634" y="146"/>
                    </a:lnTo>
                    <a:lnTo>
                      <a:pt x="632" y="146"/>
                    </a:lnTo>
                    <a:lnTo>
                      <a:pt x="631" y="145"/>
                    </a:lnTo>
                    <a:lnTo>
                      <a:pt x="630" y="144"/>
                    </a:lnTo>
                    <a:lnTo>
                      <a:pt x="629" y="142"/>
                    </a:lnTo>
                    <a:lnTo>
                      <a:pt x="629" y="142"/>
                    </a:lnTo>
                    <a:lnTo>
                      <a:pt x="629" y="140"/>
                    </a:lnTo>
                    <a:lnTo>
                      <a:pt x="628" y="140"/>
                    </a:lnTo>
                    <a:lnTo>
                      <a:pt x="627" y="140"/>
                    </a:lnTo>
                    <a:lnTo>
                      <a:pt x="624" y="145"/>
                    </a:lnTo>
                    <a:lnTo>
                      <a:pt x="621" y="150"/>
                    </a:lnTo>
                    <a:lnTo>
                      <a:pt x="619" y="156"/>
                    </a:lnTo>
                    <a:lnTo>
                      <a:pt x="616" y="160"/>
                    </a:lnTo>
                    <a:lnTo>
                      <a:pt x="615" y="161"/>
                    </a:lnTo>
                    <a:lnTo>
                      <a:pt x="614" y="161"/>
                    </a:lnTo>
                    <a:lnTo>
                      <a:pt x="616" y="161"/>
                    </a:lnTo>
                    <a:lnTo>
                      <a:pt x="617" y="162"/>
                    </a:lnTo>
                    <a:lnTo>
                      <a:pt x="618" y="162"/>
                    </a:lnTo>
                    <a:lnTo>
                      <a:pt x="619" y="163"/>
                    </a:lnTo>
                    <a:lnTo>
                      <a:pt x="620" y="164"/>
                    </a:lnTo>
                    <a:lnTo>
                      <a:pt x="620" y="167"/>
                    </a:lnTo>
                    <a:lnTo>
                      <a:pt x="619" y="170"/>
                    </a:lnTo>
                    <a:lnTo>
                      <a:pt x="617" y="174"/>
                    </a:lnTo>
                    <a:lnTo>
                      <a:pt x="613" y="178"/>
                    </a:lnTo>
                    <a:lnTo>
                      <a:pt x="610" y="180"/>
                    </a:lnTo>
                    <a:lnTo>
                      <a:pt x="607" y="181"/>
                    </a:lnTo>
                    <a:lnTo>
                      <a:pt x="606" y="181"/>
                    </a:lnTo>
                    <a:lnTo>
                      <a:pt x="605" y="180"/>
                    </a:lnTo>
                    <a:lnTo>
                      <a:pt x="604" y="179"/>
                    </a:lnTo>
                    <a:lnTo>
                      <a:pt x="603" y="179"/>
                    </a:lnTo>
                    <a:lnTo>
                      <a:pt x="602" y="179"/>
                    </a:lnTo>
                    <a:lnTo>
                      <a:pt x="602" y="179"/>
                    </a:lnTo>
                    <a:lnTo>
                      <a:pt x="603" y="180"/>
                    </a:lnTo>
                    <a:lnTo>
                      <a:pt x="604" y="181"/>
                    </a:lnTo>
                    <a:lnTo>
                      <a:pt x="605" y="181"/>
                    </a:lnTo>
                    <a:lnTo>
                      <a:pt x="605" y="182"/>
                    </a:lnTo>
                    <a:lnTo>
                      <a:pt x="603" y="181"/>
                    </a:lnTo>
                    <a:lnTo>
                      <a:pt x="600" y="180"/>
                    </a:lnTo>
                    <a:lnTo>
                      <a:pt x="598" y="179"/>
                    </a:lnTo>
                    <a:lnTo>
                      <a:pt x="596" y="179"/>
                    </a:lnTo>
                    <a:lnTo>
                      <a:pt x="595" y="180"/>
                    </a:lnTo>
                    <a:lnTo>
                      <a:pt x="595" y="181"/>
                    </a:lnTo>
                    <a:lnTo>
                      <a:pt x="595" y="182"/>
                    </a:lnTo>
                    <a:lnTo>
                      <a:pt x="595" y="183"/>
                    </a:lnTo>
                    <a:lnTo>
                      <a:pt x="595" y="184"/>
                    </a:lnTo>
                    <a:lnTo>
                      <a:pt x="596" y="185"/>
                    </a:lnTo>
                    <a:lnTo>
                      <a:pt x="596" y="186"/>
                    </a:lnTo>
                    <a:lnTo>
                      <a:pt x="595" y="188"/>
                    </a:lnTo>
                    <a:lnTo>
                      <a:pt x="594" y="188"/>
                    </a:lnTo>
                    <a:lnTo>
                      <a:pt x="593" y="189"/>
                    </a:lnTo>
                    <a:lnTo>
                      <a:pt x="580" y="189"/>
                    </a:lnTo>
                    <a:lnTo>
                      <a:pt x="577" y="188"/>
                    </a:lnTo>
                    <a:lnTo>
                      <a:pt x="577" y="188"/>
                    </a:lnTo>
                    <a:lnTo>
                      <a:pt x="576" y="189"/>
                    </a:lnTo>
                    <a:lnTo>
                      <a:pt x="575" y="189"/>
                    </a:lnTo>
                    <a:lnTo>
                      <a:pt x="575" y="189"/>
                    </a:lnTo>
                    <a:lnTo>
                      <a:pt x="575" y="190"/>
                    </a:lnTo>
                    <a:lnTo>
                      <a:pt x="579" y="192"/>
                    </a:lnTo>
                    <a:lnTo>
                      <a:pt x="583" y="193"/>
                    </a:lnTo>
                    <a:lnTo>
                      <a:pt x="588" y="194"/>
                    </a:lnTo>
                    <a:lnTo>
                      <a:pt x="592" y="197"/>
                    </a:lnTo>
                    <a:lnTo>
                      <a:pt x="592" y="198"/>
                    </a:lnTo>
                    <a:lnTo>
                      <a:pt x="591" y="199"/>
                    </a:lnTo>
                    <a:lnTo>
                      <a:pt x="589" y="200"/>
                    </a:lnTo>
                    <a:lnTo>
                      <a:pt x="588" y="200"/>
                    </a:lnTo>
                    <a:lnTo>
                      <a:pt x="587" y="201"/>
                    </a:lnTo>
                    <a:lnTo>
                      <a:pt x="586" y="201"/>
                    </a:lnTo>
                    <a:lnTo>
                      <a:pt x="581" y="203"/>
                    </a:lnTo>
                    <a:lnTo>
                      <a:pt x="577" y="204"/>
                    </a:lnTo>
                    <a:lnTo>
                      <a:pt x="572" y="206"/>
                    </a:lnTo>
                    <a:lnTo>
                      <a:pt x="568" y="208"/>
                    </a:lnTo>
                    <a:lnTo>
                      <a:pt x="568" y="209"/>
                    </a:lnTo>
                    <a:lnTo>
                      <a:pt x="569" y="209"/>
                    </a:lnTo>
                    <a:lnTo>
                      <a:pt x="570" y="209"/>
                    </a:lnTo>
                    <a:lnTo>
                      <a:pt x="572" y="210"/>
                    </a:lnTo>
                    <a:lnTo>
                      <a:pt x="572" y="210"/>
                    </a:lnTo>
                    <a:lnTo>
                      <a:pt x="573" y="211"/>
                    </a:lnTo>
                    <a:lnTo>
                      <a:pt x="573" y="211"/>
                    </a:lnTo>
                    <a:lnTo>
                      <a:pt x="572" y="212"/>
                    </a:lnTo>
                    <a:lnTo>
                      <a:pt x="571" y="213"/>
                    </a:lnTo>
                    <a:lnTo>
                      <a:pt x="569" y="213"/>
                    </a:lnTo>
                    <a:lnTo>
                      <a:pt x="568" y="213"/>
                    </a:lnTo>
                    <a:lnTo>
                      <a:pt x="567" y="214"/>
                    </a:lnTo>
                    <a:lnTo>
                      <a:pt x="566" y="214"/>
                    </a:lnTo>
                    <a:lnTo>
                      <a:pt x="565" y="215"/>
                    </a:lnTo>
                    <a:lnTo>
                      <a:pt x="565" y="216"/>
                    </a:lnTo>
                    <a:lnTo>
                      <a:pt x="565" y="216"/>
                    </a:lnTo>
                    <a:lnTo>
                      <a:pt x="566" y="217"/>
                    </a:lnTo>
                    <a:lnTo>
                      <a:pt x="567" y="217"/>
                    </a:lnTo>
                    <a:lnTo>
                      <a:pt x="568" y="217"/>
                    </a:lnTo>
                    <a:lnTo>
                      <a:pt x="568" y="218"/>
                    </a:lnTo>
                    <a:lnTo>
                      <a:pt x="568" y="218"/>
                    </a:lnTo>
                    <a:lnTo>
                      <a:pt x="567" y="220"/>
                    </a:lnTo>
                    <a:lnTo>
                      <a:pt x="565" y="222"/>
                    </a:lnTo>
                    <a:lnTo>
                      <a:pt x="562" y="224"/>
                    </a:lnTo>
                    <a:lnTo>
                      <a:pt x="560" y="227"/>
                    </a:lnTo>
                    <a:lnTo>
                      <a:pt x="556" y="232"/>
                    </a:lnTo>
                    <a:lnTo>
                      <a:pt x="553" y="239"/>
                    </a:lnTo>
                    <a:lnTo>
                      <a:pt x="553" y="240"/>
                    </a:lnTo>
                    <a:lnTo>
                      <a:pt x="554" y="241"/>
                    </a:lnTo>
                    <a:lnTo>
                      <a:pt x="555" y="241"/>
                    </a:lnTo>
                    <a:lnTo>
                      <a:pt x="555" y="241"/>
                    </a:lnTo>
                    <a:lnTo>
                      <a:pt x="556" y="257"/>
                    </a:lnTo>
                    <a:lnTo>
                      <a:pt x="558" y="274"/>
                    </a:lnTo>
                    <a:lnTo>
                      <a:pt x="559" y="273"/>
                    </a:lnTo>
                    <a:lnTo>
                      <a:pt x="559" y="270"/>
                    </a:lnTo>
                    <a:lnTo>
                      <a:pt x="560" y="269"/>
                    </a:lnTo>
                    <a:lnTo>
                      <a:pt x="563" y="268"/>
                    </a:lnTo>
                    <a:lnTo>
                      <a:pt x="566" y="268"/>
                    </a:lnTo>
                    <a:lnTo>
                      <a:pt x="569" y="269"/>
                    </a:lnTo>
                    <a:lnTo>
                      <a:pt x="570" y="270"/>
                    </a:lnTo>
                    <a:lnTo>
                      <a:pt x="570" y="271"/>
                    </a:lnTo>
                    <a:lnTo>
                      <a:pt x="571" y="272"/>
                    </a:lnTo>
                    <a:lnTo>
                      <a:pt x="571" y="274"/>
                    </a:lnTo>
                    <a:lnTo>
                      <a:pt x="572" y="275"/>
                    </a:lnTo>
                    <a:lnTo>
                      <a:pt x="574" y="281"/>
                    </a:lnTo>
                    <a:lnTo>
                      <a:pt x="577" y="288"/>
                    </a:lnTo>
                    <a:lnTo>
                      <a:pt x="579" y="294"/>
                    </a:lnTo>
                    <a:lnTo>
                      <a:pt x="578" y="295"/>
                    </a:lnTo>
                    <a:lnTo>
                      <a:pt x="578" y="297"/>
                    </a:lnTo>
                    <a:lnTo>
                      <a:pt x="576" y="298"/>
                    </a:lnTo>
                    <a:lnTo>
                      <a:pt x="574" y="300"/>
                    </a:lnTo>
                    <a:lnTo>
                      <a:pt x="574" y="301"/>
                    </a:lnTo>
                    <a:lnTo>
                      <a:pt x="574" y="302"/>
                    </a:lnTo>
                    <a:lnTo>
                      <a:pt x="574" y="302"/>
                    </a:lnTo>
                    <a:lnTo>
                      <a:pt x="576" y="302"/>
                    </a:lnTo>
                    <a:lnTo>
                      <a:pt x="577" y="302"/>
                    </a:lnTo>
                    <a:lnTo>
                      <a:pt x="579" y="299"/>
                    </a:lnTo>
                    <a:lnTo>
                      <a:pt x="580" y="299"/>
                    </a:lnTo>
                    <a:lnTo>
                      <a:pt x="587" y="297"/>
                    </a:lnTo>
                    <a:lnTo>
                      <a:pt x="594" y="295"/>
                    </a:lnTo>
                    <a:lnTo>
                      <a:pt x="597" y="295"/>
                    </a:lnTo>
                    <a:lnTo>
                      <a:pt x="599" y="296"/>
                    </a:lnTo>
                    <a:lnTo>
                      <a:pt x="601" y="297"/>
                    </a:lnTo>
                    <a:lnTo>
                      <a:pt x="603" y="298"/>
                    </a:lnTo>
                    <a:lnTo>
                      <a:pt x="606" y="299"/>
                    </a:lnTo>
                    <a:lnTo>
                      <a:pt x="610" y="300"/>
                    </a:lnTo>
                    <a:lnTo>
                      <a:pt x="615" y="301"/>
                    </a:lnTo>
                    <a:lnTo>
                      <a:pt x="619" y="302"/>
                    </a:lnTo>
                    <a:lnTo>
                      <a:pt x="624" y="304"/>
                    </a:lnTo>
                    <a:lnTo>
                      <a:pt x="626" y="306"/>
                    </a:lnTo>
                    <a:lnTo>
                      <a:pt x="628" y="308"/>
                    </a:lnTo>
                    <a:lnTo>
                      <a:pt x="630" y="310"/>
                    </a:lnTo>
                    <a:lnTo>
                      <a:pt x="631" y="313"/>
                    </a:lnTo>
                    <a:lnTo>
                      <a:pt x="634" y="316"/>
                    </a:lnTo>
                    <a:lnTo>
                      <a:pt x="634" y="316"/>
                    </a:lnTo>
                    <a:lnTo>
                      <a:pt x="634" y="315"/>
                    </a:lnTo>
                    <a:lnTo>
                      <a:pt x="642" y="317"/>
                    </a:lnTo>
                    <a:lnTo>
                      <a:pt x="656" y="323"/>
                    </a:lnTo>
                    <a:lnTo>
                      <a:pt x="663" y="326"/>
                    </a:lnTo>
                    <a:lnTo>
                      <a:pt x="664" y="327"/>
                    </a:lnTo>
                    <a:lnTo>
                      <a:pt x="664" y="328"/>
                    </a:lnTo>
                    <a:lnTo>
                      <a:pt x="663" y="328"/>
                    </a:lnTo>
                    <a:lnTo>
                      <a:pt x="662" y="330"/>
                    </a:lnTo>
                    <a:lnTo>
                      <a:pt x="661" y="332"/>
                    </a:lnTo>
                    <a:lnTo>
                      <a:pt x="661" y="333"/>
                    </a:lnTo>
                    <a:lnTo>
                      <a:pt x="661" y="333"/>
                    </a:lnTo>
                    <a:lnTo>
                      <a:pt x="669" y="333"/>
                    </a:lnTo>
                    <a:lnTo>
                      <a:pt x="676" y="332"/>
                    </a:lnTo>
                    <a:lnTo>
                      <a:pt x="684" y="331"/>
                    </a:lnTo>
                    <a:lnTo>
                      <a:pt x="691" y="331"/>
                    </a:lnTo>
                    <a:lnTo>
                      <a:pt x="698" y="332"/>
                    </a:lnTo>
                    <a:lnTo>
                      <a:pt x="701" y="335"/>
                    </a:lnTo>
                    <a:lnTo>
                      <a:pt x="702" y="340"/>
                    </a:lnTo>
                    <a:lnTo>
                      <a:pt x="703" y="346"/>
                    </a:lnTo>
                    <a:lnTo>
                      <a:pt x="703" y="352"/>
                    </a:lnTo>
                    <a:lnTo>
                      <a:pt x="703" y="359"/>
                    </a:lnTo>
                    <a:lnTo>
                      <a:pt x="704" y="364"/>
                    </a:lnTo>
                    <a:lnTo>
                      <a:pt x="704" y="367"/>
                    </a:lnTo>
                    <a:lnTo>
                      <a:pt x="706" y="374"/>
                    </a:lnTo>
                    <a:lnTo>
                      <a:pt x="708" y="378"/>
                    </a:lnTo>
                    <a:lnTo>
                      <a:pt x="710" y="380"/>
                    </a:lnTo>
                    <a:lnTo>
                      <a:pt x="712" y="381"/>
                    </a:lnTo>
                    <a:lnTo>
                      <a:pt x="715" y="381"/>
                    </a:lnTo>
                    <a:lnTo>
                      <a:pt x="717" y="382"/>
                    </a:lnTo>
                    <a:lnTo>
                      <a:pt x="720" y="383"/>
                    </a:lnTo>
                    <a:lnTo>
                      <a:pt x="724" y="385"/>
                    </a:lnTo>
                    <a:lnTo>
                      <a:pt x="730" y="388"/>
                    </a:lnTo>
                    <a:lnTo>
                      <a:pt x="732" y="391"/>
                    </a:lnTo>
                    <a:lnTo>
                      <a:pt x="733" y="394"/>
                    </a:lnTo>
                    <a:lnTo>
                      <a:pt x="733" y="396"/>
                    </a:lnTo>
                    <a:lnTo>
                      <a:pt x="733" y="395"/>
                    </a:lnTo>
                    <a:lnTo>
                      <a:pt x="737" y="396"/>
                    </a:lnTo>
                    <a:lnTo>
                      <a:pt x="741" y="398"/>
                    </a:lnTo>
                    <a:lnTo>
                      <a:pt x="744" y="400"/>
                    </a:lnTo>
                    <a:lnTo>
                      <a:pt x="746" y="402"/>
                    </a:lnTo>
                    <a:lnTo>
                      <a:pt x="747" y="402"/>
                    </a:lnTo>
                    <a:lnTo>
                      <a:pt x="747" y="404"/>
                    </a:lnTo>
                    <a:lnTo>
                      <a:pt x="748" y="405"/>
                    </a:lnTo>
                    <a:lnTo>
                      <a:pt x="749" y="406"/>
                    </a:lnTo>
                    <a:lnTo>
                      <a:pt x="749" y="406"/>
                    </a:lnTo>
                    <a:lnTo>
                      <a:pt x="749" y="406"/>
                    </a:lnTo>
                    <a:lnTo>
                      <a:pt x="747" y="401"/>
                    </a:lnTo>
                    <a:lnTo>
                      <a:pt x="744" y="397"/>
                    </a:lnTo>
                    <a:lnTo>
                      <a:pt x="741" y="393"/>
                    </a:lnTo>
                    <a:lnTo>
                      <a:pt x="741" y="391"/>
                    </a:lnTo>
                    <a:lnTo>
                      <a:pt x="742" y="389"/>
                    </a:lnTo>
                    <a:lnTo>
                      <a:pt x="744" y="387"/>
                    </a:lnTo>
                    <a:lnTo>
                      <a:pt x="745" y="387"/>
                    </a:lnTo>
                    <a:lnTo>
                      <a:pt x="747" y="389"/>
                    </a:lnTo>
                    <a:lnTo>
                      <a:pt x="750" y="394"/>
                    </a:lnTo>
                    <a:lnTo>
                      <a:pt x="752" y="396"/>
                    </a:lnTo>
                    <a:lnTo>
                      <a:pt x="753" y="396"/>
                    </a:lnTo>
                    <a:lnTo>
                      <a:pt x="753" y="395"/>
                    </a:lnTo>
                    <a:lnTo>
                      <a:pt x="754" y="394"/>
                    </a:lnTo>
                    <a:lnTo>
                      <a:pt x="754" y="391"/>
                    </a:lnTo>
                    <a:lnTo>
                      <a:pt x="753" y="389"/>
                    </a:lnTo>
                    <a:lnTo>
                      <a:pt x="752" y="388"/>
                    </a:lnTo>
                    <a:lnTo>
                      <a:pt x="751" y="388"/>
                    </a:lnTo>
                    <a:lnTo>
                      <a:pt x="750" y="387"/>
                    </a:lnTo>
                    <a:lnTo>
                      <a:pt x="749" y="386"/>
                    </a:lnTo>
                    <a:lnTo>
                      <a:pt x="749" y="386"/>
                    </a:lnTo>
                    <a:lnTo>
                      <a:pt x="748" y="385"/>
                    </a:lnTo>
                    <a:lnTo>
                      <a:pt x="749" y="382"/>
                    </a:lnTo>
                    <a:lnTo>
                      <a:pt x="751" y="380"/>
                    </a:lnTo>
                    <a:lnTo>
                      <a:pt x="752" y="378"/>
                    </a:lnTo>
                    <a:lnTo>
                      <a:pt x="753" y="375"/>
                    </a:lnTo>
                    <a:lnTo>
                      <a:pt x="752" y="373"/>
                    </a:lnTo>
                    <a:lnTo>
                      <a:pt x="750" y="370"/>
                    </a:lnTo>
                    <a:lnTo>
                      <a:pt x="747" y="367"/>
                    </a:lnTo>
                    <a:lnTo>
                      <a:pt x="745" y="364"/>
                    </a:lnTo>
                    <a:lnTo>
                      <a:pt x="743" y="362"/>
                    </a:lnTo>
                    <a:lnTo>
                      <a:pt x="742" y="358"/>
                    </a:lnTo>
                    <a:lnTo>
                      <a:pt x="741" y="353"/>
                    </a:lnTo>
                    <a:lnTo>
                      <a:pt x="740" y="349"/>
                    </a:lnTo>
                    <a:lnTo>
                      <a:pt x="739" y="344"/>
                    </a:lnTo>
                    <a:lnTo>
                      <a:pt x="737" y="341"/>
                    </a:lnTo>
                    <a:lnTo>
                      <a:pt x="732" y="337"/>
                    </a:lnTo>
                    <a:lnTo>
                      <a:pt x="726" y="333"/>
                    </a:lnTo>
                    <a:lnTo>
                      <a:pt x="726" y="332"/>
                    </a:lnTo>
                    <a:lnTo>
                      <a:pt x="727" y="332"/>
                    </a:lnTo>
                    <a:lnTo>
                      <a:pt x="728" y="332"/>
                    </a:lnTo>
                    <a:lnTo>
                      <a:pt x="735" y="328"/>
                    </a:lnTo>
                    <a:lnTo>
                      <a:pt x="741" y="324"/>
                    </a:lnTo>
                    <a:lnTo>
                      <a:pt x="746" y="319"/>
                    </a:lnTo>
                    <a:lnTo>
                      <a:pt x="750" y="313"/>
                    </a:lnTo>
                    <a:lnTo>
                      <a:pt x="753" y="306"/>
                    </a:lnTo>
                    <a:lnTo>
                      <a:pt x="753" y="299"/>
                    </a:lnTo>
                    <a:lnTo>
                      <a:pt x="752" y="290"/>
                    </a:lnTo>
                    <a:lnTo>
                      <a:pt x="748" y="283"/>
                    </a:lnTo>
                    <a:lnTo>
                      <a:pt x="745" y="276"/>
                    </a:lnTo>
                    <a:lnTo>
                      <a:pt x="741" y="272"/>
                    </a:lnTo>
                    <a:lnTo>
                      <a:pt x="738" y="270"/>
                    </a:lnTo>
                    <a:lnTo>
                      <a:pt x="736" y="269"/>
                    </a:lnTo>
                    <a:lnTo>
                      <a:pt x="733" y="269"/>
                    </a:lnTo>
                    <a:lnTo>
                      <a:pt x="730" y="268"/>
                    </a:lnTo>
                    <a:lnTo>
                      <a:pt x="725" y="266"/>
                    </a:lnTo>
                    <a:lnTo>
                      <a:pt x="720" y="262"/>
                    </a:lnTo>
                    <a:lnTo>
                      <a:pt x="719" y="259"/>
                    </a:lnTo>
                    <a:lnTo>
                      <a:pt x="719" y="255"/>
                    </a:lnTo>
                    <a:lnTo>
                      <a:pt x="720" y="250"/>
                    </a:lnTo>
                    <a:lnTo>
                      <a:pt x="723" y="245"/>
                    </a:lnTo>
                    <a:lnTo>
                      <a:pt x="725" y="241"/>
                    </a:lnTo>
                    <a:lnTo>
                      <a:pt x="726" y="236"/>
                    </a:lnTo>
                    <a:lnTo>
                      <a:pt x="726" y="235"/>
                    </a:lnTo>
                    <a:lnTo>
                      <a:pt x="725" y="235"/>
                    </a:lnTo>
                    <a:lnTo>
                      <a:pt x="725" y="236"/>
                    </a:lnTo>
                    <a:lnTo>
                      <a:pt x="724" y="236"/>
                    </a:lnTo>
                    <a:lnTo>
                      <a:pt x="723" y="236"/>
                    </a:lnTo>
                    <a:lnTo>
                      <a:pt x="722" y="236"/>
                    </a:lnTo>
                    <a:lnTo>
                      <a:pt x="722" y="235"/>
                    </a:lnTo>
                    <a:lnTo>
                      <a:pt x="722" y="233"/>
                    </a:lnTo>
                    <a:lnTo>
                      <a:pt x="722" y="232"/>
                    </a:lnTo>
                    <a:lnTo>
                      <a:pt x="722" y="229"/>
                    </a:lnTo>
                    <a:lnTo>
                      <a:pt x="722" y="228"/>
                    </a:lnTo>
                    <a:lnTo>
                      <a:pt x="720" y="227"/>
                    </a:lnTo>
                    <a:lnTo>
                      <a:pt x="717" y="227"/>
                    </a:lnTo>
                    <a:lnTo>
                      <a:pt x="715" y="226"/>
                    </a:lnTo>
                    <a:lnTo>
                      <a:pt x="713" y="225"/>
                    </a:lnTo>
                    <a:lnTo>
                      <a:pt x="713" y="222"/>
                    </a:lnTo>
                    <a:lnTo>
                      <a:pt x="715" y="218"/>
                    </a:lnTo>
                    <a:lnTo>
                      <a:pt x="716" y="215"/>
                    </a:lnTo>
                    <a:lnTo>
                      <a:pt x="716" y="212"/>
                    </a:lnTo>
                    <a:lnTo>
                      <a:pt x="715" y="208"/>
                    </a:lnTo>
                    <a:lnTo>
                      <a:pt x="710" y="203"/>
                    </a:lnTo>
                    <a:lnTo>
                      <a:pt x="708" y="202"/>
                    </a:lnTo>
                    <a:lnTo>
                      <a:pt x="706" y="201"/>
                    </a:lnTo>
                    <a:lnTo>
                      <a:pt x="706" y="200"/>
                    </a:lnTo>
                    <a:lnTo>
                      <a:pt x="707" y="198"/>
                    </a:lnTo>
                    <a:lnTo>
                      <a:pt x="710" y="195"/>
                    </a:lnTo>
                    <a:lnTo>
                      <a:pt x="711" y="195"/>
                    </a:lnTo>
                    <a:lnTo>
                      <a:pt x="711" y="195"/>
                    </a:lnTo>
                    <a:lnTo>
                      <a:pt x="711" y="195"/>
                    </a:lnTo>
                    <a:lnTo>
                      <a:pt x="728" y="198"/>
                    </a:lnTo>
                    <a:lnTo>
                      <a:pt x="728" y="198"/>
                    </a:lnTo>
                    <a:lnTo>
                      <a:pt x="727" y="199"/>
                    </a:lnTo>
                    <a:lnTo>
                      <a:pt x="727" y="199"/>
                    </a:lnTo>
                    <a:lnTo>
                      <a:pt x="726" y="200"/>
                    </a:lnTo>
                    <a:lnTo>
                      <a:pt x="732" y="198"/>
                    </a:lnTo>
                    <a:lnTo>
                      <a:pt x="737" y="194"/>
                    </a:lnTo>
                    <a:lnTo>
                      <a:pt x="743" y="192"/>
                    </a:lnTo>
                    <a:lnTo>
                      <a:pt x="744" y="192"/>
                    </a:lnTo>
                    <a:lnTo>
                      <a:pt x="746" y="192"/>
                    </a:lnTo>
                    <a:lnTo>
                      <a:pt x="748" y="194"/>
                    </a:lnTo>
                    <a:lnTo>
                      <a:pt x="749" y="195"/>
                    </a:lnTo>
                    <a:lnTo>
                      <a:pt x="755" y="198"/>
                    </a:lnTo>
                    <a:lnTo>
                      <a:pt x="762" y="201"/>
                    </a:lnTo>
                    <a:lnTo>
                      <a:pt x="762" y="203"/>
                    </a:lnTo>
                    <a:lnTo>
                      <a:pt x="761" y="204"/>
                    </a:lnTo>
                    <a:lnTo>
                      <a:pt x="761" y="204"/>
                    </a:lnTo>
                    <a:lnTo>
                      <a:pt x="762" y="204"/>
                    </a:lnTo>
                    <a:lnTo>
                      <a:pt x="764" y="204"/>
                    </a:lnTo>
                    <a:lnTo>
                      <a:pt x="765" y="203"/>
                    </a:lnTo>
                    <a:lnTo>
                      <a:pt x="767" y="203"/>
                    </a:lnTo>
                    <a:lnTo>
                      <a:pt x="768" y="205"/>
                    </a:lnTo>
                    <a:lnTo>
                      <a:pt x="768" y="206"/>
                    </a:lnTo>
                    <a:lnTo>
                      <a:pt x="769" y="207"/>
                    </a:lnTo>
                    <a:lnTo>
                      <a:pt x="769" y="208"/>
                    </a:lnTo>
                    <a:lnTo>
                      <a:pt x="769" y="209"/>
                    </a:lnTo>
                    <a:lnTo>
                      <a:pt x="770" y="210"/>
                    </a:lnTo>
                    <a:lnTo>
                      <a:pt x="773" y="211"/>
                    </a:lnTo>
                    <a:lnTo>
                      <a:pt x="777" y="210"/>
                    </a:lnTo>
                    <a:lnTo>
                      <a:pt x="780" y="209"/>
                    </a:lnTo>
                    <a:lnTo>
                      <a:pt x="783" y="208"/>
                    </a:lnTo>
                    <a:lnTo>
                      <a:pt x="786" y="208"/>
                    </a:lnTo>
                    <a:lnTo>
                      <a:pt x="789" y="208"/>
                    </a:lnTo>
                    <a:lnTo>
                      <a:pt x="792" y="209"/>
                    </a:lnTo>
                    <a:lnTo>
                      <a:pt x="794" y="212"/>
                    </a:lnTo>
                    <a:lnTo>
                      <a:pt x="795" y="217"/>
                    </a:lnTo>
                    <a:lnTo>
                      <a:pt x="795" y="223"/>
                    </a:lnTo>
                    <a:lnTo>
                      <a:pt x="795" y="225"/>
                    </a:lnTo>
                    <a:lnTo>
                      <a:pt x="793" y="226"/>
                    </a:lnTo>
                    <a:lnTo>
                      <a:pt x="790" y="226"/>
                    </a:lnTo>
                    <a:lnTo>
                      <a:pt x="787" y="225"/>
                    </a:lnTo>
                    <a:lnTo>
                      <a:pt x="783" y="225"/>
                    </a:lnTo>
                    <a:lnTo>
                      <a:pt x="783" y="226"/>
                    </a:lnTo>
                    <a:lnTo>
                      <a:pt x="786" y="232"/>
                    </a:lnTo>
                    <a:lnTo>
                      <a:pt x="789" y="235"/>
                    </a:lnTo>
                    <a:lnTo>
                      <a:pt x="793" y="236"/>
                    </a:lnTo>
                    <a:lnTo>
                      <a:pt x="796" y="236"/>
                    </a:lnTo>
                    <a:lnTo>
                      <a:pt x="805" y="235"/>
                    </a:lnTo>
                    <a:lnTo>
                      <a:pt x="809" y="235"/>
                    </a:lnTo>
                    <a:lnTo>
                      <a:pt x="813" y="237"/>
                    </a:lnTo>
                    <a:lnTo>
                      <a:pt x="817" y="240"/>
                    </a:lnTo>
                    <a:lnTo>
                      <a:pt x="820" y="245"/>
                    </a:lnTo>
                    <a:lnTo>
                      <a:pt x="820" y="249"/>
                    </a:lnTo>
                    <a:lnTo>
                      <a:pt x="818" y="253"/>
                    </a:lnTo>
                    <a:lnTo>
                      <a:pt x="816" y="257"/>
                    </a:lnTo>
                    <a:lnTo>
                      <a:pt x="815" y="261"/>
                    </a:lnTo>
                    <a:lnTo>
                      <a:pt x="816" y="261"/>
                    </a:lnTo>
                    <a:lnTo>
                      <a:pt x="817" y="261"/>
                    </a:lnTo>
                    <a:lnTo>
                      <a:pt x="818" y="260"/>
                    </a:lnTo>
                    <a:lnTo>
                      <a:pt x="819" y="259"/>
                    </a:lnTo>
                    <a:lnTo>
                      <a:pt x="820" y="258"/>
                    </a:lnTo>
                    <a:lnTo>
                      <a:pt x="821" y="257"/>
                    </a:lnTo>
                    <a:lnTo>
                      <a:pt x="822" y="255"/>
                    </a:lnTo>
                    <a:lnTo>
                      <a:pt x="822" y="253"/>
                    </a:lnTo>
                    <a:lnTo>
                      <a:pt x="821" y="250"/>
                    </a:lnTo>
                    <a:lnTo>
                      <a:pt x="821" y="248"/>
                    </a:lnTo>
                    <a:lnTo>
                      <a:pt x="820" y="246"/>
                    </a:lnTo>
                    <a:lnTo>
                      <a:pt x="821" y="245"/>
                    </a:lnTo>
                    <a:lnTo>
                      <a:pt x="822" y="245"/>
                    </a:lnTo>
                    <a:lnTo>
                      <a:pt x="823" y="247"/>
                    </a:lnTo>
                    <a:lnTo>
                      <a:pt x="823" y="249"/>
                    </a:lnTo>
                    <a:lnTo>
                      <a:pt x="823" y="252"/>
                    </a:lnTo>
                    <a:lnTo>
                      <a:pt x="824" y="254"/>
                    </a:lnTo>
                    <a:lnTo>
                      <a:pt x="825" y="254"/>
                    </a:lnTo>
                    <a:lnTo>
                      <a:pt x="825" y="252"/>
                    </a:lnTo>
                    <a:lnTo>
                      <a:pt x="824" y="251"/>
                    </a:lnTo>
                    <a:lnTo>
                      <a:pt x="824" y="250"/>
                    </a:lnTo>
                    <a:lnTo>
                      <a:pt x="824" y="248"/>
                    </a:lnTo>
                    <a:lnTo>
                      <a:pt x="824" y="246"/>
                    </a:lnTo>
                    <a:lnTo>
                      <a:pt x="824" y="246"/>
                    </a:lnTo>
                    <a:lnTo>
                      <a:pt x="827" y="245"/>
                    </a:lnTo>
                    <a:lnTo>
                      <a:pt x="835" y="246"/>
                    </a:lnTo>
                    <a:lnTo>
                      <a:pt x="838" y="246"/>
                    </a:lnTo>
                    <a:lnTo>
                      <a:pt x="840" y="245"/>
                    </a:lnTo>
                    <a:lnTo>
                      <a:pt x="841" y="243"/>
                    </a:lnTo>
                    <a:lnTo>
                      <a:pt x="840" y="241"/>
                    </a:lnTo>
                    <a:lnTo>
                      <a:pt x="839" y="238"/>
                    </a:lnTo>
                    <a:lnTo>
                      <a:pt x="837" y="236"/>
                    </a:lnTo>
                    <a:lnTo>
                      <a:pt x="836" y="233"/>
                    </a:lnTo>
                    <a:lnTo>
                      <a:pt x="836" y="233"/>
                    </a:lnTo>
                    <a:lnTo>
                      <a:pt x="837" y="232"/>
                    </a:lnTo>
                    <a:lnTo>
                      <a:pt x="840" y="232"/>
                    </a:lnTo>
                    <a:lnTo>
                      <a:pt x="841" y="232"/>
                    </a:lnTo>
                    <a:lnTo>
                      <a:pt x="841" y="227"/>
                    </a:lnTo>
                    <a:lnTo>
                      <a:pt x="841" y="223"/>
                    </a:lnTo>
                    <a:lnTo>
                      <a:pt x="841" y="218"/>
                    </a:lnTo>
                    <a:lnTo>
                      <a:pt x="843" y="214"/>
                    </a:lnTo>
                    <a:lnTo>
                      <a:pt x="843" y="214"/>
                    </a:lnTo>
                    <a:lnTo>
                      <a:pt x="844" y="214"/>
                    </a:lnTo>
                    <a:lnTo>
                      <a:pt x="844" y="215"/>
                    </a:lnTo>
                    <a:lnTo>
                      <a:pt x="844" y="216"/>
                    </a:lnTo>
                    <a:lnTo>
                      <a:pt x="845" y="217"/>
                    </a:lnTo>
                    <a:lnTo>
                      <a:pt x="845" y="219"/>
                    </a:lnTo>
                    <a:lnTo>
                      <a:pt x="846" y="220"/>
                    </a:lnTo>
                    <a:lnTo>
                      <a:pt x="847" y="221"/>
                    </a:lnTo>
                    <a:lnTo>
                      <a:pt x="847" y="221"/>
                    </a:lnTo>
                    <a:lnTo>
                      <a:pt x="848" y="221"/>
                    </a:lnTo>
                    <a:lnTo>
                      <a:pt x="849" y="221"/>
                    </a:lnTo>
                    <a:lnTo>
                      <a:pt x="849" y="220"/>
                    </a:lnTo>
                    <a:lnTo>
                      <a:pt x="850" y="220"/>
                    </a:lnTo>
                    <a:lnTo>
                      <a:pt x="850" y="221"/>
                    </a:lnTo>
                    <a:lnTo>
                      <a:pt x="848" y="223"/>
                    </a:lnTo>
                    <a:lnTo>
                      <a:pt x="848" y="223"/>
                    </a:lnTo>
                    <a:lnTo>
                      <a:pt x="851" y="225"/>
                    </a:lnTo>
                    <a:lnTo>
                      <a:pt x="853" y="225"/>
                    </a:lnTo>
                    <a:lnTo>
                      <a:pt x="855" y="223"/>
                    </a:lnTo>
                    <a:lnTo>
                      <a:pt x="857" y="222"/>
                    </a:lnTo>
                    <a:lnTo>
                      <a:pt x="858" y="222"/>
                    </a:lnTo>
                    <a:lnTo>
                      <a:pt x="859" y="223"/>
                    </a:lnTo>
                    <a:lnTo>
                      <a:pt x="861" y="226"/>
                    </a:lnTo>
                    <a:lnTo>
                      <a:pt x="863" y="230"/>
                    </a:lnTo>
                    <a:lnTo>
                      <a:pt x="863" y="232"/>
                    </a:lnTo>
                    <a:lnTo>
                      <a:pt x="862" y="235"/>
                    </a:lnTo>
                    <a:lnTo>
                      <a:pt x="862" y="237"/>
                    </a:lnTo>
                    <a:lnTo>
                      <a:pt x="862" y="240"/>
                    </a:lnTo>
                    <a:lnTo>
                      <a:pt x="864" y="240"/>
                    </a:lnTo>
                    <a:lnTo>
                      <a:pt x="866" y="237"/>
                    </a:lnTo>
                    <a:lnTo>
                      <a:pt x="866" y="236"/>
                    </a:lnTo>
                    <a:lnTo>
                      <a:pt x="868" y="234"/>
                    </a:lnTo>
                    <a:lnTo>
                      <a:pt x="869" y="234"/>
                    </a:lnTo>
                    <a:lnTo>
                      <a:pt x="870" y="234"/>
                    </a:lnTo>
                    <a:lnTo>
                      <a:pt x="870" y="234"/>
                    </a:lnTo>
                    <a:lnTo>
                      <a:pt x="869" y="235"/>
                    </a:lnTo>
                    <a:lnTo>
                      <a:pt x="869" y="236"/>
                    </a:lnTo>
                    <a:lnTo>
                      <a:pt x="868" y="238"/>
                    </a:lnTo>
                    <a:lnTo>
                      <a:pt x="868" y="239"/>
                    </a:lnTo>
                    <a:lnTo>
                      <a:pt x="869" y="239"/>
                    </a:lnTo>
                    <a:lnTo>
                      <a:pt x="872" y="240"/>
                    </a:lnTo>
                    <a:lnTo>
                      <a:pt x="878" y="241"/>
                    </a:lnTo>
                    <a:lnTo>
                      <a:pt x="879" y="242"/>
                    </a:lnTo>
                    <a:lnTo>
                      <a:pt x="882" y="245"/>
                    </a:lnTo>
                    <a:lnTo>
                      <a:pt x="883" y="246"/>
                    </a:lnTo>
                    <a:lnTo>
                      <a:pt x="887" y="250"/>
                    </a:lnTo>
                    <a:lnTo>
                      <a:pt x="890" y="254"/>
                    </a:lnTo>
                    <a:lnTo>
                      <a:pt x="894" y="259"/>
                    </a:lnTo>
                    <a:lnTo>
                      <a:pt x="895" y="263"/>
                    </a:lnTo>
                    <a:lnTo>
                      <a:pt x="895" y="263"/>
                    </a:lnTo>
                    <a:lnTo>
                      <a:pt x="894" y="264"/>
                    </a:lnTo>
                    <a:lnTo>
                      <a:pt x="894" y="264"/>
                    </a:lnTo>
                    <a:lnTo>
                      <a:pt x="893" y="264"/>
                    </a:lnTo>
                    <a:lnTo>
                      <a:pt x="892" y="265"/>
                    </a:lnTo>
                    <a:lnTo>
                      <a:pt x="892" y="265"/>
                    </a:lnTo>
                    <a:lnTo>
                      <a:pt x="892" y="266"/>
                    </a:lnTo>
                    <a:lnTo>
                      <a:pt x="895" y="269"/>
                    </a:lnTo>
                    <a:lnTo>
                      <a:pt x="897" y="271"/>
                    </a:lnTo>
                    <a:lnTo>
                      <a:pt x="903" y="271"/>
                    </a:lnTo>
                    <a:lnTo>
                      <a:pt x="906" y="272"/>
                    </a:lnTo>
                    <a:lnTo>
                      <a:pt x="909" y="274"/>
                    </a:lnTo>
                    <a:lnTo>
                      <a:pt x="911" y="277"/>
                    </a:lnTo>
                    <a:lnTo>
                      <a:pt x="913" y="280"/>
                    </a:lnTo>
                    <a:lnTo>
                      <a:pt x="915" y="283"/>
                    </a:lnTo>
                    <a:lnTo>
                      <a:pt x="918" y="285"/>
                    </a:lnTo>
                    <a:lnTo>
                      <a:pt x="919" y="285"/>
                    </a:lnTo>
                    <a:lnTo>
                      <a:pt x="919" y="285"/>
                    </a:lnTo>
                    <a:lnTo>
                      <a:pt x="919" y="280"/>
                    </a:lnTo>
                    <a:lnTo>
                      <a:pt x="920" y="279"/>
                    </a:lnTo>
                    <a:lnTo>
                      <a:pt x="925" y="277"/>
                    </a:lnTo>
                    <a:lnTo>
                      <a:pt x="930" y="277"/>
                    </a:lnTo>
                    <a:lnTo>
                      <a:pt x="935" y="280"/>
                    </a:lnTo>
                    <a:lnTo>
                      <a:pt x="939" y="283"/>
                    </a:lnTo>
                    <a:lnTo>
                      <a:pt x="943" y="287"/>
                    </a:lnTo>
                    <a:lnTo>
                      <a:pt x="946" y="291"/>
                    </a:lnTo>
                    <a:lnTo>
                      <a:pt x="947" y="293"/>
                    </a:lnTo>
                    <a:lnTo>
                      <a:pt x="946" y="295"/>
                    </a:lnTo>
                    <a:lnTo>
                      <a:pt x="943" y="296"/>
                    </a:lnTo>
                    <a:lnTo>
                      <a:pt x="937" y="300"/>
                    </a:lnTo>
                    <a:lnTo>
                      <a:pt x="934" y="304"/>
                    </a:lnTo>
                    <a:lnTo>
                      <a:pt x="934" y="306"/>
                    </a:lnTo>
                    <a:lnTo>
                      <a:pt x="934" y="310"/>
                    </a:lnTo>
                    <a:lnTo>
                      <a:pt x="935" y="312"/>
                    </a:lnTo>
                    <a:lnTo>
                      <a:pt x="937" y="313"/>
                    </a:lnTo>
                    <a:lnTo>
                      <a:pt x="939" y="312"/>
                    </a:lnTo>
                    <a:lnTo>
                      <a:pt x="941" y="309"/>
                    </a:lnTo>
                    <a:lnTo>
                      <a:pt x="943" y="305"/>
                    </a:lnTo>
                    <a:lnTo>
                      <a:pt x="945" y="302"/>
                    </a:lnTo>
                    <a:lnTo>
                      <a:pt x="949" y="298"/>
                    </a:lnTo>
                    <a:lnTo>
                      <a:pt x="952" y="293"/>
                    </a:lnTo>
                    <a:lnTo>
                      <a:pt x="955" y="297"/>
                    </a:lnTo>
                    <a:lnTo>
                      <a:pt x="959" y="299"/>
                    </a:lnTo>
                    <a:lnTo>
                      <a:pt x="962" y="301"/>
                    </a:lnTo>
                    <a:lnTo>
                      <a:pt x="966" y="301"/>
                    </a:lnTo>
                    <a:lnTo>
                      <a:pt x="971" y="301"/>
                    </a:lnTo>
                    <a:lnTo>
                      <a:pt x="974" y="300"/>
                    </a:lnTo>
                    <a:lnTo>
                      <a:pt x="978" y="300"/>
                    </a:lnTo>
                    <a:lnTo>
                      <a:pt x="979" y="300"/>
                    </a:lnTo>
                    <a:lnTo>
                      <a:pt x="980" y="302"/>
                    </a:lnTo>
                    <a:lnTo>
                      <a:pt x="980" y="303"/>
                    </a:lnTo>
                    <a:lnTo>
                      <a:pt x="981" y="305"/>
                    </a:lnTo>
                    <a:lnTo>
                      <a:pt x="986" y="310"/>
                    </a:lnTo>
                    <a:lnTo>
                      <a:pt x="989" y="315"/>
                    </a:lnTo>
                    <a:lnTo>
                      <a:pt x="988" y="315"/>
                    </a:lnTo>
                    <a:lnTo>
                      <a:pt x="988" y="316"/>
                    </a:lnTo>
                    <a:lnTo>
                      <a:pt x="982" y="324"/>
                    </a:lnTo>
                    <a:lnTo>
                      <a:pt x="976" y="333"/>
                    </a:lnTo>
                    <a:lnTo>
                      <a:pt x="972" y="342"/>
                    </a:lnTo>
                    <a:lnTo>
                      <a:pt x="972" y="344"/>
                    </a:lnTo>
                    <a:lnTo>
                      <a:pt x="974" y="350"/>
                    </a:lnTo>
                    <a:lnTo>
                      <a:pt x="973" y="352"/>
                    </a:lnTo>
                    <a:lnTo>
                      <a:pt x="967" y="359"/>
                    </a:lnTo>
                    <a:lnTo>
                      <a:pt x="960" y="366"/>
                    </a:lnTo>
                    <a:lnTo>
                      <a:pt x="953" y="372"/>
                    </a:lnTo>
                    <a:lnTo>
                      <a:pt x="953" y="372"/>
                    </a:lnTo>
                    <a:lnTo>
                      <a:pt x="953" y="371"/>
                    </a:lnTo>
                    <a:lnTo>
                      <a:pt x="953" y="370"/>
                    </a:lnTo>
                    <a:lnTo>
                      <a:pt x="947" y="370"/>
                    </a:lnTo>
                    <a:lnTo>
                      <a:pt x="940" y="372"/>
                    </a:lnTo>
                    <a:lnTo>
                      <a:pt x="939" y="372"/>
                    </a:lnTo>
                    <a:lnTo>
                      <a:pt x="937" y="374"/>
                    </a:lnTo>
                    <a:lnTo>
                      <a:pt x="935" y="375"/>
                    </a:lnTo>
                    <a:lnTo>
                      <a:pt x="934" y="376"/>
                    </a:lnTo>
                    <a:lnTo>
                      <a:pt x="907" y="382"/>
                    </a:lnTo>
                    <a:lnTo>
                      <a:pt x="906" y="383"/>
                    </a:lnTo>
                    <a:lnTo>
                      <a:pt x="905" y="383"/>
                    </a:lnTo>
                    <a:lnTo>
                      <a:pt x="902" y="384"/>
                    </a:lnTo>
                    <a:lnTo>
                      <a:pt x="899" y="389"/>
                    </a:lnTo>
                    <a:lnTo>
                      <a:pt x="897" y="394"/>
                    </a:lnTo>
                    <a:lnTo>
                      <a:pt x="897" y="397"/>
                    </a:lnTo>
                    <a:lnTo>
                      <a:pt x="898" y="399"/>
                    </a:lnTo>
                    <a:lnTo>
                      <a:pt x="899" y="401"/>
                    </a:lnTo>
                    <a:lnTo>
                      <a:pt x="898" y="404"/>
                    </a:lnTo>
                    <a:lnTo>
                      <a:pt x="896" y="406"/>
                    </a:lnTo>
                    <a:lnTo>
                      <a:pt x="893" y="407"/>
                    </a:lnTo>
                    <a:lnTo>
                      <a:pt x="890" y="408"/>
                    </a:lnTo>
                    <a:lnTo>
                      <a:pt x="888" y="410"/>
                    </a:lnTo>
                    <a:lnTo>
                      <a:pt x="886" y="413"/>
                    </a:lnTo>
                    <a:lnTo>
                      <a:pt x="883" y="419"/>
                    </a:lnTo>
                    <a:lnTo>
                      <a:pt x="880" y="433"/>
                    </a:lnTo>
                    <a:lnTo>
                      <a:pt x="879" y="433"/>
                    </a:lnTo>
                    <a:lnTo>
                      <a:pt x="875" y="443"/>
                    </a:lnTo>
                    <a:lnTo>
                      <a:pt x="872" y="453"/>
                    </a:lnTo>
                    <a:lnTo>
                      <a:pt x="869" y="463"/>
                    </a:lnTo>
                    <a:lnTo>
                      <a:pt x="870" y="464"/>
                    </a:lnTo>
                    <a:lnTo>
                      <a:pt x="872" y="463"/>
                    </a:lnTo>
                    <a:lnTo>
                      <a:pt x="874" y="461"/>
                    </a:lnTo>
                    <a:lnTo>
                      <a:pt x="876" y="458"/>
                    </a:lnTo>
                    <a:lnTo>
                      <a:pt x="878" y="456"/>
                    </a:lnTo>
                    <a:lnTo>
                      <a:pt x="880" y="451"/>
                    </a:lnTo>
                    <a:lnTo>
                      <a:pt x="882" y="446"/>
                    </a:lnTo>
                    <a:lnTo>
                      <a:pt x="883" y="440"/>
                    </a:lnTo>
                    <a:lnTo>
                      <a:pt x="884" y="435"/>
                    </a:lnTo>
                    <a:lnTo>
                      <a:pt x="887" y="429"/>
                    </a:lnTo>
                    <a:lnTo>
                      <a:pt x="891" y="423"/>
                    </a:lnTo>
                    <a:lnTo>
                      <a:pt x="896" y="416"/>
                    </a:lnTo>
                    <a:lnTo>
                      <a:pt x="902" y="411"/>
                    </a:lnTo>
                    <a:lnTo>
                      <a:pt x="908" y="406"/>
                    </a:lnTo>
                    <a:lnTo>
                      <a:pt x="915" y="402"/>
                    </a:lnTo>
                    <a:lnTo>
                      <a:pt x="922" y="399"/>
                    </a:lnTo>
                    <a:lnTo>
                      <a:pt x="929" y="399"/>
                    </a:lnTo>
                    <a:lnTo>
                      <a:pt x="935" y="401"/>
                    </a:lnTo>
                    <a:lnTo>
                      <a:pt x="938" y="404"/>
                    </a:lnTo>
                    <a:lnTo>
                      <a:pt x="939" y="407"/>
                    </a:lnTo>
                    <a:lnTo>
                      <a:pt x="939" y="410"/>
                    </a:lnTo>
                    <a:lnTo>
                      <a:pt x="938" y="414"/>
                    </a:lnTo>
                    <a:lnTo>
                      <a:pt x="936" y="417"/>
                    </a:lnTo>
                    <a:lnTo>
                      <a:pt x="934" y="420"/>
                    </a:lnTo>
                    <a:lnTo>
                      <a:pt x="932" y="422"/>
                    </a:lnTo>
                    <a:lnTo>
                      <a:pt x="930" y="422"/>
                    </a:lnTo>
                    <a:lnTo>
                      <a:pt x="928" y="421"/>
                    </a:lnTo>
                    <a:lnTo>
                      <a:pt x="925" y="420"/>
                    </a:lnTo>
                    <a:lnTo>
                      <a:pt x="923" y="420"/>
                    </a:lnTo>
                    <a:lnTo>
                      <a:pt x="920" y="421"/>
                    </a:lnTo>
                    <a:lnTo>
                      <a:pt x="917" y="422"/>
                    </a:lnTo>
                    <a:lnTo>
                      <a:pt x="915" y="424"/>
                    </a:lnTo>
                    <a:lnTo>
                      <a:pt x="914" y="427"/>
                    </a:lnTo>
                    <a:lnTo>
                      <a:pt x="916" y="428"/>
                    </a:lnTo>
                    <a:lnTo>
                      <a:pt x="918" y="427"/>
                    </a:lnTo>
                    <a:lnTo>
                      <a:pt x="921" y="426"/>
                    </a:lnTo>
                    <a:lnTo>
                      <a:pt x="924" y="425"/>
                    </a:lnTo>
                    <a:lnTo>
                      <a:pt x="926" y="425"/>
                    </a:lnTo>
                    <a:lnTo>
                      <a:pt x="930" y="428"/>
                    </a:lnTo>
                    <a:lnTo>
                      <a:pt x="932" y="432"/>
                    </a:lnTo>
                    <a:lnTo>
                      <a:pt x="935" y="436"/>
                    </a:lnTo>
                    <a:lnTo>
                      <a:pt x="938" y="439"/>
                    </a:lnTo>
                    <a:lnTo>
                      <a:pt x="941" y="438"/>
                    </a:lnTo>
                    <a:lnTo>
                      <a:pt x="943" y="437"/>
                    </a:lnTo>
                    <a:lnTo>
                      <a:pt x="944" y="437"/>
                    </a:lnTo>
                    <a:lnTo>
                      <a:pt x="949" y="441"/>
                    </a:lnTo>
                    <a:lnTo>
                      <a:pt x="951" y="445"/>
                    </a:lnTo>
                    <a:lnTo>
                      <a:pt x="951" y="448"/>
                    </a:lnTo>
                    <a:lnTo>
                      <a:pt x="951" y="449"/>
                    </a:lnTo>
                    <a:lnTo>
                      <a:pt x="951" y="451"/>
                    </a:lnTo>
                    <a:lnTo>
                      <a:pt x="951" y="452"/>
                    </a:lnTo>
                    <a:lnTo>
                      <a:pt x="951" y="452"/>
                    </a:lnTo>
                    <a:lnTo>
                      <a:pt x="953" y="453"/>
                    </a:lnTo>
                    <a:lnTo>
                      <a:pt x="957" y="454"/>
                    </a:lnTo>
                    <a:lnTo>
                      <a:pt x="955" y="454"/>
                    </a:lnTo>
                    <a:lnTo>
                      <a:pt x="953" y="455"/>
                    </a:lnTo>
                    <a:lnTo>
                      <a:pt x="952" y="455"/>
                    </a:lnTo>
                    <a:lnTo>
                      <a:pt x="950" y="457"/>
                    </a:lnTo>
                    <a:lnTo>
                      <a:pt x="949" y="460"/>
                    </a:lnTo>
                    <a:lnTo>
                      <a:pt x="948" y="463"/>
                    </a:lnTo>
                    <a:lnTo>
                      <a:pt x="948" y="467"/>
                    </a:lnTo>
                    <a:lnTo>
                      <a:pt x="948" y="471"/>
                    </a:lnTo>
                    <a:lnTo>
                      <a:pt x="947" y="474"/>
                    </a:lnTo>
                    <a:lnTo>
                      <a:pt x="946" y="475"/>
                    </a:lnTo>
                    <a:lnTo>
                      <a:pt x="941" y="475"/>
                    </a:lnTo>
                    <a:lnTo>
                      <a:pt x="938" y="476"/>
                    </a:lnTo>
                    <a:lnTo>
                      <a:pt x="935" y="477"/>
                    </a:lnTo>
                    <a:lnTo>
                      <a:pt x="932" y="478"/>
                    </a:lnTo>
                    <a:lnTo>
                      <a:pt x="930" y="481"/>
                    </a:lnTo>
                    <a:lnTo>
                      <a:pt x="930" y="483"/>
                    </a:lnTo>
                    <a:lnTo>
                      <a:pt x="931" y="485"/>
                    </a:lnTo>
                    <a:lnTo>
                      <a:pt x="933" y="488"/>
                    </a:lnTo>
                    <a:lnTo>
                      <a:pt x="933" y="490"/>
                    </a:lnTo>
                    <a:lnTo>
                      <a:pt x="932" y="494"/>
                    </a:lnTo>
                    <a:lnTo>
                      <a:pt x="929" y="497"/>
                    </a:lnTo>
                    <a:lnTo>
                      <a:pt x="925" y="499"/>
                    </a:lnTo>
                    <a:lnTo>
                      <a:pt x="923" y="499"/>
                    </a:lnTo>
                    <a:lnTo>
                      <a:pt x="922" y="498"/>
                    </a:lnTo>
                    <a:lnTo>
                      <a:pt x="920" y="497"/>
                    </a:lnTo>
                    <a:lnTo>
                      <a:pt x="919" y="497"/>
                    </a:lnTo>
                    <a:lnTo>
                      <a:pt x="919" y="498"/>
                    </a:lnTo>
                    <a:lnTo>
                      <a:pt x="917" y="501"/>
                    </a:lnTo>
                    <a:lnTo>
                      <a:pt x="915" y="507"/>
                    </a:lnTo>
                    <a:lnTo>
                      <a:pt x="914" y="509"/>
                    </a:lnTo>
                    <a:lnTo>
                      <a:pt x="912" y="510"/>
                    </a:lnTo>
                    <a:lnTo>
                      <a:pt x="910" y="510"/>
                    </a:lnTo>
                    <a:lnTo>
                      <a:pt x="909" y="510"/>
                    </a:lnTo>
                    <a:lnTo>
                      <a:pt x="908" y="510"/>
                    </a:lnTo>
                    <a:lnTo>
                      <a:pt x="907" y="511"/>
                    </a:lnTo>
                    <a:lnTo>
                      <a:pt x="906" y="511"/>
                    </a:lnTo>
                    <a:lnTo>
                      <a:pt x="906" y="512"/>
                    </a:lnTo>
                    <a:lnTo>
                      <a:pt x="907" y="513"/>
                    </a:lnTo>
                    <a:lnTo>
                      <a:pt x="907" y="516"/>
                    </a:lnTo>
                    <a:lnTo>
                      <a:pt x="905" y="521"/>
                    </a:lnTo>
                    <a:lnTo>
                      <a:pt x="900" y="531"/>
                    </a:lnTo>
                    <a:lnTo>
                      <a:pt x="898" y="535"/>
                    </a:lnTo>
                    <a:lnTo>
                      <a:pt x="898" y="540"/>
                    </a:lnTo>
                    <a:lnTo>
                      <a:pt x="900" y="546"/>
                    </a:lnTo>
                    <a:lnTo>
                      <a:pt x="900" y="547"/>
                    </a:lnTo>
                    <a:lnTo>
                      <a:pt x="901" y="547"/>
                    </a:lnTo>
                    <a:lnTo>
                      <a:pt x="902" y="547"/>
                    </a:lnTo>
                    <a:lnTo>
                      <a:pt x="903" y="548"/>
                    </a:lnTo>
                    <a:lnTo>
                      <a:pt x="904" y="549"/>
                    </a:lnTo>
                    <a:lnTo>
                      <a:pt x="904" y="549"/>
                    </a:lnTo>
                    <a:lnTo>
                      <a:pt x="901" y="559"/>
                    </a:lnTo>
                    <a:lnTo>
                      <a:pt x="898" y="565"/>
                    </a:lnTo>
                    <a:lnTo>
                      <a:pt x="895" y="568"/>
                    </a:lnTo>
                    <a:lnTo>
                      <a:pt x="892" y="571"/>
                    </a:lnTo>
                    <a:lnTo>
                      <a:pt x="890" y="571"/>
                    </a:lnTo>
                    <a:lnTo>
                      <a:pt x="886" y="572"/>
                    </a:lnTo>
                    <a:lnTo>
                      <a:pt x="882" y="573"/>
                    </a:lnTo>
                    <a:lnTo>
                      <a:pt x="879" y="574"/>
                    </a:lnTo>
                    <a:lnTo>
                      <a:pt x="875" y="577"/>
                    </a:lnTo>
                    <a:lnTo>
                      <a:pt x="870" y="582"/>
                    </a:lnTo>
                    <a:lnTo>
                      <a:pt x="866" y="588"/>
                    </a:lnTo>
                    <a:lnTo>
                      <a:pt x="863" y="594"/>
                    </a:lnTo>
                    <a:lnTo>
                      <a:pt x="863" y="594"/>
                    </a:lnTo>
                    <a:lnTo>
                      <a:pt x="868" y="594"/>
                    </a:lnTo>
                    <a:lnTo>
                      <a:pt x="868" y="595"/>
                    </a:lnTo>
                    <a:lnTo>
                      <a:pt x="869" y="600"/>
                    </a:lnTo>
                    <a:lnTo>
                      <a:pt x="869" y="606"/>
                    </a:lnTo>
                    <a:lnTo>
                      <a:pt x="868" y="613"/>
                    </a:lnTo>
                    <a:lnTo>
                      <a:pt x="867" y="619"/>
                    </a:lnTo>
                    <a:lnTo>
                      <a:pt x="865" y="624"/>
                    </a:lnTo>
                    <a:lnTo>
                      <a:pt x="862" y="627"/>
                    </a:lnTo>
                    <a:lnTo>
                      <a:pt x="855" y="629"/>
                    </a:lnTo>
                    <a:lnTo>
                      <a:pt x="858" y="631"/>
                    </a:lnTo>
                    <a:lnTo>
                      <a:pt x="860" y="634"/>
                    </a:lnTo>
                    <a:lnTo>
                      <a:pt x="861" y="637"/>
                    </a:lnTo>
                    <a:lnTo>
                      <a:pt x="861" y="641"/>
                    </a:lnTo>
                    <a:lnTo>
                      <a:pt x="860" y="644"/>
                    </a:lnTo>
                    <a:lnTo>
                      <a:pt x="858" y="647"/>
                    </a:lnTo>
                    <a:lnTo>
                      <a:pt x="857" y="654"/>
                    </a:lnTo>
                    <a:lnTo>
                      <a:pt x="854" y="663"/>
                    </a:lnTo>
                    <a:lnTo>
                      <a:pt x="853" y="666"/>
                    </a:lnTo>
                    <a:lnTo>
                      <a:pt x="853" y="667"/>
                    </a:lnTo>
                    <a:lnTo>
                      <a:pt x="849" y="661"/>
                    </a:lnTo>
                    <a:lnTo>
                      <a:pt x="846" y="654"/>
                    </a:lnTo>
                    <a:lnTo>
                      <a:pt x="844" y="647"/>
                    </a:lnTo>
                    <a:lnTo>
                      <a:pt x="843" y="640"/>
                    </a:lnTo>
                    <a:lnTo>
                      <a:pt x="843" y="640"/>
                    </a:lnTo>
                    <a:lnTo>
                      <a:pt x="844" y="639"/>
                    </a:lnTo>
                    <a:lnTo>
                      <a:pt x="845" y="639"/>
                    </a:lnTo>
                    <a:lnTo>
                      <a:pt x="846" y="639"/>
                    </a:lnTo>
                    <a:lnTo>
                      <a:pt x="847" y="637"/>
                    </a:lnTo>
                    <a:lnTo>
                      <a:pt x="847" y="637"/>
                    </a:lnTo>
                    <a:lnTo>
                      <a:pt x="844" y="634"/>
                    </a:lnTo>
                    <a:lnTo>
                      <a:pt x="837" y="628"/>
                    </a:lnTo>
                    <a:lnTo>
                      <a:pt x="837" y="629"/>
                    </a:lnTo>
                    <a:lnTo>
                      <a:pt x="838" y="630"/>
                    </a:lnTo>
                    <a:lnTo>
                      <a:pt x="840" y="636"/>
                    </a:lnTo>
                    <a:lnTo>
                      <a:pt x="841" y="643"/>
                    </a:lnTo>
                    <a:lnTo>
                      <a:pt x="842" y="644"/>
                    </a:lnTo>
                    <a:lnTo>
                      <a:pt x="843" y="645"/>
                    </a:lnTo>
                    <a:lnTo>
                      <a:pt x="844" y="648"/>
                    </a:lnTo>
                    <a:lnTo>
                      <a:pt x="844" y="649"/>
                    </a:lnTo>
                    <a:lnTo>
                      <a:pt x="844" y="649"/>
                    </a:lnTo>
                    <a:lnTo>
                      <a:pt x="840" y="649"/>
                    </a:lnTo>
                    <a:lnTo>
                      <a:pt x="837" y="649"/>
                    </a:lnTo>
                    <a:lnTo>
                      <a:pt x="839" y="654"/>
                    </a:lnTo>
                    <a:lnTo>
                      <a:pt x="842" y="658"/>
                    </a:lnTo>
                    <a:lnTo>
                      <a:pt x="843" y="659"/>
                    </a:lnTo>
                    <a:lnTo>
                      <a:pt x="846" y="659"/>
                    </a:lnTo>
                    <a:lnTo>
                      <a:pt x="843" y="660"/>
                    </a:lnTo>
                    <a:lnTo>
                      <a:pt x="840" y="661"/>
                    </a:lnTo>
                    <a:lnTo>
                      <a:pt x="836" y="662"/>
                    </a:lnTo>
                    <a:lnTo>
                      <a:pt x="833" y="663"/>
                    </a:lnTo>
                    <a:lnTo>
                      <a:pt x="832" y="665"/>
                    </a:lnTo>
                    <a:lnTo>
                      <a:pt x="832" y="667"/>
                    </a:lnTo>
                    <a:lnTo>
                      <a:pt x="835" y="671"/>
                    </a:lnTo>
                    <a:lnTo>
                      <a:pt x="840" y="672"/>
                    </a:lnTo>
                    <a:lnTo>
                      <a:pt x="845" y="674"/>
                    </a:lnTo>
                    <a:lnTo>
                      <a:pt x="851" y="675"/>
                    </a:lnTo>
                    <a:lnTo>
                      <a:pt x="855" y="677"/>
                    </a:lnTo>
                    <a:lnTo>
                      <a:pt x="857" y="680"/>
                    </a:lnTo>
                    <a:lnTo>
                      <a:pt x="859" y="683"/>
                    </a:lnTo>
                    <a:lnTo>
                      <a:pt x="860" y="686"/>
                    </a:lnTo>
                    <a:lnTo>
                      <a:pt x="859" y="688"/>
                    </a:lnTo>
                    <a:lnTo>
                      <a:pt x="857" y="690"/>
                    </a:lnTo>
                    <a:lnTo>
                      <a:pt x="848" y="691"/>
                    </a:lnTo>
                    <a:lnTo>
                      <a:pt x="845" y="693"/>
                    </a:lnTo>
                    <a:lnTo>
                      <a:pt x="845" y="694"/>
                    </a:lnTo>
                    <a:lnTo>
                      <a:pt x="846" y="694"/>
                    </a:lnTo>
                    <a:lnTo>
                      <a:pt x="848" y="693"/>
                    </a:lnTo>
                    <a:lnTo>
                      <a:pt x="851" y="692"/>
                    </a:lnTo>
                    <a:lnTo>
                      <a:pt x="854" y="691"/>
                    </a:lnTo>
                    <a:lnTo>
                      <a:pt x="856" y="691"/>
                    </a:lnTo>
                    <a:lnTo>
                      <a:pt x="858" y="692"/>
                    </a:lnTo>
                    <a:lnTo>
                      <a:pt x="860" y="694"/>
                    </a:lnTo>
                    <a:lnTo>
                      <a:pt x="861" y="695"/>
                    </a:lnTo>
                    <a:lnTo>
                      <a:pt x="861" y="697"/>
                    </a:lnTo>
                    <a:lnTo>
                      <a:pt x="860" y="700"/>
                    </a:lnTo>
                    <a:lnTo>
                      <a:pt x="858" y="703"/>
                    </a:lnTo>
                    <a:lnTo>
                      <a:pt x="856" y="704"/>
                    </a:lnTo>
                    <a:lnTo>
                      <a:pt x="855" y="704"/>
                    </a:lnTo>
                    <a:lnTo>
                      <a:pt x="854" y="704"/>
                    </a:lnTo>
                    <a:lnTo>
                      <a:pt x="853" y="705"/>
                    </a:lnTo>
                    <a:lnTo>
                      <a:pt x="852" y="705"/>
                    </a:lnTo>
                    <a:lnTo>
                      <a:pt x="851" y="706"/>
                    </a:lnTo>
                    <a:lnTo>
                      <a:pt x="852" y="707"/>
                    </a:lnTo>
                    <a:lnTo>
                      <a:pt x="852" y="709"/>
                    </a:lnTo>
                    <a:lnTo>
                      <a:pt x="854" y="711"/>
                    </a:lnTo>
                    <a:lnTo>
                      <a:pt x="855" y="713"/>
                    </a:lnTo>
                    <a:lnTo>
                      <a:pt x="855" y="714"/>
                    </a:lnTo>
                    <a:lnTo>
                      <a:pt x="851" y="718"/>
                    </a:lnTo>
                    <a:lnTo>
                      <a:pt x="846" y="721"/>
                    </a:lnTo>
                    <a:lnTo>
                      <a:pt x="840" y="723"/>
                    </a:lnTo>
                    <a:lnTo>
                      <a:pt x="840" y="723"/>
                    </a:lnTo>
                    <a:lnTo>
                      <a:pt x="839" y="723"/>
                    </a:lnTo>
                    <a:lnTo>
                      <a:pt x="839" y="722"/>
                    </a:lnTo>
                    <a:lnTo>
                      <a:pt x="839" y="720"/>
                    </a:lnTo>
                    <a:lnTo>
                      <a:pt x="838" y="720"/>
                    </a:lnTo>
                    <a:lnTo>
                      <a:pt x="838" y="719"/>
                    </a:lnTo>
                    <a:lnTo>
                      <a:pt x="838" y="719"/>
                    </a:lnTo>
                    <a:lnTo>
                      <a:pt x="833" y="726"/>
                    </a:lnTo>
                    <a:lnTo>
                      <a:pt x="828" y="733"/>
                    </a:lnTo>
                    <a:lnTo>
                      <a:pt x="823" y="741"/>
                    </a:lnTo>
                    <a:lnTo>
                      <a:pt x="821" y="742"/>
                    </a:lnTo>
                    <a:lnTo>
                      <a:pt x="820" y="744"/>
                    </a:lnTo>
                    <a:lnTo>
                      <a:pt x="819" y="745"/>
                    </a:lnTo>
                    <a:lnTo>
                      <a:pt x="818" y="746"/>
                    </a:lnTo>
                    <a:lnTo>
                      <a:pt x="815" y="753"/>
                    </a:lnTo>
                    <a:lnTo>
                      <a:pt x="815" y="756"/>
                    </a:lnTo>
                    <a:lnTo>
                      <a:pt x="814" y="757"/>
                    </a:lnTo>
                    <a:lnTo>
                      <a:pt x="812" y="760"/>
                    </a:lnTo>
                    <a:lnTo>
                      <a:pt x="807" y="766"/>
                    </a:lnTo>
                    <a:lnTo>
                      <a:pt x="803" y="770"/>
                    </a:lnTo>
                    <a:lnTo>
                      <a:pt x="800" y="771"/>
                    </a:lnTo>
                    <a:lnTo>
                      <a:pt x="797" y="772"/>
                    </a:lnTo>
                    <a:lnTo>
                      <a:pt x="794" y="772"/>
                    </a:lnTo>
                    <a:lnTo>
                      <a:pt x="792" y="773"/>
                    </a:lnTo>
                    <a:lnTo>
                      <a:pt x="791" y="776"/>
                    </a:lnTo>
                    <a:lnTo>
                      <a:pt x="790" y="779"/>
                    </a:lnTo>
                    <a:lnTo>
                      <a:pt x="790" y="782"/>
                    </a:lnTo>
                    <a:lnTo>
                      <a:pt x="789" y="784"/>
                    </a:lnTo>
                    <a:lnTo>
                      <a:pt x="787" y="788"/>
                    </a:lnTo>
                    <a:lnTo>
                      <a:pt x="785" y="789"/>
                    </a:lnTo>
                    <a:lnTo>
                      <a:pt x="784" y="791"/>
                    </a:lnTo>
                    <a:lnTo>
                      <a:pt x="783" y="791"/>
                    </a:lnTo>
                    <a:lnTo>
                      <a:pt x="782" y="792"/>
                    </a:lnTo>
                    <a:lnTo>
                      <a:pt x="781" y="794"/>
                    </a:lnTo>
                    <a:lnTo>
                      <a:pt x="781" y="799"/>
                    </a:lnTo>
                    <a:lnTo>
                      <a:pt x="781" y="809"/>
                    </a:lnTo>
                    <a:lnTo>
                      <a:pt x="783" y="818"/>
                    </a:lnTo>
                    <a:lnTo>
                      <a:pt x="787" y="827"/>
                    </a:lnTo>
                    <a:lnTo>
                      <a:pt x="791" y="836"/>
                    </a:lnTo>
                    <a:lnTo>
                      <a:pt x="795" y="844"/>
                    </a:lnTo>
                    <a:lnTo>
                      <a:pt x="800" y="850"/>
                    </a:lnTo>
                    <a:lnTo>
                      <a:pt x="803" y="855"/>
                    </a:lnTo>
                    <a:lnTo>
                      <a:pt x="804" y="858"/>
                    </a:lnTo>
                    <a:lnTo>
                      <a:pt x="806" y="864"/>
                    </a:lnTo>
                    <a:lnTo>
                      <a:pt x="807" y="866"/>
                    </a:lnTo>
                    <a:lnTo>
                      <a:pt x="807" y="868"/>
                    </a:lnTo>
                    <a:lnTo>
                      <a:pt x="806" y="867"/>
                    </a:lnTo>
                    <a:lnTo>
                      <a:pt x="804" y="866"/>
                    </a:lnTo>
                    <a:lnTo>
                      <a:pt x="806" y="869"/>
                    </a:lnTo>
                    <a:lnTo>
                      <a:pt x="807" y="871"/>
                    </a:lnTo>
                    <a:lnTo>
                      <a:pt x="811" y="878"/>
                    </a:lnTo>
                    <a:lnTo>
                      <a:pt x="814" y="885"/>
                    </a:lnTo>
                    <a:lnTo>
                      <a:pt x="816" y="892"/>
                    </a:lnTo>
                    <a:lnTo>
                      <a:pt x="816" y="899"/>
                    </a:lnTo>
                    <a:lnTo>
                      <a:pt x="816" y="907"/>
                    </a:lnTo>
                    <a:lnTo>
                      <a:pt x="815" y="915"/>
                    </a:lnTo>
                    <a:lnTo>
                      <a:pt x="814" y="918"/>
                    </a:lnTo>
                    <a:lnTo>
                      <a:pt x="811" y="921"/>
                    </a:lnTo>
                    <a:lnTo>
                      <a:pt x="808" y="923"/>
                    </a:lnTo>
                    <a:lnTo>
                      <a:pt x="804" y="924"/>
                    </a:lnTo>
                    <a:lnTo>
                      <a:pt x="800" y="924"/>
                    </a:lnTo>
                    <a:lnTo>
                      <a:pt x="798" y="923"/>
                    </a:lnTo>
                    <a:lnTo>
                      <a:pt x="798" y="923"/>
                    </a:lnTo>
                    <a:lnTo>
                      <a:pt x="798" y="921"/>
                    </a:lnTo>
                    <a:lnTo>
                      <a:pt x="798" y="920"/>
                    </a:lnTo>
                    <a:lnTo>
                      <a:pt x="800" y="920"/>
                    </a:lnTo>
                    <a:lnTo>
                      <a:pt x="801" y="920"/>
                    </a:lnTo>
                    <a:lnTo>
                      <a:pt x="802" y="921"/>
                    </a:lnTo>
                    <a:lnTo>
                      <a:pt x="802" y="921"/>
                    </a:lnTo>
                    <a:lnTo>
                      <a:pt x="798" y="918"/>
                    </a:lnTo>
                    <a:lnTo>
                      <a:pt x="793" y="915"/>
                    </a:lnTo>
                    <a:lnTo>
                      <a:pt x="789" y="912"/>
                    </a:lnTo>
                    <a:lnTo>
                      <a:pt x="786" y="909"/>
                    </a:lnTo>
                    <a:lnTo>
                      <a:pt x="782" y="905"/>
                    </a:lnTo>
                    <a:lnTo>
                      <a:pt x="781" y="899"/>
                    </a:lnTo>
                    <a:lnTo>
                      <a:pt x="781" y="898"/>
                    </a:lnTo>
                    <a:lnTo>
                      <a:pt x="780" y="898"/>
                    </a:lnTo>
                    <a:lnTo>
                      <a:pt x="780" y="896"/>
                    </a:lnTo>
                    <a:lnTo>
                      <a:pt x="779" y="896"/>
                    </a:lnTo>
                    <a:lnTo>
                      <a:pt x="779" y="895"/>
                    </a:lnTo>
                    <a:lnTo>
                      <a:pt x="768" y="884"/>
                    </a:lnTo>
                    <a:lnTo>
                      <a:pt x="766" y="880"/>
                    </a:lnTo>
                    <a:lnTo>
                      <a:pt x="766" y="879"/>
                    </a:lnTo>
                    <a:lnTo>
                      <a:pt x="767" y="878"/>
                    </a:lnTo>
                    <a:lnTo>
                      <a:pt x="768" y="878"/>
                    </a:lnTo>
                    <a:lnTo>
                      <a:pt x="769" y="877"/>
                    </a:lnTo>
                    <a:lnTo>
                      <a:pt x="770" y="876"/>
                    </a:lnTo>
                    <a:lnTo>
                      <a:pt x="772" y="875"/>
                    </a:lnTo>
                    <a:lnTo>
                      <a:pt x="772" y="874"/>
                    </a:lnTo>
                    <a:lnTo>
                      <a:pt x="770" y="873"/>
                    </a:lnTo>
                    <a:lnTo>
                      <a:pt x="768" y="873"/>
                    </a:lnTo>
                    <a:lnTo>
                      <a:pt x="766" y="874"/>
                    </a:lnTo>
                    <a:lnTo>
                      <a:pt x="764" y="874"/>
                    </a:lnTo>
                    <a:lnTo>
                      <a:pt x="763" y="873"/>
                    </a:lnTo>
                    <a:lnTo>
                      <a:pt x="763" y="872"/>
                    </a:lnTo>
                    <a:lnTo>
                      <a:pt x="764" y="871"/>
                    </a:lnTo>
                    <a:lnTo>
                      <a:pt x="765" y="870"/>
                    </a:lnTo>
                    <a:lnTo>
                      <a:pt x="765" y="869"/>
                    </a:lnTo>
                    <a:lnTo>
                      <a:pt x="766" y="861"/>
                    </a:lnTo>
                    <a:lnTo>
                      <a:pt x="766" y="852"/>
                    </a:lnTo>
                    <a:lnTo>
                      <a:pt x="765" y="849"/>
                    </a:lnTo>
                    <a:lnTo>
                      <a:pt x="764" y="848"/>
                    </a:lnTo>
                    <a:lnTo>
                      <a:pt x="762" y="847"/>
                    </a:lnTo>
                    <a:lnTo>
                      <a:pt x="760" y="847"/>
                    </a:lnTo>
                    <a:lnTo>
                      <a:pt x="758" y="847"/>
                    </a:lnTo>
                    <a:lnTo>
                      <a:pt x="756" y="845"/>
                    </a:lnTo>
                    <a:lnTo>
                      <a:pt x="746" y="834"/>
                    </a:lnTo>
                    <a:lnTo>
                      <a:pt x="741" y="830"/>
                    </a:lnTo>
                    <a:lnTo>
                      <a:pt x="739" y="830"/>
                    </a:lnTo>
                    <a:lnTo>
                      <a:pt x="734" y="833"/>
                    </a:lnTo>
                    <a:lnTo>
                      <a:pt x="728" y="836"/>
                    </a:lnTo>
                    <a:lnTo>
                      <a:pt x="722" y="839"/>
                    </a:lnTo>
                    <a:lnTo>
                      <a:pt x="717" y="841"/>
                    </a:lnTo>
                    <a:lnTo>
                      <a:pt x="716" y="841"/>
                    </a:lnTo>
                    <a:lnTo>
                      <a:pt x="716" y="837"/>
                    </a:lnTo>
                    <a:lnTo>
                      <a:pt x="715" y="836"/>
                    </a:lnTo>
                    <a:lnTo>
                      <a:pt x="713" y="835"/>
                    </a:lnTo>
                    <a:lnTo>
                      <a:pt x="712" y="834"/>
                    </a:lnTo>
                    <a:lnTo>
                      <a:pt x="711" y="834"/>
                    </a:lnTo>
                    <a:lnTo>
                      <a:pt x="710" y="833"/>
                    </a:lnTo>
                    <a:lnTo>
                      <a:pt x="709" y="832"/>
                    </a:lnTo>
                    <a:lnTo>
                      <a:pt x="709" y="831"/>
                    </a:lnTo>
                    <a:lnTo>
                      <a:pt x="710" y="830"/>
                    </a:lnTo>
                    <a:lnTo>
                      <a:pt x="711" y="829"/>
                    </a:lnTo>
                    <a:lnTo>
                      <a:pt x="712" y="829"/>
                    </a:lnTo>
                    <a:lnTo>
                      <a:pt x="712" y="829"/>
                    </a:lnTo>
                    <a:lnTo>
                      <a:pt x="706" y="828"/>
                    </a:lnTo>
                    <a:lnTo>
                      <a:pt x="701" y="829"/>
                    </a:lnTo>
                    <a:lnTo>
                      <a:pt x="695" y="828"/>
                    </a:lnTo>
                    <a:lnTo>
                      <a:pt x="694" y="828"/>
                    </a:lnTo>
                    <a:lnTo>
                      <a:pt x="695" y="827"/>
                    </a:lnTo>
                    <a:lnTo>
                      <a:pt x="696" y="827"/>
                    </a:lnTo>
                    <a:lnTo>
                      <a:pt x="697" y="827"/>
                    </a:lnTo>
                    <a:lnTo>
                      <a:pt x="699" y="826"/>
                    </a:lnTo>
                    <a:lnTo>
                      <a:pt x="700" y="826"/>
                    </a:lnTo>
                    <a:lnTo>
                      <a:pt x="701" y="826"/>
                    </a:lnTo>
                    <a:lnTo>
                      <a:pt x="692" y="828"/>
                    </a:lnTo>
                    <a:lnTo>
                      <a:pt x="683" y="830"/>
                    </a:lnTo>
                    <a:lnTo>
                      <a:pt x="681" y="831"/>
                    </a:lnTo>
                    <a:lnTo>
                      <a:pt x="680" y="832"/>
                    </a:lnTo>
                    <a:lnTo>
                      <a:pt x="678" y="833"/>
                    </a:lnTo>
                    <a:lnTo>
                      <a:pt x="669" y="834"/>
                    </a:lnTo>
                    <a:lnTo>
                      <a:pt x="661" y="835"/>
                    </a:lnTo>
                    <a:lnTo>
                      <a:pt x="652" y="837"/>
                    </a:lnTo>
                    <a:lnTo>
                      <a:pt x="645" y="839"/>
                    </a:lnTo>
                    <a:lnTo>
                      <a:pt x="644" y="841"/>
                    </a:lnTo>
                    <a:lnTo>
                      <a:pt x="644" y="846"/>
                    </a:lnTo>
                    <a:lnTo>
                      <a:pt x="643" y="848"/>
                    </a:lnTo>
                    <a:lnTo>
                      <a:pt x="642" y="849"/>
                    </a:lnTo>
                    <a:lnTo>
                      <a:pt x="640" y="850"/>
                    </a:lnTo>
                    <a:lnTo>
                      <a:pt x="639" y="851"/>
                    </a:lnTo>
                    <a:lnTo>
                      <a:pt x="637" y="851"/>
                    </a:lnTo>
                    <a:lnTo>
                      <a:pt x="636" y="851"/>
                    </a:lnTo>
                    <a:lnTo>
                      <a:pt x="632" y="849"/>
                    </a:lnTo>
                    <a:lnTo>
                      <a:pt x="631" y="849"/>
                    </a:lnTo>
                    <a:lnTo>
                      <a:pt x="630" y="850"/>
                    </a:lnTo>
                    <a:lnTo>
                      <a:pt x="630" y="851"/>
                    </a:lnTo>
                    <a:lnTo>
                      <a:pt x="633" y="854"/>
                    </a:lnTo>
                    <a:lnTo>
                      <a:pt x="633" y="856"/>
                    </a:lnTo>
                    <a:lnTo>
                      <a:pt x="633" y="857"/>
                    </a:lnTo>
                    <a:lnTo>
                      <a:pt x="631" y="860"/>
                    </a:lnTo>
                    <a:lnTo>
                      <a:pt x="630" y="860"/>
                    </a:lnTo>
                    <a:lnTo>
                      <a:pt x="629" y="858"/>
                    </a:lnTo>
                    <a:lnTo>
                      <a:pt x="627" y="855"/>
                    </a:lnTo>
                    <a:lnTo>
                      <a:pt x="626" y="854"/>
                    </a:lnTo>
                    <a:lnTo>
                      <a:pt x="625" y="855"/>
                    </a:lnTo>
                    <a:lnTo>
                      <a:pt x="624" y="855"/>
                    </a:lnTo>
                    <a:lnTo>
                      <a:pt x="623" y="858"/>
                    </a:lnTo>
                    <a:lnTo>
                      <a:pt x="622" y="859"/>
                    </a:lnTo>
                    <a:lnTo>
                      <a:pt x="621" y="860"/>
                    </a:lnTo>
                    <a:lnTo>
                      <a:pt x="618" y="860"/>
                    </a:lnTo>
                    <a:lnTo>
                      <a:pt x="614" y="859"/>
                    </a:lnTo>
                    <a:lnTo>
                      <a:pt x="611" y="857"/>
                    </a:lnTo>
                    <a:lnTo>
                      <a:pt x="610" y="856"/>
                    </a:lnTo>
                    <a:lnTo>
                      <a:pt x="611" y="855"/>
                    </a:lnTo>
                    <a:lnTo>
                      <a:pt x="611" y="854"/>
                    </a:lnTo>
                    <a:lnTo>
                      <a:pt x="612" y="852"/>
                    </a:lnTo>
                    <a:lnTo>
                      <a:pt x="612" y="851"/>
                    </a:lnTo>
                    <a:lnTo>
                      <a:pt x="611" y="850"/>
                    </a:lnTo>
                    <a:lnTo>
                      <a:pt x="607" y="846"/>
                    </a:lnTo>
                    <a:lnTo>
                      <a:pt x="605" y="843"/>
                    </a:lnTo>
                    <a:lnTo>
                      <a:pt x="603" y="843"/>
                    </a:lnTo>
                    <a:lnTo>
                      <a:pt x="601" y="843"/>
                    </a:lnTo>
                    <a:lnTo>
                      <a:pt x="600" y="845"/>
                    </a:lnTo>
                    <a:lnTo>
                      <a:pt x="599" y="847"/>
                    </a:lnTo>
                    <a:lnTo>
                      <a:pt x="598" y="849"/>
                    </a:lnTo>
                    <a:lnTo>
                      <a:pt x="597" y="851"/>
                    </a:lnTo>
                    <a:lnTo>
                      <a:pt x="595" y="852"/>
                    </a:lnTo>
                    <a:lnTo>
                      <a:pt x="592" y="852"/>
                    </a:lnTo>
                    <a:lnTo>
                      <a:pt x="587" y="850"/>
                    </a:lnTo>
                    <a:lnTo>
                      <a:pt x="581" y="848"/>
                    </a:lnTo>
                    <a:lnTo>
                      <a:pt x="575" y="847"/>
                    </a:lnTo>
                    <a:lnTo>
                      <a:pt x="572" y="847"/>
                    </a:lnTo>
                    <a:lnTo>
                      <a:pt x="568" y="849"/>
                    </a:lnTo>
                    <a:lnTo>
                      <a:pt x="564" y="849"/>
                    </a:lnTo>
                    <a:lnTo>
                      <a:pt x="564" y="848"/>
                    </a:lnTo>
                    <a:lnTo>
                      <a:pt x="564" y="848"/>
                    </a:lnTo>
                    <a:lnTo>
                      <a:pt x="565" y="846"/>
                    </a:lnTo>
                    <a:lnTo>
                      <a:pt x="565" y="844"/>
                    </a:lnTo>
                    <a:lnTo>
                      <a:pt x="565" y="843"/>
                    </a:lnTo>
                    <a:lnTo>
                      <a:pt x="566" y="843"/>
                    </a:lnTo>
                    <a:lnTo>
                      <a:pt x="566" y="842"/>
                    </a:lnTo>
                    <a:lnTo>
                      <a:pt x="565" y="842"/>
                    </a:lnTo>
                    <a:lnTo>
                      <a:pt x="559" y="847"/>
                    </a:lnTo>
                    <a:lnTo>
                      <a:pt x="552" y="851"/>
                    </a:lnTo>
                    <a:lnTo>
                      <a:pt x="552" y="851"/>
                    </a:lnTo>
                    <a:lnTo>
                      <a:pt x="551" y="850"/>
                    </a:lnTo>
                    <a:lnTo>
                      <a:pt x="548" y="850"/>
                    </a:lnTo>
                    <a:lnTo>
                      <a:pt x="548" y="851"/>
                    </a:lnTo>
                    <a:lnTo>
                      <a:pt x="547" y="851"/>
                    </a:lnTo>
                    <a:lnTo>
                      <a:pt x="546" y="852"/>
                    </a:lnTo>
                    <a:lnTo>
                      <a:pt x="546" y="853"/>
                    </a:lnTo>
                    <a:lnTo>
                      <a:pt x="547" y="854"/>
                    </a:lnTo>
                    <a:lnTo>
                      <a:pt x="547" y="855"/>
                    </a:lnTo>
                    <a:lnTo>
                      <a:pt x="541" y="861"/>
                    </a:lnTo>
                    <a:lnTo>
                      <a:pt x="535" y="866"/>
                    </a:lnTo>
                    <a:lnTo>
                      <a:pt x="528" y="870"/>
                    </a:lnTo>
                    <a:lnTo>
                      <a:pt x="521" y="873"/>
                    </a:lnTo>
                    <a:lnTo>
                      <a:pt x="522" y="873"/>
                    </a:lnTo>
                    <a:lnTo>
                      <a:pt x="522" y="872"/>
                    </a:lnTo>
                    <a:lnTo>
                      <a:pt x="524" y="871"/>
                    </a:lnTo>
                    <a:lnTo>
                      <a:pt x="525" y="870"/>
                    </a:lnTo>
                    <a:lnTo>
                      <a:pt x="525" y="869"/>
                    </a:lnTo>
                    <a:lnTo>
                      <a:pt x="522" y="869"/>
                    </a:lnTo>
                    <a:lnTo>
                      <a:pt x="519" y="869"/>
                    </a:lnTo>
                    <a:lnTo>
                      <a:pt x="516" y="871"/>
                    </a:lnTo>
                    <a:lnTo>
                      <a:pt x="516" y="872"/>
                    </a:lnTo>
                    <a:lnTo>
                      <a:pt x="518" y="874"/>
                    </a:lnTo>
                    <a:lnTo>
                      <a:pt x="518" y="874"/>
                    </a:lnTo>
                    <a:lnTo>
                      <a:pt x="515" y="875"/>
                    </a:lnTo>
                    <a:lnTo>
                      <a:pt x="512" y="875"/>
                    </a:lnTo>
                    <a:lnTo>
                      <a:pt x="510" y="875"/>
                    </a:lnTo>
                    <a:lnTo>
                      <a:pt x="509" y="874"/>
                    </a:lnTo>
                    <a:lnTo>
                      <a:pt x="507" y="873"/>
                    </a:lnTo>
                    <a:lnTo>
                      <a:pt x="506" y="872"/>
                    </a:lnTo>
                    <a:lnTo>
                      <a:pt x="505" y="873"/>
                    </a:lnTo>
                    <a:lnTo>
                      <a:pt x="503" y="875"/>
                    </a:lnTo>
                    <a:lnTo>
                      <a:pt x="501" y="879"/>
                    </a:lnTo>
                    <a:lnTo>
                      <a:pt x="497" y="885"/>
                    </a:lnTo>
                    <a:lnTo>
                      <a:pt x="497" y="885"/>
                    </a:lnTo>
                    <a:lnTo>
                      <a:pt x="498" y="887"/>
                    </a:lnTo>
                    <a:lnTo>
                      <a:pt x="499" y="887"/>
                    </a:lnTo>
                    <a:lnTo>
                      <a:pt x="501" y="888"/>
                    </a:lnTo>
                    <a:lnTo>
                      <a:pt x="502" y="888"/>
                    </a:lnTo>
                    <a:lnTo>
                      <a:pt x="502" y="890"/>
                    </a:lnTo>
                    <a:lnTo>
                      <a:pt x="501" y="892"/>
                    </a:lnTo>
                    <a:lnTo>
                      <a:pt x="500" y="894"/>
                    </a:lnTo>
                    <a:lnTo>
                      <a:pt x="498" y="896"/>
                    </a:lnTo>
                    <a:lnTo>
                      <a:pt x="494" y="896"/>
                    </a:lnTo>
                    <a:lnTo>
                      <a:pt x="493" y="895"/>
                    </a:lnTo>
                    <a:lnTo>
                      <a:pt x="493" y="895"/>
                    </a:lnTo>
                    <a:lnTo>
                      <a:pt x="492" y="896"/>
                    </a:lnTo>
                    <a:lnTo>
                      <a:pt x="492" y="896"/>
                    </a:lnTo>
                    <a:lnTo>
                      <a:pt x="494" y="906"/>
                    </a:lnTo>
                    <a:lnTo>
                      <a:pt x="501" y="923"/>
                    </a:lnTo>
                    <a:lnTo>
                      <a:pt x="503" y="923"/>
                    </a:lnTo>
                    <a:lnTo>
                      <a:pt x="499" y="935"/>
                    </a:lnTo>
                    <a:lnTo>
                      <a:pt x="495" y="946"/>
                    </a:lnTo>
                    <a:lnTo>
                      <a:pt x="491" y="962"/>
                    </a:lnTo>
                    <a:lnTo>
                      <a:pt x="490" y="978"/>
                    </a:lnTo>
                    <a:lnTo>
                      <a:pt x="490" y="993"/>
                    </a:lnTo>
                    <a:lnTo>
                      <a:pt x="491" y="1008"/>
                    </a:lnTo>
                    <a:lnTo>
                      <a:pt x="492" y="1011"/>
                    </a:lnTo>
                    <a:lnTo>
                      <a:pt x="493" y="1012"/>
                    </a:lnTo>
                    <a:lnTo>
                      <a:pt x="496" y="1020"/>
                    </a:lnTo>
                    <a:lnTo>
                      <a:pt x="501" y="1028"/>
                    </a:lnTo>
                    <a:lnTo>
                      <a:pt x="504" y="1032"/>
                    </a:lnTo>
                    <a:lnTo>
                      <a:pt x="507" y="1036"/>
                    </a:lnTo>
                    <a:lnTo>
                      <a:pt x="511" y="1040"/>
                    </a:lnTo>
                    <a:lnTo>
                      <a:pt x="514" y="1044"/>
                    </a:lnTo>
                    <a:lnTo>
                      <a:pt x="516" y="1049"/>
                    </a:lnTo>
                    <a:lnTo>
                      <a:pt x="518" y="1058"/>
                    </a:lnTo>
                    <a:lnTo>
                      <a:pt x="520" y="1062"/>
                    </a:lnTo>
                    <a:lnTo>
                      <a:pt x="525" y="1066"/>
                    </a:lnTo>
                    <a:lnTo>
                      <a:pt x="528" y="1067"/>
                    </a:lnTo>
                    <a:lnTo>
                      <a:pt x="532" y="1067"/>
                    </a:lnTo>
                    <a:lnTo>
                      <a:pt x="535" y="1066"/>
                    </a:lnTo>
                    <a:lnTo>
                      <a:pt x="538" y="1067"/>
                    </a:lnTo>
                    <a:lnTo>
                      <a:pt x="542" y="1069"/>
                    </a:lnTo>
                    <a:lnTo>
                      <a:pt x="545" y="1072"/>
                    </a:lnTo>
                    <a:lnTo>
                      <a:pt x="549" y="1075"/>
                    </a:lnTo>
                    <a:lnTo>
                      <a:pt x="552" y="1077"/>
                    </a:lnTo>
                    <a:lnTo>
                      <a:pt x="559" y="1078"/>
                    </a:lnTo>
                    <a:lnTo>
                      <a:pt x="562" y="1079"/>
                    </a:lnTo>
                    <a:lnTo>
                      <a:pt x="564" y="1079"/>
                    </a:lnTo>
                    <a:lnTo>
                      <a:pt x="565" y="1078"/>
                    </a:lnTo>
                    <a:lnTo>
                      <a:pt x="565" y="1074"/>
                    </a:lnTo>
                    <a:lnTo>
                      <a:pt x="567" y="1073"/>
                    </a:lnTo>
                    <a:lnTo>
                      <a:pt x="569" y="1072"/>
                    </a:lnTo>
                    <a:lnTo>
                      <a:pt x="581" y="1072"/>
                    </a:lnTo>
                    <a:lnTo>
                      <a:pt x="587" y="1071"/>
                    </a:lnTo>
                    <a:lnTo>
                      <a:pt x="589" y="1070"/>
                    </a:lnTo>
                    <a:lnTo>
                      <a:pt x="590" y="1069"/>
                    </a:lnTo>
                    <a:lnTo>
                      <a:pt x="591" y="1068"/>
                    </a:lnTo>
                    <a:lnTo>
                      <a:pt x="591" y="1067"/>
                    </a:lnTo>
                    <a:lnTo>
                      <a:pt x="592" y="1067"/>
                    </a:lnTo>
                    <a:lnTo>
                      <a:pt x="599" y="1065"/>
                    </a:lnTo>
                    <a:lnTo>
                      <a:pt x="605" y="1064"/>
                    </a:lnTo>
                    <a:lnTo>
                      <a:pt x="612" y="1063"/>
                    </a:lnTo>
                    <a:lnTo>
                      <a:pt x="613" y="1062"/>
                    </a:lnTo>
                    <a:lnTo>
                      <a:pt x="615" y="1061"/>
                    </a:lnTo>
                    <a:lnTo>
                      <a:pt x="618" y="1058"/>
                    </a:lnTo>
                    <a:lnTo>
                      <a:pt x="622" y="1056"/>
                    </a:lnTo>
                    <a:lnTo>
                      <a:pt x="624" y="1053"/>
                    </a:lnTo>
                    <a:lnTo>
                      <a:pt x="625" y="1052"/>
                    </a:lnTo>
                    <a:lnTo>
                      <a:pt x="625" y="1046"/>
                    </a:lnTo>
                    <a:lnTo>
                      <a:pt x="625" y="1045"/>
                    </a:lnTo>
                    <a:lnTo>
                      <a:pt x="629" y="1037"/>
                    </a:lnTo>
                    <a:lnTo>
                      <a:pt x="632" y="1030"/>
                    </a:lnTo>
                    <a:lnTo>
                      <a:pt x="636" y="1022"/>
                    </a:lnTo>
                    <a:lnTo>
                      <a:pt x="641" y="1016"/>
                    </a:lnTo>
                    <a:lnTo>
                      <a:pt x="645" y="1014"/>
                    </a:lnTo>
                    <a:lnTo>
                      <a:pt x="648" y="1013"/>
                    </a:lnTo>
                    <a:lnTo>
                      <a:pt x="656" y="1013"/>
                    </a:lnTo>
                    <a:lnTo>
                      <a:pt x="660" y="1012"/>
                    </a:lnTo>
                    <a:lnTo>
                      <a:pt x="661" y="1011"/>
                    </a:lnTo>
                    <a:lnTo>
                      <a:pt x="662" y="1011"/>
                    </a:lnTo>
                    <a:lnTo>
                      <a:pt x="663" y="1009"/>
                    </a:lnTo>
                    <a:lnTo>
                      <a:pt x="665" y="1009"/>
                    </a:lnTo>
                    <a:lnTo>
                      <a:pt x="666" y="1008"/>
                    </a:lnTo>
                    <a:lnTo>
                      <a:pt x="667" y="1008"/>
                    </a:lnTo>
                    <a:lnTo>
                      <a:pt x="683" y="1011"/>
                    </a:lnTo>
                    <a:lnTo>
                      <a:pt x="700" y="1014"/>
                    </a:lnTo>
                    <a:lnTo>
                      <a:pt x="701" y="1014"/>
                    </a:lnTo>
                    <a:lnTo>
                      <a:pt x="700" y="1015"/>
                    </a:lnTo>
                    <a:lnTo>
                      <a:pt x="700" y="1015"/>
                    </a:lnTo>
                    <a:lnTo>
                      <a:pt x="699" y="1016"/>
                    </a:lnTo>
                    <a:lnTo>
                      <a:pt x="693" y="1025"/>
                    </a:lnTo>
                    <a:lnTo>
                      <a:pt x="687" y="1033"/>
                    </a:lnTo>
                    <a:lnTo>
                      <a:pt x="687" y="1034"/>
                    </a:lnTo>
                    <a:lnTo>
                      <a:pt x="687" y="1035"/>
                    </a:lnTo>
                    <a:lnTo>
                      <a:pt x="687" y="1038"/>
                    </a:lnTo>
                    <a:lnTo>
                      <a:pt x="686" y="1039"/>
                    </a:lnTo>
                    <a:lnTo>
                      <a:pt x="684" y="1040"/>
                    </a:lnTo>
                    <a:lnTo>
                      <a:pt x="682" y="1042"/>
                    </a:lnTo>
                    <a:lnTo>
                      <a:pt x="682" y="1043"/>
                    </a:lnTo>
                    <a:lnTo>
                      <a:pt x="682" y="1044"/>
                    </a:lnTo>
                    <a:lnTo>
                      <a:pt x="682" y="1044"/>
                    </a:lnTo>
                    <a:lnTo>
                      <a:pt x="688" y="1044"/>
                    </a:lnTo>
                    <a:lnTo>
                      <a:pt x="688" y="1045"/>
                    </a:lnTo>
                    <a:lnTo>
                      <a:pt x="688" y="1046"/>
                    </a:lnTo>
                    <a:lnTo>
                      <a:pt x="687" y="1047"/>
                    </a:lnTo>
                    <a:lnTo>
                      <a:pt x="686" y="1048"/>
                    </a:lnTo>
                    <a:lnTo>
                      <a:pt x="684" y="1049"/>
                    </a:lnTo>
                    <a:lnTo>
                      <a:pt x="683" y="1049"/>
                    </a:lnTo>
                    <a:lnTo>
                      <a:pt x="683" y="1050"/>
                    </a:lnTo>
                    <a:lnTo>
                      <a:pt x="682" y="1055"/>
                    </a:lnTo>
                    <a:lnTo>
                      <a:pt x="682" y="1059"/>
                    </a:lnTo>
                    <a:lnTo>
                      <a:pt x="682" y="1068"/>
                    </a:lnTo>
                    <a:lnTo>
                      <a:pt x="681" y="1071"/>
                    </a:lnTo>
                    <a:lnTo>
                      <a:pt x="680" y="1072"/>
                    </a:lnTo>
                    <a:lnTo>
                      <a:pt x="678" y="1072"/>
                    </a:lnTo>
                    <a:lnTo>
                      <a:pt x="676" y="1072"/>
                    </a:lnTo>
                    <a:lnTo>
                      <a:pt x="675" y="1075"/>
                    </a:lnTo>
                    <a:lnTo>
                      <a:pt x="673" y="1079"/>
                    </a:lnTo>
                    <a:lnTo>
                      <a:pt x="672" y="1083"/>
                    </a:lnTo>
                    <a:lnTo>
                      <a:pt x="673" y="1089"/>
                    </a:lnTo>
                    <a:lnTo>
                      <a:pt x="674" y="1095"/>
                    </a:lnTo>
                    <a:lnTo>
                      <a:pt x="674" y="1100"/>
                    </a:lnTo>
                    <a:lnTo>
                      <a:pt x="672" y="1104"/>
                    </a:lnTo>
                    <a:lnTo>
                      <a:pt x="669" y="1106"/>
                    </a:lnTo>
                    <a:lnTo>
                      <a:pt x="666" y="1108"/>
                    </a:lnTo>
                    <a:lnTo>
                      <a:pt x="663" y="1110"/>
                    </a:lnTo>
                    <a:lnTo>
                      <a:pt x="661" y="1113"/>
                    </a:lnTo>
                    <a:lnTo>
                      <a:pt x="661" y="1115"/>
                    </a:lnTo>
                    <a:lnTo>
                      <a:pt x="661" y="1116"/>
                    </a:lnTo>
                    <a:lnTo>
                      <a:pt x="661" y="1117"/>
                    </a:lnTo>
                    <a:lnTo>
                      <a:pt x="662" y="1118"/>
                    </a:lnTo>
                    <a:lnTo>
                      <a:pt x="665" y="1119"/>
                    </a:lnTo>
                    <a:lnTo>
                      <a:pt x="669" y="1119"/>
                    </a:lnTo>
                    <a:lnTo>
                      <a:pt x="673" y="1118"/>
                    </a:lnTo>
                    <a:lnTo>
                      <a:pt x="678" y="1116"/>
                    </a:lnTo>
                    <a:lnTo>
                      <a:pt x="682" y="1115"/>
                    </a:lnTo>
                    <a:lnTo>
                      <a:pt x="684" y="1113"/>
                    </a:lnTo>
                    <a:lnTo>
                      <a:pt x="686" y="1113"/>
                    </a:lnTo>
                    <a:lnTo>
                      <a:pt x="689" y="1115"/>
                    </a:lnTo>
                    <a:lnTo>
                      <a:pt x="689" y="1115"/>
                    </a:lnTo>
                    <a:lnTo>
                      <a:pt x="691" y="1114"/>
                    </a:lnTo>
                    <a:lnTo>
                      <a:pt x="704" y="1111"/>
                    </a:lnTo>
                    <a:lnTo>
                      <a:pt x="717" y="1109"/>
                    </a:lnTo>
                    <a:lnTo>
                      <a:pt x="722" y="1109"/>
                    </a:lnTo>
                    <a:lnTo>
                      <a:pt x="726" y="1110"/>
                    </a:lnTo>
                    <a:lnTo>
                      <a:pt x="744" y="1112"/>
                    </a:lnTo>
                    <a:lnTo>
                      <a:pt x="761" y="1115"/>
                    </a:lnTo>
                    <a:lnTo>
                      <a:pt x="765" y="1116"/>
                    </a:lnTo>
                    <a:lnTo>
                      <a:pt x="769" y="1117"/>
                    </a:lnTo>
                    <a:lnTo>
                      <a:pt x="772" y="1120"/>
                    </a:lnTo>
                    <a:lnTo>
                      <a:pt x="772" y="1121"/>
                    </a:lnTo>
                    <a:lnTo>
                      <a:pt x="771" y="1122"/>
                    </a:lnTo>
                    <a:lnTo>
                      <a:pt x="770" y="1123"/>
                    </a:lnTo>
                    <a:lnTo>
                      <a:pt x="768" y="1123"/>
                    </a:lnTo>
                    <a:lnTo>
                      <a:pt x="767" y="1124"/>
                    </a:lnTo>
                    <a:lnTo>
                      <a:pt x="766" y="1125"/>
                    </a:lnTo>
                    <a:lnTo>
                      <a:pt x="765" y="1133"/>
                    </a:lnTo>
                    <a:lnTo>
                      <a:pt x="764" y="1140"/>
                    </a:lnTo>
                    <a:lnTo>
                      <a:pt x="764" y="1147"/>
                    </a:lnTo>
                    <a:lnTo>
                      <a:pt x="765" y="1160"/>
                    </a:lnTo>
                    <a:lnTo>
                      <a:pt x="765" y="1160"/>
                    </a:lnTo>
                    <a:lnTo>
                      <a:pt x="764" y="1160"/>
                    </a:lnTo>
                    <a:lnTo>
                      <a:pt x="762" y="1160"/>
                    </a:lnTo>
                    <a:lnTo>
                      <a:pt x="761" y="1163"/>
                    </a:lnTo>
                    <a:lnTo>
                      <a:pt x="761" y="1164"/>
                    </a:lnTo>
                    <a:lnTo>
                      <a:pt x="761" y="1165"/>
                    </a:lnTo>
                    <a:lnTo>
                      <a:pt x="763" y="1179"/>
                    </a:lnTo>
                    <a:lnTo>
                      <a:pt x="766" y="1192"/>
                    </a:lnTo>
                    <a:lnTo>
                      <a:pt x="772" y="1204"/>
                    </a:lnTo>
                    <a:lnTo>
                      <a:pt x="774" y="1207"/>
                    </a:lnTo>
                    <a:lnTo>
                      <a:pt x="777" y="1208"/>
                    </a:lnTo>
                    <a:lnTo>
                      <a:pt x="780" y="1209"/>
                    </a:lnTo>
                    <a:lnTo>
                      <a:pt x="783" y="1211"/>
                    </a:lnTo>
                    <a:lnTo>
                      <a:pt x="786" y="1214"/>
                    </a:lnTo>
                    <a:lnTo>
                      <a:pt x="787" y="1217"/>
                    </a:lnTo>
                    <a:lnTo>
                      <a:pt x="790" y="1220"/>
                    </a:lnTo>
                    <a:lnTo>
                      <a:pt x="792" y="1220"/>
                    </a:lnTo>
                    <a:lnTo>
                      <a:pt x="798" y="1218"/>
                    </a:lnTo>
                    <a:lnTo>
                      <a:pt x="814" y="1215"/>
                    </a:lnTo>
                    <a:lnTo>
                      <a:pt x="821" y="1213"/>
                    </a:lnTo>
                    <a:lnTo>
                      <a:pt x="829" y="1210"/>
                    </a:lnTo>
                    <a:lnTo>
                      <a:pt x="835" y="1206"/>
                    </a:lnTo>
                    <a:lnTo>
                      <a:pt x="839" y="1201"/>
                    </a:lnTo>
                    <a:lnTo>
                      <a:pt x="840" y="1201"/>
                    </a:lnTo>
                    <a:lnTo>
                      <a:pt x="846" y="1200"/>
                    </a:lnTo>
                    <a:lnTo>
                      <a:pt x="852" y="1200"/>
                    </a:lnTo>
                    <a:lnTo>
                      <a:pt x="859" y="1201"/>
                    </a:lnTo>
                    <a:lnTo>
                      <a:pt x="865" y="1202"/>
                    </a:lnTo>
                    <a:lnTo>
                      <a:pt x="871" y="1205"/>
                    </a:lnTo>
                    <a:lnTo>
                      <a:pt x="876" y="1206"/>
                    </a:lnTo>
                    <a:lnTo>
                      <a:pt x="879" y="1207"/>
                    </a:lnTo>
                    <a:lnTo>
                      <a:pt x="880" y="1208"/>
                    </a:lnTo>
                    <a:lnTo>
                      <a:pt x="888" y="1208"/>
                    </a:lnTo>
                    <a:lnTo>
                      <a:pt x="890" y="1206"/>
                    </a:lnTo>
                    <a:lnTo>
                      <a:pt x="893" y="1204"/>
                    </a:lnTo>
                    <a:lnTo>
                      <a:pt x="898" y="1200"/>
                    </a:lnTo>
                    <a:lnTo>
                      <a:pt x="906" y="1193"/>
                    </a:lnTo>
                    <a:lnTo>
                      <a:pt x="911" y="1188"/>
                    </a:lnTo>
                    <a:lnTo>
                      <a:pt x="914" y="1183"/>
                    </a:lnTo>
                    <a:lnTo>
                      <a:pt x="915" y="1180"/>
                    </a:lnTo>
                    <a:lnTo>
                      <a:pt x="915" y="1178"/>
                    </a:lnTo>
                    <a:lnTo>
                      <a:pt x="914" y="1177"/>
                    </a:lnTo>
                    <a:lnTo>
                      <a:pt x="913" y="1175"/>
                    </a:lnTo>
                    <a:lnTo>
                      <a:pt x="912" y="1175"/>
                    </a:lnTo>
                    <a:lnTo>
                      <a:pt x="910" y="1174"/>
                    </a:lnTo>
                    <a:lnTo>
                      <a:pt x="909" y="1174"/>
                    </a:lnTo>
                    <a:lnTo>
                      <a:pt x="909" y="1173"/>
                    </a:lnTo>
                    <a:lnTo>
                      <a:pt x="910" y="1172"/>
                    </a:lnTo>
                    <a:lnTo>
                      <a:pt x="911" y="1170"/>
                    </a:lnTo>
                    <a:lnTo>
                      <a:pt x="914" y="1167"/>
                    </a:lnTo>
                    <a:lnTo>
                      <a:pt x="919" y="1163"/>
                    </a:lnTo>
                    <a:lnTo>
                      <a:pt x="925" y="1157"/>
                    </a:lnTo>
                    <a:lnTo>
                      <a:pt x="927" y="1156"/>
                    </a:lnTo>
                    <a:lnTo>
                      <a:pt x="930" y="1157"/>
                    </a:lnTo>
                    <a:lnTo>
                      <a:pt x="933" y="1157"/>
                    </a:lnTo>
                    <a:lnTo>
                      <a:pt x="935" y="1157"/>
                    </a:lnTo>
                    <a:lnTo>
                      <a:pt x="936" y="1155"/>
                    </a:lnTo>
                    <a:lnTo>
                      <a:pt x="936" y="1154"/>
                    </a:lnTo>
                    <a:lnTo>
                      <a:pt x="936" y="1153"/>
                    </a:lnTo>
                    <a:lnTo>
                      <a:pt x="936" y="1152"/>
                    </a:lnTo>
                    <a:lnTo>
                      <a:pt x="937" y="1151"/>
                    </a:lnTo>
                    <a:lnTo>
                      <a:pt x="937" y="1150"/>
                    </a:lnTo>
                    <a:lnTo>
                      <a:pt x="942" y="1149"/>
                    </a:lnTo>
                    <a:lnTo>
                      <a:pt x="947" y="1148"/>
                    </a:lnTo>
                    <a:lnTo>
                      <a:pt x="952" y="1147"/>
                    </a:lnTo>
                    <a:lnTo>
                      <a:pt x="953" y="1146"/>
                    </a:lnTo>
                    <a:lnTo>
                      <a:pt x="957" y="1143"/>
                    </a:lnTo>
                    <a:lnTo>
                      <a:pt x="960" y="1140"/>
                    </a:lnTo>
                    <a:lnTo>
                      <a:pt x="964" y="1137"/>
                    </a:lnTo>
                    <a:lnTo>
                      <a:pt x="969" y="1133"/>
                    </a:lnTo>
                    <a:lnTo>
                      <a:pt x="974" y="1130"/>
                    </a:lnTo>
                    <a:lnTo>
                      <a:pt x="978" y="1127"/>
                    </a:lnTo>
                    <a:lnTo>
                      <a:pt x="982" y="1127"/>
                    </a:lnTo>
                    <a:lnTo>
                      <a:pt x="986" y="1128"/>
                    </a:lnTo>
                    <a:lnTo>
                      <a:pt x="986" y="1129"/>
                    </a:lnTo>
                    <a:lnTo>
                      <a:pt x="985" y="1130"/>
                    </a:lnTo>
                    <a:lnTo>
                      <a:pt x="982" y="1131"/>
                    </a:lnTo>
                    <a:lnTo>
                      <a:pt x="979" y="1133"/>
                    </a:lnTo>
                    <a:lnTo>
                      <a:pt x="976" y="1134"/>
                    </a:lnTo>
                    <a:lnTo>
                      <a:pt x="975" y="1136"/>
                    </a:lnTo>
                    <a:lnTo>
                      <a:pt x="975" y="1139"/>
                    </a:lnTo>
                    <a:lnTo>
                      <a:pt x="980" y="1144"/>
                    </a:lnTo>
                    <a:lnTo>
                      <a:pt x="981" y="1147"/>
                    </a:lnTo>
                    <a:lnTo>
                      <a:pt x="981" y="1146"/>
                    </a:lnTo>
                    <a:lnTo>
                      <a:pt x="982" y="1145"/>
                    </a:lnTo>
                    <a:lnTo>
                      <a:pt x="985" y="1143"/>
                    </a:lnTo>
                    <a:lnTo>
                      <a:pt x="989" y="1141"/>
                    </a:lnTo>
                    <a:lnTo>
                      <a:pt x="994" y="1137"/>
                    </a:lnTo>
                    <a:lnTo>
                      <a:pt x="998" y="1134"/>
                    </a:lnTo>
                    <a:lnTo>
                      <a:pt x="1003" y="1131"/>
                    </a:lnTo>
                    <a:lnTo>
                      <a:pt x="1007" y="1128"/>
                    </a:lnTo>
                    <a:lnTo>
                      <a:pt x="1010" y="1126"/>
                    </a:lnTo>
                    <a:lnTo>
                      <a:pt x="1014" y="1125"/>
                    </a:lnTo>
                    <a:lnTo>
                      <a:pt x="1018" y="1123"/>
                    </a:lnTo>
                    <a:lnTo>
                      <a:pt x="1023" y="1122"/>
                    </a:lnTo>
                    <a:lnTo>
                      <a:pt x="1028" y="1121"/>
                    </a:lnTo>
                    <a:lnTo>
                      <a:pt x="1031" y="1121"/>
                    </a:lnTo>
                    <a:lnTo>
                      <a:pt x="1034" y="1123"/>
                    </a:lnTo>
                    <a:lnTo>
                      <a:pt x="1036" y="1126"/>
                    </a:lnTo>
                    <a:lnTo>
                      <a:pt x="1036" y="1129"/>
                    </a:lnTo>
                    <a:lnTo>
                      <a:pt x="1036" y="1130"/>
                    </a:lnTo>
                    <a:lnTo>
                      <a:pt x="1036" y="1131"/>
                    </a:lnTo>
                    <a:lnTo>
                      <a:pt x="1038" y="1131"/>
                    </a:lnTo>
                    <a:lnTo>
                      <a:pt x="1043" y="1131"/>
                    </a:lnTo>
                    <a:lnTo>
                      <a:pt x="1044" y="1131"/>
                    </a:lnTo>
                    <a:lnTo>
                      <a:pt x="1047" y="1129"/>
                    </a:lnTo>
                    <a:lnTo>
                      <a:pt x="1051" y="1127"/>
                    </a:lnTo>
                    <a:lnTo>
                      <a:pt x="1055" y="1125"/>
                    </a:lnTo>
                    <a:lnTo>
                      <a:pt x="1060" y="1123"/>
                    </a:lnTo>
                    <a:lnTo>
                      <a:pt x="1064" y="1120"/>
                    </a:lnTo>
                    <a:lnTo>
                      <a:pt x="1067" y="1119"/>
                    </a:lnTo>
                    <a:lnTo>
                      <a:pt x="1068" y="1118"/>
                    </a:lnTo>
                    <a:lnTo>
                      <a:pt x="1069" y="1118"/>
                    </a:lnTo>
                    <a:lnTo>
                      <a:pt x="1070" y="1119"/>
                    </a:lnTo>
                    <a:lnTo>
                      <a:pt x="1071" y="1120"/>
                    </a:lnTo>
                    <a:lnTo>
                      <a:pt x="1072" y="1122"/>
                    </a:lnTo>
                    <a:lnTo>
                      <a:pt x="1073" y="1122"/>
                    </a:lnTo>
                    <a:lnTo>
                      <a:pt x="1079" y="1123"/>
                    </a:lnTo>
                    <a:lnTo>
                      <a:pt x="1086" y="1121"/>
                    </a:lnTo>
                    <a:lnTo>
                      <a:pt x="1088" y="1120"/>
                    </a:lnTo>
                    <a:lnTo>
                      <a:pt x="1089" y="1119"/>
                    </a:lnTo>
                    <a:lnTo>
                      <a:pt x="1090" y="1118"/>
                    </a:lnTo>
                    <a:lnTo>
                      <a:pt x="1091" y="1117"/>
                    </a:lnTo>
                    <a:lnTo>
                      <a:pt x="1095" y="1114"/>
                    </a:lnTo>
                    <a:lnTo>
                      <a:pt x="1100" y="1112"/>
                    </a:lnTo>
                    <a:lnTo>
                      <a:pt x="1104" y="1108"/>
                    </a:lnTo>
                    <a:lnTo>
                      <a:pt x="1107" y="1104"/>
                    </a:lnTo>
                    <a:lnTo>
                      <a:pt x="1107" y="1103"/>
                    </a:lnTo>
                    <a:lnTo>
                      <a:pt x="1105" y="1103"/>
                    </a:lnTo>
                    <a:lnTo>
                      <a:pt x="1104" y="1104"/>
                    </a:lnTo>
                    <a:lnTo>
                      <a:pt x="1103" y="1104"/>
                    </a:lnTo>
                    <a:lnTo>
                      <a:pt x="1106" y="1102"/>
                    </a:lnTo>
                    <a:lnTo>
                      <a:pt x="1109" y="1101"/>
                    </a:lnTo>
                    <a:lnTo>
                      <a:pt x="1114" y="1099"/>
                    </a:lnTo>
                    <a:lnTo>
                      <a:pt x="1119" y="1095"/>
                    </a:lnTo>
                    <a:lnTo>
                      <a:pt x="1124" y="1092"/>
                    </a:lnTo>
                    <a:lnTo>
                      <a:pt x="1129" y="1089"/>
                    </a:lnTo>
                    <a:lnTo>
                      <a:pt x="1133" y="1088"/>
                    </a:lnTo>
                    <a:lnTo>
                      <a:pt x="1134" y="1088"/>
                    </a:lnTo>
                    <a:lnTo>
                      <a:pt x="1134" y="1088"/>
                    </a:lnTo>
                    <a:lnTo>
                      <a:pt x="1132" y="1090"/>
                    </a:lnTo>
                    <a:lnTo>
                      <a:pt x="1131" y="1091"/>
                    </a:lnTo>
                    <a:lnTo>
                      <a:pt x="1130" y="1092"/>
                    </a:lnTo>
                    <a:lnTo>
                      <a:pt x="1128" y="1094"/>
                    </a:lnTo>
                    <a:lnTo>
                      <a:pt x="1126" y="1095"/>
                    </a:lnTo>
                    <a:lnTo>
                      <a:pt x="1124" y="1096"/>
                    </a:lnTo>
                    <a:lnTo>
                      <a:pt x="1121" y="1097"/>
                    </a:lnTo>
                    <a:lnTo>
                      <a:pt x="1118" y="1098"/>
                    </a:lnTo>
                    <a:lnTo>
                      <a:pt x="1117" y="1100"/>
                    </a:lnTo>
                    <a:lnTo>
                      <a:pt x="1116" y="1101"/>
                    </a:lnTo>
                    <a:lnTo>
                      <a:pt x="1117" y="1103"/>
                    </a:lnTo>
                    <a:lnTo>
                      <a:pt x="1120" y="1106"/>
                    </a:lnTo>
                    <a:lnTo>
                      <a:pt x="1124" y="1108"/>
                    </a:lnTo>
                    <a:lnTo>
                      <a:pt x="1128" y="1108"/>
                    </a:lnTo>
                    <a:lnTo>
                      <a:pt x="1129" y="1108"/>
                    </a:lnTo>
                    <a:lnTo>
                      <a:pt x="1131" y="1106"/>
                    </a:lnTo>
                    <a:lnTo>
                      <a:pt x="1132" y="1106"/>
                    </a:lnTo>
                    <a:lnTo>
                      <a:pt x="1133" y="1105"/>
                    </a:lnTo>
                    <a:lnTo>
                      <a:pt x="1135" y="1105"/>
                    </a:lnTo>
                    <a:lnTo>
                      <a:pt x="1138" y="1108"/>
                    </a:lnTo>
                    <a:lnTo>
                      <a:pt x="1141" y="1112"/>
                    </a:lnTo>
                    <a:lnTo>
                      <a:pt x="1142" y="1117"/>
                    </a:lnTo>
                    <a:lnTo>
                      <a:pt x="1147" y="1114"/>
                    </a:lnTo>
                    <a:lnTo>
                      <a:pt x="1152" y="1112"/>
                    </a:lnTo>
                    <a:lnTo>
                      <a:pt x="1158" y="1110"/>
                    </a:lnTo>
                    <a:lnTo>
                      <a:pt x="1164" y="1108"/>
                    </a:lnTo>
                    <a:lnTo>
                      <a:pt x="1170" y="1109"/>
                    </a:lnTo>
                    <a:lnTo>
                      <a:pt x="1175" y="1111"/>
                    </a:lnTo>
                    <a:lnTo>
                      <a:pt x="1179" y="1115"/>
                    </a:lnTo>
                    <a:lnTo>
                      <a:pt x="1179" y="1118"/>
                    </a:lnTo>
                    <a:lnTo>
                      <a:pt x="1175" y="1127"/>
                    </a:lnTo>
                    <a:lnTo>
                      <a:pt x="1174" y="1130"/>
                    </a:lnTo>
                    <a:lnTo>
                      <a:pt x="1175" y="1131"/>
                    </a:lnTo>
                    <a:lnTo>
                      <a:pt x="1179" y="1132"/>
                    </a:lnTo>
                    <a:lnTo>
                      <a:pt x="1182" y="1130"/>
                    </a:lnTo>
                    <a:lnTo>
                      <a:pt x="1187" y="1127"/>
                    </a:lnTo>
                    <a:lnTo>
                      <a:pt x="1190" y="1124"/>
                    </a:lnTo>
                    <a:lnTo>
                      <a:pt x="1194" y="1123"/>
                    </a:lnTo>
                    <a:lnTo>
                      <a:pt x="1195" y="1124"/>
                    </a:lnTo>
                    <a:lnTo>
                      <a:pt x="1195" y="1126"/>
                    </a:lnTo>
                    <a:lnTo>
                      <a:pt x="1194" y="1129"/>
                    </a:lnTo>
                    <a:lnTo>
                      <a:pt x="1193" y="1131"/>
                    </a:lnTo>
                    <a:lnTo>
                      <a:pt x="1192" y="1133"/>
                    </a:lnTo>
                    <a:lnTo>
                      <a:pt x="1193" y="1133"/>
                    </a:lnTo>
                    <a:lnTo>
                      <a:pt x="1198" y="1131"/>
                    </a:lnTo>
                    <a:lnTo>
                      <a:pt x="1203" y="1128"/>
                    </a:lnTo>
                    <a:lnTo>
                      <a:pt x="1206" y="1124"/>
                    </a:lnTo>
                    <a:lnTo>
                      <a:pt x="1211" y="1119"/>
                    </a:lnTo>
                    <a:lnTo>
                      <a:pt x="1211" y="1116"/>
                    </a:lnTo>
                    <a:lnTo>
                      <a:pt x="1211" y="1115"/>
                    </a:lnTo>
                    <a:lnTo>
                      <a:pt x="1216" y="1112"/>
                    </a:lnTo>
                    <a:lnTo>
                      <a:pt x="1218" y="1110"/>
                    </a:lnTo>
                    <a:lnTo>
                      <a:pt x="1220" y="1109"/>
                    </a:lnTo>
                    <a:lnTo>
                      <a:pt x="1220" y="1110"/>
                    </a:lnTo>
                    <a:lnTo>
                      <a:pt x="1220" y="1111"/>
                    </a:lnTo>
                    <a:lnTo>
                      <a:pt x="1220" y="1112"/>
                    </a:lnTo>
                    <a:lnTo>
                      <a:pt x="1220" y="1115"/>
                    </a:lnTo>
                    <a:lnTo>
                      <a:pt x="1220" y="1115"/>
                    </a:lnTo>
                    <a:lnTo>
                      <a:pt x="1222" y="1115"/>
                    </a:lnTo>
                    <a:lnTo>
                      <a:pt x="1225" y="1114"/>
                    </a:lnTo>
                    <a:lnTo>
                      <a:pt x="1231" y="1111"/>
                    </a:lnTo>
                    <a:lnTo>
                      <a:pt x="1232" y="1109"/>
                    </a:lnTo>
                    <a:lnTo>
                      <a:pt x="1233" y="1106"/>
                    </a:lnTo>
                    <a:lnTo>
                      <a:pt x="1233" y="1104"/>
                    </a:lnTo>
                    <a:lnTo>
                      <a:pt x="1235" y="1102"/>
                    </a:lnTo>
                    <a:lnTo>
                      <a:pt x="1239" y="1099"/>
                    </a:lnTo>
                    <a:lnTo>
                      <a:pt x="1243" y="1098"/>
                    </a:lnTo>
                    <a:lnTo>
                      <a:pt x="1245" y="1099"/>
                    </a:lnTo>
                    <a:lnTo>
                      <a:pt x="1248" y="1101"/>
                    </a:lnTo>
                    <a:lnTo>
                      <a:pt x="1250" y="1103"/>
                    </a:lnTo>
                    <a:lnTo>
                      <a:pt x="1253" y="1106"/>
                    </a:lnTo>
                    <a:lnTo>
                      <a:pt x="1257" y="1108"/>
                    </a:lnTo>
                    <a:lnTo>
                      <a:pt x="1258" y="1108"/>
                    </a:lnTo>
                    <a:lnTo>
                      <a:pt x="1258" y="1108"/>
                    </a:lnTo>
                    <a:lnTo>
                      <a:pt x="1258" y="1105"/>
                    </a:lnTo>
                    <a:lnTo>
                      <a:pt x="1259" y="1104"/>
                    </a:lnTo>
                    <a:lnTo>
                      <a:pt x="1263" y="1113"/>
                    </a:lnTo>
                    <a:lnTo>
                      <a:pt x="1271" y="1131"/>
                    </a:lnTo>
                    <a:lnTo>
                      <a:pt x="1271" y="1135"/>
                    </a:lnTo>
                    <a:lnTo>
                      <a:pt x="1269" y="1139"/>
                    </a:lnTo>
                    <a:lnTo>
                      <a:pt x="1266" y="1143"/>
                    </a:lnTo>
                    <a:lnTo>
                      <a:pt x="1262" y="1147"/>
                    </a:lnTo>
                    <a:lnTo>
                      <a:pt x="1256" y="1156"/>
                    </a:lnTo>
                    <a:lnTo>
                      <a:pt x="1252" y="1160"/>
                    </a:lnTo>
                    <a:lnTo>
                      <a:pt x="1249" y="1167"/>
                    </a:lnTo>
                    <a:lnTo>
                      <a:pt x="1246" y="1174"/>
                    </a:lnTo>
                    <a:lnTo>
                      <a:pt x="1243" y="1181"/>
                    </a:lnTo>
                    <a:lnTo>
                      <a:pt x="1239" y="1184"/>
                    </a:lnTo>
                    <a:lnTo>
                      <a:pt x="1236" y="1187"/>
                    </a:lnTo>
                    <a:lnTo>
                      <a:pt x="1233" y="1191"/>
                    </a:lnTo>
                    <a:lnTo>
                      <a:pt x="1232" y="1193"/>
                    </a:lnTo>
                    <a:lnTo>
                      <a:pt x="1234" y="1192"/>
                    </a:lnTo>
                    <a:lnTo>
                      <a:pt x="1235" y="1191"/>
                    </a:lnTo>
                    <a:lnTo>
                      <a:pt x="1237" y="1189"/>
                    </a:lnTo>
                    <a:lnTo>
                      <a:pt x="1240" y="1185"/>
                    </a:lnTo>
                    <a:lnTo>
                      <a:pt x="1244" y="1182"/>
                    </a:lnTo>
                    <a:lnTo>
                      <a:pt x="1244" y="1181"/>
                    </a:lnTo>
                    <a:lnTo>
                      <a:pt x="1244" y="1180"/>
                    </a:lnTo>
                    <a:lnTo>
                      <a:pt x="1245" y="1179"/>
                    </a:lnTo>
                    <a:lnTo>
                      <a:pt x="1245" y="1177"/>
                    </a:lnTo>
                    <a:lnTo>
                      <a:pt x="1246" y="1174"/>
                    </a:lnTo>
                    <a:lnTo>
                      <a:pt x="1248" y="1172"/>
                    </a:lnTo>
                    <a:lnTo>
                      <a:pt x="1249" y="1169"/>
                    </a:lnTo>
                    <a:lnTo>
                      <a:pt x="1250" y="1166"/>
                    </a:lnTo>
                    <a:lnTo>
                      <a:pt x="1253" y="1165"/>
                    </a:lnTo>
                    <a:lnTo>
                      <a:pt x="1249" y="1173"/>
                    </a:lnTo>
                    <a:lnTo>
                      <a:pt x="1251" y="1170"/>
                    </a:lnTo>
                    <a:lnTo>
                      <a:pt x="1253" y="1167"/>
                    </a:lnTo>
                    <a:lnTo>
                      <a:pt x="1255" y="1166"/>
                    </a:lnTo>
                    <a:lnTo>
                      <a:pt x="1256" y="1166"/>
                    </a:lnTo>
                    <a:lnTo>
                      <a:pt x="1257" y="1163"/>
                    </a:lnTo>
                    <a:lnTo>
                      <a:pt x="1258" y="1158"/>
                    </a:lnTo>
                    <a:lnTo>
                      <a:pt x="1260" y="1155"/>
                    </a:lnTo>
                    <a:lnTo>
                      <a:pt x="1263" y="1152"/>
                    </a:lnTo>
                    <a:lnTo>
                      <a:pt x="1266" y="1149"/>
                    </a:lnTo>
                    <a:lnTo>
                      <a:pt x="1275" y="1142"/>
                    </a:lnTo>
                    <a:lnTo>
                      <a:pt x="1278" y="1139"/>
                    </a:lnTo>
                    <a:lnTo>
                      <a:pt x="1281" y="1137"/>
                    </a:lnTo>
                    <a:lnTo>
                      <a:pt x="1282" y="1137"/>
                    </a:lnTo>
                    <a:lnTo>
                      <a:pt x="1281" y="1138"/>
                    </a:lnTo>
                    <a:lnTo>
                      <a:pt x="1279" y="1141"/>
                    </a:lnTo>
                    <a:lnTo>
                      <a:pt x="1277" y="1146"/>
                    </a:lnTo>
                    <a:lnTo>
                      <a:pt x="1271" y="1157"/>
                    </a:lnTo>
                    <a:lnTo>
                      <a:pt x="1267" y="1163"/>
                    </a:lnTo>
                    <a:lnTo>
                      <a:pt x="1267" y="1165"/>
                    </a:lnTo>
                    <a:lnTo>
                      <a:pt x="1266" y="1169"/>
                    </a:lnTo>
                    <a:lnTo>
                      <a:pt x="1264" y="1173"/>
                    </a:lnTo>
                    <a:lnTo>
                      <a:pt x="1262" y="1178"/>
                    </a:lnTo>
                    <a:lnTo>
                      <a:pt x="1262" y="1178"/>
                    </a:lnTo>
                    <a:lnTo>
                      <a:pt x="1263" y="1177"/>
                    </a:lnTo>
                    <a:lnTo>
                      <a:pt x="1263" y="1176"/>
                    </a:lnTo>
                    <a:lnTo>
                      <a:pt x="1264" y="1175"/>
                    </a:lnTo>
                    <a:lnTo>
                      <a:pt x="1264" y="1174"/>
                    </a:lnTo>
                    <a:lnTo>
                      <a:pt x="1265" y="1173"/>
                    </a:lnTo>
                    <a:lnTo>
                      <a:pt x="1272" y="1160"/>
                    </a:lnTo>
                    <a:lnTo>
                      <a:pt x="1274" y="1158"/>
                    </a:lnTo>
                    <a:lnTo>
                      <a:pt x="1275" y="1157"/>
                    </a:lnTo>
                    <a:lnTo>
                      <a:pt x="1276" y="1156"/>
                    </a:lnTo>
                    <a:lnTo>
                      <a:pt x="1278" y="1154"/>
                    </a:lnTo>
                    <a:lnTo>
                      <a:pt x="1278" y="1150"/>
                    </a:lnTo>
                    <a:lnTo>
                      <a:pt x="1280" y="1145"/>
                    </a:lnTo>
                    <a:lnTo>
                      <a:pt x="1284" y="1139"/>
                    </a:lnTo>
                    <a:lnTo>
                      <a:pt x="1285" y="1138"/>
                    </a:lnTo>
                    <a:lnTo>
                      <a:pt x="1290" y="1135"/>
                    </a:lnTo>
                    <a:lnTo>
                      <a:pt x="1296" y="1128"/>
                    </a:lnTo>
                    <a:lnTo>
                      <a:pt x="1299" y="1126"/>
                    </a:lnTo>
                    <a:lnTo>
                      <a:pt x="1302" y="1124"/>
                    </a:lnTo>
                    <a:lnTo>
                      <a:pt x="1306" y="1123"/>
                    </a:lnTo>
                    <a:lnTo>
                      <a:pt x="1312" y="1120"/>
                    </a:lnTo>
                    <a:lnTo>
                      <a:pt x="1312" y="1123"/>
                    </a:lnTo>
                    <a:lnTo>
                      <a:pt x="1311" y="1123"/>
                    </a:lnTo>
                    <a:lnTo>
                      <a:pt x="1309" y="1129"/>
                    </a:lnTo>
                    <a:lnTo>
                      <a:pt x="1307" y="1135"/>
                    </a:lnTo>
                    <a:lnTo>
                      <a:pt x="1305" y="1141"/>
                    </a:lnTo>
                    <a:lnTo>
                      <a:pt x="1305" y="1142"/>
                    </a:lnTo>
                    <a:lnTo>
                      <a:pt x="1308" y="1137"/>
                    </a:lnTo>
                    <a:lnTo>
                      <a:pt x="1309" y="1134"/>
                    </a:lnTo>
                    <a:lnTo>
                      <a:pt x="1311" y="1129"/>
                    </a:lnTo>
                    <a:lnTo>
                      <a:pt x="1312" y="1127"/>
                    </a:lnTo>
                    <a:lnTo>
                      <a:pt x="1313" y="1124"/>
                    </a:lnTo>
                    <a:lnTo>
                      <a:pt x="1321" y="1115"/>
                    </a:lnTo>
                    <a:lnTo>
                      <a:pt x="1323" y="1114"/>
                    </a:lnTo>
                    <a:lnTo>
                      <a:pt x="1324" y="1114"/>
                    </a:lnTo>
                    <a:lnTo>
                      <a:pt x="1325" y="1113"/>
                    </a:lnTo>
                    <a:lnTo>
                      <a:pt x="1327" y="1112"/>
                    </a:lnTo>
                    <a:lnTo>
                      <a:pt x="1333" y="1105"/>
                    </a:lnTo>
                    <a:lnTo>
                      <a:pt x="1338" y="1098"/>
                    </a:lnTo>
                    <a:lnTo>
                      <a:pt x="1343" y="1091"/>
                    </a:lnTo>
                    <a:lnTo>
                      <a:pt x="1345" y="1089"/>
                    </a:lnTo>
                    <a:lnTo>
                      <a:pt x="1349" y="1087"/>
                    </a:lnTo>
                    <a:lnTo>
                      <a:pt x="1350" y="1086"/>
                    </a:lnTo>
                    <a:lnTo>
                      <a:pt x="1352" y="1084"/>
                    </a:lnTo>
                    <a:lnTo>
                      <a:pt x="1354" y="1080"/>
                    </a:lnTo>
                    <a:lnTo>
                      <a:pt x="1357" y="1077"/>
                    </a:lnTo>
                    <a:lnTo>
                      <a:pt x="1359" y="1075"/>
                    </a:lnTo>
                    <a:lnTo>
                      <a:pt x="1362" y="1074"/>
                    </a:lnTo>
                    <a:lnTo>
                      <a:pt x="1363" y="1076"/>
                    </a:lnTo>
                    <a:lnTo>
                      <a:pt x="1363" y="1078"/>
                    </a:lnTo>
                    <a:lnTo>
                      <a:pt x="1362" y="1081"/>
                    </a:lnTo>
                    <a:lnTo>
                      <a:pt x="1360" y="1084"/>
                    </a:lnTo>
                    <a:lnTo>
                      <a:pt x="1358" y="1086"/>
                    </a:lnTo>
                    <a:lnTo>
                      <a:pt x="1357" y="1089"/>
                    </a:lnTo>
                    <a:lnTo>
                      <a:pt x="1354" y="1097"/>
                    </a:lnTo>
                    <a:lnTo>
                      <a:pt x="1350" y="1105"/>
                    </a:lnTo>
                    <a:lnTo>
                      <a:pt x="1337" y="1132"/>
                    </a:lnTo>
                    <a:lnTo>
                      <a:pt x="1322" y="1158"/>
                    </a:lnTo>
                    <a:lnTo>
                      <a:pt x="1306" y="1184"/>
                    </a:lnTo>
                    <a:lnTo>
                      <a:pt x="1290" y="1209"/>
                    </a:lnTo>
                    <a:lnTo>
                      <a:pt x="1293" y="1208"/>
                    </a:lnTo>
                    <a:lnTo>
                      <a:pt x="1266" y="1247"/>
                    </a:lnTo>
                    <a:lnTo>
                      <a:pt x="1237" y="1283"/>
                    </a:lnTo>
                    <a:lnTo>
                      <a:pt x="1206" y="1319"/>
                    </a:lnTo>
                    <a:lnTo>
                      <a:pt x="1173" y="1352"/>
                    </a:lnTo>
                    <a:lnTo>
                      <a:pt x="1138" y="1384"/>
                    </a:lnTo>
                    <a:lnTo>
                      <a:pt x="1102" y="1414"/>
                    </a:lnTo>
                    <a:lnTo>
                      <a:pt x="1064" y="1442"/>
                    </a:lnTo>
                    <a:lnTo>
                      <a:pt x="1024" y="1468"/>
                    </a:lnTo>
                    <a:lnTo>
                      <a:pt x="983" y="1491"/>
                    </a:lnTo>
                    <a:lnTo>
                      <a:pt x="941" y="1513"/>
                    </a:lnTo>
                    <a:lnTo>
                      <a:pt x="898" y="1532"/>
                    </a:lnTo>
                    <a:lnTo>
                      <a:pt x="853" y="1549"/>
                    </a:lnTo>
                    <a:lnTo>
                      <a:pt x="853" y="1547"/>
                    </a:lnTo>
                    <a:lnTo>
                      <a:pt x="862" y="1544"/>
                    </a:lnTo>
                    <a:lnTo>
                      <a:pt x="872" y="1540"/>
                    </a:lnTo>
                    <a:lnTo>
                      <a:pt x="882" y="1535"/>
                    </a:lnTo>
                    <a:lnTo>
                      <a:pt x="892" y="1528"/>
                    </a:lnTo>
                    <a:lnTo>
                      <a:pt x="902" y="1522"/>
                    </a:lnTo>
                    <a:lnTo>
                      <a:pt x="910" y="1515"/>
                    </a:lnTo>
                    <a:lnTo>
                      <a:pt x="916" y="1509"/>
                    </a:lnTo>
                    <a:lnTo>
                      <a:pt x="916" y="1509"/>
                    </a:lnTo>
                    <a:lnTo>
                      <a:pt x="916" y="1509"/>
                    </a:lnTo>
                    <a:lnTo>
                      <a:pt x="915" y="1509"/>
                    </a:lnTo>
                    <a:lnTo>
                      <a:pt x="914" y="1510"/>
                    </a:lnTo>
                    <a:lnTo>
                      <a:pt x="914" y="1510"/>
                    </a:lnTo>
                    <a:lnTo>
                      <a:pt x="916" y="1508"/>
                    </a:lnTo>
                    <a:lnTo>
                      <a:pt x="919" y="1505"/>
                    </a:lnTo>
                    <a:lnTo>
                      <a:pt x="923" y="1501"/>
                    </a:lnTo>
                    <a:lnTo>
                      <a:pt x="929" y="1497"/>
                    </a:lnTo>
                    <a:lnTo>
                      <a:pt x="933" y="1492"/>
                    </a:lnTo>
                    <a:lnTo>
                      <a:pt x="936" y="1487"/>
                    </a:lnTo>
                    <a:lnTo>
                      <a:pt x="938" y="1483"/>
                    </a:lnTo>
                    <a:lnTo>
                      <a:pt x="938" y="1478"/>
                    </a:lnTo>
                    <a:lnTo>
                      <a:pt x="937" y="1477"/>
                    </a:lnTo>
                    <a:lnTo>
                      <a:pt x="935" y="1477"/>
                    </a:lnTo>
                    <a:lnTo>
                      <a:pt x="930" y="1479"/>
                    </a:lnTo>
                    <a:lnTo>
                      <a:pt x="927" y="1480"/>
                    </a:lnTo>
                    <a:lnTo>
                      <a:pt x="902" y="1481"/>
                    </a:lnTo>
                    <a:lnTo>
                      <a:pt x="877" y="1481"/>
                    </a:lnTo>
                    <a:lnTo>
                      <a:pt x="868" y="1481"/>
                    </a:lnTo>
                    <a:lnTo>
                      <a:pt x="862" y="1480"/>
                    </a:lnTo>
                    <a:lnTo>
                      <a:pt x="859" y="1480"/>
                    </a:lnTo>
                    <a:lnTo>
                      <a:pt x="858" y="1479"/>
                    </a:lnTo>
                    <a:lnTo>
                      <a:pt x="859" y="1478"/>
                    </a:lnTo>
                    <a:lnTo>
                      <a:pt x="860" y="1478"/>
                    </a:lnTo>
                    <a:lnTo>
                      <a:pt x="862" y="1477"/>
                    </a:lnTo>
                    <a:lnTo>
                      <a:pt x="865" y="1476"/>
                    </a:lnTo>
                    <a:lnTo>
                      <a:pt x="866" y="1474"/>
                    </a:lnTo>
                    <a:lnTo>
                      <a:pt x="867" y="1472"/>
                    </a:lnTo>
                    <a:lnTo>
                      <a:pt x="866" y="1470"/>
                    </a:lnTo>
                    <a:lnTo>
                      <a:pt x="863" y="1467"/>
                    </a:lnTo>
                    <a:lnTo>
                      <a:pt x="860" y="1465"/>
                    </a:lnTo>
                    <a:lnTo>
                      <a:pt x="855" y="1463"/>
                    </a:lnTo>
                    <a:lnTo>
                      <a:pt x="851" y="1461"/>
                    </a:lnTo>
                    <a:lnTo>
                      <a:pt x="848" y="1458"/>
                    </a:lnTo>
                    <a:lnTo>
                      <a:pt x="848" y="1457"/>
                    </a:lnTo>
                    <a:lnTo>
                      <a:pt x="849" y="1456"/>
                    </a:lnTo>
                    <a:lnTo>
                      <a:pt x="849" y="1455"/>
                    </a:lnTo>
                    <a:lnTo>
                      <a:pt x="843" y="1445"/>
                    </a:lnTo>
                    <a:lnTo>
                      <a:pt x="835" y="1436"/>
                    </a:lnTo>
                    <a:lnTo>
                      <a:pt x="830" y="1433"/>
                    </a:lnTo>
                    <a:lnTo>
                      <a:pt x="825" y="1431"/>
                    </a:lnTo>
                    <a:lnTo>
                      <a:pt x="821" y="1427"/>
                    </a:lnTo>
                    <a:lnTo>
                      <a:pt x="817" y="1422"/>
                    </a:lnTo>
                    <a:lnTo>
                      <a:pt x="815" y="1421"/>
                    </a:lnTo>
                    <a:lnTo>
                      <a:pt x="807" y="1421"/>
                    </a:lnTo>
                    <a:lnTo>
                      <a:pt x="804" y="1420"/>
                    </a:lnTo>
                    <a:lnTo>
                      <a:pt x="804" y="1420"/>
                    </a:lnTo>
                    <a:lnTo>
                      <a:pt x="803" y="1419"/>
                    </a:lnTo>
                    <a:lnTo>
                      <a:pt x="804" y="1418"/>
                    </a:lnTo>
                    <a:lnTo>
                      <a:pt x="804" y="1414"/>
                    </a:lnTo>
                    <a:lnTo>
                      <a:pt x="802" y="1412"/>
                    </a:lnTo>
                    <a:lnTo>
                      <a:pt x="800" y="1411"/>
                    </a:lnTo>
                    <a:lnTo>
                      <a:pt x="797" y="1409"/>
                    </a:lnTo>
                    <a:lnTo>
                      <a:pt x="796" y="1407"/>
                    </a:lnTo>
                    <a:lnTo>
                      <a:pt x="796" y="1404"/>
                    </a:lnTo>
                    <a:lnTo>
                      <a:pt x="798" y="1400"/>
                    </a:lnTo>
                    <a:lnTo>
                      <a:pt x="803" y="1395"/>
                    </a:lnTo>
                    <a:lnTo>
                      <a:pt x="808" y="1391"/>
                    </a:lnTo>
                    <a:lnTo>
                      <a:pt x="812" y="1388"/>
                    </a:lnTo>
                    <a:lnTo>
                      <a:pt x="816" y="1386"/>
                    </a:lnTo>
                    <a:lnTo>
                      <a:pt x="822" y="1384"/>
                    </a:lnTo>
                    <a:lnTo>
                      <a:pt x="823" y="1382"/>
                    </a:lnTo>
                    <a:lnTo>
                      <a:pt x="825" y="1378"/>
                    </a:lnTo>
                    <a:lnTo>
                      <a:pt x="827" y="1373"/>
                    </a:lnTo>
                    <a:lnTo>
                      <a:pt x="828" y="1367"/>
                    </a:lnTo>
                    <a:lnTo>
                      <a:pt x="827" y="1368"/>
                    </a:lnTo>
                    <a:lnTo>
                      <a:pt x="827" y="1369"/>
                    </a:lnTo>
                    <a:lnTo>
                      <a:pt x="826" y="1371"/>
                    </a:lnTo>
                    <a:lnTo>
                      <a:pt x="825" y="1372"/>
                    </a:lnTo>
                    <a:lnTo>
                      <a:pt x="823" y="1372"/>
                    </a:lnTo>
                    <a:lnTo>
                      <a:pt x="820" y="1373"/>
                    </a:lnTo>
                    <a:lnTo>
                      <a:pt x="816" y="1375"/>
                    </a:lnTo>
                    <a:lnTo>
                      <a:pt x="813" y="1376"/>
                    </a:lnTo>
                    <a:lnTo>
                      <a:pt x="810" y="1376"/>
                    </a:lnTo>
                    <a:lnTo>
                      <a:pt x="807" y="1375"/>
                    </a:lnTo>
                    <a:lnTo>
                      <a:pt x="805" y="1372"/>
                    </a:lnTo>
                    <a:lnTo>
                      <a:pt x="805" y="1367"/>
                    </a:lnTo>
                    <a:lnTo>
                      <a:pt x="806" y="1363"/>
                    </a:lnTo>
                    <a:lnTo>
                      <a:pt x="808" y="1359"/>
                    </a:lnTo>
                    <a:lnTo>
                      <a:pt x="811" y="1357"/>
                    </a:lnTo>
                    <a:lnTo>
                      <a:pt x="815" y="1356"/>
                    </a:lnTo>
                    <a:lnTo>
                      <a:pt x="818" y="1354"/>
                    </a:lnTo>
                    <a:lnTo>
                      <a:pt x="821" y="1352"/>
                    </a:lnTo>
                    <a:lnTo>
                      <a:pt x="821" y="1351"/>
                    </a:lnTo>
                    <a:lnTo>
                      <a:pt x="820" y="1351"/>
                    </a:lnTo>
                    <a:lnTo>
                      <a:pt x="819" y="1351"/>
                    </a:lnTo>
                    <a:lnTo>
                      <a:pt x="818" y="1351"/>
                    </a:lnTo>
                    <a:lnTo>
                      <a:pt x="817" y="1350"/>
                    </a:lnTo>
                    <a:lnTo>
                      <a:pt x="817" y="1350"/>
                    </a:lnTo>
                    <a:lnTo>
                      <a:pt x="817" y="1349"/>
                    </a:lnTo>
                    <a:lnTo>
                      <a:pt x="818" y="1347"/>
                    </a:lnTo>
                    <a:lnTo>
                      <a:pt x="821" y="1346"/>
                    </a:lnTo>
                    <a:lnTo>
                      <a:pt x="823" y="1345"/>
                    </a:lnTo>
                    <a:lnTo>
                      <a:pt x="825" y="1343"/>
                    </a:lnTo>
                    <a:lnTo>
                      <a:pt x="826" y="1339"/>
                    </a:lnTo>
                    <a:lnTo>
                      <a:pt x="825" y="1336"/>
                    </a:lnTo>
                    <a:lnTo>
                      <a:pt x="826" y="1332"/>
                    </a:lnTo>
                    <a:lnTo>
                      <a:pt x="829" y="1331"/>
                    </a:lnTo>
                    <a:lnTo>
                      <a:pt x="833" y="1329"/>
                    </a:lnTo>
                    <a:lnTo>
                      <a:pt x="838" y="1327"/>
                    </a:lnTo>
                    <a:lnTo>
                      <a:pt x="846" y="1324"/>
                    </a:lnTo>
                    <a:lnTo>
                      <a:pt x="848" y="1322"/>
                    </a:lnTo>
                    <a:lnTo>
                      <a:pt x="849" y="1321"/>
                    </a:lnTo>
                    <a:lnTo>
                      <a:pt x="849" y="1320"/>
                    </a:lnTo>
                    <a:lnTo>
                      <a:pt x="848" y="1319"/>
                    </a:lnTo>
                    <a:lnTo>
                      <a:pt x="847" y="1319"/>
                    </a:lnTo>
                    <a:lnTo>
                      <a:pt x="846" y="1318"/>
                    </a:lnTo>
                    <a:lnTo>
                      <a:pt x="845" y="1318"/>
                    </a:lnTo>
                    <a:lnTo>
                      <a:pt x="845" y="1318"/>
                    </a:lnTo>
                    <a:lnTo>
                      <a:pt x="853" y="1311"/>
                    </a:lnTo>
                    <a:lnTo>
                      <a:pt x="862" y="1306"/>
                    </a:lnTo>
                    <a:lnTo>
                      <a:pt x="869" y="1299"/>
                    </a:lnTo>
                    <a:lnTo>
                      <a:pt x="870" y="1298"/>
                    </a:lnTo>
                    <a:lnTo>
                      <a:pt x="871" y="1297"/>
                    </a:lnTo>
                    <a:lnTo>
                      <a:pt x="871" y="1294"/>
                    </a:lnTo>
                    <a:lnTo>
                      <a:pt x="871" y="1293"/>
                    </a:lnTo>
                    <a:lnTo>
                      <a:pt x="873" y="1291"/>
                    </a:lnTo>
                    <a:lnTo>
                      <a:pt x="874" y="1290"/>
                    </a:lnTo>
                    <a:lnTo>
                      <a:pt x="878" y="1285"/>
                    </a:lnTo>
                    <a:lnTo>
                      <a:pt x="880" y="1283"/>
                    </a:lnTo>
                    <a:lnTo>
                      <a:pt x="882" y="1281"/>
                    </a:lnTo>
                    <a:lnTo>
                      <a:pt x="883" y="1278"/>
                    </a:lnTo>
                    <a:lnTo>
                      <a:pt x="883" y="1277"/>
                    </a:lnTo>
                    <a:lnTo>
                      <a:pt x="882" y="1277"/>
                    </a:lnTo>
                    <a:lnTo>
                      <a:pt x="880" y="1278"/>
                    </a:lnTo>
                    <a:lnTo>
                      <a:pt x="879" y="1278"/>
                    </a:lnTo>
                    <a:lnTo>
                      <a:pt x="878" y="1279"/>
                    </a:lnTo>
                    <a:lnTo>
                      <a:pt x="877" y="1279"/>
                    </a:lnTo>
                    <a:lnTo>
                      <a:pt x="877" y="1278"/>
                    </a:lnTo>
                    <a:lnTo>
                      <a:pt x="875" y="1271"/>
                    </a:lnTo>
                    <a:lnTo>
                      <a:pt x="876" y="1264"/>
                    </a:lnTo>
                    <a:lnTo>
                      <a:pt x="875" y="1257"/>
                    </a:lnTo>
                    <a:lnTo>
                      <a:pt x="874" y="1249"/>
                    </a:lnTo>
                    <a:lnTo>
                      <a:pt x="873" y="1240"/>
                    </a:lnTo>
                    <a:lnTo>
                      <a:pt x="870" y="1232"/>
                    </a:lnTo>
                    <a:lnTo>
                      <a:pt x="868" y="1229"/>
                    </a:lnTo>
                    <a:lnTo>
                      <a:pt x="865" y="1227"/>
                    </a:lnTo>
                    <a:lnTo>
                      <a:pt x="862" y="1225"/>
                    </a:lnTo>
                    <a:lnTo>
                      <a:pt x="860" y="1221"/>
                    </a:lnTo>
                    <a:lnTo>
                      <a:pt x="860" y="1220"/>
                    </a:lnTo>
                    <a:lnTo>
                      <a:pt x="858" y="1220"/>
                    </a:lnTo>
                    <a:lnTo>
                      <a:pt x="858" y="1220"/>
                    </a:lnTo>
                    <a:lnTo>
                      <a:pt x="859" y="1219"/>
                    </a:lnTo>
                    <a:lnTo>
                      <a:pt x="859" y="1218"/>
                    </a:lnTo>
                    <a:lnTo>
                      <a:pt x="859" y="1217"/>
                    </a:lnTo>
                    <a:lnTo>
                      <a:pt x="859" y="1216"/>
                    </a:lnTo>
                    <a:lnTo>
                      <a:pt x="858" y="1215"/>
                    </a:lnTo>
                    <a:lnTo>
                      <a:pt x="858" y="1215"/>
                    </a:lnTo>
                    <a:lnTo>
                      <a:pt x="858" y="1215"/>
                    </a:lnTo>
                    <a:lnTo>
                      <a:pt x="858" y="1214"/>
                    </a:lnTo>
                    <a:lnTo>
                      <a:pt x="858" y="1214"/>
                    </a:lnTo>
                    <a:lnTo>
                      <a:pt x="859" y="1213"/>
                    </a:lnTo>
                    <a:lnTo>
                      <a:pt x="859" y="1213"/>
                    </a:lnTo>
                    <a:lnTo>
                      <a:pt x="855" y="1211"/>
                    </a:lnTo>
                    <a:lnTo>
                      <a:pt x="852" y="1210"/>
                    </a:lnTo>
                    <a:lnTo>
                      <a:pt x="849" y="1209"/>
                    </a:lnTo>
                    <a:lnTo>
                      <a:pt x="844" y="1210"/>
                    </a:lnTo>
                    <a:lnTo>
                      <a:pt x="839" y="1212"/>
                    </a:lnTo>
                    <a:lnTo>
                      <a:pt x="834" y="1216"/>
                    </a:lnTo>
                    <a:lnTo>
                      <a:pt x="829" y="1220"/>
                    </a:lnTo>
                    <a:lnTo>
                      <a:pt x="825" y="1224"/>
                    </a:lnTo>
                    <a:lnTo>
                      <a:pt x="823" y="1226"/>
                    </a:lnTo>
                    <a:lnTo>
                      <a:pt x="822" y="1230"/>
                    </a:lnTo>
                    <a:lnTo>
                      <a:pt x="823" y="1234"/>
                    </a:lnTo>
                    <a:lnTo>
                      <a:pt x="824" y="1238"/>
                    </a:lnTo>
                    <a:lnTo>
                      <a:pt x="823" y="1241"/>
                    </a:lnTo>
                    <a:lnTo>
                      <a:pt x="821" y="1243"/>
                    </a:lnTo>
                    <a:lnTo>
                      <a:pt x="817" y="1244"/>
                    </a:lnTo>
                    <a:lnTo>
                      <a:pt x="814" y="1243"/>
                    </a:lnTo>
                    <a:lnTo>
                      <a:pt x="813" y="1241"/>
                    </a:lnTo>
                    <a:lnTo>
                      <a:pt x="813" y="1239"/>
                    </a:lnTo>
                    <a:lnTo>
                      <a:pt x="814" y="1237"/>
                    </a:lnTo>
                    <a:lnTo>
                      <a:pt x="813" y="1235"/>
                    </a:lnTo>
                    <a:lnTo>
                      <a:pt x="812" y="1233"/>
                    </a:lnTo>
                    <a:lnTo>
                      <a:pt x="810" y="1233"/>
                    </a:lnTo>
                    <a:lnTo>
                      <a:pt x="807" y="1235"/>
                    </a:lnTo>
                    <a:lnTo>
                      <a:pt x="805" y="1237"/>
                    </a:lnTo>
                    <a:lnTo>
                      <a:pt x="803" y="1238"/>
                    </a:lnTo>
                    <a:lnTo>
                      <a:pt x="800" y="1236"/>
                    </a:lnTo>
                    <a:lnTo>
                      <a:pt x="797" y="1234"/>
                    </a:lnTo>
                    <a:lnTo>
                      <a:pt x="794" y="1231"/>
                    </a:lnTo>
                    <a:lnTo>
                      <a:pt x="791" y="1230"/>
                    </a:lnTo>
                    <a:lnTo>
                      <a:pt x="787" y="1231"/>
                    </a:lnTo>
                    <a:lnTo>
                      <a:pt x="784" y="1234"/>
                    </a:lnTo>
                    <a:lnTo>
                      <a:pt x="780" y="1236"/>
                    </a:lnTo>
                    <a:lnTo>
                      <a:pt x="777" y="1237"/>
                    </a:lnTo>
                    <a:lnTo>
                      <a:pt x="775" y="1235"/>
                    </a:lnTo>
                    <a:lnTo>
                      <a:pt x="774" y="1233"/>
                    </a:lnTo>
                    <a:lnTo>
                      <a:pt x="774" y="1230"/>
                    </a:lnTo>
                    <a:lnTo>
                      <a:pt x="772" y="1228"/>
                    </a:lnTo>
                    <a:lnTo>
                      <a:pt x="769" y="1227"/>
                    </a:lnTo>
                    <a:lnTo>
                      <a:pt x="767" y="1228"/>
                    </a:lnTo>
                    <a:lnTo>
                      <a:pt x="764" y="1229"/>
                    </a:lnTo>
                    <a:lnTo>
                      <a:pt x="762" y="1229"/>
                    </a:lnTo>
                    <a:lnTo>
                      <a:pt x="761" y="1230"/>
                    </a:lnTo>
                    <a:lnTo>
                      <a:pt x="761" y="1228"/>
                    </a:lnTo>
                    <a:lnTo>
                      <a:pt x="762" y="1227"/>
                    </a:lnTo>
                    <a:lnTo>
                      <a:pt x="764" y="1224"/>
                    </a:lnTo>
                    <a:lnTo>
                      <a:pt x="763" y="1223"/>
                    </a:lnTo>
                    <a:lnTo>
                      <a:pt x="760" y="1219"/>
                    </a:lnTo>
                    <a:lnTo>
                      <a:pt x="758" y="1216"/>
                    </a:lnTo>
                    <a:lnTo>
                      <a:pt x="756" y="1215"/>
                    </a:lnTo>
                    <a:lnTo>
                      <a:pt x="754" y="1216"/>
                    </a:lnTo>
                    <a:lnTo>
                      <a:pt x="753" y="1217"/>
                    </a:lnTo>
                    <a:lnTo>
                      <a:pt x="750" y="1219"/>
                    </a:lnTo>
                    <a:lnTo>
                      <a:pt x="748" y="1218"/>
                    </a:lnTo>
                    <a:lnTo>
                      <a:pt x="745" y="1216"/>
                    </a:lnTo>
                    <a:lnTo>
                      <a:pt x="744" y="1216"/>
                    </a:lnTo>
                    <a:lnTo>
                      <a:pt x="744" y="1215"/>
                    </a:lnTo>
                    <a:lnTo>
                      <a:pt x="744" y="1213"/>
                    </a:lnTo>
                    <a:lnTo>
                      <a:pt x="743" y="1212"/>
                    </a:lnTo>
                    <a:lnTo>
                      <a:pt x="743" y="1211"/>
                    </a:lnTo>
                    <a:lnTo>
                      <a:pt x="743" y="1210"/>
                    </a:lnTo>
                    <a:lnTo>
                      <a:pt x="739" y="1209"/>
                    </a:lnTo>
                    <a:lnTo>
                      <a:pt x="735" y="1208"/>
                    </a:lnTo>
                    <a:lnTo>
                      <a:pt x="732" y="1206"/>
                    </a:lnTo>
                    <a:lnTo>
                      <a:pt x="729" y="1202"/>
                    </a:lnTo>
                    <a:lnTo>
                      <a:pt x="726" y="1198"/>
                    </a:lnTo>
                    <a:lnTo>
                      <a:pt x="724" y="1194"/>
                    </a:lnTo>
                    <a:lnTo>
                      <a:pt x="720" y="1191"/>
                    </a:lnTo>
                    <a:lnTo>
                      <a:pt x="717" y="1188"/>
                    </a:lnTo>
                    <a:lnTo>
                      <a:pt x="712" y="1186"/>
                    </a:lnTo>
                    <a:lnTo>
                      <a:pt x="708" y="1184"/>
                    </a:lnTo>
                    <a:lnTo>
                      <a:pt x="707" y="1183"/>
                    </a:lnTo>
                    <a:lnTo>
                      <a:pt x="705" y="1180"/>
                    </a:lnTo>
                    <a:lnTo>
                      <a:pt x="704" y="1179"/>
                    </a:lnTo>
                    <a:lnTo>
                      <a:pt x="703" y="1177"/>
                    </a:lnTo>
                    <a:lnTo>
                      <a:pt x="695" y="1173"/>
                    </a:lnTo>
                    <a:lnTo>
                      <a:pt x="691" y="1172"/>
                    </a:lnTo>
                    <a:lnTo>
                      <a:pt x="687" y="1169"/>
                    </a:lnTo>
                    <a:lnTo>
                      <a:pt x="685" y="1167"/>
                    </a:lnTo>
                    <a:lnTo>
                      <a:pt x="685" y="1166"/>
                    </a:lnTo>
                    <a:lnTo>
                      <a:pt x="686" y="1166"/>
                    </a:lnTo>
                    <a:lnTo>
                      <a:pt x="692" y="1166"/>
                    </a:lnTo>
                    <a:lnTo>
                      <a:pt x="692" y="1165"/>
                    </a:lnTo>
                    <a:lnTo>
                      <a:pt x="690" y="1161"/>
                    </a:lnTo>
                    <a:lnTo>
                      <a:pt x="686" y="1159"/>
                    </a:lnTo>
                    <a:lnTo>
                      <a:pt x="682" y="1158"/>
                    </a:lnTo>
                    <a:lnTo>
                      <a:pt x="681" y="1158"/>
                    </a:lnTo>
                    <a:lnTo>
                      <a:pt x="681" y="1163"/>
                    </a:lnTo>
                    <a:lnTo>
                      <a:pt x="681" y="1163"/>
                    </a:lnTo>
                    <a:lnTo>
                      <a:pt x="675" y="1162"/>
                    </a:lnTo>
                    <a:lnTo>
                      <a:pt x="666" y="1160"/>
                    </a:lnTo>
                    <a:lnTo>
                      <a:pt x="656" y="1158"/>
                    </a:lnTo>
                    <a:lnTo>
                      <a:pt x="645" y="1156"/>
                    </a:lnTo>
                    <a:lnTo>
                      <a:pt x="633" y="1154"/>
                    </a:lnTo>
                    <a:lnTo>
                      <a:pt x="622" y="1151"/>
                    </a:lnTo>
                    <a:lnTo>
                      <a:pt x="611" y="1148"/>
                    </a:lnTo>
                    <a:lnTo>
                      <a:pt x="603" y="1145"/>
                    </a:lnTo>
                    <a:lnTo>
                      <a:pt x="596" y="1142"/>
                    </a:lnTo>
                    <a:lnTo>
                      <a:pt x="592" y="1139"/>
                    </a:lnTo>
                    <a:lnTo>
                      <a:pt x="589" y="1136"/>
                    </a:lnTo>
                    <a:lnTo>
                      <a:pt x="586" y="1131"/>
                    </a:lnTo>
                    <a:lnTo>
                      <a:pt x="583" y="1130"/>
                    </a:lnTo>
                    <a:lnTo>
                      <a:pt x="582" y="1130"/>
                    </a:lnTo>
                    <a:lnTo>
                      <a:pt x="581" y="1130"/>
                    </a:lnTo>
                    <a:lnTo>
                      <a:pt x="578" y="1128"/>
                    </a:lnTo>
                    <a:lnTo>
                      <a:pt x="577" y="1126"/>
                    </a:lnTo>
                    <a:lnTo>
                      <a:pt x="578" y="1126"/>
                    </a:lnTo>
                    <a:lnTo>
                      <a:pt x="578" y="1126"/>
                    </a:lnTo>
                    <a:lnTo>
                      <a:pt x="577" y="1125"/>
                    </a:lnTo>
                    <a:lnTo>
                      <a:pt x="574" y="1123"/>
                    </a:lnTo>
                    <a:lnTo>
                      <a:pt x="570" y="1120"/>
                    </a:lnTo>
                    <a:lnTo>
                      <a:pt x="566" y="1118"/>
                    </a:lnTo>
                    <a:lnTo>
                      <a:pt x="564" y="1117"/>
                    </a:lnTo>
                    <a:lnTo>
                      <a:pt x="563" y="1116"/>
                    </a:lnTo>
                    <a:lnTo>
                      <a:pt x="562" y="1117"/>
                    </a:lnTo>
                    <a:lnTo>
                      <a:pt x="562" y="1117"/>
                    </a:lnTo>
                    <a:lnTo>
                      <a:pt x="560" y="1117"/>
                    </a:lnTo>
                    <a:lnTo>
                      <a:pt x="558" y="1117"/>
                    </a:lnTo>
                    <a:lnTo>
                      <a:pt x="553" y="1115"/>
                    </a:lnTo>
                    <a:lnTo>
                      <a:pt x="547" y="1113"/>
                    </a:lnTo>
                    <a:lnTo>
                      <a:pt x="546" y="1112"/>
                    </a:lnTo>
                    <a:lnTo>
                      <a:pt x="546" y="1111"/>
                    </a:lnTo>
                    <a:lnTo>
                      <a:pt x="546" y="1110"/>
                    </a:lnTo>
                    <a:lnTo>
                      <a:pt x="546" y="1109"/>
                    </a:lnTo>
                    <a:lnTo>
                      <a:pt x="545" y="1109"/>
                    </a:lnTo>
                    <a:lnTo>
                      <a:pt x="545" y="1109"/>
                    </a:lnTo>
                    <a:lnTo>
                      <a:pt x="541" y="1110"/>
                    </a:lnTo>
                    <a:lnTo>
                      <a:pt x="539" y="1112"/>
                    </a:lnTo>
                    <a:lnTo>
                      <a:pt x="536" y="1115"/>
                    </a:lnTo>
                    <a:lnTo>
                      <a:pt x="534" y="1116"/>
                    </a:lnTo>
                    <a:lnTo>
                      <a:pt x="533" y="1117"/>
                    </a:lnTo>
                    <a:lnTo>
                      <a:pt x="530" y="1118"/>
                    </a:lnTo>
                    <a:lnTo>
                      <a:pt x="517" y="1121"/>
                    </a:lnTo>
                    <a:lnTo>
                      <a:pt x="514" y="1122"/>
                    </a:lnTo>
                    <a:lnTo>
                      <a:pt x="513" y="1122"/>
                    </a:lnTo>
                    <a:lnTo>
                      <a:pt x="508" y="1120"/>
                    </a:lnTo>
                    <a:lnTo>
                      <a:pt x="504" y="1118"/>
                    </a:lnTo>
                    <a:lnTo>
                      <a:pt x="499" y="1117"/>
                    </a:lnTo>
                    <a:lnTo>
                      <a:pt x="493" y="1116"/>
                    </a:lnTo>
                    <a:lnTo>
                      <a:pt x="488" y="1115"/>
                    </a:lnTo>
                    <a:lnTo>
                      <a:pt x="486" y="1115"/>
                    </a:lnTo>
                    <a:lnTo>
                      <a:pt x="484" y="1113"/>
                    </a:lnTo>
                    <a:lnTo>
                      <a:pt x="482" y="1112"/>
                    </a:lnTo>
                    <a:lnTo>
                      <a:pt x="481" y="1111"/>
                    </a:lnTo>
                    <a:lnTo>
                      <a:pt x="478" y="1110"/>
                    </a:lnTo>
                    <a:lnTo>
                      <a:pt x="476" y="1109"/>
                    </a:lnTo>
                    <a:lnTo>
                      <a:pt x="473" y="1109"/>
                    </a:lnTo>
                    <a:lnTo>
                      <a:pt x="472" y="1108"/>
                    </a:lnTo>
                    <a:lnTo>
                      <a:pt x="470" y="1105"/>
                    </a:lnTo>
                    <a:lnTo>
                      <a:pt x="469" y="1104"/>
                    </a:lnTo>
                    <a:lnTo>
                      <a:pt x="468" y="1104"/>
                    </a:lnTo>
                    <a:lnTo>
                      <a:pt x="462" y="1102"/>
                    </a:lnTo>
                    <a:lnTo>
                      <a:pt x="456" y="1101"/>
                    </a:lnTo>
                    <a:lnTo>
                      <a:pt x="450" y="1100"/>
                    </a:lnTo>
                    <a:lnTo>
                      <a:pt x="449" y="1099"/>
                    </a:lnTo>
                    <a:lnTo>
                      <a:pt x="449" y="1098"/>
                    </a:lnTo>
                    <a:lnTo>
                      <a:pt x="447" y="1097"/>
                    </a:lnTo>
                    <a:lnTo>
                      <a:pt x="439" y="1094"/>
                    </a:lnTo>
                    <a:lnTo>
                      <a:pt x="432" y="1090"/>
                    </a:lnTo>
                    <a:lnTo>
                      <a:pt x="424" y="1087"/>
                    </a:lnTo>
                    <a:lnTo>
                      <a:pt x="424" y="1087"/>
                    </a:lnTo>
                    <a:lnTo>
                      <a:pt x="424" y="1086"/>
                    </a:lnTo>
                    <a:lnTo>
                      <a:pt x="413" y="1076"/>
                    </a:lnTo>
                    <a:lnTo>
                      <a:pt x="408" y="1073"/>
                    </a:lnTo>
                    <a:lnTo>
                      <a:pt x="403" y="1071"/>
                    </a:lnTo>
                    <a:lnTo>
                      <a:pt x="398" y="1071"/>
                    </a:lnTo>
                    <a:lnTo>
                      <a:pt x="393" y="1070"/>
                    </a:lnTo>
                    <a:lnTo>
                      <a:pt x="387" y="1068"/>
                    </a:lnTo>
                    <a:lnTo>
                      <a:pt x="383" y="1066"/>
                    </a:lnTo>
                    <a:lnTo>
                      <a:pt x="380" y="1064"/>
                    </a:lnTo>
                    <a:lnTo>
                      <a:pt x="379" y="1063"/>
                    </a:lnTo>
                    <a:lnTo>
                      <a:pt x="379" y="1062"/>
                    </a:lnTo>
                    <a:lnTo>
                      <a:pt x="378" y="1061"/>
                    </a:lnTo>
                    <a:lnTo>
                      <a:pt x="377" y="1059"/>
                    </a:lnTo>
                    <a:lnTo>
                      <a:pt x="374" y="1056"/>
                    </a:lnTo>
                    <a:lnTo>
                      <a:pt x="370" y="1051"/>
                    </a:lnTo>
                    <a:lnTo>
                      <a:pt x="368" y="1050"/>
                    </a:lnTo>
                    <a:lnTo>
                      <a:pt x="364" y="1049"/>
                    </a:lnTo>
                    <a:lnTo>
                      <a:pt x="357" y="1045"/>
                    </a:lnTo>
                    <a:lnTo>
                      <a:pt x="351" y="1041"/>
                    </a:lnTo>
                    <a:lnTo>
                      <a:pt x="350" y="1040"/>
                    </a:lnTo>
                    <a:lnTo>
                      <a:pt x="348" y="1036"/>
                    </a:lnTo>
                    <a:lnTo>
                      <a:pt x="346" y="1033"/>
                    </a:lnTo>
                    <a:lnTo>
                      <a:pt x="343" y="1029"/>
                    </a:lnTo>
                    <a:lnTo>
                      <a:pt x="341" y="1025"/>
                    </a:lnTo>
                    <a:lnTo>
                      <a:pt x="339" y="1021"/>
                    </a:lnTo>
                    <a:lnTo>
                      <a:pt x="339" y="1019"/>
                    </a:lnTo>
                    <a:lnTo>
                      <a:pt x="341" y="1018"/>
                    </a:lnTo>
                    <a:lnTo>
                      <a:pt x="346" y="1018"/>
                    </a:lnTo>
                    <a:lnTo>
                      <a:pt x="348" y="1017"/>
                    </a:lnTo>
                    <a:lnTo>
                      <a:pt x="348" y="1016"/>
                    </a:lnTo>
                    <a:lnTo>
                      <a:pt x="345" y="1014"/>
                    </a:lnTo>
                    <a:lnTo>
                      <a:pt x="343" y="1014"/>
                    </a:lnTo>
                    <a:lnTo>
                      <a:pt x="342" y="1013"/>
                    </a:lnTo>
                    <a:lnTo>
                      <a:pt x="342" y="1012"/>
                    </a:lnTo>
                    <a:lnTo>
                      <a:pt x="344" y="1009"/>
                    </a:lnTo>
                    <a:lnTo>
                      <a:pt x="346" y="1006"/>
                    </a:lnTo>
                    <a:lnTo>
                      <a:pt x="349" y="1003"/>
                    </a:lnTo>
                    <a:lnTo>
                      <a:pt x="350" y="1000"/>
                    </a:lnTo>
                    <a:lnTo>
                      <a:pt x="349" y="997"/>
                    </a:lnTo>
                    <a:lnTo>
                      <a:pt x="344" y="992"/>
                    </a:lnTo>
                    <a:lnTo>
                      <a:pt x="341" y="989"/>
                    </a:lnTo>
                    <a:lnTo>
                      <a:pt x="341" y="984"/>
                    </a:lnTo>
                    <a:lnTo>
                      <a:pt x="341" y="978"/>
                    </a:lnTo>
                    <a:lnTo>
                      <a:pt x="339" y="974"/>
                    </a:lnTo>
                    <a:lnTo>
                      <a:pt x="336" y="970"/>
                    </a:lnTo>
                    <a:lnTo>
                      <a:pt x="332" y="967"/>
                    </a:lnTo>
                    <a:lnTo>
                      <a:pt x="329" y="963"/>
                    </a:lnTo>
                    <a:lnTo>
                      <a:pt x="328" y="962"/>
                    </a:lnTo>
                    <a:lnTo>
                      <a:pt x="328" y="961"/>
                    </a:lnTo>
                    <a:lnTo>
                      <a:pt x="328" y="960"/>
                    </a:lnTo>
                    <a:lnTo>
                      <a:pt x="327" y="959"/>
                    </a:lnTo>
                    <a:lnTo>
                      <a:pt x="324" y="954"/>
                    </a:lnTo>
                    <a:lnTo>
                      <a:pt x="321" y="949"/>
                    </a:lnTo>
                    <a:lnTo>
                      <a:pt x="318" y="945"/>
                    </a:lnTo>
                    <a:lnTo>
                      <a:pt x="313" y="942"/>
                    </a:lnTo>
                    <a:lnTo>
                      <a:pt x="309" y="938"/>
                    </a:lnTo>
                    <a:lnTo>
                      <a:pt x="306" y="934"/>
                    </a:lnTo>
                    <a:lnTo>
                      <a:pt x="306" y="934"/>
                    </a:lnTo>
                    <a:lnTo>
                      <a:pt x="308" y="934"/>
                    </a:lnTo>
                    <a:lnTo>
                      <a:pt x="308" y="934"/>
                    </a:lnTo>
                    <a:lnTo>
                      <a:pt x="309" y="934"/>
                    </a:lnTo>
                    <a:lnTo>
                      <a:pt x="310" y="935"/>
                    </a:lnTo>
                    <a:lnTo>
                      <a:pt x="311" y="935"/>
                    </a:lnTo>
                    <a:lnTo>
                      <a:pt x="311" y="934"/>
                    </a:lnTo>
                    <a:lnTo>
                      <a:pt x="307" y="930"/>
                    </a:lnTo>
                    <a:lnTo>
                      <a:pt x="302" y="925"/>
                    </a:lnTo>
                    <a:lnTo>
                      <a:pt x="298" y="920"/>
                    </a:lnTo>
                    <a:lnTo>
                      <a:pt x="299" y="920"/>
                    </a:lnTo>
                    <a:lnTo>
                      <a:pt x="302" y="922"/>
                    </a:lnTo>
                    <a:lnTo>
                      <a:pt x="303" y="922"/>
                    </a:lnTo>
                    <a:lnTo>
                      <a:pt x="285" y="909"/>
                    </a:lnTo>
                    <a:lnTo>
                      <a:pt x="281" y="907"/>
                    </a:lnTo>
                    <a:lnTo>
                      <a:pt x="280" y="907"/>
                    </a:lnTo>
                    <a:lnTo>
                      <a:pt x="278" y="902"/>
                    </a:lnTo>
                    <a:lnTo>
                      <a:pt x="278" y="899"/>
                    </a:lnTo>
                    <a:lnTo>
                      <a:pt x="278" y="897"/>
                    </a:lnTo>
                    <a:lnTo>
                      <a:pt x="278" y="897"/>
                    </a:lnTo>
                    <a:lnTo>
                      <a:pt x="280" y="898"/>
                    </a:lnTo>
                    <a:lnTo>
                      <a:pt x="283" y="900"/>
                    </a:lnTo>
                    <a:lnTo>
                      <a:pt x="284" y="901"/>
                    </a:lnTo>
                    <a:lnTo>
                      <a:pt x="285" y="900"/>
                    </a:lnTo>
                    <a:lnTo>
                      <a:pt x="287" y="898"/>
                    </a:lnTo>
                    <a:lnTo>
                      <a:pt x="287" y="895"/>
                    </a:lnTo>
                    <a:lnTo>
                      <a:pt x="287" y="893"/>
                    </a:lnTo>
                    <a:lnTo>
                      <a:pt x="284" y="891"/>
                    </a:lnTo>
                    <a:lnTo>
                      <a:pt x="277" y="880"/>
                    </a:lnTo>
                    <a:lnTo>
                      <a:pt x="275" y="877"/>
                    </a:lnTo>
                    <a:lnTo>
                      <a:pt x="274" y="876"/>
                    </a:lnTo>
                    <a:lnTo>
                      <a:pt x="271" y="874"/>
                    </a:lnTo>
                    <a:lnTo>
                      <a:pt x="266" y="872"/>
                    </a:lnTo>
                    <a:lnTo>
                      <a:pt x="264" y="870"/>
                    </a:lnTo>
                    <a:lnTo>
                      <a:pt x="264" y="867"/>
                    </a:lnTo>
                    <a:lnTo>
                      <a:pt x="266" y="861"/>
                    </a:lnTo>
                    <a:lnTo>
                      <a:pt x="266" y="858"/>
                    </a:lnTo>
                    <a:lnTo>
                      <a:pt x="264" y="857"/>
                    </a:lnTo>
                    <a:lnTo>
                      <a:pt x="259" y="856"/>
                    </a:lnTo>
                    <a:lnTo>
                      <a:pt x="256" y="855"/>
                    </a:lnTo>
                    <a:lnTo>
                      <a:pt x="254" y="852"/>
                    </a:lnTo>
                    <a:lnTo>
                      <a:pt x="253" y="849"/>
                    </a:lnTo>
                    <a:lnTo>
                      <a:pt x="252" y="846"/>
                    </a:lnTo>
                    <a:lnTo>
                      <a:pt x="251" y="845"/>
                    </a:lnTo>
                    <a:lnTo>
                      <a:pt x="250" y="844"/>
                    </a:lnTo>
                    <a:lnTo>
                      <a:pt x="249" y="844"/>
                    </a:lnTo>
                    <a:lnTo>
                      <a:pt x="248" y="843"/>
                    </a:lnTo>
                    <a:lnTo>
                      <a:pt x="247" y="843"/>
                    </a:lnTo>
                    <a:lnTo>
                      <a:pt x="242" y="835"/>
                    </a:lnTo>
                    <a:lnTo>
                      <a:pt x="238" y="824"/>
                    </a:lnTo>
                    <a:lnTo>
                      <a:pt x="235" y="813"/>
                    </a:lnTo>
                    <a:lnTo>
                      <a:pt x="232" y="803"/>
                    </a:lnTo>
                    <a:lnTo>
                      <a:pt x="231" y="793"/>
                    </a:lnTo>
                    <a:lnTo>
                      <a:pt x="232" y="789"/>
                    </a:lnTo>
                    <a:lnTo>
                      <a:pt x="233" y="786"/>
                    </a:lnTo>
                    <a:lnTo>
                      <a:pt x="233" y="783"/>
                    </a:lnTo>
                    <a:lnTo>
                      <a:pt x="232" y="782"/>
                    </a:lnTo>
                    <a:lnTo>
                      <a:pt x="231" y="781"/>
                    </a:lnTo>
                    <a:lnTo>
                      <a:pt x="230" y="781"/>
                    </a:lnTo>
                    <a:lnTo>
                      <a:pt x="227" y="780"/>
                    </a:lnTo>
                    <a:lnTo>
                      <a:pt x="225" y="779"/>
                    </a:lnTo>
                    <a:lnTo>
                      <a:pt x="224" y="778"/>
                    </a:lnTo>
                    <a:lnTo>
                      <a:pt x="223" y="776"/>
                    </a:lnTo>
                    <a:lnTo>
                      <a:pt x="222" y="775"/>
                    </a:lnTo>
                    <a:lnTo>
                      <a:pt x="221" y="772"/>
                    </a:lnTo>
                    <a:lnTo>
                      <a:pt x="220" y="771"/>
                    </a:lnTo>
                    <a:lnTo>
                      <a:pt x="220" y="771"/>
                    </a:lnTo>
                    <a:lnTo>
                      <a:pt x="220" y="772"/>
                    </a:lnTo>
                    <a:lnTo>
                      <a:pt x="219" y="773"/>
                    </a:lnTo>
                    <a:lnTo>
                      <a:pt x="219" y="774"/>
                    </a:lnTo>
                    <a:lnTo>
                      <a:pt x="219" y="774"/>
                    </a:lnTo>
                    <a:lnTo>
                      <a:pt x="215" y="771"/>
                    </a:lnTo>
                    <a:lnTo>
                      <a:pt x="208" y="764"/>
                    </a:lnTo>
                    <a:lnTo>
                      <a:pt x="205" y="761"/>
                    </a:lnTo>
                    <a:lnTo>
                      <a:pt x="204" y="761"/>
                    </a:lnTo>
                    <a:lnTo>
                      <a:pt x="204" y="762"/>
                    </a:lnTo>
                    <a:lnTo>
                      <a:pt x="205" y="763"/>
                    </a:lnTo>
                    <a:lnTo>
                      <a:pt x="205" y="764"/>
                    </a:lnTo>
                    <a:lnTo>
                      <a:pt x="206" y="764"/>
                    </a:lnTo>
                    <a:lnTo>
                      <a:pt x="207" y="767"/>
                    </a:lnTo>
                    <a:lnTo>
                      <a:pt x="207" y="768"/>
                    </a:lnTo>
                    <a:lnTo>
                      <a:pt x="204" y="778"/>
                    </a:lnTo>
                    <a:lnTo>
                      <a:pt x="204" y="779"/>
                    </a:lnTo>
                    <a:lnTo>
                      <a:pt x="205" y="780"/>
                    </a:lnTo>
                    <a:lnTo>
                      <a:pt x="205" y="781"/>
                    </a:lnTo>
                    <a:lnTo>
                      <a:pt x="206" y="783"/>
                    </a:lnTo>
                    <a:lnTo>
                      <a:pt x="207" y="791"/>
                    </a:lnTo>
                    <a:lnTo>
                      <a:pt x="207" y="799"/>
                    </a:lnTo>
                    <a:lnTo>
                      <a:pt x="208" y="807"/>
                    </a:lnTo>
                    <a:lnTo>
                      <a:pt x="210" y="811"/>
                    </a:lnTo>
                    <a:lnTo>
                      <a:pt x="217" y="818"/>
                    </a:lnTo>
                    <a:lnTo>
                      <a:pt x="218" y="823"/>
                    </a:lnTo>
                    <a:lnTo>
                      <a:pt x="219" y="828"/>
                    </a:lnTo>
                    <a:lnTo>
                      <a:pt x="222" y="833"/>
                    </a:lnTo>
                    <a:lnTo>
                      <a:pt x="225" y="838"/>
                    </a:lnTo>
                    <a:lnTo>
                      <a:pt x="227" y="842"/>
                    </a:lnTo>
                    <a:lnTo>
                      <a:pt x="228" y="847"/>
                    </a:lnTo>
                    <a:lnTo>
                      <a:pt x="228" y="850"/>
                    </a:lnTo>
                    <a:lnTo>
                      <a:pt x="230" y="854"/>
                    </a:lnTo>
                    <a:lnTo>
                      <a:pt x="230" y="855"/>
                    </a:lnTo>
                    <a:lnTo>
                      <a:pt x="231" y="856"/>
                    </a:lnTo>
                    <a:lnTo>
                      <a:pt x="232" y="857"/>
                    </a:lnTo>
                    <a:lnTo>
                      <a:pt x="234" y="859"/>
                    </a:lnTo>
                    <a:lnTo>
                      <a:pt x="235" y="861"/>
                    </a:lnTo>
                    <a:lnTo>
                      <a:pt x="235" y="863"/>
                    </a:lnTo>
                    <a:lnTo>
                      <a:pt x="235" y="864"/>
                    </a:lnTo>
                    <a:lnTo>
                      <a:pt x="236" y="866"/>
                    </a:lnTo>
                    <a:lnTo>
                      <a:pt x="238" y="870"/>
                    </a:lnTo>
                    <a:lnTo>
                      <a:pt x="245" y="878"/>
                    </a:lnTo>
                    <a:lnTo>
                      <a:pt x="247" y="882"/>
                    </a:lnTo>
                    <a:lnTo>
                      <a:pt x="248" y="889"/>
                    </a:lnTo>
                    <a:lnTo>
                      <a:pt x="249" y="895"/>
                    </a:lnTo>
                    <a:lnTo>
                      <a:pt x="250" y="902"/>
                    </a:lnTo>
                    <a:lnTo>
                      <a:pt x="251" y="907"/>
                    </a:lnTo>
                    <a:lnTo>
                      <a:pt x="254" y="911"/>
                    </a:lnTo>
                    <a:lnTo>
                      <a:pt x="256" y="917"/>
                    </a:lnTo>
                    <a:lnTo>
                      <a:pt x="257" y="921"/>
                    </a:lnTo>
                    <a:lnTo>
                      <a:pt x="257" y="925"/>
                    </a:lnTo>
                    <a:lnTo>
                      <a:pt x="259" y="930"/>
                    </a:lnTo>
                    <a:lnTo>
                      <a:pt x="261" y="933"/>
                    </a:lnTo>
                    <a:lnTo>
                      <a:pt x="262" y="934"/>
                    </a:lnTo>
                    <a:lnTo>
                      <a:pt x="267" y="935"/>
                    </a:lnTo>
                    <a:lnTo>
                      <a:pt x="270" y="936"/>
                    </a:lnTo>
                    <a:lnTo>
                      <a:pt x="272" y="939"/>
                    </a:lnTo>
                    <a:lnTo>
                      <a:pt x="274" y="943"/>
                    </a:lnTo>
                    <a:lnTo>
                      <a:pt x="275" y="947"/>
                    </a:lnTo>
                    <a:lnTo>
                      <a:pt x="275" y="951"/>
                    </a:lnTo>
                    <a:lnTo>
                      <a:pt x="275" y="954"/>
                    </a:lnTo>
                    <a:lnTo>
                      <a:pt x="273" y="957"/>
                    </a:lnTo>
                    <a:lnTo>
                      <a:pt x="269" y="959"/>
                    </a:lnTo>
                    <a:lnTo>
                      <a:pt x="265" y="959"/>
                    </a:lnTo>
                    <a:lnTo>
                      <a:pt x="264" y="958"/>
                    </a:lnTo>
                    <a:lnTo>
                      <a:pt x="264" y="957"/>
                    </a:lnTo>
                    <a:lnTo>
                      <a:pt x="264" y="954"/>
                    </a:lnTo>
                    <a:lnTo>
                      <a:pt x="263" y="953"/>
                    </a:lnTo>
                    <a:lnTo>
                      <a:pt x="259" y="945"/>
                    </a:lnTo>
                    <a:lnTo>
                      <a:pt x="253" y="937"/>
                    </a:lnTo>
                    <a:lnTo>
                      <a:pt x="252" y="935"/>
                    </a:lnTo>
                    <a:lnTo>
                      <a:pt x="249" y="933"/>
                    </a:lnTo>
                    <a:lnTo>
                      <a:pt x="246" y="930"/>
                    </a:lnTo>
                    <a:lnTo>
                      <a:pt x="242" y="926"/>
                    </a:lnTo>
                    <a:lnTo>
                      <a:pt x="233" y="917"/>
                    </a:lnTo>
                    <a:lnTo>
                      <a:pt x="232" y="915"/>
                    </a:lnTo>
                    <a:lnTo>
                      <a:pt x="231" y="910"/>
                    </a:lnTo>
                    <a:lnTo>
                      <a:pt x="233" y="906"/>
                    </a:lnTo>
                    <a:lnTo>
                      <a:pt x="234" y="901"/>
                    </a:lnTo>
                    <a:lnTo>
                      <a:pt x="235" y="896"/>
                    </a:lnTo>
                    <a:lnTo>
                      <a:pt x="234" y="890"/>
                    </a:lnTo>
                    <a:lnTo>
                      <a:pt x="232" y="886"/>
                    </a:lnTo>
                    <a:lnTo>
                      <a:pt x="230" y="883"/>
                    </a:lnTo>
                    <a:lnTo>
                      <a:pt x="227" y="882"/>
                    </a:lnTo>
                    <a:lnTo>
                      <a:pt x="224" y="880"/>
                    </a:lnTo>
                    <a:lnTo>
                      <a:pt x="221" y="877"/>
                    </a:lnTo>
                    <a:lnTo>
                      <a:pt x="217" y="872"/>
                    </a:lnTo>
                    <a:lnTo>
                      <a:pt x="217" y="871"/>
                    </a:lnTo>
                    <a:lnTo>
                      <a:pt x="218" y="870"/>
                    </a:lnTo>
                    <a:lnTo>
                      <a:pt x="220" y="868"/>
                    </a:lnTo>
                    <a:lnTo>
                      <a:pt x="220" y="867"/>
                    </a:lnTo>
                    <a:lnTo>
                      <a:pt x="214" y="863"/>
                    </a:lnTo>
                    <a:lnTo>
                      <a:pt x="203" y="857"/>
                    </a:lnTo>
                    <a:lnTo>
                      <a:pt x="198" y="853"/>
                    </a:lnTo>
                    <a:lnTo>
                      <a:pt x="193" y="849"/>
                    </a:lnTo>
                    <a:lnTo>
                      <a:pt x="191" y="847"/>
                    </a:lnTo>
                    <a:lnTo>
                      <a:pt x="191" y="845"/>
                    </a:lnTo>
                    <a:lnTo>
                      <a:pt x="193" y="843"/>
                    </a:lnTo>
                    <a:lnTo>
                      <a:pt x="196" y="843"/>
                    </a:lnTo>
                    <a:lnTo>
                      <a:pt x="199" y="843"/>
                    </a:lnTo>
                    <a:lnTo>
                      <a:pt x="202" y="844"/>
                    </a:lnTo>
                    <a:lnTo>
                      <a:pt x="203" y="845"/>
                    </a:lnTo>
                    <a:lnTo>
                      <a:pt x="204" y="846"/>
                    </a:lnTo>
                    <a:lnTo>
                      <a:pt x="205" y="847"/>
                    </a:lnTo>
                    <a:lnTo>
                      <a:pt x="206" y="848"/>
                    </a:lnTo>
                    <a:lnTo>
                      <a:pt x="206" y="849"/>
                    </a:lnTo>
                    <a:lnTo>
                      <a:pt x="207" y="850"/>
                    </a:lnTo>
                    <a:lnTo>
                      <a:pt x="207" y="850"/>
                    </a:lnTo>
                    <a:lnTo>
                      <a:pt x="208" y="849"/>
                    </a:lnTo>
                    <a:lnTo>
                      <a:pt x="209" y="844"/>
                    </a:lnTo>
                    <a:lnTo>
                      <a:pt x="209" y="839"/>
                    </a:lnTo>
                    <a:lnTo>
                      <a:pt x="208" y="833"/>
                    </a:lnTo>
                    <a:lnTo>
                      <a:pt x="206" y="827"/>
                    </a:lnTo>
                    <a:lnTo>
                      <a:pt x="203" y="822"/>
                    </a:lnTo>
                    <a:lnTo>
                      <a:pt x="199" y="817"/>
                    </a:lnTo>
                    <a:lnTo>
                      <a:pt x="197" y="813"/>
                    </a:lnTo>
                    <a:lnTo>
                      <a:pt x="192" y="808"/>
                    </a:lnTo>
                    <a:lnTo>
                      <a:pt x="189" y="805"/>
                    </a:lnTo>
                    <a:lnTo>
                      <a:pt x="186" y="802"/>
                    </a:lnTo>
                    <a:lnTo>
                      <a:pt x="186" y="798"/>
                    </a:lnTo>
                    <a:lnTo>
                      <a:pt x="186" y="794"/>
                    </a:lnTo>
                    <a:lnTo>
                      <a:pt x="186" y="791"/>
                    </a:lnTo>
                    <a:lnTo>
                      <a:pt x="185" y="785"/>
                    </a:lnTo>
                    <a:lnTo>
                      <a:pt x="182" y="781"/>
                    </a:lnTo>
                    <a:lnTo>
                      <a:pt x="181" y="776"/>
                    </a:lnTo>
                    <a:lnTo>
                      <a:pt x="181" y="774"/>
                    </a:lnTo>
                    <a:lnTo>
                      <a:pt x="181" y="773"/>
                    </a:lnTo>
                    <a:lnTo>
                      <a:pt x="182" y="772"/>
                    </a:lnTo>
                    <a:lnTo>
                      <a:pt x="182" y="771"/>
                    </a:lnTo>
                    <a:lnTo>
                      <a:pt x="177" y="746"/>
                    </a:lnTo>
                    <a:lnTo>
                      <a:pt x="171" y="721"/>
                    </a:lnTo>
                    <a:lnTo>
                      <a:pt x="168" y="716"/>
                    </a:lnTo>
                    <a:lnTo>
                      <a:pt x="166" y="715"/>
                    </a:lnTo>
                    <a:lnTo>
                      <a:pt x="165" y="713"/>
                    </a:lnTo>
                    <a:lnTo>
                      <a:pt x="163" y="709"/>
                    </a:lnTo>
                    <a:lnTo>
                      <a:pt x="162" y="708"/>
                    </a:lnTo>
                    <a:lnTo>
                      <a:pt x="161" y="706"/>
                    </a:lnTo>
                    <a:lnTo>
                      <a:pt x="158" y="704"/>
                    </a:lnTo>
                    <a:lnTo>
                      <a:pt x="155" y="703"/>
                    </a:lnTo>
                    <a:lnTo>
                      <a:pt x="152" y="702"/>
                    </a:lnTo>
                    <a:lnTo>
                      <a:pt x="151" y="701"/>
                    </a:lnTo>
                    <a:lnTo>
                      <a:pt x="151" y="700"/>
                    </a:lnTo>
                    <a:lnTo>
                      <a:pt x="150" y="697"/>
                    </a:lnTo>
                    <a:lnTo>
                      <a:pt x="148" y="695"/>
                    </a:lnTo>
                    <a:lnTo>
                      <a:pt x="144" y="692"/>
                    </a:lnTo>
                    <a:lnTo>
                      <a:pt x="140" y="691"/>
                    </a:lnTo>
                    <a:lnTo>
                      <a:pt x="136" y="689"/>
                    </a:lnTo>
                    <a:lnTo>
                      <a:pt x="133" y="687"/>
                    </a:lnTo>
                    <a:lnTo>
                      <a:pt x="133" y="684"/>
                    </a:lnTo>
                    <a:lnTo>
                      <a:pt x="134" y="682"/>
                    </a:lnTo>
                    <a:lnTo>
                      <a:pt x="135" y="678"/>
                    </a:lnTo>
                    <a:lnTo>
                      <a:pt x="136" y="676"/>
                    </a:lnTo>
                    <a:lnTo>
                      <a:pt x="135" y="672"/>
                    </a:lnTo>
                    <a:lnTo>
                      <a:pt x="131" y="663"/>
                    </a:lnTo>
                    <a:lnTo>
                      <a:pt x="131" y="663"/>
                    </a:lnTo>
                    <a:lnTo>
                      <a:pt x="130" y="663"/>
                    </a:lnTo>
                    <a:lnTo>
                      <a:pt x="129" y="662"/>
                    </a:lnTo>
                    <a:lnTo>
                      <a:pt x="126" y="646"/>
                    </a:lnTo>
                    <a:lnTo>
                      <a:pt x="124" y="630"/>
                    </a:lnTo>
                    <a:lnTo>
                      <a:pt x="123" y="626"/>
                    </a:lnTo>
                    <a:lnTo>
                      <a:pt x="123" y="622"/>
                    </a:lnTo>
                    <a:lnTo>
                      <a:pt x="124" y="618"/>
                    </a:lnTo>
                    <a:lnTo>
                      <a:pt x="126" y="616"/>
                    </a:lnTo>
                    <a:lnTo>
                      <a:pt x="128" y="615"/>
                    </a:lnTo>
                    <a:lnTo>
                      <a:pt x="131" y="615"/>
                    </a:lnTo>
                    <a:lnTo>
                      <a:pt x="134" y="616"/>
                    </a:lnTo>
                    <a:lnTo>
                      <a:pt x="137" y="617"/>
                    </a:lnTo>
                    <a:lnTo>
                      <a:pt x="139" y="618"/>
                    </a:lnTo>
                    <a:lnTo>
                      <a:pt x="140" y="617"/>
                    </a:lnTo>
                    <a:lnTo>
                      <a:pt x="140" y="616"/>
                    </a:lnTo>
                    <a:lnTo>
                      <a:pt x="138" y="614"/>
                    </a:lnTo>
                    <a:lnTo>
                      <a:pt x="135" y="613"/>
                    </a:lnTo>
                    <a:lnTo>
                      <a:pt x="131" y="612"/>
                    </a:lnTo>
                    <a:lnTo>
                      <a:pt x="127" y="612"/>
                    </a:lnTo>
                    <a:lnTo>
                      <a:pt x="124" y="611"/>
                    </a:lnTo>
                    <a:lnTo>
                      <a:pt x="122" y="608"/>
                    </a:lnTo>
                    <a:lnTo>
                      <a:pt x="121" y="597"/>
                    </a:lnTo>
                    <a:lnTo>
                      <a:pt x="121" y="586"/>
                    </a:lnTo>
                    <a:lnTo>
                      <a:pt x="122" y="574"/>
                    </a:lnTo>
                    <a:lnTo>
                      <a:pt x="124" y="562"/>
                    </a:lnTo>
                    <a:lnTo>
                      <a:pt x="124" y="551"/>
                    </a:lnTo>
                    <a:lnTo>
                      <a:pt x="124" y="550"/>
                    </a:lnTo>
                    <a:lnTo>
                      <a:pt x="124" y="551"/>
                    </a:lnTo>
                    <a:lnTo>
                      <a:pt x="123" y="551"/>
                    </a:lnTo>
                    <a:lnTo>
                      <a:pt x="123" y="551"/>
                    </a:lnTo>
                    <a:lnTo>
                      <a:pt x="122" y="551"/>
                    </a:lnTo>
                    <a:lnTo>
                      <a:pt x="128" y="540"/>
                    </a:lnTo>
                    <a:lnTo>
                      <a:pt x="131" y="529"/>
                    </a:lnTo>
                    <a:lnTo>
                      <a:pt x="135" y="511"/>
                    </a:lnTo>
                    <a:lnTo>
                      <a:pt x="138" y="502"/>
                    </a:lnTo>
                    <a:lnTo>
                      <a:pt x="138" y="501"/>
                    </a:lnTo>
                    <a:lnTo>
                      <a:pt x="139" y="500"/>
                    </a:lnTo>
                    <a:lnTo>
                      <a:pt x="141" y="499"/>
                    </a:lnTo>
                    <a:lnTo>
                      <a:pt x="142" y="498"/>
                    </a:lnTo>
                    <a:lnTo>
                      <a:pt x="144" y="496"/>
                    </a:lnTo>
                    <a:lnTo>
                      <a:pt x="145" y="495"/>
                    </a:lnTo>
                    <a:lnTo>
                      <a:pt x="145" y="494"/>
                    </a:lnTo>
                    <a:lnTo>
                      <a:pt x="145" y="492"/>
                    </a:lnTo>
                    <a:lnTo>
                      <a:pt x="146" y="491"/>
                    </a:lnTo>
                    <a:lnTo>
                      <a:pt x="152" y="476"/>
                    </a:lnTo>
                    <a:lnTo>
                      <a:pt x="156" y="469"/>
                    </a:lnTo>
                    <a:lnTo>
                      <a:pt x="160" y="464"/>
                    </a:lnTo>
                    <a:lnTo>
                      <a:pt x="161" y="459"/>
                    </a:lnTo>
                    <a:lnTo>
                      <a:pt x="163" y="450"/>
                    </a:lnTo>
                    <a:lnTo>
                      <a:pt x="164" y="449"/>
                    </a:lnTo>
                    <a:lnTo>
                      <a:pt x="165" y="447"/>
                    </a:lnTo>
                    <a:lnTo>
                      <a:pt x="166" y="446"/>
                    </a:lnTo>
                    <a:lnTo>
                      <a:pt x="168" y="445"/>
                    </a:lnTo>
                    <a:lnTo>
                      <a:pt x="169" y="443"/>
                    </a:lnTo>
                    <a:lnTo>
                      <a:pt x="169" y="442"/>
                    </a:lnTo>
                    <a:lnTo>
                      <a:pt x="169" y="441"/>
                    </a:lnTo>
                    <a:lnTo>
                      <a:pt x="167" y="439"/>
                    </a:lnTo>
                    <a:lnTo>
                      <a:pt x="167" y="438"/>
                    </a:lnTo>
                    <a:lnTo>
                      <a:pt x="167" y="437"/>
                    </a:lnTo>
                    <a:lnTo>
                      <a:pt x="169" y="430"/>
                    </a:lnTo>
                    <a:lnTo>
                      <a:pt x="171" y="425"/>
                    </a:lnTo>
                    <a:lnTo>
                      <a:pt x="175" y="419"/>
                    </a:lnTo>
                    <a:lnTo>
                      <a:pt x="179" y="414"/>
                    </a:lnTo>
                    <a:lnTo>
                      <a:pt x="180" y="414"/>
                    </a:lnTo>
                    <a:lnTo>
                      <a:pt x="183" y="415"/>
                    </a:lnTo>
                    <a:lnTo>
                      <a:pt x="186" y="415"/>
                    </a:lnTo>
                    <a:lnTo>
                      <a:pt x="189" y="416"/>
                    </a:lnTo>
                    <a:lnTo>
                      <a:pt x="192" y="419"/>
                    </a:lnTo>
                    <a:lnTo>
                      <a:pt x="193" y="421"/>
                    </a:lnTo>
                    <a:lnTo>
                      <a:pt x="191" y="424"/>
                    </a:lnTo>
                    <a:lnTo>
                      <a:pt x="188" y="427"/>
                    </a:lnTo>
                    <a:lnTo>
                      <a:pt x="184" y="429"/>
                    </a:lnTo>
                    <a:lnTo>
                      <a:pt x="181" y="433"/>
                    </a:lnTo>
                    <a:lnTo>
                      <a:pt x="180" y="434"/>
                    </a:lnTo>
                    <a:lnTo>
                      <a:pt x="180" y="434"/>
                    </a:lnTo>
                    <a:lnTo>
                      <a:pt x="180" y="435"/>
                    </a:lnTo>
                    <a:lnTo>
                      <a:pt x="180" y="437"/>
                    </a:lnTo>
                    <a:lnTo>
                      <a:pt x="180" y="437"/>
                    </a:lnTo>
                    <a:lnTo>
                      <a:pt x="186" y="433"/>
                    </a:lnTo>
                    <a:lnTo>
                      <a:pt x="192" y="428"/>
                    </a:lnTo>
                    <a:lnTo>
                      <a:pt x="197" y="423"/>
                    </a:lnTo>
                    <a:lnTo>
                      <a:pt x="198" y="420"/>
                    </a:lnTo>
                    <a:lnTo>
                      <a:pt x="198" y="415"/>
                    </a:lnTo>
                    <a:lnTo>
                      <a:pt x="198" y="412"/>
                    </a:lnTo>
                    <a:lnTo>
                      <a:pt x="199" y="406"/>
                    </a:lnTo>
                    <a:lnTo>
                      <a:pt x="200" y="401"/>
                    </a:lnTo>
                    <a:lnTo>
                      <a:pt x="200" y="395"/>
                    </a:lnTo>
                    <a:lnTo>
                      <a:pt x="200" y="395"/>
                    </a:lnTo>
                    <a:lnTo>
                      <a:pt x="197" y="395"/>
                    </a:lnTo>
                    <a:lnTo>
                      <a:pt x="195" y="393"/>
                    </a:lnTo>
                    <a:lnTo>
                      <a:pt x="194" y="392"/>
                    </a:lnTo>
                    <a:lnTo>
                      <a:pt x="194" y="391"/>
                    </a:lnTo>
                    <a:lnTo>
                      <a:pt x="195" y="390"/>
                    </a:lnTo>
                    <a:lnTo>
                      <a:pt x="195" y="389"/>
                    </a:lnTo>
                    <a:lnTo>
                      <a:pt x="195" y="388"/>
                    </a:lnTo>
                    <a:lnTo>
                      <a:pt x="194" y="387"/>
                    </a:lnTo>
                    <a:lnTo>
                      <a:pt x="192" y="386"/>
                    </a:lnTo>
                    <a:lnTo>
                      <a:pt x="189" y="385"/>
                    </a:lnTo>
                    <a:lnTo>
                      <a:pt x="186" y="384"/>
                    </a:lnTo>
                    <a:lnTo>
                      <a:pt x="184" y="382"/>
                    </a:lnTo>
                    <a:lnTo>
                      <a:pt x="184" y="379"/>
                    </a:lnTo>
                    <a:lnTo>
                      <a:pt x="186" y="377"/>
                    </a:lnTo>
                    <a:lnTo>
                      <a:pt x="189" y="375"/>
                    </a:lnTo>
                    <a:lnTo>
                      <a:pt x="191" y="373"/>
                    </a:lnTo>
                    <a:lnTo>
                      <a:pt x="193" y="371"/>
                    </a:lnTo>
                    <a:lnTo>
                      <a:pt x="194" y="369"/>
                    </a:lnTo>
                    <a:lnTo>
                      <a:pt x="194" y="366"/>
                    </a:lnTo>
                    <a:lnTo>
                      <a:pt x="193" y="364"/>
                    </a:lnTo>
                    <a:lnTo>
                      <a:pt x="192" y="363"/>
                    </a:lnTo>
                    <a:lnTo>
                      <a:pt x="191" y="363"/>
                    </a:lnTo>
                    <a:lnTo>
                      <a:pt x="190" y="363"/>
                    </a:lnTo>
                    <a:lnTo>
                      <a:pt x="189" y="365"/>
                    </a:lnTo>
                    <a:lnTo>
                      <a:pt x="188" y="366"/>
                    </a:lnTo>
                    <a:lnTo>
                      <a:pt x="187" y="367"/>
                    </a:lnTo>
                    <a:lnTo>
                      <a:pt x="184" y="370"/>
                    </a:lnTo>
                    <a:lnTo>
                      <a:pt x="182" y="370"/>
                    </a:lnTo>
                    <a:lnTo>
                      <a:pt x="178" y="365"/>
                    </a:lnTo>
                    <a:lnTo>
                      <a:pt x="176" y="363"/>
                    </a:lnTo>
                    <a:lnTo>
                      <a:pt x="171" y="358"/>
                    </a:lnTo>
                    <a:lnTo>
                      <a:pt x="168" y="354"/>
                    </a:lnTo>
                    <a:lnTo>
                      <a:pt x="165" y="349"/>
                    </a:lnTo>
                    <a:lnTo>
                      <a:pt x="165" y="344"/>
                    </a:lnTo>
                    <a:lnTo>
                      <a:pt x="167" y="341"/>
                    </a:lnTo>
                    <a:lnTo>
                      <a:pt x="171" y="337"/>
                    </a:lnTo>
                    <a:lnTo>
                      <a:pt x="175" y="334"/>
                    </a:lnTo>
                    <a:lnTo>
                      <a:pt x="179" y="332"/>
                    </a:lnTo>
                    <a:lnTo>
                      <a:pt x="181" y="331"/>
                    </a:lnTo>
                    <a:lnTo>
                      <a:pt x="184" y="331"/>
                    </a:lnTo>
                    <a:lnTo>
                      <a:pt x="185" y="331"/>
                    </a:lnTo>
                    <a:lnTo>
                      <a:pt x="185" y="331"/>
                    </a:lnTo>
                    <a:lnTo>
                      <a:pt x="182" y="330"/>
                    </a:lnTo>
                    <a:lnTo>
                      <a:pt x="179" y="330"/>
                    </a:lnTo>
                    <a:lnTo>
                      <a:pt x="176" y="329"/>
                    </a:lnTo>
                    <a:lnTo>
                      <a:pt x="173" y="328"/>
                    </a:lnTo>
                    <a:lnTo>
                      <a:pt x="170" y="326"/>
                    </a:lnTo>
                    <a:lnTo>
                      <a:pt x="170" y="325"/>
                    </a:lnTo>
                    <a:lnTo>
                      <a:pt x="173" y="323"/>
                    </a:lnTo>
                    <a:lnTo>
                      <a:pt x="175" y="322"/>
                    </a:lnTo>
                    <a:lnTo>
                      <a:pt x="177" y="320"/>
                    </a:lnTo>
                    <a:lnTo>
                      <a:pt x="179" y="318"/>
                    </a:lnTo>
                    <a:lnTo>
                      <a:pt x="180" y="313"/>
                    </a:lnTo>
                    <a:lnTo>
                      <a:pt x="179" y="309"/>
                    </a:lnTo>
                    <a:lnTo>
                      <a:pt x="178" y="307"/>
                    </a:lnTo>
                    <a:lnTo>
                      <a:pt x="177" y="305"/>
                    </a:lnTo>
                    <a:lnTo>
                      <a:pt x="175" y="304"/>
                    </a:lnTo>
                    <a:lnTo>
                      <a:pt x="173" y="302"/>
                    </a:lnTo>
                    <a:lnTo>
                      <a:pt x="171" y="299"/>
                    </a:lnTo>
                    <a:lnTo>
                      <a:pt x="170" y="296"/>
                    </a:lnTo>
                    <a:lnTo>
                      <a:pt x="170" y="295"/>
                    </a:lnTo>
                    <a:lnTo>
                      <a:pt x="171" y="293"/>
                    </a:lnTo>
                    <a:lnTo>
                      <a:pt x="173" y="291"/>
                    </a:lnTo>
                    <a:lnTo>
                      <a:pt x="172" y="290"/>
                    </a:lnTo>
                    <a:lnTo>
                      <a:pt x="171" y="288"/>
                    </a:lnTo>
                    <a:lnTo>
                      <a:pt x="171" y="287"/>
                    </a:lnTo>
                    <a:lnTo>
                      <a:pt x="171" y="286"/>
                    </a:lnTo>
                    <a:lnTo>
                      <a:pt x="171" y="285"/>
                    </a:lnTo>
                    <a:lnTo>
                      <a:pt x="171" y="284"/>
                    </a:lnTo>
                    <a:lnTo>
                      <a:pt x="172" y="283"/>
                    </a:lnTo>
                    <a:lnTo>
                      <a:pt x="173" y="283"/>
                    </a:lnTo>
                    <a:lnTo>
                      <a:pt x="174" y="282"/>
                    </a:lnTo>
                    <a:lnTo>
                      <a:pt x="174" y="282"/>
                    </a:lnTo>
                    <a:lnTo>
                      <a:pt x="175" y="283"/>
                    </a:lnTo>
                    <a:lnTo>
                      <a:pt x="175" y="288"/>
                    </a:lnTo>
                    <a:lnTo>
                      <a:pt x="175" y="288"/>
                    </a:lnTo>
                    <a:lnTo>
                      <a:pt x="179" y="286"/>
                    </a:lnTo>
                    <a:lnTo>
                      <a:pt x="182" y="282"/>
                    </a:lnTo>
                    <a:lnTo>
                      <a:pt x="185" y="277"/>
                    </a:lnTo>
                    <a:lnTo>
                      <a:pt x="188" y="271"/>
                    </a:lnTo>
                    <a:lnTo>
                      <a:pt x="190" y="267"/>
                    </a:lnTo>
                    <a:lnTo>
                      <a:pt x="191" y="262"/>
                    </a:lnTo>
                    <a:lnTo>
                      <a:pt x="190" y="262"/>
                    </a:lnTo>
                    <a:lnTo>
                      <a:pt x="190" y="263"/>
                    </a:lnTo>
                    <a:lnTo>
                      <a:pt x="188" y="265"/>
                    </a:lnTo>
                    <a:lnTo>
                      <a:pt x="187" y="268"/>
                    </a:lnTo>
                    <a:lnTo>
                      <a:pt x="186" y="271"/>
                    </a:lnTo>
                    <a:lnTo>
                      <a:pt x="184" y="273"/>
                    </a:lnTo>
                    <a:lnTo>
                      <a:pt x="182" y="275"/>
                    </a:lnTo>
                    <a:lnTo>
                      <a:pt x="179" y="278"/>
                    </a:lnTo>
                    <a:lnTo>
                      <a:pt x="176" y="280"/>
                    </a:lnTo>
                    <a:lnTo>
                      <a:pt x="173" y="279"/>
                    </a:lnTo>
                    <a:lnTo>
                      <a:pt x="173" y="277"/>
                    </a:lnTo>
                    <a:lnTo>
                      <a:pt x="174" y="276"/>
                    </a:lnTo>
                    <a:lnTo>
                      <a:pt x="179" y="273"/>
                    </a:lnTo>
                    <a:lnTo>
                      <a:pt x="181" y="271"/>
                    </a:lnTo>
                    <a:lnTo>
                      <a:pt x="182" y="267"/>
                    </a:lnTo>
                    <a:lnTo>
                      <a:pt x="184" y="263"/>
                    </a:lnTo>
                    <a:lnTo>
                      <a:pt x="185" y="260"/>
                    </a:lnTo>
                    <a:lnTo>
                      <a:pt x="184" y="257"/>
                    </a:lnTo>
                    <a:lnTo>
                      <a:pt x="182" y="256"/>
                    </a:lnTo>
                    <a:lnTo>
                      <a:pt x="179" y="257"/>
                    </a:lnTo>
                    <a:lnTo>
                      <a:pt x="176" y="258"/>
                    </a:lnTo>
                    <a:lnTo>
                      <a:pt x="173" y="259"/>
                    </a:lnTo>
                    <a:lnTo>
                      <a:pt x="170" y="258"/>
                    </a:lnTo>
                    <a:lnTo>
                      <a:pt x="170" y="257"/>
                    </a:lnTo>
                    <a:lnTo>
                      <a:pt x="172" y="257"/>
                    </a:lnTo>
                    <a:lnTo>
                      <a:pt x="177" y="256"/>
                    </a:lnTo>
                    <a:lnTo>
                      <a:pt x="180" y="255"/>
                    </a:lnTo>
                    <a:lnTo>
                      <a:pt x="182" y="254"/>
                    </a:lnTo>
                    <a:lnTo>
                      <a:pt x="182" y="251"/>
                    </a:lnTo>
                    <a:lnTo>
                      <a:pt x="180" y="249"/>
                    </a:lnTo>
                    <a:lnTo>
                      <a:pt x="179" y="246"/>
                    </a:lnTo>
                    <a:lnTo>
                      <a:pt x="178" y="244"/>
                    </a:lnTo>
                    <a:lnTo>
                      <a:pt x="179" y="239"/>
                    </a:lnTo>
                    <a:lnTo>
                      <a:pt x="182" y="234"/>
                    </a:lnTo>
                    <a:lnTo>
                      <a:pt x="184" y="229"/>
                    </a:lnTo>
                    <a:lnTo>
                      <a:pt x="183" y="225"/>
                    </a:lnTo>
                    <a:lnTo>
                      <a:pt x="182" y="221"/>
                    </a:lnTo>
                    <a:lnTo>
                      <a:pt x="182" y="217"/>
                    </a:lnTo>
                    <a:lnTo>
                      <a:pt x="183" y="216"/>
                    </a:lnTo>
                    <a:lnTo>
                      <a:pt x="184" y="216"/>
                    </a:lnTo>
                    <a:lnTo>
                      <a:pt x="185" y="215"/>
                    </a:lnTo>
                    <a:lnTo>
                      <a:pt x="186" y="214"/>
                    </a:lnTo>
                    <a:lnTo>
                      <a:pt x="188" y="214"/>
                    </a:lnTo>
                    <a:lnTo>
                      <a:pt x="190" y="213"/>
                    </a:lnTo>
                    <a:lnTo>
                      <a:pt x="190" y="212"/>
                    </a:lnTo>
                    <a:lnTo>
                      <a:pt x="189" y="211"/>
                    </a:lnTo>
                    <a:lnTo>
                      <a:pt x="186" y="211"/>
                    </a:lnTo>
                    <a:lnTo>
                      <a:pt x="182" y="212"/>
                    </a:lnTo>
                    <a:lnTo>
                      <a:pt x="181" y="211"/>
                    </a:lnTo>
                    <a:lnTo>
                      <a:pt x="184" y="204"/>
                    </a:lnTo>
                    <a:lnTo>
                      <a:pt x="186" y="201"/>
                    </a:lnTo>
                    <a:lnTo>
                      <a:pt x="188" y="198"/>
                    </a:lnTo>
                    <a:lnTo>
                      <a:pt x="189" y="195"/>
                    </a:lnTo>
                    <a:lnTo>
                      <a:pt x="190" y="193"/>
                    </a:lnTo>
                    <a:lnTo>
                      <a:pt x="185" y="199"/>
                    </a:lnTo>
                    <a:lnTo>
                      <a:pt x="181" y="206"/>
                    </a:lnTo>
                    <a:lnTo>
                      <a:pt x="176" y="212"/>
                    </a:lnTo>
                    <a:lnTo>
                      <a:pt x="176" y="212"/>
                    </a:lnTo>
                    <a:lnTo>
                      <a:pt x="176" y="212"/>
                    </a:lnTo>
                    <a:lnTo>
                      <a:pt x="176" y="211"/>
                    </a:lnTo>
                    <a:lnTo>
                      <a:pt x="176" y="210"/>
                    </a:lnTo>
                    <a:lnTo>
                      <a:pt x="177" y="209"/>
                    </a:lnTo>
                    <a:lnTo>
                      <a:pt x="177" y="208"/>
                    </a:lnTo>
                    <a:lnTo>
                      <a:pt x="177" y="207"/>
                    </a:lnTo>
                    <a:lnTo>
                      <a:pt x="178" y="205"/>
                    </a:lnTo>
                    <a:lnTo>
                      <a:pt x="179" y="203"/>
                    </a:lnTo>
                    <a:lnTo>
                      <a:pt x="179" y="200"/>
                    </a:lnTo>
                    <a:lnTo>
                      <a:pt x="179" y="198"/>
                    </a:lnTo>
                    <a:lnTo>
                      <a:pt x="179" y="195"/>
                    </a:lnTo>
                    <a:lnTo>
                      <a:pt x="177" y="194"/>
                    </a:lnTo>
                    <a:lnTo>
                      <a:pt x="174" y="194"/>
                    </a:lnTo>
                    <a:lnTo>
                      <a:pt x="173" y="194"/>
                    </a:lnTo>
                    <a:lnTo>
                      <a:pt x="171" y="195"/>
                    </a:lnTo>
                    <a:lnTo>
                      <a:pt x="170" y="197"/>
                    </a:lnTo>
                    <a:lnTo>
                      <a:pt x="170" y="198"/>
                    </a:lnTo>
                    <a:lnTo>
                      <a:pt x="170" y="198"/>
                    </a:lnTo>
                    <a:lnTo>
                      <a:pt x="173" y="198"/>
                    </a:lnTo>
                    <a:lnTo>
                      <a:pt x="174" y="199"/>
                    </a:lnTo>
                    <a:lnTo>
                      <a:pt x="174" y="202"/>
                    </a:lnTo>
                    <a:lnTo>
                      <a:pt x="174" y="204"/>
                    </a:lnTo>
                    <a:lnTo>
                      <a:pt x="173" y="206"/>
                    </a:lnTo>
                    <a:lnTo>
                      <a:pt x="171" y="207"/>
                    </a:lnTo>
                    <a:lnTo>
                      <a:pt x="167" y="206"/>
                    </a:lnTo>
                    <a:lnTo>
                      <a:pt x="165" y="204"/>
                    </a:lnTo>
                    <a:lnTo>
                      <a:pt x="164" y="200"/>
                    </a:lnTo>
                    <a:lnTo>
                      <a:pt x="164" y="196"/>
                    </a:lnTo>
                    <a:lnTo>
                      <a:pt x="165" y="191"/>
                    </a:lnTo>
                    <a:lnTo>
                      <a:pt x="166" y="186"/>
                    </a:lnTo>
                    <a:lnTo>
                      <a:pt x="168" y="181"/>
                    </a:lnTo>
                    <a:lnTo>
                      <a:pt x="169" y="178"/>
                    </a:lnTo>
                    <a:lnTo>
                      <a:pt x="170" y="175"/>
                    </a:lnTo>
                    <a:lnTo>
                      <a:pt x="170" y="173"/>
                    </a:lnTo>
                    <a:lnTo>
                      <a:pt x="169" y="172"/>
                    </a:lnTo>
                    <a:lnTo>
                      <a:pt x="167" y="172"/>
                    </a:lnTo>
                    <a:lnTo>
                      <a:pt x="165" y="174"/>
                    </a:lnTo>
                    <a:lnTo>
                      <a:pt x="163" y="175"/>
                    </a:lnTo>
                    <a:lnTo>
                      <a:pt x="161" y="175"/>
                    </a:lnTo>
                    <a:lnTo>
                      <a:pt x="160" y="174"/>
                    </a:lnTo>
                    <a:lnTo>
                      <a:pt x="159" y="173"/>
                    </a:lnTo>
                    <a:lnTo>
                      <a:pt x="157" y="172"/>
                    </a:lnTo>
                    <a:lnTo>
                      <a:pt x="157" y="171"/>
                    </a:lnTo>
                    <a:lnTo>
                      <a:pt x="156" y="169"/>
                    </a:lnTo>
                    <a:lnTo>
                      <a:pt x="157" y="168"/>
                    </a:lnTo>
                    <a:lnTo>
                      <a:pt x="160" y="167"/>
                    </a:lnTo>
                    <a:lnTo>
                      <a:pt x="160" y="167"/>
                    </a:lnTo>
                    <a:lnTo>
                      <a:pt x="161" y="166"/>
                    </a:lnTo>
                    <a:lnTo>
                      <a:pt x="160" y="166"/>
                    </a:lnTo>
                    <a:lnTo>
                      <a:pt x="156" y="163"/>
                    </a:lnTo>
                    <a:lnTo>
                      <a:pt x="152" y="162"/>
                    </a:lnTo>
                    <a:lnTo>
                      <a:pt x="148" y="161"/>
                    </a:lnTo>
                    <a:lnTo>
                      <a:pt x="143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3" y="153"/>
                    </a:lnTo>
                    <a:lnTo>
                      <a:pt x="145" y="152"/>
                    </a:lnTo>
                    <a:lnTo>
                      <a:pt x="147" y="151"/>
                    </a:lnTo>
                    <a:lnTo>
                      <a:pt x="148" y="150"/>
                    </a:lnTo>
                    <a:lnTo>
                      <a:pt x="149" y="150"/>
                    </a:lnTo>
                    <a:lnTo>
                      <a:pt x="150" y="150"/>
                    </a:lnTo>
                    <a:lnTo>
                      <a:pt x="151" y="149"/>
                    </a:lnTo>
                    <a:lnTo>
                      <a:pt x="151" y="148"/>
                    </a:lnTo>
                    <a:lnTo>
                      <a:pt x="147" y="144"/>
                    </a:lnTo>
                    <a:lnTo>
                      <a:pt x="142" y="140"/>
                    </a:lnTo>
                    <a:lnTo>
                      <a:pt x="137" y="137"/>
                    </a:lnTo>
                    <a:lnTo>
                      <a:pt x="132" y="135"/>
                    </a:lnTo>
                    <a:lnTo>
                      <a:pt x="132" y="135"/>
                    </a:lnTo>
                    <a:lnTo>
                      <a:pt x="132" y="135"/>
                    </a:lnTo>
                    <a:lnTo>
                      <a:pt x="132" y="136"/>
                    </a:lnTo>
                    <a:lnTo>
                      <a:pt x="132" y="136"/>
                    </a:lnTo>
                    <a:lnTo>
                      <a:pt x="133" y="137"/>
                    </a:lnTo>
                    <a:lnTo>
                      <a:pt x="133" y="138"/>
                    </a:lnTo>
                    <a:lnTo>
                      <a:pt x="132" y="138"/>
                    </a:lnTo>
                    <a:lnTo>
                      <a:pt x="131" y="139"/>
                    </a:lnTo>
                    <a:lnTo>
                      <a:pt x="122" y="139"/>
                    </a:lnTo>
                    <a:lnTo>
                      <a:pt x="116" y="139"/>
                    </a:lnTo>
                    <a:lnTo>
                      <a:pt x="110" y="139"/>
                    </a:lnTo>
                    <a:lnTo>
                      <a:pt x="105" y="137"/>
                    </a:lnTo>
                    <a:lnTo>
                      <a:pt x="104" y="136"/>
                    </a:lnTo>
                    <a:lnTo>
                      <a:pt x="106" y="135"/>
                    </a:lnTo>
                    <a:lnTo>
                      <a:pt x="110" y="134"/>
                    </a:lnTo>
                    <a:lnTo>
                      <a:pt x="113" y="133"/>
                    </a:lnTo>
                    <a:lnTo>
                      <a:pt x="116" y="131"/>
                    </a:lnTo>
                    <a:lnTo>
                      <a:pt x="118" y="130"/>
                    </a:lnTo>
                    <a:lnTo>
                      <a:pt x="118" y="129"/>
                    </a:lnTo>
                    <a:lnTo>
                      <a:pt x="111" y="130"/>
                    </a:lnTo>
                    <a:lnTo>
                      <a:pt x="105" y="131"/>
                    </a:lnTo>
                    <a:lnTo>
                      <a:pt x="98" y="134"/>
                    </a:lnTo>
                    <a:lnTo>
                      <a:pt x="93" y="138"/>
                    </a:lnTo>
                    <a:lnTo>
                      <a:pt x="89" y="140"/>
                    </a:lnTo>
                    <a:lnTo>
                      <a:pt x="86" y="143"/>
                    </a:lnTo>
                    <a:lnTo>
                      <a:pt x="84" y="145"/>
                    </a:lnTo>
                    <a:lnTo>
                      <a:pt x="81" y="146"/>
                    </a:lnTo>
                    <a:lnTo>
                      <a:pt x="78" y="148"/>
                    </a:lnTo>
                    <a:lnTo>
                      <a:pt x="72" y="149"/>
                    </a:lnTo>
                    <a:lnTo>
                      <a:pt x="72" y="149"/>
                    </a:lnTo>
                    <a:lnTo>
                      <a:pt x="72" y="148"/>
                    </a:lnTo>
                    <a:lnTo>
                      <a:pt x="73" y="148"/>
                    </a:lnTo>
                    <a:lnTo>
                      <a:pt x="73" y="147"/>
                    </a:lnTo>
                    <a:lnTo>
                      <a:pt x="61" y="151"/>
                    </a:lnTo>
                    <a:lnTo>
                      <a:pt x="49" y="155"/>
                    </a:lnTo>
                    <a:lnTo>
                      <a:pt x="47" y="154"/>
                    </a:lnTo>
                    <a:lnTo>
                      <a:pt x="47" y="153"/>
                    </a:lnTo>
                    <a:lnTo>
                      <a:pt x="46" y="153"/>
                    </a:lnTo>
                    <a:lnTo>
                      <a:pt x="45" y="153"/>
                    </a:lnTo>
                    <a:lnTo>
                      <a:pt x="40" y="155"/>
                    </a:lnTo>
                    <a:lnTo>
                      <a:pt x="35" y="158"/>
                    </a:lnTo>
                    <a:lnTo>
                      <a:pt x="30" y="160"/>
                    </a:lnTo>
                    <a:lnTo>
                      <a:pt x="31" y="159"/>
                    </a:lnTo>
                    <a:lnTo>
                      <a:pt x="32" y="158"/>
                    </a:lnTo>
                    <a:lnTo>
                      <a:pt x="33" y="158"/>
                    </a:lnTo>
                    <a:lnTo>
                      <a:pt x="33" y="157"/>
                    </a:lnTo>
                    <a:lnTo>
                      <a:pt x="22" y="156"/>
                    </a:lnTo>
                    <a:lnTo>
                      <a:pt x="11" y="156"/>
                    </a:lnTo>
                    <a:lnTo>
                      <a:pt x="1" y="154"/>
                    </a:lnTo>
                    <a:lnTo>
                      <a:pt x="0" y="154"/>
                    </a:lnTo>
                    <a:lnTo>
                      <a:pt x="0" y="153"/>
                    </a:lnTo>
                    <a:lnTo>
                      <a:pt x="1" y="153"/>
                    </a:lnTo>
                    <a:lnTo>
                      <a:pt x="2" y="152"/>
                    </a:lnTo>
                    <a:lnTo>
                      <a:pt x="5" y="150"/>
                    </a:lnTo>
                    <a:lnTo>
                      <a:pt x="5" y="150"/>
                    </a:lnTo>
                    <a:lnTo>
                      <a:pt x="11" y="152"/>
                    </a:lnTo>
                    <a:lnTo>
                      <a:pt x="16" y="154"/>
                    </a:lnTo>
                    <a:lnTo>
                      <a:pt x="22" y="155"/>
                    </a:lnTo>
                    <a:lnTo>
                      <a:pt x="24" y="154"/>
                    </a:lnTo>
                    <a:lnTo>
                      <a:pt x="25" y="153"/>
                    </a:lnTo>
                    <a:lnTo>
                      <a:pt x="25" y="152"/>
                    </a:lnTo>
                    <a:lnTo>
                      <a:pt x="26" y="150"/>
                    </a:lnTo>
                    <a:lnTo>
                      <a:pt x="27" y="149"/>
                    </a:lnTo>
                    <a:lnTo>
                      <a:pt x="28" y="149"/>
                    </a:lnTo>
                    <a:lnTo>
                      <a:pt x="31" y="148"/>
                    </a:lnTo>
                    <a:lnTo>
                      <a:pt x="35" y="148"/>
                    </a:lnTo>
                    <a:lnTo>
                      <a:pt x="41" y="147"/>
                    </a:lnTo>
                    <a:lnTo>
                      <a:pt x="47" y="146"/>
                    </a:lnTo>
                    <a:lnTo>
                      <a:pt x="52" y="146"/>
                    </a:lnTo>
                    <a:lnTo>
                      <a:pt x="54" y="145"/>
                    </a:lnTo>
                    <a:lnTo>
                      <a:pt x="55" y="144"/>
                    </a:lnTo>
                    <a:lnTo>
                      <a:pt x="56" y="143"/>
                    </a:lnTo>
                    <a:lnTo>
                      <a:pt x="60" y="138"/>
                    </a:lnTo>
                    <a:lnTo>
                      <a:pt x="61" y="137"/>
                    </a:lnTo>
                    <a:lnTo>
                      <a:pt x="62" y="137"/>
                    </a:lnTo>
                    <a:lnTo>
                      <a:pt x="63" y="138"/>
                    </a:lnTo>
                    <a:lnTo>
                      <a:pt x="65" y="137"/>
                    </a:lnTo>
                    <a:lnTo>
                      <a:pt x="65" y="135"/>
                    </a:lnTo>
                    <a:lnTo>
                      <a:pt x="65" y="134"/>
                    </a:lnTo>
                    <a:lnTo>
                      <a:pt x="66" y="134"/>
                    </a:lnTo>
                    <a:lnTo>
                      <a:pt x="68" y="133"/>
                    </a:lnTo>
                    <a:lnTo>
                      <a:pt x="72" y="132"/>
                    </a:lnTo>
                    <a:lnTo>
                      <a:pt x="75" y="131"/>
                    </a:lnTo>
                    <a:lnTo>
                      <a:pt x="78" y="130"/>
                    </a:lnTo>
                    <a:lnTo>
                      <a:pt x="79" y="128"/>
                    </a:lnTo>
                    <a:lnTo>
                      <a:pt x="78" y="125"/>
                    </a:lnTo>
                    <a:lnTo>
                      <a:pt x="75" y="123"/>
                    </a:lnTo>
                    <a:lnTo>
                      <a:pt x="72" y="122"/>
                    </a:lnTo>
                    <a:lnTo>
                      <a:pt x="68" y="120"/>
                    </a:lnTo>
                    <a:lnTo>
                      <a:pt x="65" y="119"/>
                    </a:lnTo>
                    <a:lnTo>
                      <a:pt x="63" y="118"/>
                    </a:lnTo>
                    <a:lnTo>
                      <a:pt x="60" y="117"/>
                    </a:lnTo>
                    <a:lnTo>
                      <a:pt x="58" y="116"/>
                    </a:lnTo>
                    <a:lnTo>
                      <a:pt x="57" y="114"/>
                    </a:lnTo>
                    <a:lnTo>
                      <a:pt x="57" y="113"/>
                    </a:lnTo>
                    <a:lnTo>
                      <a:pt x="58" y="112"/>
                    </a:lnTo>
                    <a:lnTo>
                      <a:pt x="59" y="112"/>
                    </a:lnTo>
                    <a:lnTo>
                      <a:pt x="60" y="112"/>
                    </a:lnTo>
                    <a:lnTo>
                      <a:pt x="61" y="112"/>
                    </a:lnTo>
                    <a:lnTo>
                      <a:pt x="63" y="111"/>
                    </a:lnTo>
                    <a:lnTo>
                      <a:pt x="64" y="111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71" y="102"/>
                    </a:lnTo>
                    <a:lnTo>
                      <a:pt x="79" y="96"/>
                    </a:lnTo>
                    <a:lnTo>
                      <a:pt x="76" y="97"/>
                    </a:lnTo>
                    <a:lnTo>
                      <a:pt x="73" y="97"/>
                    </a:lnTo>
                    <a:lnTo>
                      <a:pt x="70" y="96"/>
                    </a:lnTo>
                    <a:lnTo>
                      <a:pt x="69" y="93"/>
                    </a:lnTo>
                    <a:lnTo>
                      <a:pt x="70" y="91"/>
                    </a:lnTo>
                    <a:lnTo>
                      <a:pt x="72" y="88"/>
                    </a:lnTo>
                    <a:lnTo>
                      <a:pt x="75" y="84"/>
                    </a:lnTo>
                    <a:lnTo>
                      <a:pt x="78" y="82"/>
                    </a:lnTo>
                    <a:lnTo>
                      <a:pt x="80" y="82"/>
                    </a:lnTo>
                    <a:lnTo>
                      <a:pt x="82" y="83"/>
                    </a:lnTo>
                    <a:lnTo>
                      <a:pt x="84" y="84"/>
                    </a:lnTo>
                    <a:lnTo>
                      <a:pt x="87" y="84"/>
                    </a:lnTo>
                    <a:lnTo>
                      <a:pt x="90" y="82"/>
                    </a:lnTo>
                    <a:lnTo>
                      <a:pt x="91" y="78"/>
                    </a:lnTo>
                    <a:lnTo>
                      <a:pt x="92" y="74"/>
                    </a:lnTo>
                    <a:lnTo>
                      <a:pt x="92" y="73"/>
                    </a:lnTo>
                    <a:lnTo>
                      <a:pt x="92" y="71"/>
                    </a:lnTo>
                    <a:lnTo>
                      <a:pt x="92" y="69"/>
                    </a:lnTo>
                    <a:lnTo>
                      <a:pt x="92" y="69"/>
                    </a:lnTo>
                    <a:lnTo>
                      <a:pt x="97" y="66"/>
                    </a:lnTo>
                    <a:lnTo>
                      <a:pt x="103" y="64"/>
                    </a:lnTo>
                    <a:lnTo>
                      <a:pt x="108" y="63"/>
                    </a:lnTo>
                    <a:lnTo>
                      <a:pt x="112" y="61"/>
                    </a:lnTo>
                    <a:lnTo>
                      <a:pt x="116" y="59"/>
                    </a:lnTo>
                    <a:lnTo>
                      <a:pt x="120" y="58"/>
                    </a:lnTo>
                    <a:lnTo>
                      <a:pt x="124" y="59"/>
                    </a:lnTo>
                    <a:lnTo>
                      <a:pt x="127" y="61"/>
                    </a:lnTo>
                    <a:lnTo>
                      <a:pt x="128" y="63"/>
                    </a:lnTo>
                    <a:lnTo>
                      <a:pt x="130" y="64"/>
                    </a:lnTo>
                    <a:lnTo>
                      <a:pt x="132" y="65"/>
                    </a:lnTo>
                    <a:lnTo>
                      <a:pt x="134" y="65"/>
                    </a:lnTo>
                    <a:lnTo>
                      <a:pt x="137" y="63"/>
                    </a:lnTo>
                    <a:lnTo>
                      <a:pt x="139" y="61"/>
                    </a:lnTo>
                    <a:lnTo>
                      <a:pt x="142" y="56"/>
                    </a:lnTo>
                    <a:lnTo>
                      <a:pt x="143" y="55"/>
                    </a:lnTo>
                    <a:lnTo>
                      <a:pt x="146" y="54"/>
                    </a:lnTo>
                    <a:lnTo>
                      <a:pt x="149" y="53"/>
                    </a:lnTo>
                    <a:lnTo>
                      <a:pt x="151" y="53"/>
                    </a:lnTo>
                    <a:lnTo>
                      <a:pt x="153" y="52"/>
                    </a:lnTo>
                    <a:lnTo>
                      <a:pt x="153" y="51"/>
                    </a:lnTo>
                    <a:lnTo>
                      <a:pt x="151" y="50"/>
                    </a:lnTo>
                    <a:lnTo>
                      <a:pt x="148" y="51"/>
                    </a:lnTo>
                    <a:lnTo>
                      <a:pt x="145" y="52"/>
                    </a:lnTo>
                    <a:lnTo>
                      <a:pt x="142" y="52"/>
                    </a:lnTo>
                    <a:lnTo>
                      <a:pt x="140" y="52"/>
                    </a:lnTo>
                    <a:lnTo>
                      <a:pt x="137" y="49"/>
                    </a:lnTo>
                    <a:lnTo>
                      <a:pt x="137" y="44"/>
                    </a:lnTo>
                    <a:lnTo>
                      <a:pt x="138" y="40"/>
                    </a:lnTo>
                    <a:lnTo>
                      <a:pt x="141" y="36"/>
                    </a:lnTo>
                    <a:lnTo>
                      <a:pt x="144" y="32"/>
                    </a:lnTo>
                    <a:lnTo>
                      <a:pt x="147" y="28"/>
                    </a:lnTo>
                    <a:lnTo>
                      <a:pt x="150" y="26"/>
                    </a:lnTo>
                    <a:lnTo>
                      <a:pt x="152" y="24"/>
                    </a:lnTo>
                    <a:lnTo>
                      <a:pt x="158" y="22"/>
                    </a:lnTo>
                    <a:lnTo>
                      <a:pt x="162" y="20"/>
                    </a:lnTo>
                    <a:lnTo>
                      <a:pt x="165" y="20"/>
                    </a:lnTo>
                    <a:lnTo>
                      <a:pt x="166" y="21"/>
                    </a:lnTo>
                    <a:lnTo>
                      <a:pt x="166" y="22"/>
                    </a:lnTo>
                    <a:lnTo>
                      <a:pt x="166" y="24"/>
                    </a:lnTo>
                    <a:lnTo>
                      <a:pt x="165" y="26"/>
                    </a:lnTo>
                    <a:lnTo>
                      <a:pt x="163" y="32"/>
                    </a:lnTo>
                    <a:lnTo>
                      <a:pt x="163" y="36"/>
                    </a:lnTo>
                    <a:lnTo>
                      <a:pt x="165" y="38"/>
                    </a:lnTo>
                    <a:lnTo>
                      <a:pt x="167" y="39"/>
                    </a:lnTo>
                    <a:lnTo>
                      <a:pt x="170" y="38"/>
                    </a:lnTo>
                    <a:lnTo>
                      <a:pt x="173" y="35"/>
                    </a:lnTo>
                    <a:lnTo>
                      <a:pt x="175" y="32"/>
                    </a:lnTo>
                    <a:lnTo>
                      <a:pt x="178" y="29"/>
                    </a:lnTo>
                    <a:lnTo>
                      <a:pt x="181" y="28"/>
                    </a:lnTo>
                    <a:lnTo>
                      <a:pt x="182" y="28"/>
                    </a:lnTo>
                    <a:lnTo>
                      <a:pt x="182" y="27"/>
                    </a:lnTo>
                    <a:lnTo>
                      <a:pt x="182" y="27"/>
                    </a:lnTo>
                    <a:lnTo>
                      <a:pt x="184" y="27"/>
                    </a:lnTo>
                    <a:lnTo>
                      <a:pt x="184" y="26"/>
                    </a:lnTo>
                    <a:lnTo>
                      <a:pt x="185" y="26"/>
                    </a:lnTo>
                    <a:lnTo>
                      <a:pt x="188" y="22"/>
                    </a:lnTo>
                    <a:lnTo>
                      <a:pt x="189" y="19"/>
                    </a:lnTo>
                    <a:lnTo>
                      <a:pt x="191" y="12"/>
                    </a:lnTo>
                    <a:lnTo>
                      <a:pt x="193" y="9"/>
                    </a:lnTo>
                    <a:lnTo>
                      <a:pt x="196" y="5"/>
                    </a:lnTo>
                    <a:lnTo>
                      <a:pt x="200" y="2"/>
                    </a:lnTo>
                    <a:lnTo>
                      <a:pt x="203" y="1"/>
                    </a:lnTo>
                    <a:lnTo>
                      <a:pt x="205" y="1"/>
                    </a:lnTo>
                    <a:lnTo>
                      <a:pt x="206" y="2"/>
                    </a:lnTo>
                    <a:lnTo>
                      <a:pt x="210" y="5"/>
                    </a:lnTo>
                    <a:lnTo>
                      <a:pt x="213" y="6"/>
                    </a:lnTo>
                    <a:lnTo>
                      <a:pt x="217" y="6"/>
                    </a:lnTo>
                    <a:lnTo>
                      <a:pt x="222" y="5"/>
                    </a:lnTo>
                    <a:lnTo>
                      <a:pt x="22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63"/>
              <p:cNvSpPr>
                <a:spLocks/>
              </p:cNvSpPr>
              <p:nvPr/>
            </p:nvSpPr>
            <p:spPr bwMode="auto">
              <a:xfrm>
                <a:off x="6363067" y="5280567"/>
                <a:ext cx="2663" cy="26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64"/>
              <p:cNvSpPr>
                <a:spLocks/>
              </p:cNvSpPr>
              <p:nvPr/>
            </p:nvSpPr>
            <p:spPr bwMode="auto">
              <a:xfrm>
                <a:off x="5958418" y="3470296"/>
                <a:ext cx="159730" cy="220960"/>
              </a:xfrm>
              <a:custGeom>
                <a:avLst/>
                <a:gdLst/>
                <a:ahLst/>
                <a:cxnLst>
                  <a:cxn ang="0">
                    <a:pos x="52" y="5"/>
                  </a:cxn>
                  <a:cxn ang="0">
                    <a:pos x="60" y="14"/>
                  </a:cxn>
                  <a:cxn ang="0">
                    <a:pos x="59" y="19"/>
                  </a:cxn>
                  <a:cxn ang="0">
                    <a:pos x="53" y="25"/>
                  </a:cxn>
                  <a:cxn ang="0">
                    <a:pos x="48" y="28"/>
                  </a:cxn>
                  <a:cxn ang="0">
                    <a:pos x="49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1" y="34"/>
                  </a:cxn>
                  <a:cxn ang="0">
                    <a:pos x="46" y="36"/>
                  </a:cxn>
                  <a:cxn ang="0">
                    <a:pos x="40" y="44"/>
                  </a:cxn>
                  <a:cxn ang="0">
                    <a:pos x="35" y="50"/>
                  </a:cxn>
                  <a:cxn ang="0">
                    <a:pos x="28" y="52"/>
                  </a:cxn>
                  <a:cxn ang="0">
                    <a:pos x="28" y="54"/>
                  </a:cxn>
                  <a:cxn ang="0">
                    <a:pos x="30" y="55"/>
                  </a:cxn>
                  <a:cxn ang="0">
                    <a:pos x="30" y="56"/>
                  </a:cxn>
                  <a:cxn ang="0">
                    <a:pos x="28" y="57"/>
                  </a:cxn>
                  <a:cxn ang="0">
                    <a:pos x="26" y="54"/>
                  </a:cxn>
                  <a:cxn ang="0">
                    <a:pos x="24" y="52"/>
                  </a:cxn>
                  <a:cxn ang="0">
                    <a:pos x="21" y="57"/>
                  </a:cxn>
                  <a:cxn ang="0">
                    <a:pos x="19" y="73"/>
                  </a:cxn>
                  <a:cxn ang="0">
                    <a:pos x="15" y="82"/>
                  </a:cxn>
                  <a:cxn ang="0">
                    <a:pos x="10" y="82"/>
                  </a:cxn>
                  <a:cxn ang="0">
                    <a:pos x="2" y="74"/>
                  </a:cxn>
                  <a:cxn ang="0">
                    <a:pos x="0" y="67"/>
                  </a:cxn>
                  <a:cxn ang="0">
                    <a:pos x="4" y="60"/>
                  </a:cxn>
                  <a:cxn ang="0">
                    <a:pos x="11" y="48"/>
                  </a:cxn>
                  <a:cxn ang="0">
                    <a:pos x="16" y="42"/>
                  </a:cxn>
                  <a:cxn ang="0">
                    <a:pos x="25" y="41"/>
                  </a:cxn>
                  <a:cxn ang="0">
                    <a:pos x="26" y="39"/>
                  </a:cxn>
                  <a:cxn ang="0">
                    <a:pos x="16" y="31"/>
                  </a:cxn>
                  <a:cxn ang="0">
                    <a:pos x="18" y="31"/>
                  </a:cxn>
                  <a:cxn ang="0">
                    <a:pos x="26" y="33"/>
                  </a:cxn>
                  <a:cxn ang="0">
                    <a:pos x="32" y="34"/>
                  </a:cxn>
                  <a:cxn ang="0">
                    <a:pos x="33" y="33"/>
                  </a:cxn>
                  <a:cxn ang="0">
                    <a:pos x="30" y="31"/>
                  </a:cxn>
                  <a:cxn ang="0">
                    <a:pos x="29" y="28"/>
                  </a:cxn>
                  <a:cxn ang="0">
                    <a:pos x="33" y="25"/>
                  </a:cxn>
                  <a:cxn ang="0">
                    <a:pos x="42" y="24"/>
                  </a:cxn>
                  <a:cxn ang="0">
                    <a:pos x="44" y="23"/>
                  </a:cxn>
                  <a:cxn ang="0">
                    <a:pos x="41" y="20"/>
                  </a:cxn>
                  <a:cxn ang="0">
                    <a:pos x="42" y="15"/>
                  </a:cxn>
                  <a:cxn ang="0">
                    <a:pos x="47" y="0"/>
                  </a:cxn>
                </a:cxnLst>
                <a:rect l="0" t="0" r="r" b="b"/>
                <a:pathLst>
                  <a:path w="60" h="83">
                    <a:moveTo>
                      <a:pt x="47" y="0"/>
                    </a:moveTo>
                    <a:lnTo>
                      <a:pt x="52" y="5"/>
                    </a:lnTo>
                    <a:lnTo>
                      <a:pt x="57" y="9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59" y="19"/>
                    </a:lnTo>
                    <a:lnTo>
                      <a:pt x="56" y="22"/>
                    </a:lnTo>
                    <a:lnTo>
                      <a:pt x="53" y="25"/>
                    </a:lnTo>
                    <a:lnTo>
                      <a:pt x="50" y="27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9" y="28"/>
                    </a:lnTo>
                    <a:lnTo>
                      <a:pt x="51" y="29"/>
                    </a:lnTo>
                    <a:lnTo>
                      <a:pt x="53" y="30"/>
                    </a:lnTo>
                    <a:lnTo>
                      <a:pt x="54" y="30"/>
                    </a:lnTo>
                    <a:lnTo>
                      <a:pt x="54" y="31"/>
                    </a:lnTo>
                    <a:lnTo>
                      <a:pt x="53" y="32"/>
                    </a:lnTo>
                    <a:lnTo>
                      <a:pt x="51" y="34"/>
                    </a:lnTo>
                    <a:lnTo>
                      <a:pt x="48" y="35"/>
                    </a:lnTo>
                    <a:lnTo>
                      <a:pt x="46" y="36"/>
                    </a:lnTo>
                    <a:lnTo>
                      <a:pt x="43" y="40"/>
                    </a:lnTo>
                    <a:lnTo>
                      <a:pt x="40" y="44"/>
                    </a:lnTo>
                    <a:lnTo>
                      <a:pt x="37" y="49"/>
                    </a:lnTo>
                    <a:lnTo>
                      <a:pt x="35" y="50"/>
                    </a:lnTo>
                    <a:lnTo>
                      <a:pt x="30" y="51"/>
                    </a:lnTo>
                    <a:lnTo>
                      <a:pt x="28" y="52"/>
                    </a:lnTo>
                    <a:lnTo>
                      <a:pt x="28" y="53"/>
                    </a:lnTo>
                    <a:lnTo>
                      <a:pt x="28" y="54"/>
                    </a:lnTo>
                    <a:lnTo>
                      <a:pt x="29" y="54"/>
                    </a:lnTo>
                    <a:lnTo>
                      <a:pt x="30" y="55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0" y="57"/>
                    </a:lnTo>
                    <a:lnTo>
                      <a:pt x="28" y="57"/>
                    </a:lnTo>
                    <a:lnTo>
                      <a:pt x="27" y="56"/>
                    </a:lnTo>
                    <a:lnTo>
                      <a:pt x="26" y="54"/>
                    </a:lnTo>
                    <a:lnTo>
                      <a:pt x="25" y="53"/>
                    </a:lnTo>
                    <a:lnTo>
                      <a:pt x="24" y="52"/>
                    </a:lnTo>
                    <a:lnTo>
                      <a:pt x="23" y="53"/>
                    </a:lnTo>
                    <a:lnTo>
                      <a:pt x="21" y="57"/>
                    </a:lnTo>
                    <a:lnTo>
                      <a:pt x="19" y="67"/>
                    </a:lnTo>
                    <a:lnTo>
                      <a:pt x="19" y="73"/>
                    </a:lnTo>
                    <a:lnTo>
                      <a:pt x="18" y="78"/>
                    </a:lnTo>
                    <a:lnTo>
                      <a:pt x="15" y="82"/>
                    </a:lnTo>
                    <a:lnTo>
                      <a:pt x="13" y="83"/>
                    </a:lnTo>
                    <a:lnTo>
                      <a:pt x="10" y="82"/>
                    </a:lnTo>
                    <a:lnTo>
                      <a:pt x="7" y="80"/>
                    </a:lnTo>
                    <a:lnTo>
                      <a:pt x="2" y="74"/>
                    </a:lnTo>
                    <a:lnTo>
                      <a:pt x="1" y="70"/>
                    </a:lnTo>
                    <a:lnTo>
                      <a:pt x="0" y="67"/>
                    </a:lnTo>
                    <a:lnTo>
                      <a:pt x="2" y="63"/>
                    </a:lnTo>
                    <a:lnTo>
                      <a:pt x="4" y="60"/>
                    </a:lnTo>
                    <a:lnTo>
                      <a:pt x="6" y="57"/>
                    </a:lnTo>
                    <a:lnTo>
                      <a:pt x="11" y="48"/>
                    </a:lnTo>
                    <a:lnTo>
                      <a:pt x="14" y="43"/>
                    </a:lnTo>
                    <a:lnTo>
                      <a:pt x="16" y="42"/>
                    </a:lnTo>
                    <a:lnTo>
                      <a:pt x="22" y="41"/>
                    </a:lnTo>
                    <a:lnTo>
                      <a:pt x="25" y="41"/>
                    </a:lnTo>
                    <a:lnTo>
                      <a:pt x="26" y="40"/>
                    </a:lnTo>
                    <a:lnTo>
                      <a:pt x="26" y="39"/>
                    </a:lnTo>
                    <a:lnTo>
                      <a:pt x="22" y="34"/>
                    </a:lnTo>
                    <a:lnTo>
                      <a:pt x="16" y="31"/>
                    </a:lnTo>
                    <a:lnTo>
                      <a:pt x="17" y="31"/>
                    </a:lnTo>
                    <a:lnTo>
                      <a:pt x="18" y="31"/>
                    </a:lnTo>
                    <a:lnTo>
                      <a:pt x="18" y="31"/>
                    </a:lnTo>
                    <a:lnTo>
                      <a:pt x="26" y="33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3" y="34"/>
                    </a:lnTo>
                    <a:lnTo>
                      <a:pt x="33" y="33"/>
                    </a:lnTo>
                    <a:lnTo>
                      <a:pt x="32" y="32"/>
                    </a:lnTo>
                    <a:lnTo>
                      <a:pt x="30" y="31"/>
                    </a:lnTo>
                    <a:lnTo>
                      <a:pt x="29" y="29"/>
                    </a:lnTo>
                    <a:lnTo>
                      <a:pt x="29" y="28"/>
                    </a:lnTo>
                    <a:lnTo>
                      <a:pt x="30" y="27"/>
                    </a:lnTo>
                    <a:lnTo>
                      <a:pt x="33" y="25"/>
                    </a:lnTo>
                    <a:lnTo>
                      <a:pt x="38" y="24"/>
                    </a:lnTo>
                    <a:lnTo>
                      <a:pt x="42" y="24"/>
                    </a:lnTo>
                    <a:lnTo>
                      <a:pt x="45" y="26"/>
                    </a:lnTo>
                    <a:lnTo>
                      <a:pt x="44" y="23"/>
                    </a:lnTo>
                    <a:lnTo>
                      <a:pt x="42" y="21"/>
                    </a:lnTo>
                    <a:lnTo>
                      <a:pt x="41" y="20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4" y="1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65"/>
              <p:cNvSpPr>
                <a:spLocks/>
              </p:cNvSpPr>
              <p:nvPr/>
            </p:nvSpPr>
            <p:spPr bwMode="auto">
              <a:xfrm>
                <a:off x="3943159" y="3366472"/>
                <a:ext cx="10649" cy="13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3" y="3"/>
                  </a:cxn>
                  <a:cxn ang="0">
                    <a:pos x="4" y="5"/>
                  </a:cxn>
                  <a:cxn ang="0">
                    <a:pos x="3" y="5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2" y="2"/>
                    </a:lnTo>
                    <a:lnTo>
                      <a:pt x="3" y="3"/>
                    </a:lnTo>
                    <a:lnTo>
                      <a:pt x="4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66"/>
              <p:cNvSpPr>
                <a:spLocks/>
              </p:cNvSpPr>
              <p:nvPr/>
            </p:nvSpPr>
            <p:spPr bwMode="auto">
              <a:xfrm>
                <a:off x="5985039" y="3547499"/>
                <a:ext cx="15973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"/>
                  </a:cxn>
                  <a:cxn ang="0">
                    <a:pos x="6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lnTo>
                      <a:pt x="3" y="1"/>
                    </a:lnTo>
                    <a:lnTo>
                      <a:pt x="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67"/>
              <p:cNvSpPr>
                <a:spLocks noEditPoints="1"/>
              </p:cNvSpPr>
              <p:nvPr/>
            </p:nvSpPr>
            <p:spPr bwMode="auto">
              <a:xfrm>
                <a:off x="5473903" y="5429648"/>
                <a:ext cx="2663" cy="1597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1" y="4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6">
                    <a:moveTo>
                      <a:pt x="1" y="2"/>
                    </a:moveTo>
                    <a:lnTo>
                      <a:pt x="1" y="4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1" y="2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68"/>
              <p:cNvSpPr>
                <a:spLocks/>
              </p:cNvSpPr>
              <p:nvPr/>
            </p:nvSpPr>
            <p:spPr bwMode="auto">
              <a:xfrm>
                <a:off x="5963742" y="3108241"/>
                <a:ext cx="7987" cy="106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2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3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69"/>
              <p:cNvSpPr>
                <a:spLocks/>
              </p:cNvSpPr>
              <p:nvPr/>
            </p:nvSpPr>
            <p:spPr bwMode="auto">
              <a:xfrm>
                <a:off x="4893551" y="4604378"/>
                <a:ext cx="13312" cy="1064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2" y="3"/>
                  </a:cxn>
                  <a:cxn ang="0">
                    <a:pos x="4" y="2"/>
                  </a:cxn>
                  <a:cxn ang="0">
                    <a:pos x="5" y="0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5" y="1"/>
                    </a:lnTo>
                    <a:lnTo>
                      <a:pt x="3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70"/>
              <p:cNvSpPr>
                <a:spLocks/>
              </p:cNvSpPr>
              <p:nvPr/>
            </p:nvSpPr>
            <p:spPr bwMode="auto">
              <a:xfrm>
                <a:off x="5721486" y="4146485"/>
                <a:ext cx="15973" cy="346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4"/>
                  </a:cxn>
                  <a:cxn ang="0">
                    <a:pos x="4" y="9"/>
                  </a:cxn>
                  <a:cxn ang="0">
                    <a:pos x="6" y="13"/>
                  </a:cxn>
                  <a:cxn ang="0">
                    <a:pos x="6" y="13"/>
                  </a:cxn>
                  <a:cxn ang="0">
                    <a:pos x="6" y="13"/>
                  </a:cxn>
                  <a:cxn ang="0">
                    <a:pos x="5" y="13"/>
                  </a:cxn>
                  <a:cxn ang="0">
                    <a:pos x="5" y="12"/>
                  </a:cxn>
                  <a:cxn ang="0">
                    <a:pos x="3" y="8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13">
                    <a:moveTo>
                      <a:pt x="0" y="0"/>
                    </a:moveTo>
                    <a:lnTo>
                      <a:pt x="3" y="4"/>
                    </a:lnTo>
                    <a:lnTo>
                      <a:pt x="4" y="9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5" y="13"/>
                    </a:lnTo>
                    <a:lnTo>
                      <a:pt x="5" y="12"/>
                    </a:lnTo>
                    <a:lnTo>
                      <a:pt x="3" y="8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71"/>
              <p:cNvSpPr>
                <a:spLocks/>
              </p:cNvSpPr>
              <p:nvPr/>
            </p:nvSpPr>
            <p:spPr bwMode="auto">
              <a:xfrm>
                <a:off x="5710837" y="4135837"/>
                <a:ext cx="10649" cy="106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2" y="3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2" y="2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72"/>
              <p:cNvSpPr>
                <a:spLocks noEditPoints="1"/>
              </p:cNvSpPr>
              <p:nvPr/>
            </p:nvSpPr>
            <p:spPr bwMode="auto">
              <a:xfrm>
                <a:off x="3485267" y="1904943"/>
                <a:ext cx="1482827" cy="503150"/>
              </a:xfrm>
              <a:custGeom>
                <a:avLst/>
                <a:gdLst/>
                <a:ahLst/>
                <a:cxnLst>
                  <a:cxn ang="0">
                    <a:pos x="88" y="168"/>
                  </a:cxn>
                  <a:cxn ang="0">
                    <a:pos x="97" y="168"/>
                  </a:cxn>
                  <a:cxn ang="0">
                    <a:pos x="555" y="0"/>
                  </a:cxn>
                  <a:cxn ang="0">
                    <a:pos x="471" y="10"/>
                  </a:cxn>
                  <a:cxn ang="0">
                    <a:pos x="443" y="7"/>
                  </a:cxn>
                  <a:cxn ang="0">
                    <a:pos x="345" y="25"/>
                  </a:cxn>
                  <a:cxn ang="0">
                    <a:pos x="353" y="24"/>
                  </a:cxn>
                  <a:cxn ang="0">
                    <a:pos x="332" y="29"/>
                  </a:cxn>
                  <a:cxn ang="0">
                    <a:pos x="303" y="38"/>
                  </a:cxn>
                  <a:cxn ang="0">
                    <a:pos x="300" y="44"/>
                  </a:cxn>
                  <a:cxn ang="0">
                    <a:pos x="313" y="40"/>
                  </a:cxn>
                  <a:cxn ang="0">
                    <a:pos x="310" y="41"/>
                  </a:cxn>
                  <a:cxn ang="0">
                    <a:pos x="272" y="57"/>
                  </a:cxn>
                  <a:cxn ang="0">
                    <a:pos x="249" y="67"/>
                  </a:cxn>
                  <a:cxn ang="0">
                    <a:pos x="236" y="77"/>
                  </a:cxn>
                  <a:cxn ang="0">
                    <a:pos x="209" y="87"/>
                  </a:cxn>
                  <a:cxn ang="0">
                    <a:pos x="198" y="92"/>
                  </a:cxn>
                  <a:cxn ang="0">
                    <a:pos x="205" y="99"/>
                  </a:cxn>
                  <a:cxn ang="0">
                    <a:pos x="196" y="103"/>
                  </a:cxn>
                  <a:cxn ang="0">
                    <a:pos x="189" y="107"/>
                  </a:cxn>
                  <a:cxn ang="0">
                    <a:pos x="189" y="110"/>
                  </a:cxn>
                  <a:cxn ang="0">
                    <a:pos x="201" y="105"/>
                  </a:cxn>
                  <a:cxn ang="0">
                    <a:pos x="189" y="126"/>
                  </a:cxn>
                  <a:cxn ang="0">
                    <a:pos x="170" y="141"/>
                  </a:cxn>
                  <a:cxn ang="0">
                    <a:pos x="174" y="138"/>
                  </a:cxn>
                  <a:cxn ang="0">
                    <a:pos x="159" y="153"/>
                  </a:cxn>
                  <a:cxn ang="0">
                    <a:pos x="144" y="161"/>
                  </a:cxn>
                  <a:cxn ang="0">
                    <a:pos x="139" y="164"/>
                  </a:cxn>
                  <a:cxn ang="0">
                    <a:pos x="140" y="179"/>
                  </a:cxn>
                  <a:cxn ang="0">
                    <a:pos x="131" y="174"/>
                  </a:cxn>
                  <a:cxn ang="0">
                    <a:pos x="123" y="180"/>
                  </a:cxn>
                  <a:cxn ang="0">
                    <a:pos x="107" y="185"/>
                  </a:cxn>
                  <a:cxn ang="0">
                    <a:pos x="111" y="183"/>
                  </a:cxn>
                  <a:cxn ang="0">
                    <a:pos x="114" y="178"/>
                  </a:cxn>
                  <a:cxn ang="0">
                    <a:pos x="119" y="171"/>
                  </a:cxn>
                  <a:cxn ang="0">
                    <a:pos x="127" y="164"/>
                  </a:cxn>
                  <a:cxn ang="0">
                    <a:pos x="131" y="156"/>
                  </a:cxn>
                  <a:cxn ang="0">
                    <a:pos x="141" y="150"/>
                  </a:cxn>
                  <a:cxn ang="0">
                    <a:pos x="134" y="153"/>
                  </a:cxn>
                  <a:cxn ang="0">
                    <a:pos x="117" y="159"/>
                  </a:cxn>
                  <a:cxn ang="0">
                    <a:pos x="119" y="149"/>
                  </a:cxn>
                  <a:cxn ang="0">
                    <a:pos x="115" y="149"/>
                  </a:cxn>
                  <a:cxn ang="0">
                    <a:pos x="108" y="161"/>
                  </a:cxn>
                  <a:cxn ang="0">
                    <a:pos x="99" y="165"/>
                  </a:cxn>
                  <a:cxn ang="0">
                    <a:pos x="96" y="168"/>
                  </a:cxn>
                  <a:cxn ang="0">
                    <a:pos x="80" y="178"/>
                  </a:cxn>
                  <a:cxn ang="0">
                    <a:pos x="87" y="169"/>
                  </a:cxn>
                  <a:cxn ang="0">
                    <a:pos x="79" y="167"/>
                  </a:cxn>
                  <a:cxn ang="0">
                    <a:pos x="70" y="165"/>
                  </a:cxn>
                  <a:cxn ang="0">
                    <a:pos x="57" y="168"/>
                  </a:cxn>
                  <a:cxn ang="0">
                    <a:pos x="63" y="163"/>
                  </a:cxn>
                  <a:cxn ang="0">
                    <a:pos x="74" y="153"/>
                  </a:cxn>
                  <a:cxn ang="0">
                    <a:pos x="71" y="146"/>
                  </a:cxn>
                  <a:cxn ang="0">
                    <a:pos x="58" y="155"/>
                  </a:cxn>
                  <a:cxn ang="0">
                    <a:pos x="19" y="177"/>
                  </a:cxn>
                  <a:cxn ang="0">
                    <a:pos x="1" y="188"/>
                  </a:cxn>
                  <a:cxn ang="0">
                    <a:pos x="163" y="87"/>
                  </a:cxn>
                  <a:cxn ang="0">
                    <a:pos x="346" y="23"/>
                  </a:cxn>
                  <a:cxn ang="0">
                    <a:pos x="545" y="0"/>
                  </a:cxn>
                </a:cxnLst>
                <a:rect l="0" t="0" r="r" b="b"/>
                <a:pathLst>
                  <a:path w="557" h="189">
                    <a:moveTo>
                      <a:pt x="88" y="168"/>
                    </a:moveTo>
                    <a:lnTo>
                      <a:pt x="87" y="168"/>
                    </a:lnTo>
                    <a:lnTo>
                      <a:pt x="87" y="169"/>
                    </a:lnTo>
                    <a:lnTo>
                      <a:pt x="88" y="168"/>
                    </a:lnTo>
                    <a:close/>
                    <a:moveTo>
                      <a:pt x="98" y="167"/>
                    </a:moveTo>
                    <a:lnTo>
                      <a:pt x="98" y="167"/>
                    </a:lnTo>
                    <a:lnTo>
                      <a:pt x="98" y="167"/>
                    </a:lnTo>
                    <a:lnTo>
                      <a:pt x="97" y="168"/>
                    </a:lnTo>
                    <a:lnTo>
                      <a:pt x="96" y="168"/>
                    </a:lnTo>
                    <a:lnTo>
                      <a:pt x="98" y="167"/>
                    </a:lnTo>
                    <a:close/>
                    <a:moveTo>
                      <a:pt x="545" y="0"/>
                    </a:moveTo>
                    <a:lnTo>
                      <a:pt x="555" y="0"/>
                    </a:lnTo>
                    <a:lnTo>
                      <a:pt x="557" y="0"/>
                    </a:lnTo>
                    <a:lnTo>
                      <a:pt x="480" y="10"/>
                    </a:lnTo>
                    <a:lnTo>
                      <a:pt x="475" y="10"/>
                    </a:lnTo>
                    <a:lnTo>
                      <a:pt x="471" y="10"/>
                    </a:lnTo>
                    <a:lnTo>
                      <a:pt x="462" y="8"/>
                    </a:lnTo>
                    <a:lnTo>
                      <a:pt x="453" y="6"/>
                    </a:lnTo>
                    <a:lnTo>
                      <a:pt x="448" y="6"/>
                    </a:lnTo>
                    <a:lnTo>
                      <a:pt x="443" y="7"/>
                    </a:lnTo>
                    <a:lnTo>
                      <a:pt x="437" y="8"/>
                    </a:lnTo>
                    <a:lnTo>
                      <a:pt x="432" y="10"/>
                    </a:lnTo>
                    <a:lnTo>
                      <a:pt x="388" y="18"/>
                    </a:lnTo>
                    <a:lnTo>
                      <a:pt x="345" y="25"/>
                    </a:lnTo>
                    <a:lnTo>
                      <a:pt x="343" y="26"/>
                    </a:lnTo>
                    <a:lnTo>
                      <a:pt x="344" y="26"/>
                    </a:lnTo>
                    <a:lnTo>
                      <a:pt x="347" y="25"/>
                    </a:lnTo>
                    <a:lnTo>
                      <a:pt x="353" y="24"/>
                    </a:lnTo>
                    <a:lnTo>
                      <a:pt x="356" y="24"/>
                    </a:lnTo>
                    <a:lnTo>
                      <a:pt x="356" y="24"/>
                    </a:lnTo>
                    <a:lnTo>
                      <a:pt x="348" y="26"/>
                    </a:lnTo>
                    <a:lnTo>
                      <a:pt x="332" y="29"/>
                    </a:lnTo>
                    <a:lnTo>
                      <a:pt x="324" y="31"/>
                    </a:lnTo>
                    <a:lnTo>
                      <a:pt x="315" y="35"/>
                    </a:lnTo>
                    <a:lnTo>
                      <a:pt x="311" y="36"/>
                    </a:lnTo>
                    <a:lnTo>
                      <a:pt x="303" y="38"/>
                    </a:lnTo>
                    <a:lnTo>
                      <a:pt x="300" y="39"/>
                    </a:lnTo>
                    <a:lnTo>
                      <a:pt x="298" y="43"/>
                    </a:lnTo>
                    <a:lnTo>
                      <a:pt x="298" y="44"/>
                    </a:lnTo>
                    <a:lnTo>
                      <a:pt x="300" y="44"/>
                    </a:lnTo>
                    <a:lnTo>
                      <a:pt x="303" y="44"/>
                    </a:lnTo>
                    <a:lnTo>
                      <a:pt x="306" y="42"/>
                    </a:lnTo>
                    <a:lnTo>
                      <a:pt x="310" y="41"/>
                    </a:lnTo>
                    <a:lnTo>
                      <a:pt x="313" y="40"/>
                    </a:lnTo>
                    <a:lnTo>
                      <a:pt x="313" y="41"/>
                    </a:lnTo>
                    <a:lnTo>
                      <a:pt x="312" y="41"/>
                    </a:lnTo>
                    <a:lnTo>
                      <a:pt x="310" y="41"/>
                    </a:lnTo>
                    <a:lnTo>
                      <a:pt x="310" y="41"/>
                    </a:lnTo>
                    <a:lnTo>
                      <a:pt x="294" y="48"/>
                    </a:lnTo>
                    <a:lnTo>
                      <a:pt x="287" y="51"/>
                    </a:lnTo>
                    <a:lnTo>
                      <a:pt x="279" y="54"/>
                    </a:lnTo>
                    <a:lnTo>
                      <a:pt x="272" y="57"/>
                    </a:lnTo>
                    <a:lnTo>
                      <a:pt x="265" y="59"/>
                    </a:lnTo>
                    <a:lnTo>
                      <a:pt x="258" y="62"/>
                    </a:lnTo>
                    <a:lnTo>
                      <a:pt x="251" y="65"/>
                    </a:lnTo>
                    <a:lnTo>
                      <a:pt x="249" y="67"/>
                    </a:lnTo>
                    <a:lnTo>
                      <a:pt x="248" y="69"/>
                    </a:lnTo>
                    <a:lnTo>
                      <a:pt x="247" y="70"/>
                    </a:lnTo>
                    <a:lnTo>
                      <a:pt x="241" y="74"/>
                    </a:lnTo>
                    <a:lnTo>
                      <a:pt x="236" y="77"/>
                    </a:lnTo>
                    <a:lnTo>
                      <a:pt x="232" y="79"/>
                    </a:lnTo>
                    <a:lnTo>
                      <a:pt x="225" y="81"/>
                    </a:lnTo>
                    <a:lnTo>
                      <a:pt x="214" y="86"/>
                    </a:lnTo>
                    <a:lnTo>
                      <a:pt x="209" y="87"/>
                    </a:lnTo>
                    <a:lnTo>
                      <a:pt x="205" y="87"/>
                    </a:lnTo>
                    <a:lnTo>
                      <a:pt x="201" y="88"/>
                    </a:lnTo>
                    <a:lnTo>
                      <a:pt x="198" y="90"/>
                    </a:lnTo>
                    <a:lnTo>
                      <a:pt x="198" y="92"/>
                    </a:lnTo>
                    <a:lnTo>
                      <a:pt x="198" y="94"/>
                    </a:lnTo>
                    <a:lnTo>
                      <a:pt x="201" y="99"/>
                    </a:lnTo>
                    <a:lnTo>
                      <a:pt x="202" y="99"/>
                    </a:lnTo>
                    <a:lnTo>
                      <a:pt x="205" y="99"/>
                    </a:lnTo>
                    <a:lnTo>
                      <a:pt x="201" y="102"/>
                    </a:lnTo>
                    <a:lnTo>
                      <a:pt x="199" y="103"/>
                    </a:lnTo>
                    <a:lnTo>
                      <a:pt x="197" y="103"/>
                    </a:lnTo>
                    <a:lnTo>
                      <a:pt x="196" y="103"/>
                    </a:lnTo>
                    <a:lnTo>
                      <a:pt x="195" y="103"/>
                    </a:lnTo>
                    <a:lnTo>
                      <a:pt x="193" y="103"/>
                    </a:lnTo>
                    <a:lnTo>
                      <a:pt x="191" y="104"/>
                    </a:lnTo>
                    <a:lnTo>
                      <a:pt x="189" y="107"/>
                    </a:lnTo>
                    <a:lnTo>
                      <a:pt x="185" y="111"/>
                    </a:lnTo>
                    <a:lnTo>
                      <a:pt x="187" y="111"/>
                    </a:lnTo>
                    <a:lnTo>
                      <a:pt x="188" y="110"/>
                    </a:lnTo>
                    <a:lnTo>
                      <a:pt x="189" y="110"/>
                    </a:lnTo>
                    <a:lnTo>
                      <a:pt x="192" y="108"/>
                    </a:lnTo>
                    <a:lnTo>
                      <a:pt x="195" y="106"/>
                    </a:lnTo>
                    <a:lnTo>
                      <a:pt x="198" y="104"/>
                    </a:lnTo>
                    <a:lnTo>
                      <a:pt x="201" y="105"/>
                    </a:lnTo>
                    <a:lnTo>
                      <a:pt x="202" y="107"/>
                    </a:lnTo>
                    <a:lnTo>
                      <a:pt x="202" y="110"/>
                    </a:lnTo>
                    <a:lnTo>
                      <a:pt x="200" y="114"/>
                    </a:lnTo>
                    <a:lnTo>
                      <a:pt x="189" y="126"/>
                    </a:lnTo>
                    <a:lnTo>
                      <a:pt x="185" y="129"/>
                    </a:lnTo>
                    <a:lnTo>
                      <a:pt x="182" y="132"/>
                    </a:lnTo>
                    <a:lnTo>
                      <a:pt x="181" y="133"/>
                    </a:lnTo>
                    <a:lnTo>
                      <a:pt x="170" y="141"/>
                    </a:lnTo>
                    <a:lnTo>
                      <a:pt x="171" y="141"/>
                    </a:lnTo>
                    <a:lnTo>
                      <a:pt x="172" y="139"/>
                    </a:lnTo>
                    <a:lnTo>
                      <a:pt x="173" y="138"/>
                    </a:lnTo>
                    <a:lnTo>
                      <a:pt x="174" y="138"/>
                    </a:lnTo>
                    <a:lnTo>
                      <a:pt x="175" y="138"/>
                    </a:lnTo>
                    <a:lnTo>
                      <a:pt x="169" y="144"/>
                    </a:lnTo>
                    <a:lnTo>
                      <a:pt x="164" y="149"/>
                    </a:lnTo>
                    <a:lnTo>
                      <a:pt x="159" y="153"/>
                    </a:lnTo>
                    <a:lnTo>
                      <a:pt x="153" y="156"/>
                    </a:lnTo>
                    <a:lnTo>
                      <a:pt x="146" y="160"/>
                    </a:lnTo>
                    <a:lnTo>
                      <a:pt x="145" y="161"/>
                    </a:lnTo>
                    <a:lnTo>
                      <a:pt x="144" y="161"/>
                    </a:lnTo>
                    <a:lnTo>
                      <a:pt x="142" y="162"/>
                    </a:lnTo>
                    <a:lnTo>
                      <a:pt x="141" y="162"/>
                    </a:lnTo>
                    <a:lnTo>
                      <a:pt x="140" y="163"/>
                    </a:lnTo>
                    <a:lnTo>
                      <a:pt x="139" y="164"/>
                    </a:lnTo>
                    <a:lnTo>
                      <a:pt x="139" y="168"/>
                    </a:lnTo>
                    <a:lnTo>
                      <a:pt x="141" y="172"/>
                    </a:lnTo>
                    <a:lnTo>
                      <a:pt x="141" y="176"/>
                    </a:lnTo>
                    <a:lnTo>
                      <a:pt x="140" y="179"/>
                    </a:lnTo>
                    <a:lnTo>
                      <a:pt x="138" y="179"/>
                    </a:lnTo>
                    <a:lnTo>
                      <a:pt x="136" y="177"/>
                    </a:lnTo>
                    <a:lnTo>
                      <a:pt x="133" y="175"/>
                    </a:lnTo>
                    <a:lnTo>
                      <a:pt x="131" y="174"/>
                    </a:lnTo>
                    <a:lnTo>
                      <a:pt x="130" y="175"/>
                    </a:lnTo>
                    <a:lnTo>
                      <a:pt x="129" y="177"/>
                    </a:lnTo>
                    <a:lnTo>
                      <a:pt x="128" y="177"/>
                    </a:lnTo>
                    <a:lnTo>
                      <a:pt x="123" y="180"/>
                    </a:lnTo>
                    <a:lnTo>
                      <a:pt x="118" y="183"/>
                    </a:lnTo>
                    <a:lnTo>
                      <a:pt x="112" y="184"/>
                    </a:lnTo>
                    <a:lnTo>
                      <a:pt x="108" y="185"/>
                    </a:lnTo>
                    <a:lnTo>
                      <a:pt x="107" y="185"/>
                    </a:lnTo>
                    <a:lnTo>
                      <a:pt x="108" y="185"/>
                    </a:lnTo>
                    <a:lnTo>
                      <a:pt x="108" y="185"/>
                    </a:lnTo>
                    <a:lnTo>
                      <a:pt x="109" y="184"/>
                    </a:lnTo>
                    <a:lnTo>
                      <a:pt x="111" y="183"/>
                    </a:lnTo>
                    <a:lnTo>
                      <a:pt x="113" y="182"/>
                    </a:lnTo>
                    <a:lnTo>
                      <a:pt x="114" y="181"/>
                    </a:lnTo>
                    <a:lnTo>
                      <a:pt x="114" y="179"/>
                    </a:lnTo>
                    <a:lnTo>
                      <a:pt x="114" y="178"/>
                    </a:lnTo>
                    <a:lnTo>
                      <a:pt x="115" y="177"/>
                    </a:lnTo>
                    <a:lnTo>
                      <a:pt x="115" y="175"/>
                    </a:lnTo>
                    <a:lnTo>
                      <a:pt x="115" y="174"/>
                    </a:lnTo>
                    <a:lnTo>
                      <a:pt x="119" y="171"/>
                    </a:lnTo>
                    <a:lnTo>
                      <a:pt x="123" y="169"/>
                    </a:lnTo>
                    <a:lnTo>
                      <a:pt x="126" y="167"/>
                    </a:lnTo>
                    <a:lnTo>
                      <a:pt x="127" y="165"/>
                    </a:lnTo>
                    <a:lnTo>
                      <a:pt x="127" y="164"/>
                    </a:lnTo>
                    <a:lnTo>
                      <a:pt x="126" y="163"/>
                    </a:lnTo>
                    <a:lnTo>
                      <a:pt x="126" y="160"/>
                    </a:lnTo>
                    <a:lnTo>
                      <a:pt x="127" y="159"/>
                    </a:lnTo>
                    <a:lnTo>
                      <a:pt x="131" y="156"/>
                    </a:lnTo>
                    <a:lnTo>
                      <a:pt x="136" y="154"/>
                    </a:lnTo>
                    <a:lnTo>
                      <a:pt x="141" y="151"/>
                    </a:lnTo>
                    <a:lnTo>
                      <a:pt x="141" y="150"/>
                    </a:lnTo>
                    <a:lnTo>
                      <a:pt x="141" y="150"/>
                    </a:lnTo>
                    <a:lnTo>
                      <a:pt x="139" y="151"/>
                    </a:lnTo>
                    <a:lnTo>
                      <a:pt x="138" y="151"/>
                    </a:lnTo>
                    <a:lnTo>
                      <a:pt x="135" y="153"/>
                    </a:lnTo>
                    <a:lnTo>
                      <a:pt x="134" y="153"/>
                    </a:lnTo>
                    <a:lnTo>
                      <a:pt x="130" y="155"/>
                    </a:lnTo>
                    <a:lnTo>
                      <a:pt x="125" y="158"/>
                    </a:lnTo>
                    <a:lnTo>
                      <a:pt x="121" y="160"/>
                    </a:lnTo>
                    <a:lnTo>
                      <a:pt x="117" y="159"/>
                    </a:lnTo>
                    <a:lnTo>
                      <a:pt x="116" y="158"/>
                    </a:lnTo>
                    <a:lnTo>
                      <a:pt x="116" y="155"/>
                    </a:lnTo>
                    <a:lnTo>
                      <a:pt x="118" y="152"/>
                    </a:lnTo>
                    <a:lnTo>
                      <a:pt x="119" y="149"/>
                    </a:lnTo>
                    <a:lnTo>
                      <a:pt x="120" y="147"/>
                    </a:lnTo>
                    <a:lnTo>
                      <a:pt x="119" y="146"/>
                    </a:lnTo>
                    <a:lnTo>
                      <a:pt x="117" y="147"/>
                    </a:lnTo>
                    <a:lnTo>
                      <a:pt x="115" y="149"/>
                    </a:lnTo>
                    <a:lnTo>
                      <a:pt x="114" y="153"/>
                    </a:lnTo>
                    <a:lnTo>
                      <a:pt x="113" y="156"/>
                    </a:lnTo>
                    <a:lnTo>
                      <a:pt x="111" y="158"/>
                    </a:lnTo>
                    <a:lnTo>
                      <a:pt x="108" y="161"/>
                    </a:lnTo>
                    <a:lnTo>
                      <a:pt x="103" y="164"/>
                    </a:lnTo>
                    <a:lnTo>
                      <a:pt x="99" y="166"/>
                    </a:lnTo>
                    <a:lnTo>
                      <a:pt x="99" y="166"/>
                    </a:lnTo>
                    <a:lnTo>
                      <a:pt x="99" y="165"/>
                    </a:lnTo>
                    <a:lnTo>
                      <a:pt x="96" y="167"/>
                    </a:lnTo>
                    <a:lnTo>
                      <a:pt x="96" y="167"/>
                    </a:lnTo>
                    <a:lnTo>
                      <a:pt x="95" y="168"/>
                    </a:lnTo>
                    <a:lnTo>
                      <a:pt x="96" y="168"/>
                    </a:lnTo>
                    <a:lnTo>
                      <a:pt x="92" y="171"/>
                    </a:lnTo>
                    <a:lnTo>
                      <a:pt x="85" y="176"/>
                    </a:lnTo>
                    <a:lnTo>
                      <a:pt x="85" y="176"/>
                    </a:lnTo>
                    <a:lnTo>
                      <a:pt x="80" y="178"/>
                    </a:lnTo>
                    <a:lnTo>
                      <a:pt x="79" y="178"/>
                    </a:lnTo>
                    <a:lnTo>
                      <a:pt x="79" y="178"/>
                    </a:lnTo>
                    <a:lnTo>
                      <a:pt x="81" y="175"/>
                    </a:lnTo>
                    <a:lnTo>
                      <a:pt x="87" y="169"/>
                    </a:lnTo>
                    <a:lnTo>
                      <a:pt x="85" y="170"/>
                    </a:lnTo>
                    <a:lnTo>
                      <a:pt x="84" y="170"/>
                    </a:lnTo>
                    <a:lnTo>
                      <a:pt x="80" y="169"/>
                    </a:lnTo>
                    <a:lnTo>
                      <a:pt x="79" y="167"/>
                    </a:lnTo>
                    <a:lnTo>
                      <a:pt x="78" y="165"/>
                    </a:lnTo>
                    <a:lnTo>
                      <a:pt x="76" y="164"/>
                    </a:lnTo>
                    <a:lnTo>
                      <a:pt x="74" y="164"/>
                    </a:lnTo>
                    <a:lnTo>
                      <a:pt x="70" y="165"/>
                    </a:lnTo>
                    <a:lnTo>
                      <a:pt x="66" y="168"/>
                    </a:lnTo>
                    <a:lnTo>
                      <a:pt x="63" y="169"/>
                    </a:lnTo>
                    <a:lnTo>
                      <a:pt x="60" y="170"/>
                    </a:lnTo>
                    <a:lnTo>
                      <a:pt x="57" y="168"/>
                    </a:lnTo>
                    <a:lnTo>
                      <a:pt x="57" y="167"/>
                    </a:lnTo>
                    <a:lnTo>
                      <a:pt x="58" y="165"/>
                    </a:lnTo>
                    <a:lnTo>
                      <a:pt x="60" y="164"/>
                    </a:lnTo>
                    <a:lnTo>
                      <a:pt x="63" y="163"/>
                    </a:lnTo>
                    <a:lnTo>
                      <a:pt x="66" y="161"/>
                    </a:lnTo>
                    <a:lnTo>
                      <a:pt x="68" y="160"/>
                    </a:lnTo>
                    <a:lnTo>
                      <a:pt x="71" y="157"/>
                    </a:lnTo>
                    <a:lnTo>
                      <a:pt x="74" y="153"/>
                    </a:lnTo>
                    <a:lnTo>
                      <a:pt x="75" y="149"/>
                    </a:lnTo>
                    <a:lnTo>
                      <a:pt x="75" y="146"/>
                    </a:lnTo>
                    <a:lnTo>
                      <a:pt x="73" y="145"/>
                    </a:lnTo>
                    <a:lnTo>
                      <a:pt x="71" y="146"/>
                    </a:lnTo>
                    <a:lnTo>
                      <a:pt x="68" y="148"/>
                    </a:lnTo>
                    <a:lnTo>
                      <a:pt x="66" y="150"/>
                    </a:lnTo>
                    <a:lnTo>
                      <a:pt x="63" y="152"/>
                    </a:lnTo>
                    <a:lnTo>
                      <a:pt x="58" y="155"/>
                    </a:lnTo>
                    <a:lnTo>
                      <a:pt x="51" y="158"/>
                    </a:lnTo>
                    <a:lnTo>
                      <a:pt x="44" y="162"/>
                    </a:lnTo>
                    <a:lnTo>
                      <a:pt x="28" y="173"/>
                    </a:lnTo>
                    <a:lnTo>
                      <a:pt x="19" y="177"/>
                    </a:lnTo>
                    <a:lnTo>
                      <a:pt x="11" y="182"/>
                    </a:lnTo>
                    <a:lnTo>
                      <a:pt x="5" y="186"/>
                    </a:lnTo>
                    <a:lnTo>
                      <a:pt x="0" y="189"/>
                    </a:lnTo>
                    <a:lnTo>
                      <a:pt x="1" y="188"/>
                    </a:lnTo>
                    <a:lnTo>
                      <a:pt x="39" y="160"/>
                    </a:lnTo>
                    <a:lnTo>
                      <a:pt x="79" y="133"/>
                    </a:lnTo>
                    <a:lnTo>
                      <a:pt x="120" y="109"/>
                    </a:lnTo>
                    <a:lnTo>
                      <a:pt x="163" y="87"/>
                    </a:lnTo>
                    <a:lnTo>
                      <a:pt x="207" y="67"/>
                    </a:lnTo>
                    <a:lnTo>
                      <a:pt x="252" y="50"/>
                    </a:lnTo>
                    <a:lnTo>
                      <a:pt x="298" y="35"/>
                    </a:lnTo>
                    <a:lnTo>
                      <a:pt x="346" y="23"/>
                    </a:lnTo>
                    <a:lnTo>
                      <a:pt x="394" y="13"/>
                    </a:lnTo>
                    <a:lnTo>
                      <a:pt x="444" y="6"/>
                    </a:lnTo>
                    <a:lnTo>
                      <a:pt x="494" y="2"/>
                    </a:lnTo>
                    <a:lnTo>
                      <a:pt x="545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73"/>
              <p:cNvSpPr>
                <a:spLocks noEditPoints="1"/>
              </p:cNvSpPr>
              <p:nvPr/>
            </p:nvSpPr>
            <p:spPr bwMode="auto">
              <a:xfrm>
                <a:off x="5601687" y="2000781"/>
                <a:ext cx="681514" cy="346081"/>
              </a:xfrm>
              <a:custGeom>
                <a:avLst/>
                <a:gdLst/>
                <a:ahLst/>
                <a:cxnLst>
                  <a:cxn ang="0">
                    <a:pos x="231" y="109"/>
                  </a:cxn>
                  <a:cxn ang="0">
                    <a:pos x="227" y="107"/>
                  </a:cxn>
                  <a:cxn ang="0">
                    <a:pos x="206" y="95"/>
                  </a:cxn>
                  <a:cxn ang="0">
                    <a:pos x="159" y="78"/>
                  </a:cxn>
                  <a:cxn ang="0">
                    <a:pos x="139" y="56"/>
                  </a:cxn>
                  <a:cxn ang="0">
                    <a:pos x="139" y="56"/>
                  </a:cxn>
                  <a:cxn ang="0">
                    <a:pos x="58" y="32"/>
                  </a:cxn>
                  <a:cxn ang="0">
                    <a:pos x="61" y="32"/>
                  </a:cxn>
                  <a:cxn ang="0">
                    <a:pos x="58" y="31"/>
                  </a:cxn>
                  <a:cxn ang="0">
                    <a:pos x="54" y="30"/>
                  </a:cxn>
                  <a:cxn ang="0">
                    <a:pos x="3" y="0"/>
                  </a:cxn>
                  <a:cxn ang="0">
                    <a:pos x="16" y="6"/>
                  </a:cxn>
                  <a:cxn ang="0">
                    <a:pos x="55" y="20"/>
                  </a:cxn>
                  <a:cxn ang="0">
                    <a:pos x="128" y="50"/>
                  </a:cxn>
                  <a:cxn ang="0">
                    <a:pos x="139" y="56"/>
                  </a:cxn>
                  <a:cxn ang="0">
                    <a:pos x="163" y="69"/>
                  </a:cxn>
                  <a:cxn ang="0">
                    <a:pos x="151" y="64"/>
                  </a:cxn>
                  <a:cxn ang="0">
                    <a:pos x="101" y="41"/>
                  </a:cxn>
                  <a:cxn ang="0">
                    <a:pos x="90" y="37"/>
                  </a:cxn>
                  <a:cxn ang="0">
                    <a:pos x="93" y="40"/>
                  </a:cxn>
                  <a:cxn ang="0">
                    <a:pos x="100" y="43"/>
                  </a:cxn>
                  <a:cxn ang="0">
                    <a:pos x="162" y="72"/>
                  </a:cxn>
                  <a:cxn ang="0">
                    <a:pos x="191" y="85"/>
                  </a:cxn>
                  <a:cxn ang="0">
                    <a:pos x="192" y="85"/>
                  </a:cxn>
                  <a:cxn ang="0">
                    <a:pos x="195" y="87"/>
                  </a:cxn>
                  <a:cxn ang="0">
                    <a:pos x="207" y="96"/>
                  </a:cxn>
                  <a:cxn ang="0">
                    <a:pos x="225" y="106"/>
                  </a:cxn>
                  <a:cxn ang="0">
                    <a:pos x="230" y="109"/>
                  </a:cxn>
                  <a:cxn ang="0">
                    <a:pos x="232" y="111"/>
                  </a:cxn>
                  <a:cxn ang="0">
                    <a:pos x="252" y="124"/>
                  </a:cxn>
                  <a:cxn ang="0">
                    <a:pos x="255" y="127"/>
                  </a:cxn>
                  <a:cxn ang="0">
                    <a:pos x="250" y="124"/>
                  </a:cxn>
                  <a:cxn ang="0">
                    <a:pos x="227" y="110"/>
                  </a:cxn>
                  <a:cxn ang="0">
                    <a:pos x="211" y="105"/>
                  </a:cxn>
                  <a:cxn ang="0">
                    <a:pos x="214" y="106"/>
                  </a:cxn>
                  <a:cxn ang="0">
                    <a:pos x="217" y="107"/>
                  </a:cxn>
                  <a:cxn ang="0">
                    <a:pos x="224" y="111"/>
                  </a:cxn>
                  <a:cxn ang="0">
                    <a:pos x="242" y="125"/>
                  </a:cxn>
                  <a:cxn ang="0">
                    <a:pos x="246" y="128"/>
                  </a:cxn>
                  <a:cxn ang="0">
                    <a:pos x="247" y="130"/>
                  </a:cxn>
                  <a:cxn ang="0">
                    <a:pos x="218" y="113"/>
                  </a:cxn>
                  <a:cxn ang="0">
                    <a:pos x="215" y="112"/>
                  </a:cxn>
                  <a:cxn ang="0">
                    <a:pos x="217" y="115"/>
                  </a:cxn>
                  <a:cxn ang="0">
                    <a:pos x="208" y="108"/>
                  </a:cxn>
                  <a:cxn ang="0">
                    <a:pos x="203" y="105"/>
                  </a:cxn>
                  <a:cxn ang="0">
                    <a:pos x="209" y="111"/>
                  </a:cxn>
                  <a:cxn ang="0">
                    <a:pos x="205" y="109"/>
                  </a:cxn>
                  <a:cxn ang="0">
                    <a:pos x="196" y="104"/>
                  </a:cxn>
                  <a:cxn ang="0">
                    <a:pos x="196" y="106"/>
                  </a:cxn>
                  <a:cxn ang="0">
                    <a:pos x="168" y="84"/>
                  </a:cxn>
                  <a:cxn ang="0">
                    <a:pos x="162" y="80"/>
                  </a:cxn>
                  <a:cxn ang="0">
                    <a:pos x="164" y="82"/>
                  </a:cxn>
                  <a:cxn ang="0">
                    <a:pos x="160" y="81"/>
                  </a:cxn>
                  <a:cxn ang="0">
                    <a:pos x="145" y="72"/>
                  </a:cxn>
                  <a:cxn ang="0">
                    <a:pos x="119" y="59"/>
                  </a:cxn>
                  <a:cxn ang="0">
                    <a:pos x="61" y="35"/>
                  </a:cxn>
                  <a:cxn ang="0">
                    <a:pos x="50" y="30"/>
                  </a:cxn>
                  <a:cxn ang="0">
                    <a:pos x="49" y="29"/>
                  </a:cxn>
                  <a:cxn ang="0">
                    <a:pos x="24" y="19"/>
                  </a:cxn>
                  <a:cxn ang="0">
                    <a:pos x="5" y="10"/>
                  </a:cxn>
                  <a:cxn ang="0">
                    <a:pos x="1" y="1"/>
                  </a:cxn>
                </a:cxnLst>
                <a:rect l="0" t="0" r="r" b="b"/>
                <a:pathLst>
                  <a:path w="256" h="130">
                    <a:moveTo>
                      <a:pt x="231" y="109"/>
                    </a:moveTo>
                    <a:lnTo>
                      <a:pt x="231" y="110"/>
                    </a:lnTo>
                    <a:lnTo>
                      <a:pt x="231" y="109"/>
                    </a:lnTo>
                    <a:close/>
                    <a:moveTo>
                      <a:pt x="227" y="107"/>
                    </a:moveTo>
                    <a:lnTo>
                      <a:pt x="230" y="108"/>
                    </a:lnTo>
                    <a:lnTo>
                      <a:pt x="227" y="107"/>
                    </a:lnTo>
                    <a:close/>
                    <a:moveTo>
                      <a:pt x="206" y="95"/>
                    </a:moveTo>
                    <a:lnTo>
                      <a:pt x="207" y="95"/>
                    </a:lnTo>
                    <a:lnTo>
                      <a:pt x="206" y="95"/>
                    </a:lnTo>
                    <a:lnTo>
                      <a:pt x="206" y="95"/>
                    </a:lnTo>
                    <a:close/>
                    <a:moveTo>
                      <a:pt x="159" y="78"/>
                    </a:moveTo>
                    <a:lnTo>
                      <a:pt x="159" y="78"/>
                    </a:lnTo>
                    <a:lnTo>
                      <a:pt x="160" y="79"/>
                    </a:lnTo>
                    <a:lnTo>
                      <a:pt x="159" y="78"/>
                    </a:lnTo>
                    <a:close/>
                    <a:moveTo>
                      <a:pt x="139" y="56"/>
                    </a:moveTo>
                    <a:lnTo>
                      <a:pt x="140" y="56"/>
                    </a:lnTo>
                    <a:lnTo>
                      <a:pt x="140" y="57"/>
                    </a:lnTo>
                    <a:lnTo>
                      <a:pt x="139" y="56"/>
                    </a:lnTo>
                    <a:close/>
                    <a:moveTo>
                      <a:pt x="51" y="30"/>
                    </a:moveTo>
                    <a:lnTo>
                      <a:pt x="54" y="31"/>
                    </a:lnTo>
                    <a:lnTo>
                      <a:pt x="58" y="32"/>
                    </a:lnTo>
                    <a:lnTo>
                      <a:pt x="60" y="33"/>
                    </a:lnTo>
                    <a:lnTo>
                      <a:pt x="61" y="33"/>
                    </a:lnTo>
                    <a:lnTo>
                      <a:pt x="61" y="32"/>
                    </a:lnTo>
                    <a:lnTo>
                      <a:pt x="60" y="32"/>
                    </a:lnTo>
                    <a:lnTo>
                      <a:pt x="59" y="32"/>
                    </a:lnTo>
                    <a:lnTo>
                      <a:pt x="58" y="31"/>
                    </a:lnTo>
                    <a:lnTo>
                      <a:pt x="56" y="31"/>
                    </a:lnTo>
                    <a:lnTo>
                      <a:pt x="55" y="31"/>
                    </a:lnTo>
                    <a:lnTo>
                      <a:pt x="54" y="30"/>
                    </a:lnTo>
                    <a:lnTo>
                      <a:pt x="53" y="30"/>
                    </a:lnTo>
                    <a:lnTo>
                      <a:pt x="51" y="30"/>
                    </a:lnTo>
                    <a:close/>
                    <a:moveTo>
                      <a:pt x="3" y="0"/>
                    </a:moveTo>
                    <a:lnTo>
                      <a:pt x="6" y="1"/>
                    </a:lnTo>
                    <a:lnTo>
                      <a:pt x="9" y="3"/>
                    </a:lnTo>
                    <a:lnTo>
                      <a:pt x="16" y="6"/>
                    </a:lnTo>
                    <a:lnTo>
                      <a:pt x="29" y="11"/>
                    </a:lnTo>
                    <a:lnTo>
                      <a:pt x="42" y="16"/>
                    </a:lnTo>
                    <a:lnTo>
                      <a:pt x="55" y="20"/>
                    </a:lnTo>
                    <a:lnTo>
                      <a:pt x="54" y="18"/>
                    </a:lnTo>
                    <a:lnTo>
                      <a:pt x="92" y="33"/>
                    </a:lnTo>
                    <a:lnTo>
                      <a:pt x="128" y="50"/>
                    </a:lnTo>
                    <a:lnTo>
                      <a:pt x="130" y="51"/>
                    </a:lnTo>
                    <a:lnTo>
                      <a:pt x="139" y="56"/>
                    </a:lnTo>
                    <a:lnTo>
                      <a:pt x="139" y="56"/>
                    </a:lnTo>
                    <a:lnTo>
                      <a:pt x="165" y="70"/>
                    </a:lnTo>
                    <a:lnTo>
                      <a:pt x="164" y="70"/>
                    </a:lnTo>
                    <a:lnTo>
                      <a:pt x="163" y="69"/>
                    </a:lnTo>
                    <a:lnTo>
                      <a:pt x="163" y="69"/>
                    </a:lnTo>
                    <a:lnTo>
                      <a:pt x="157" y="66"/>
                    </a:lnTo>
                    <a:lnTo>
                      <a:pt x="151" y="64"/>
                    </a:lnTo>
                    <a:lnTo>
                      <a:pt x="113" y="46"/>
                    </a:lnTo>
                    <a:lnTo>
                      <a:pt x="107" y="43"/>
                    </a:lnTo>
                    <a:lnTo>
                      <a:pt x="101" y="41"/>
                    </a:lnTo>
                    <a:lnTo>
                      <a:pt x="94" y="38"/>
                    </a:lnTo>
                    <a:lnTo>
                      <a:pt x="92" y="37"/>
                    </a:lnTo>
                    <a:lnTo>
                      <a:pt x="90" y="37"/>
                    </a:lnTo>
                    <a:lnTo>
                      <a:pt x="90" y="38"/>
                    </a:lnTo>
                    <a:lnTo>
                      <a:pt x="91" y="38"/>
                    </a:lnTo>
                    <a:lnTo>
                      <a:pt x="93" y="40"/>
                    </a:lnTo>
                    <a:lnTo>
                      <a:pt x="96" y="41"/>
                    </a:lnTo>
                    <a:lnTo>
                      <a:pt x="98" y="42"/>
                    </a:lnTo>
                    <a:lnTo>
                      <a:pt x="100" y="43"/>
                    </a:lnTo>
                    <a:lnTo>
                      <a:pt x="124" y="54"/>
                    </a:lnTo>
                    <a:lnTo>
                      <a:pt x="149" y="65"/>
                    </a:lnTo>
                    <a:lnTo>
                      <a:pt x="162" y="72"/>
                    </a:lnTo>
                    <a:lnTo>
                      <a:pt x="175" y="78"/>
                    </a:lnTo>
                    <a:lnTo>
                      <a:pt x="188" y="84"/>
                    </a:lnTo>
                    <a:lnTo>
                      <a:pt x="191" y="85"/>
                    </a:lnTo>
                    <a:lnTo>
                      <a:pt x="193" y="87"/>
                    </a:lnTo>
                    <a:lnTo>
                      <a:pt x="192" y="86"/>
                    </a:lnTo>
                    <a:lnTo>
                      <a:pt x="192" y="85"/>
                    </a:lnTo>
                    <a:lnTo>
                      <a:pt x="193" y="85"/>
                    </a:lnTo>
                    <a:lnTo>
                      <a:pt x="194" y="86"/>
                    </a:lnTo>
                    <a:lnTo>
                      <a:pt x="195" y="87"/>
                    </a:lnTo>
                    <a:lnTo>
                      <a:pt x="196" y="88"/>
                    </a:lnTo>
                    <a:lnTo>
                      <a:pt x="197" y="89"/>
                    </a:lnTo>
                    <a:lnTo>
                      <a:pt x="207" y="96"/>
                    </a:lnTo>
                    <a:lnTo>
                      <a:pt x="207" y="95"/>
                    </a:lnTo>
                    <a:lnTo>
                      <a:pt x="216" y="100"/>
                    </a:lnTo>
                    <a:lnTo>
                      <a:pt x="225" y="106"/>
                    </a:lnTo>
                    <a:lnTo>
                      <a:pt x="227" y="107"/>
                    </a:lnTo>
                    <a:lnTo>
                      <a:pt x="227" y="107"/>
                    </a:lnTo>
                    <a:lnTo>
                      <a:pt x="230" y="109"/>
                    </a:lnTo>
                    <a:lnTo>
                      <a:pt x="230" y="108"/>
                    </a:lnTo>
                    <a:lnTo>
                      <a:pt x="233" y="111"/>
                    </a:lnTo>
                    <a:lnTo>
                      <a:pt x="232" y="111"/>
                    </a:lnTo>
                    <a:lnTo>
                      <a:pt x="234" y="112"/>
                    </a:lnTo>
                    <a:lnTo>
                      <a:pt x="241" y="117"/>
                    </a:lnTo>
                    <a:lnTo>
                      <a:pt x="252" y="124"/>
                    </a:lnTo>
                    <a:lnTo>
                      <a:pt x="253" y="125"/>
                    </a:lnTo>
                    <a:lnTo>
                      <a:pt x="255" y="126"/>
                    </a:lnTo>
                    <a:lnTo>
                      <a:pt x="255" y="127"/>
                    </a:lnTo>
                    <a:lnTo>
                      <a:pt x="256" y="127"/>
                    </a:lnTo>
                    <a:lnTo>
                      <a:pt x="256" y="128"/>
                    </a:lnTo>
                    <a:lnTo>
                      <a:pt x="250" y="124"/>
                    </a:lnTo>
                    <a:lnTo>
                      <a:pt x="242" y="120"/>
                    </a:lnTo>
                    <a:lnTo>
                      <a:pt x="235" y="114"/>
                    </a:lnTo>
                    <a:lnTo>
                      <a:pt x="227" y="110"/>
                    </a:lnTo>
                    <a:lnTo>
                      <a:pt x="219" y="107"/>
                    </a:lnTo>
                    <a:lnTo>
                      <a:pt x="212" y="105"/>
                    </a:lnTo>
                    <a:lnTo>
                      <a:pt x="211" y="105"/>
                    </a:lnTo>
                    <a:lnTo>
                      <a:pt x="212" y="105"/>
                    </a:lnTo>
                    <a:lnTo>
                      <a:pt x="213" y="106"/>
                    </a:lnTo>
                    <a:lnTo>
                      <a:pt x="214" y="106"/>
                    </a:lnTo>
                    <a:lnTo>
                      <a:pt x="216" y="107"/>
                    </a:lnTo>
                    <a:lnTo>
                      <a:pt x="217" y="107"/>
                    </a:lnTo>
                    <a:lnTo>
                      <a:pt x="217" y="107"/>
                    </a:lnTo>
                    <a:lnTo>
                      <a:pt x="219" y="109"/>
                    </a:lnTo>
                    <a:lnTo>
                      <a:pt x="221" y="110"/>
                    </a:lnTo>
                    <a:lnTo>
                      <a:pt x="224" y="111"/>
                    </a:lnTo>
                    <a:lnTo>
                      <a:pt x="233" y="118"/>
                    </a:lnTo>
                    <a:lnTo>
                      <a:pt x="241" y="124"/>
                    </a:lnTo>
                    <a:lnTo>
                      <a:pt x="242" y="125"/>
                    </a:lnTo>
                    <a:lnTo>
                      <a:pt x="243" y="125"/>
                    </a:lnTo>
                    <a:lnTo>
                      <a:pt x="245" y="127"/>
                    </a:lnTo>
                    <a:lnTo>
                      <a:pt x="246" y="128"/>
                    </a:lnTo>
                    <a:lnTo>
                      <a:pt x="247" y="129"/>
                    </a:lnTo>
                    <a:lnTo>
                      <a:pt x="248" y="130"/>
                    </a:lnTo>
                    <a:lnTo>
                      <a:pt x="247" y="130"/>
                    </a:lnTo>
                    <a:lnTo>
                      <a:pt x="236" y="124"/>
                    </a:lnTo>
                    <a:lnTo>
                      <a:pt x="225" y="118"/>
                    </a:lnTo>
                    <a:lnTo>
                      <a:pt x="218" y="113"/>
                    </a:lnTo>
                    <a:lnTo>
                      <a:pt x="214" y="111"/>
                    </a:lnTo>
                    <a:lnTo>
                      <a:pt x="214" y="111"/>
                    </a:lnTo>
                    <a:lnTo>
                      <a:pt x="215" y="112"/>
                    </a:lnTo>
                    <a:lnTo>
                      <a:pt x="215" y="113"/>
                    </a:lnTo>
                    <a:lnTo>
                      <a:pt x="216" y="113"/>
                    </a:lnTo>
                    <a:lnTo>
                      <a:pt x="217" y="115"/>
                    </a:lnTo>
                    <a:lnTo>
                      <a:pt x="217" y="116"/>
                    </a:lnTo>
                    <a:lnTo>
                      <a:pt x="212" y="112"/>
                    </a:lnTo>
                    <a:lnTo>
                      <a:pt x="208" y="108"/>
                    </a:lnTo>
                    <a:lnTo>
                      <a:pt x="203" y="104"/>
                    </a:lnTo>
                    <a:lnTo>
                      <a:pt x="202" y="104"/>
                    </a:lnTo>
                    <a:lnTo>
                      <a:pt x="203" y="105"/>
                    </a:lnTo>
                    <a:lnTo>
                      <a:pt x="205" y="107"/>
                    </a:lnTo>
                    <a:lnTo>
                      <a:pt x="207" y="109"/>
                    </a:lnTo>
                    <a:lnTo>
                      <a:pt x="209" y="111"/>
                    </a:lnTo>
                    <a:lnTo>
                      <a:pt x="211" y="112"/>
                    </a:lnTo>
                    <a:lnTo>
                      <a:pt x="209" y="112"/>
                    </a:lnTo>
                    <a:lnTo>
                      <a:pt x="205" y="109"/>
                    </a:lnTo>
                    <a:lnTo>
                      <a:pt x="201" y="106"/>
                    </a:lnTo>
                    <a:lnTo>
                      <a:pt x="196" y="102"/>
                    </a:lnTo>
                    <a:lnTo>
                      <a:pt x="196" y="104"/>
                    </a:lnTo>
                    <a:lnTo>
                      <a:pt x="197" y="105"/>
                    </a:lnTo>
                    <a:lnTo>
                      <a:pt x="197" y="106"/>
                    </a:lnTo>
                    <a:lnTo>
                      <a:pt x="196" y="106"/>
                    </a:lnTo>
                    <a:lnTo>
                      <a:pt x="187" y="99"/>
                    </a:lnTo>
                    <a:lnTo>
                      <a:pt x="177" y="92"/>
                    </a:lnTo>
                    <a:lnTo>
                      <a:pt x="168" y="84"/>
                    </a:lnTo>
                    <a:lnTo>
                      <a:pt x="160" y="79"/>
                    </a:lnTo>
                    <a:lnTo>
                      <a:pt x="161" y="80"/>
                    </a:lnTo>
                    <a:lnTo>
                      <a:pt x="162" y="80"/>
                    </a:lnTo>
                    <a:lnTo>
                      <a:pt x="163" y="81"/>
                    </a:lnTo>
                    <a:lnTo>
                      <a:pt x="164" y="82"/>
                    </a:lnTo>
                    <a:lnTo>
                      <a:pt x="164" y="82"/>
                    </a:lnTo>
                    <a:lnTo>
                      <a:pt x="164" y="83"/>
                    </a:lnTo>
                    <a:lnTo>
                      <a:pt x="164" y="83"/>
                    </a:lnTo>
                    <a:lnTo>
                      <a:pt x="160" y="81"/>
                    </a:lnTo>
                    <a:lnTo>
                      <a:pt x="155" y="79"/>
                    </a:lnTo>
                    <a:lnTo>
                      <a:pt x="150" y="75"/>
                    </a:lnTo>
                    <a:lnTo>
                      <a:pt x="145" y="72"/>
                    </a:lnTo>
                    <a:lnTo>
                      <a:pt x="141" y="69"/>
                    </a:lnTo>
                    <a:lnTo>
                      <a:pt x="142" y="71"/>
                    </a:lnTo>
                    <a:lnTo>
                      <a:pt x="119" y="59"/>
                    </a:lnTo>
                    <a:lnTo>
                      <a:pt x="92" y="48"/>
                    </a:lnTo>
                    <a:lnTo>
                      <a:pt x="65" y="36"/>
                    </a:lnTo>
                    <a:lnTo>
                      <a:pt x="61" y="35"/>
                    </a:lnTo>
                    <a:lnTo>
                      <a:pt x="53" y="32"/>
                    </a:lnTo>
                    <a:lnTo>
                      <a:pt x="51" y="30"/>
                    </a:lnTo>
                    <a:lnTo>
                      <a:pt x="50" y="30"/>
                    </a:lnTo>
                    <a:lnTo>
                      <a:pt x="50" y="29"/>
                    </a:lnTo>
                    <a:lnTo>
                      <a:pt x="49" y="29"/>
                    </a:lnTo>
                    <a:lnTo>
                      <a:pt x="49" y="29"/>
                    </a:lnTo>
                    <a:lnTo>
                      <a:pt x="37" y="24"/>
                    </a:lnTo>
                    <a:lnTo>
                      <a:pt x="36" y="24"/>
                    </a:lnTo>
                    <a:lnTo>
                      <a:pt x="24" y="19"/>
                    </a:lnTo>
                    <a:lnTo>
                      <a:pt x="12" y="14"/>
                    </a:lnTo>
                    <a:lnTo>
                      <a:pt x="9" y="12"/>
                    </a:lnTo>
                    <a:lnTo>
                      <a:pt x="5" y="10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74"/>
              <p:cNvSpPr>
                <a:spLocks/>
              </p:cNvSpPr>
              <p:nvPr/>
            </p:nvSpPr>
            <p:spPr bwMode="auto">
              <a:xfrm>
                <a:off x="6229958" y="2304268"/>
                <a:ext cx="726772" cy="77735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77" y="55"/>
                  </a:cxn>
                  <a:cxn ang="0">
                    <a:pos x="144" y="117"/>
                  </a:cxn>
                  <a:cxn ang="0">
                    <a:pos x="174" y="151"/>
                  </a:cxn>
                  <a:cxn ang="0">
                    <a:pos x="221" y="210"/>
                  </a:cxn>
                  <a:cxn ang="0">
                    <a:pos x="254" y="259"/>
                  </a:cxn>
                  <a:cxn ang="0">
                    <a:pos x="266" y="281"/>
                  </a:cxn>
                  <a:cxn ang="0">
                    <a:pos x="270" y="286"/>
                  </a:cxn>
                  <a:cxn ang="0">
                    <a:pos x="273" y="291"/>
                  </a:cxn>
                  <a:cxn ang="0">
                    <a:pos x="272" y="291"/>
                  </a:cxn>
                  <a:cxn ang="0">
                    <a:pos x="260" y="285"/>
                  </a:cxn>
                  <a:cxn ang="0">
                    <a:pos x="260" y="285"/>
                  </a:cxn>
                  <a:cxn ang="0">
                    <a:pos x="252" y="276"/>
                  </a:cxn>
                  <a:cxn ang="0">
                    <a:pos x="234" y="247"/>
                  </a:cxn>
                  <a:cxn ang="0">
                    <a:pos x="224" y="238"/>
                  </a:cxn>
                  <a:cxn ang="0">
                    <a:pos x="217" y="229"/>
                  </a:cxn>
                  <a:cxn ang="0">
                    <a:pos x="210" y="216"/>
                  </a:cxn>
                  <a:cxn ang="0">
                    <a:pos x="209" y="210"/>
                  </a:cxn>
                  <a:cxn ang="0">
                    <a:pos x="204" y="199"/>
                  </a:cxn>
                  <a:cxn ang="0">
                    <a:pos x="198" y="185"/>
                  </a:cxn>
                  <a:cxn ang="0">
                    <a:pos x="190" y="176"/>
                  </a:cxn>
                  <a:cxn ang="0">
                    <a:pos x="181" y="165"/>
                  </a:cxn>
                  <a:cxn ang="0">
                    <a:pos x="172" y="156"/>
                  </a:cxn>
                  <a:cxn ang="0">
                    <a:pos x="165" y="152"/>
                  </a:cxn>
                  <a:cxn ang="0">
                    <a:pos x="157" y="150"/>
                  </a:cxn>
                  <a:cxn ang="0">
                    <a:pos x="148" y="144"/>
                  </a:cxn>
                  <a:cxn ang="0">
                    <a:pos x="143" y="139"/>
                  </a:cxn>
                  <a:cxn ang="0">
                    <a:pos x="143" y="137"/>
                  </a:cxn>
                  <a:cxn ang="0">
                    <a:pos x="147" y="136"/>
                  </a:cxn>
                  <a:cxn ang="0">
                    <a:pos x="147" y="133"/>
                  </a:cxn>
                  <a:cxn ang="0">
                    <a:pos x="138" y="125"/>
                  </a:cxn>
                  <a:cxn ang="0">
                    <a:pos x="133" y="122"/>
                  </a:cxn>
                  <a:cxn ang="0">
                    <a:pos x="133" y="116"/>
                  </a:cxn>
                  <a:cxn ang="0">
                    <a:pos x="130" y="114"/>
                  </a:cxn>
                  <a:cxn ang="0">
                    <a:pos x="131" y="116"/>
                  </a:cxn>
                  <a:cxn ang="0">
                    <a:pos x="119" y="102"/>
                  </a:cxn>
                  <a:cxn ang="0">
                    <a:pos x="114" y="97"/>
                  </a:cxn>
                  <a:cxn ang="0">
                    <a:pos x="103" y="86"/>
                  </a:cxn>
                  <a:cxn ang="0">
                    <a:pos x="99" y="82"/>
                  </a:cxn>
                  <a:cxn ang="0">
                    <a:pos x="79" y="64"/>
                  </a:cxn>
                  <a:cxn ang="0">
                    <a:pos x="67" y="52"/>
                  </a:cxn>
                  <a:cxn ang="0">
                    <a:pos x="54" y="40"/>
                  </a:cxn>
                  <a:cxn ang="0">
                    <a:pos x="34" y="28"/>
                  </a:cxn>
                  <a:cxn ang="0">
                    <a:pos x="23" y="21"/>
                  </a:cxn>
                  <a:cxn ang="0">
                    <a:pos x="22" y="20"/>
                  </a:cxn>
                  <a:cxn ang="0">
                    <a:pos x="20" y="20"/>
                  </a:cxn>
                  <a:cxn ang="0">
                    <a:pos x="19" y="18"/>
                  </a:cxn>
                  <a:cxn ang="0">
                    <a:pos x="15" y="15"/>
                  </a:cxn>
                  <a:cxn ang="0">
                    <a:pos x="14" y="1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6" y="7"/>
                  </a:cxn>
                  <a:cxn ang="0">
                    <a:pos x="11" y="11"/>
                  </a:cxn>
                  <a:cxn ang="0">
                    <a:pos x="13" y="12"/>
                  </a:cxn>
                  <a:cxn ang="0">
                    <a:pos x="41" y="31"/>
                  </a:cxn>
                  <a:cxn ang="0">
                    <a:pos x="43" y="33"/>
                  </a:cxn>
                  <a:cxn ang="0">
                    <a:pos x="45" y="33"/>
                  </a:cxn>
                  <a:cxn ang="0">
                    <a:pos x="45" y="33"/>
                  </a:cxn>
                  <a:cxn ang="0">
                    <a:pos x="26" y="15"/>
                  </a:cxn>
                  <a:cxn ang="0">
                    <a:pos x="3" y="0"/>
                  </a:cxn>
                </a:cxnLst>
                <a:rect l="0" t="0" r="r" b="b"/>
                <a:pathLst>
                  <a:path w="273" h="292">
                    <a:moveTo>
                      <a:pt x="3" y="0"/>
                    </a:moveTo>
                    <a:lnTo>
                      <a:pt x="5" y="0"/>
                    </a:lnTo>
                    <a:lnTo>
                      <a:pt x="42" y="26"/>
                    </a:lnTo>
                    <a:lnTo>
                      <a:pt x="77" y="55"/>
                    </a:lnTo>
                    <a:lnTo>
                      <a:pt x="111" y="84"/>
                    </a:lnTo>
                    <a:lnTo>
                      <a:pt x="144" y="117"/>
                    </a:lnTo>
                    <a:lnTo>
                      <a:pt x="174" y="150"/>
                    </a:lnTo>
                    <a:lnTo>
                      <a:pt x="174" y="151"/>
                    </a:lnTo>
                    <a:lnTo>
                      <a:pt x="198" y="180"/>
                    </a:lnTo>
                    <a:lnTo>
                      <a:pt x="221" y="210"/>
                    </a:lnTo>
                    <a:lnTo>
                      <a:pt x="242" y="240"/>
                    </a:lnTo>
                    <a:lnTo>
                      <a:pt x="254" y="259"/>
                    </a:lnTo>
                    <a:lnTo>
                      <a:pt x="265" y="279"/>
                    </a:lnTo>
                    <a:lnTo>
                      <a:pt x="266" y="281"/>
                    </a:lnTo>
                    <a:lnTo>
                      <a:pt x="268" y="284"/>
                    </a:lnTo>
                    <a:lnTo>
                      <a:pt x="270" y="286"/>
                    </a:lnTo>
                    <a:lnTo>
                      <a:pt x="271" y="289"/>
                    </a:lnTo>
                    <a:lnTo>
                      <a:pt x="273" y="291"/>
                    </a:lnTo>
                    <a:lnTo>
                      <a:pt x="273" y="292"/>
                    </a:lnTo>
                    <a:lnTo>
                      <a:pt x="272" y="291"/>
                    </a:lnTo>
                    <a:lnTo>
                      <a:pt x="266" y="288"/>
                    </a:lnTo>
                    <a:lnTo>
                      <a:pt x="260" y="285"/>
                    </a:lnTo>
                    <a:lnTo>
                      <a:pt x="260" y="285"/>
                    </a:lnTo>
                    <a:lnTo>
                      <a:pt x="260" y="285"/>
                    </a:lnTo>
                    <a:lnTo>
                      <a:pt x="259" y="285"/>
                    </a:lnTo>
                    <a:lnTo>
                      <a:pt x="252" y="276"/>
                    </a:lnTo>
                    <a:lnTo>
                      <a:pt x="240" y="255"/>
                    </a:lnTo>
                    <a:lnTo>
                      <a:pt x="234" y="247"/>
                    </a:lnTo>
                    <a:lnTo>
                      <a:pt x="229" y="242"/>
                    </a:lnTo>
                    <a:lnTo>
                      <a:pt x="224" y="238"/>
                    </a:lnTo>
                    <a:lnTo>
                      <a:pt x="221" y="233"/>
                    </a:lnTo>
                    <a:lnTo>
                      <a:pt x="217" y="229"/>
                    </a:lnTo>
                    <a:lnTo>
                      <a:pt x="213" y="223"/>
                    </a:lnTo>
                    <a:lnTo>
                      <a:pt x="210" y="216"/>
                    </a:lnTo>
                    <a:lnTo>
                      <a:pt x="211" y="215"/>
                    </a:lnTo>
                    <a:lnTo>
                      <a:pt x="209" y="210"/>
                    </a:lnTo>
                    <a:lnTo>
                      <a:pt x="207" y="206"/>
                    </a:lnTo>
                    <a:lnTo>
                      <a:pt x="204" y="199"/>
                    </a:lnTo>
                    <a:lnTo>
                      <a:pt x="202" y="192"/>
                    </a:lnTo>
                    <a:lnTo>
                      <a:pt x="198" y="185"/>
                    </a:lnTo>
                    <a:lnTo>
                      <a:pt x="195" y="181"/>
                    </a:lnTo>
                    <a:lnTo>
                      <a:pt x="190" y="176"/>
                    </a:lnTo>
                    <a:lnTo>
                      <a:pt x="186" y="171"/>
                    </a:lnTo>
                    <a:lnTo>
                      <a:pt x="181" y="165"/>
                    </a:lnTo>
                    <a:lnTo>
                      <a:pt x="176" y="160"/>
                    </a:lnTo>
                    <a:lnTo>
                      <a:pt x="172" y="156"/>
                    </a:lnTo>
                    <a:lnTo>
                      <a:pt x="169" y="153"/>
                    </a:lnTo>
                    <a:lnTo>
                      <a:pt x="165" y="152"/>
                    </a:lnTo>
                    <a:lnTo>
                      <a:pt x="161" y="151"/>
                    </a:lnTo>
                    <a:lnTo>
                      <a:pt x="157" y="150"/>
                    </a:lnTo>
                    <a:lnTo>
                      <a:pt x="154" y="148"/>
                    </a:lnTo>
                    <a:lnTo>
                      <a:pt x="148" y="144"/>
                    </a:lnTo>
                    <a:lnTo>
                      <a:pt x="145" y="141"/>
                    </a:lnTo>
                    <a:lnTo>
                      <a:pt x="143" y="139"/>
                    </a:lnTo>
                    <a:lnTo>
                      <a:pt x="142" y="138"/>
                    </a:lnTo>
                    <a:lnTo>
                      <a:pt x="143" y="137"/>
                    </a:lnTo>
                    <a:lnTo>
                      <a:pt x="145" y="137"/>
                    </a:lnTo>
                    <a:lnTo>
                      <a:pt x="147" y="136"/>
                    </a:lnTo>
                    <a:lnTo>
                      <a:pt x="147" y="135"/>
                    </a:lnTo>
                    <a:lnTo>
                      <a:pt x="147" y="133"/>
                    </a:lnTo>
                    <a:lnTo>
                      <a:pt x="145" y="131"/>
                    </a:lnTo>
                    <a:lnTo>
                      <a:pt x="138" y="125"/>
                    </a:lnTo>
                    <a:lnTo>
                      <a:pt x="134" y="122"/>
                    </a:lnTo>
                    <a:lnTo>
                      <a:pt x="133" y="122"/>
                    </a:lnTo>
                    <a:lnTo>
                      <a:pt x="133" y="118"/>
                    </a:lnTo>
                    <a:lnTo>
                      <a:pt x="133" y="116"/>
                    </a:lnTo>
                    <a:lnTo>
                      <a:pt x="132" y="115"/>
                    </a:lnTo>
                    <a:lnTo>
                      <a:pt x="130" y="114"/>
                    </a:lnTo>
                    <a:lnTo>
                      <a:pt x="131" y="115"/>
                    </a:lnTo>
                    <a:lnTo>
                      <a:pt x="131" y="116"/>
                    </a:lnTo>
                    <a:lnTo>
                      <a:pt x="126" y="109"/>
                    </a:lnTo>
                    <a:lnTo>
                      <a:pt x="119" y="102"/>
                    </a:lnTo>
                    <a:lnTo>
                      <a:pt x="118" y="101"/>
                    </a:lnTo>
                    <a:lnTo>
                      <a:pt x="114" y="97"/>
                    </a:lnTo>
                    <a:lnTo>
                      <a:pt x="108" y="91"/>
                    </a:lnTo>
                    <a:lnTo>
                      <a:pt x="103" y="86"/>
                    </a:lnTo>
                    <a:lnTo>
                      <a:pt x="99" y="81"/>
                    </a:lnTo>
                    <a:lnTo>
                      <a:pt x="99" y="82"/>
                    </a:lnTo>
                    <a:lnTo>
                      <a:pt x="89" y="74"/>
                    </a:lnTo>
                    <a:lnTo>
                      <a:pt x="79" y="64"/>
                    </a:lnTo>
                    <a:lnTo>
                      <a:pt x="73" y="59"/>
                    </a:lnTo>
                    <a:lnTo>
                      <a:pt x="67" y="52"/>
                    </a:lnTo>
                    <a:lnTo>
                      <a:pt x="60" y="46"/>
                    </a:lnTo>
                    <a:lnTo>
                      <a:pt x="54" y="40"/>
                    </a:lnTo>
                    <a:lnTo>
                      <a:pt x="45" y="34"/>
                    </a:lnTo>
                    <a:lnTo>
                      <a:pt x="34" y="28"/>
                    </a:lnTo>
                    <a:lnTo>
                      <a:pt x="25" y="22"/>
                    </a:lnTo>
                    <a:lnTo>
                      <a:pt x="23" y="21"/>
                    </a:lnTo>
                    <a:lnTo>
                      <a:pt x="21" y="19"/>
                    </a:lnTo>
                    <a:lnTo>
                      <a:pt x="22" y="20"/>
                    </a:lnTo>
                    <a:lnTo>
                      <a:pt x="22" y="21"/>
                    </a:lnTo>
                    <a:lnTo>
                      <a:pt x="20" y="20"/>
                    </a:lnTo>
                    <a:lnTo>
                      <a:pt x="19" y="19"/>
                    </a:lnTo>
                    <a:lnTo>
                      <a:pt x="19" y="18"/>
                    </a:lnTo>
                    <a:lnTo>
                      <a:pt x="17" y="17"/>
                    </a:lnTo>
                    <a:lnTo>
                      <a:pt x="15" y="15"/>
                    </a:lnTo>
                    <a:lnTo>
                      <a:pt x="15" y="14"/>
                    </a:lnTo>
                    <a:lnTo>
                      <a:pt x="14" y="13"/>
                    </a:lnTo>
                    <a:lnTo>
                      <a:pt x="8" y="10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3" y="5"/>
                    </a:lnTo>
                    <a:lnTo>
                      <a:pt x="6" y="7"/>
                    </a:lnTo>
                    <a:lnTo>
                      <a:pt x="9" y="9"/>
                    </a:lnTo>
                    <a:lnTo>
                      <a:pt x="11" y="11"/>
                    </a:lnTo>
                    <a:lnTo>
                      <a:pt x="13" y="12"/>
                    </a:lnTo>
                    <a:lnTo>
                      <a:pt x="13" y="12"/>
                    </a:lnTo>
                    <a:lnTo>
                      <a:pt x="29" y="22"/>
                    </a:lnTo>
                    <a:lnTo>
                      <a:pt x="41" y="31"/>
                    </a:lnTo>
                    <a:lnTo>
                      <a:pt x="42" y="32"/>
                    </a:lnTo>
                    <a:lnTo>
                      <a:pt x="43" y="33"/>
                    </a:lnTo>
                    <a:lnTo>
                      <a:pt x="44" y="33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36" y="23"/>
                    </a:lnTo>
                    <a:lnTo>
                      <a:pt x="26" y="15"/>
                    </a:lnTo>
                    <a:lnTo>
                      <a:pt x="14" y="8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75"/>
              <p:cNvSpPr>
                <a:spLocks/>
              </p:cNvSpPr>
              <p:nvPr/>
            </p:nvSpPr>
            <p:spPr bwMode="auto">
              <a:xfrm>
                <a:off x="6906148" y="2991106"/>
                <a:ext cx="364718" cy="108350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6" y="40"/>
                  </a:cxn>
                  <a:cxn ang="0">
                    <a:pos x="48" y="82"/>
                  </a:cxn>
                  <a:cxn ang="0">
                    <a:pos x="68" y="125"/>
                  </a:cxn>
                  <a:cxn ang="0">
                    <a:pos x="86" y="169"/>
                  </a:cxn>
                  <a:cxn ang="0">
                    <a:pos x="101" y="215"/>
                  </a:cxn>
                  <a:cxn ang="0">
                    <a:pos x="114" y="261"/>
                  </a:cxn>
                  <a:cxn ang="0">
                    <a:pos x="124" y="309"/>
                  </a:cxn>
                  <a:cxn ang="0">
                    <a:pos x="132" y="357"/>
                  </a:cxn>
                  <a:cxn ang="0">
                    <a:pos x="137" y="406"/>
                  </a:cxn>
                  <a:cxn ang="0">
                    <a:pos x="135" y="407"/>
                  </a:cxn>
                  <a:cxn ang="0">
                    <a:pos x="128" y="351"/>
                  </a:cxn>
                  <a:cxn ang="0">
                    <a:pos x="127" y="342"/>
                  </a:cxn>
                  <a:cxn ang="0">
                    <a:pos x="124" y="334"/>
                  </a:cxn>
                  <a:cxn ang="0">
                    <a:pos x="122" y="327"/>
                  </a:cxn>
                  <a:cxn ang="0">
                    <a:pos x="120" y="317"/>
                  </a:cxn>
                  <a:cxn ang="0">
                    <a:pos x="111" y="276"/>
                  </a:cxn>
                  <a:cxn ang="0">
                    <a:pos x="100" y="235"/>
                  </a:cxn>
                  <a:cxn ang="0">
                    <a:pos x="88" y="194"/>
                  </a:cxn>
                  <a:cxn ang="0">
                    <a:pos x="81" y="173"/>
                  </a:cxn>
                  <a:cxn ang="0">
                    <a:pos x="74" y="151"/>
                  </a:cxn>
                  <a:cxn ang="0">
                    <a:pos x="64" y="127"/>
                  </a:cxn>
                  <a:cxn ang="0">
                    <a:pos x="53" y="104"/>
                  </a:cxn>
                  <a:cxn ang="0">
                    <a:pos x="38" y="72"/>
                  </a:cxn>
                  <a:cxn ang="0">
                    <a:pos x="22" y="41"/>
                  </a:cxn>
                  <a:cxn ang="0">
                    <a:pos x="20" y="38"/>
                  </a:cxn>
                  <a:cxn ang="0">
                    <a:pos x="19" y="37"/>
                  </a:cxn>
                  <a:cxn ang="0">
                    <a:pos x="19" y="36"/>
                  </a:cxn>
                  <a:cxn ang="0">
                    <a:pos x="20" y="37"/>
                  </a:cxn>
                  <a:cxn ang="0">
                    <a:pos x="21" y="39"/>
                  </a:cxn>
                  <a:cxn ang="0">
                    <a:pos x="21" y="39"/>
                  </a:cxn>
                  <a:cxn ang="0">
                    <a:pos x="22" y="39"/>
                  </a:cxn>
                  <a:cxn ang="0">
                    <a:pos x="22" y="39"/>
                  </a:cxn>
                  <a:cxn ang="0">
                    <a:pos x="21" y="37"/>
                  </a:cxn>
                  <a:cxn ang="0">
                    <a:pos x="19" y="32"/>
                  </a:cxn>
                  <a:cxn ang="0">
                    <a:pos x="16" y="27"/>
                  </a:cxn>
                  <a:cxn ang="0">
                    <a:pos x="8" y="13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137" h="407">
                    <a:moveTo>
                      <a:pt x="2" y="0"/>
                    </a:moveTo>
                    <a:lnTo>
                      <a:pt x="26" y="40"/>
                    </a:lnTo>
                    <a:lnTo>
                      <a:pt x="48" y="82"/>
                    </a:lnTo>
                    <a:lnTo>
                      <a:pt x="68" y="125"/>
                    </a:lnTo>
                    <a:lnTo>
                      <a:pt x="86" y="169"/>
                    </a:lnTo>
                    <a:lnTo>
                      <a:pt x="101" y="215"/>
                    </a:lnTo>
                    <a:lnTo>
                      <a:pt x="114" y="261"/>
                    </a:lnTo>
                    <a:lnTo>
                      <a:pt x="124" y="309"/>
                    </a:lnTo>
                    <a:lnTo>
                      <a:pt x="132" y="357"/>
                    </a:lnTo>
                    <a:lnTo>
                      <a:pt x="137" y="406"/>
                    </a:lnTo>
                    <a:lnTo>
                      <a:pt x="135" y="407"/>
                    </a:lnTo>
                    <a:lnTo>
                      <a:pt x="128" y="351"/>
                    </a:lnTo>
                    <a:lnTo>
                      <a:pt x="127" y="342"/>
                    </a:lnTo>
                    <a:lnTo>
                      <a:pt x="124" y="334"/>
                    </a:lnTo>
                    <a:lnTo>
                      <a:pt x="122" y="327"/>
                    </a:lnTo>
                    <a:lnTo>
                      <a:pt x="120" y="317"/>
                    </a:lnTo>
                    <a:lnTo>
                      <a:pt x="111" y="276"/>
                    </a:lnTo>
                    <a:lnTo>
                      <a:pt x="100" y="235"/>
                    </a:lnTo>
                    <a:lnTo>
                      <a:pt x="88" y="194"/>
                    </a:lnTo>
                    <a:lnTo>
                      <a:pt x="81" y="173"/>
                    </a:lnTo>
                    <a:lnTo>
                      <a:pt x="74" y="151"/>
                    </a:lnTo>
                    <a:lnTo>
                      <a:pt x="64" y="127"/>
                    </a:lnTo>
                    <a:lnTo>
                      <a:pt x="53" y="104"/>
                    </a:lnTo>
                    <a:lnTo>
                      <a:pt x="38" y="72"/>
                    </a:lnTo>
                    <a:lnTo>
                      <a:pt x="22" y="41"/>
                    </a:lnTo>
                    <a:lnTo>
                      <a:pt x="20" y="38"/>
                    </a:lnTo>
                    <a:lnTo>
                      <a:pt x="19" y="37"/>
                    </a:lnTo>
                    <a:lnTo>
                      <a:pt x="19" y="36"/>
                    </a:lnTo>
                    <a:lnTo>
                      <a:pt x="20" y="37"/>
                    </a:lnTo>
                    <a:lnTo>
                      <a:pt x="21" y="39"/>
                    </a:lnTo>
                    <a:lnTo>
                      <a:pt x="21" y="39"/>
                    </a:lnTo>
                    <a:lnTo>
                      <a:pt x="22" y="39"/>
                    </a:lnTo>
                    <a:lnTo>
                      <a:pt x="22" y="39"/>
                    </a:lnTo>
                    <a:lnTo>
                      <a:pt x="21" y="37"/>
                    </a:lnTo>
                    <a:lnTo>
                      <a:pt x="19" y="32"/>
                    </a:lnTo>
                    <a:lnTo>
                      <a:pt x="16" y="27"/>
                    </a:lnTo>
                    <a:lnTo>
                      <a:pt x="8" y="13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2" name="Group 111"/>
          <p:cNvGrpSpPr>
            <a:grpSpLocks noChangeAspect="1"/>
          </p:cNvGrpSpPr>
          <p:nvPr/>
        </p:nvGrpSpPr>
        <p:grpSpPr>
          <a:xfrm>
            <a:off x="978390" y="3772159"/>
            <a:ext cx="557072" cy="485975"/>
            <a:chOff x="963117" y="2692621"/>
            <a:chExt cx="4425548" cy="386074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3" name="8-Point Star 18"/>
            <p:cNvSpPr/>
            <p:nvPr/>
          </p:nvSpPr>
          <p:spPr>
            <a:xfrm rot="20400000" flipH="1">
              <a:off x="963117" y="2692621"/>
              <a:ext cx="1641601" cy="1641601"/>
            </a:xfrm>
            <a:custGeom>
              <a:avLst/>
              <a:gdLst/>
              <a:ahLst/>
              <a:cxnLst/>
              <a:rect l="l" t="t" r="r" b="b"/>
              <a:pathLst>
                <a:path w="3040380" h="3040380">
                  <a:moveTo>
                    <a:pt x="1520190" y="971550"/>
                  </a:moveTo>
                  <a:cubicBezTo>
                    <a:pt x="1217184" y="971550"/>
                    <a:pt x="971550" y="1217184"/>
                    <a:pt x="971550" y="1520190"/>
                  </a:cubicBezTo>
                  <a:cubicBezTo>
                    <a:pt x="971550" y="1823196"/>
                    <a:pt x="1217184" y="2068830"/>
                    <a:pt x="1520190" y="2068830"/>
                  </a:cubicBezTo>
                  <a:cubicBezTo>
                    <a:pt x="1823196" y="2068830"/>
                    <a:pt x="2068830" y="1823196"/>
                    <a:pt x="2068830" y="1520190"/>
                  </a:cubicBezTo>
                  <a:cubicBezTo>
                    <a:pt x="2068830" y="1217184"/>
                    <a:pt x="1823196" y="971550"/>
                    <a:pt x="1520190" y="971550"/>
                  </a:cubicBezTo>
                  <a:close/>
                  <a:moveTo>
                    <a:pt x="1520190" y="0"/>
                  </a:moveTo>
                  <a:cubicBezTo>
                    <a:pt x="1586792" y="0"/>
                    <a:pt x="1652393" y="4283"/>
                    <a:pt x="1716539" y="14094"/>
                  </a:cubicBezTo>
                  <a:lnTo>
                    <a:pt x="1824743" y="350145"/>
                  </a:lnTo>
                  <a:cubicBezTo>
                    <a:pt x="1933334" y="374378"/>
                    <a:pt x="2037036" y="417195"/>
                    <a:pt x="2131002" y="478094"/>
                  </a:cubicBezTo>
                  <a:lnTo>
                    <a:pt x="2446152" y="316463"/>
                  </a:lnTo>
                  <a:cubicBezTo>
                    <a:pt x="2551357" y="395501"/>
                    <a:pt x="2644879" y="489023"/>
                    <a:pt x="2723917" y="594229"/>
                  </a:cubicBezTo>
                  <a:lnTo>
                    <a:pt x="2564636" y="904796"/>
                  </a:lnTo>
                  <a:cubicBezTo>
                    <a:pt x="2569646" y="911341"/>
                    <a:pt x="2573744" y="918462"/>
                    <a:pt x="2577779" y="925640"/>
                  </a:cubicBezTo>
                  <a:cubicBezTo>
                    <a:pt x="2630072" y="1018660"/>
                    <a:pt x="2668781" y="1115626"/>
                    <a:pt x="2689512" y="1215405"/>
                  </a:cubicBezTo>
                  <a:lnTo>
                    <a:pt x="3026287" y="1323842"/>
                  </a:lnTo>
                  <a:cubicBezTo>
                    <a:pt x="3036097" y="1387988"/>
                    <a:pt x="3040380" y="1453589"/>
                    <a:pt x="3040380" y="1520190"/>
                  </a:cubicBezTo>
                  <a:cubicBezTo>
                    <a:pt x="3040380" y="1586792"/>
                    <a:pt x="3036097" y="1652393"/>
                    <a:pt x="3026287" y="1716539"/>
                  </a:cubicBezTo>
                  <a:lnTo>
                    <a:pt x="2690239" y="1824742"/>
                  </a:lnTo>
                  <a:cubicBezTo>
                    <a:pt x="2666005" y="1933335"/>
                    <a:pt x="2623188" y="2037037"/>
                    <a:pt x="2562287" y="2131005"/>
                  </a:cubicBezTo>
                  <a:lnTo>
                    <a:pt x="2723917" y="2446152"/>
                  </a:lnTo>
                  <a:cubicBezTo>
                    <a:pt x="2644879" y="2551357"/>
                    <a:pt x="2551357" y="2644879"/>
                    <a:pt x="2446151" y="2723917"/>
                  </a:cubicBezTo>
                  <a:lnTo>
                    <a:pt x="2135585" y="2564637"/>
                  </a:lnTo>
                  <a:cubicBezTo>
                    <a:pt x="2129042" y="2569647"/>
                    <a:pt x="2121921" y="2573744"/>
                    <a:pt x="2114744" y="2577779"/>
                  </a:cubicBezTo>
                  <a:cubicBezTo>
                    <a:pt x="2021723" y="2630072"/>
                    <a:pt x="1924755" y="2668781"/>
                    <a:pt x="1824976" y="2689511"/>
                  </a:cubicBezTo>
                  <a:lnTo>
                    <a:pt x="1716539" y="3026287"/>
                  </a:lnTo>
                  <a:cubicBezTo>
                    <a:pt x="1652393" y="3036097"/>
                    <a:pt x="1586792" y="3040380"/>
                    <a:pt x="1520190" y="3040380"/>
                  </a:cubicBezTo>
                  <a:cubicBezTo>
                    <a:pt x="1453589" y="3040380"/>
                    <a:pt x="1387987" y="3036097"/>
                    <a:pt x="1323841" y="3026287"/>
                  </a:cubicBezTo>
                  <a:lnTo>
                    <a:pt x="1215638" y="2690237"/>
                  </a:lnTo>
                  <a:cubicBezTo>
                    <a:pt x="1107045" y="2666005"/>
                    <a:pt x="1003344" y="2623186"/>
                    <a:pt x="909378" y="2562286"/>
                  </a:cubicBezTo>
                  <a:lnTo>
                    <a:pt x="594229" y="2723917"/>
                  </a:lnTo>
                  <a:cubicBezTo>
                    <a:pt x="489023" y="2644879"/>
                    <a:pt x="395501" y="2551357"/>
                    <a:pt x="316463" y="2446152"/>
                  </a:cubicBezTo>
                  <a:lnTo>
                    <a:pt x="475745" y="2135582"/>
                  </a:lnTo>
                  <a:cubicBezTo>
                    <a:pt x="470736" y="2129039"/>
                    <a:pt x="466639" y="2121919"/>
                    <a:pt x="462604" y="2114742"/>
                  </a:cubicBezTo>
                  <a:cubicBezTo>
                    <a:pt x="410311" y="2021723"/>
                    <a:pt x="371603" y="1924756"/>
                    <a:pt x="350872" y="1824977"/>
                  </a:cubicBezTo>
                  <a:lnTo>
                    <a:pt x="14094" y="1716539"/>
                  </a:lnTo>
                  <a:cubicBezTo>
                    <a:pt x="4283" y="1652393"/>
                    <a:pt x="0" y="1586792"/>
                    <a:pt x="0" y="1520190"/>
                  </a:cubicBezTo>
                  <a:cubicBezTo>
                    <a:pt x="0" y="1453589"/>
                    <a:pt x="4283" y="1387988"/>
                    <a:pt x="14093" y="1323841"/>
                  </a:cubicBezTo>
                  <a:lnTo>
                    <a:pt x="350147" y="1215637"/>
                  </a:lnTo>
                  <a:cubicBezTo>
                    <a:pt x="374379" y="1107046"/>
                    <a:pt x="417197" y="1003347"/>
                    <a:pt x="478096" y="909381"/>
                  </a:cubicBezTo>
                  <a:lnTo>
                    <a:pt x="316464" y="594228"/>
                  </a:lnTo>
                  <a:cubicBezTo>
                    <a:pt x="395501" y="489023"/>
                    <a:pt x="489023" y="395501"/>
                    <a:pt x="594229" y="316463"/>
                  </a:cubicBezTo>
                  <a:lnTo>
                    <a:pt x="904800" y="475746"/>
                  </a:lnTo>
                  <a:cubicBezTo>
                    <a:pt x="911343" y="470736"/>
                    <a:pt x="918463" y="466639"/>
                    <a:pt x="925641" y="462604"/>
                  </a:cubicBezTo>
                  <a:cubicBezTo>
                    <a:pt x="1018661" y="410311"/>
                    <a:pt x="1115626" y="371603"/>
                    <a:pt x="1215403" y="350873"/>
                  </a:cubicBezTo>
                  <a:lnTo>
                    <a:pt x="1323841" y="14093"/>
                  </a:lnTo>
                  <a:cubicBezTo>
                    <a:pt x="1387988" y="4283"/>
                    <a:pt x="1453589" y="0"/>
                    <a:pt x="152019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8-Point Star 6"/>
            <p:cNvSpPr>
              <a:spLocks noChangeAspect="1"/>
            </p:cNvSpPr>
            <p:nvPr/>
          </p:nvSpPr>
          <p:spPr>
            <a:xfrm rot="19677729" flipH="1">
              <a:off x="3350275" y="2975586"/>
              <a:ext cx="2038390" cy="2038390"/>
            </a:xfrm>
            <a:custGeom>
              <a:avLst/>
              <a:gdLst/>
              <a:ahLst/>
              <a:cxnLst/>
              <a:rect l="l" t="t" r="r" b="b"/>
              <a:pathLst>
                <a:path w="1874520" h="1874520">
                  <a:moveTo>
                    <a:pt x="739496" y="595923"/>
                  </a:moveTo>
                  <a:cubicBezTo>
                    <a:pt x="550981" y="705145"/>
                    <a:pt x="486701" y="946509"/>
                    <a:pt x="595923" y="1135024"/>
                  </a:cubicBezTo>
                  <a:cubicBezTo>
                    <a:pt x="705145" y="1323539"/>
                    <a:pt x="946509" y="1387819"/>
                    <a:pt x="1135024" y="1278597"/>
                  </a:cubicBezTo>
                  <a:cubicBezTo>
                    <a:pt x="1323539" y="1169375"/>
                    <a:pt x="1387819" y="928011"/>
                    <a:pt x="1278597" y="739496"/>
                  </a:cubicBezTo>
                  <a:cubicBezTo>
                    <a:pt x="1169375" y="550981"/>
                    <a:pt x="928011" y="486701"/>
                    <a:pt x="739496" y="595923"/>
                  </a:cubicBezTo>
                  <a:close/>
                  <a:moveTo>
                    <a:pt x="349309" y="212809"/>
                  </a:moveTo>
                  <a:lnTo>
                    <a:pt x="549487" y="318071"/>
                  </a:lnTo>
                  <a:cubicBezTo>
                    <a:pt x="558730" y="311181"/>
                    <a:pt x="568662" y="305287"/>
                    <a:pt x="578782" y="299598"/>
                  </a:cubicBezTo>
                  <a:cubicBezTo>
                    <a:pt x="640907" y="264673"/>
                    <a:pt x="705951" y="239798"/>
                    <a:pt x="772822" y="227822"/>
                  </a:cubicBezTo>
                  <a:lnTo>
                    <a:pt x="842125" y="4804"/>
                  </a:lnTo>
                  <a:lnTo>
                    <a:pt x="937260" y="0"/>
                  </a:lnTo>
                  <a:cubicBezTo>
                    <a:pt x="969377" y="0"/>
                    <a:pt x="1001116" y="1615"/>
                    <a:pt x="1032398" y="4804"/>
                  </a:cubicBezTo>
                  <a:lnTo>
                    <a:pt x="1101417" y="226909"/>
                  </a:lnTo>
                  <a:cubicBezTo>
                    <a:pt x="1180333" y="242653"/>
                    <a:pt x="1255615" y="273607"/>
                    <a:pt x="1322618" y="319342"/>
                  </a:cubicBezTo>
                  <a:lnTo>
                    <a:pt x="1525213" y="212810"/>
                  </a:lnTo>
                  <a:cubicBezTo>
                    <a:pt x="1578197" y="250355"/>
                    <a:pt x="1624168" y="296326"/>
                    <a:pt x="1661713" y="349310"/>
                  </a:cubicBezTo>
                  <a:lnTo>
                    <a:pt x="1556452" y="549486"/>
                  </a:lnTo>
                  <a:cubicBezTo>
                    <a:pt x="1563341" y="558729"/>
                    <a:pt x="1569235" y="568662"/>
                    <a:pt x="1574924" y="578781"/>
                  </a:cubicBezTo>
                  <a:cubicBezTo>
                    <a:pt x="1609849" y="640906"/>
                    <a:pt x="1634724" y="705951"/>
                    <a:pt x="1646701" y="772822"/>
                  </a:cubicBezTo>
                  <a:lnTo>
                    <a:pt x="1869716" y="842124"/>
                  </a:lnTo>
                  <a:lnTo>
                    <a:pt x="1874520" y="937260"/>
                  </a:lnTo>
                  <a:cubicBezTo>
                    <a:pt x="1874520" y="969377"/>
                    <a:pt x="1872905" y="1001117"/>
                    <a:pt x="1869716" y="1032399"/>
                  </a:cubicBezTo>
                  <a:lnTo>
                    <a:pt x="1647613" y="1101417"/>
                  </a:lnTo>
                  <a:cubicBezTo>
                    <a:pt x="1631869" y="1180333"/>
                    <a:pt x="1600915" y="1255615"/>
                    <a:pt x="1555180" y="1322618"/>
                  </a:cubicBezTo>
                  <a:lnTo>
                    <a:pt x="1661712" y="1525211"/>
                  </a:lnTo>
                  <a:cubicBezTo>
                    <a:pt x="1624167" y="1578195"/>
                    <a:pt x="1578196" y="1624166"/>
                    <a:pt x="1525211" y="1661712"/>
                  </a:cubicBezTo>
                  <a:lnTo>
                    <a:pt x="1325036" y="1556451"/>
                  </a:lnTo>
                  <a:cubicBezTo>
                    <a:pt x="1315793" y="1563341"/>
                    <a:pt x="1305860" y="1569235"/>
                    <a:pt x="1295741" y="1574924"/>
                  </a:cubicBezTo>
                  <a:cubicBezTo>
                    <a:pt x="1233616" y="1609849"/>
                    <a:pt x="1168571" y="1634724"/>
                    <a:pt x="1101700" y="1646700"/>
                  </a:cubicBezTo>
                  <a:lnTo>
                    <a:pt x="1032398" y="1869716"/>
                  </a:lnTo>
                  <a:lnTo>
                    <a:pt x="937260" y="1874520"/>
                  </a:lnTo>
                  <a:cubicBezTo>
                    <a:pt x="905144" y="1874520"/>
                    <a:pt x="873405" y="1872905"/>
                    <a:pt x="842124" y="1869716"/>
                  </a:cubicBezTo>
                  <a:lnTo>
                    <a:pt x="773105" y="1647612"/>
                  </a:lnTo>
                  <a:cubicBezTo>
                    <a:pt x="694189" y="1631869"/>
                    <a:pt x="618908" y="1600914"/>
                    <a:pt x="551905" y="1555180"/>
                  </a:cubicBezTo>
                  <a:lnTo>
                    <a:pt x="349310" y="1661713"/>
                  </a:lnTo>
                  <a:cubicBezTo>
                    <a:pt x="296326" y="1624168"/>
                    <a:pt x="250355" y="1578197"/>
                    <a:pt x="212810" y="1525212"/>
                  </a:cubicBezTo>
                  <a:lnTo>
                    <a:pt x="318071" y="1325035"/>
                  </a:lnTo>
                  <a:cubicBezTo>
                    <a:pt x="311181" y="1315792"/>
                    <a:pt x="305287" y="1305860"/>
                    <a:pt x="299598" y="1295740"/>
                  </a:cubicBezTo>
                  <a:cubicBezTo>
                    <a:pt x="264673" y="1233616"/>
                    <a:pt x="239799" y="1168571"/>
                    <a:pt x="227822" y="1101700"/>
                  </a:cubicBezTo>
                  <a:lnTo>
                    <a:pt x="4804" y="1032398"/>
                  </a:lnTo>
                  <a:lnTo>
                    <a:pt x="0" y="937260"/>
                  </a:lnTo>
                  <a:cubicBezTo>
                    <a:pt x="0" y="905144"/>
                    <a:pt x="1616" y="873405"/>
                    <a:pt x="4804" y="842124"/>
                  </a:cubicBezTo>
                  <a:lnTo>
                    <a:pt x="226910" y="773105"/>
                  </a:lnTo>
                  <a:cubicBezTo>
                    <a:pt x="242653" y="694189"/>
                    <a:pt x="273608" y="618908"/>
                    <a:pt x="319342" y="551905"/>
                  </a:cubicBezTo>
                  <a:lnTo>
                    <a:pt x="212809" y="349309"/>
                  </a:lnTo>
                  <a:cubicBezTo>
                    <a:pt x="250354" y="296325"/>
                    <a:pt x="296325" y="250354"/>
                    <a:pt x="349309" y="21280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8-Point Star 18"/>
            <p:cNvSpPr/>
            <p:nvPr/>
          </p:nvSpPr>
          <p:spPr>
            <a:xfrm rot="20632775" flipH="1">
              <a:off x="1447635" y="3997026"/>
              <a:ext cx="2556339" cy="2556339"/>
            </a:xfrm>
            <a:custGeom>
              <a:avLst/>
              <a:gdLst/>
              <a:ahLst/>
              <a:cxnLst/>
              <a:rect l="l" t="t" r="r" b="b"/>
              <a:pathLst>
                <a:path w="3040380" h="3040380">
                  <a:moveTo>
                    <a:pt x="1520190" y="971550"/>
                  </a:moveTo>
                  <a:cubicBezTo>
                    <a:pt x="1217184" y="971550"/>
                    <a:pt x="971550" y="1217184"/>
                    <a:pt x="971550" y="1520190"/>
                  </a:cubicBezTo>
                  <a:cubicBezTo>
                    <a:pt x="971550" y="1823196"/>
                    <a:pt x="1217184" y="2068830"/>
                    <a:pt x="1520190" y="2068830"/>
                  </a:cubicBezTo>
                  <a:cubicBezTo>
                    <a:pt x="1823196" y="2068830"/>
                    <a:pt x="2068830" y="1823196"/>
                    <a:pt x="2068830" y="1520190"/>
                  </a:cubicBezTo>
                  <a:cubicBezTo>
                    <a:pt x="2068830" y="1217184"/>
                    <a:pt x="1823196" y="971550"/>
                    <a:pt x="1520190" y="971550"/>
                  </a:cubicBezTo>
                  <a:close/>
                  <a:moveTo>
                    <a:pt x="1520190" y="0"/>
                  </a:moveTo>
                  <a:cubicBezTo>
                    <a:pt x="1586792" y="0"/>
                    <a:pt x="1652393" y="4283"/>
                    <a:pt x="1716539" y="14094"/>
                  </a:cubicBezTo>
                  <a:lnTo>
                    <a:pt x="1824743" y="350145"/>
                  </a:lnTo>
                  <a:cubicBezTo>
                    <a:pt x="1933334" y="374378"/>
                    <a:pt x="2037036" y="417195"/>
                    <a:pt x="2131002" y="478094"/>
                  </a:cubicBezTo>
                  <a:lnTo>
                    <a:pt x="2446152" y="316463"/>
                  </a:lnTo>
                  <a:cubicBezTo>
                    <a:pt x="2551357" y="395501"/>
                    <a:pt x="2644879" y="489023"/>
                    <a:pt x="2723917" y="594229"/>
                  </a:cubicBezTo>
                  <a:lnTo>
                    <a:pt x="2564636" y="904796"/>
                  </a:lnTo>
                  <a:cubicBezTo>
                    <a:pt x="2569646" y="911341"/>
                    <a:pt x="2573744" y="918462"/>
                    <a:pt x="2577779" y="925640"/>
                  </a:cubicBezTo>
                  <a:cubicBezTo>
                    <a:pt x="2630072" y="1018660"/>
                    <a:pt x="2668781" y="1115626"/>
                    <a:pt x="2689512" y="1215405"/>
                  </a:cubicBezTo>
                  <a:lnTo>
                    <a:pt x="3026287" y="1323842"/>
                  </a:lnTo>
                  <a:cubicBezTo>
                    <a:pt x="3036097" y="1387988"/>
                    <a:pt x="3040380" y="1453589"/>
                    <a:pt x="3040380" y="1520190"/>
                  </a:cubicBezTo>
                  <a:cubicBezTo>
                    <a:pt x="3040380" y="1586792"/>
                    <a:pt x="3036097" y="1652393"/>
                    <a:pt x="3026287" y="1716539"/>
                  </a:cubicBezTo>
                  <a:lnTo>
                    <a:pt x="2690239" y="1824742"/>
                  </a:lnTo>
                  <a:cubicBezTo>
                    <a:pt x="2666005" y="1933335"/>
                    <a:pt x="2623188" y="2037037"/>
                    <a:pt x="2562287" y="2131005"/>
                  </a:cubicBezTo>
                  <a:lnTo>
                    <a:pt x="2723917" y="2446152"/>
                  </a:lnTo>
                  <a:cubicBezTo>
                    <a:pt x="2644879" y="2551357"/>
                    <a:pt x="2551357" y="2644879"/>
                    <a:pt x="2446151" y="2723917"/>
                  </a:cubicBezTo>
                  <a:lnTo>
                    <a:pt x="2135585" y="2564637"/>
                  </a:lnTo>
                  <a:cubicBezTo>
                    <a:pt x="2129042" y="2569647"/>
                    <a:pt x="2121921" y="2573744"/>
                    <a:pt x="2114744" y="2577779"/>
                  </a:cubicBezTo>
                  <a:cubicBezTo>
                    <a:pt x="2021723" y="2630072"/>
                    <a:pt x="1924755" y="2668781"/>
                    <a:pt x="1824976" y="2689511"/>
                  </a:cubicBezTo>
                  <a:lnTo>
                    <a:pt x="1716539" y="3026287"/>
                  </a:lnTo>
                  <a:cubicBezTo>
                    <a:pt x="1652393" y="3036097"/>
                    <a:pt x="1586792" y="3040380"/>
                    <a:pt x="1520190" y="3040380"/>
                  </a:cubicBezTo>
                  <a:cubicBezTo>
                    <a:pt x="1453589" y="3040380"/>
                    <a:pt x="1387987" y="3036097"/>
                    <a:pt x="1323841" y="3026287"/>
                  </a:cubicBezTo>
                  <a:lnTo>
                    <a:pt x="1215638" y="2690237"/>
                  </a:lnTo>
                  <a:cubicBezTo>
                    <a:pt x="1107045" y="2666005"/>
                    <a:pt x="1003344" y="2623186"/>
                    <a:pt x="909378" y="2562286"/>
                  </a:cubicBezTo>
                  <a:lnTo>
                    <a:pt x="594229" y="2723917"/>
                  </a:lnTo>
                  <a:cubicBezTo>
                    <a:pt x="489023" y="2644879"/>
                    <a:pt x="395501" y="2551357"/>
                    <a:pt x="316463" y="2446152"/>
                  </a:cubicBezTo>
                  <a:lnTo>
                    <a:pt x="475745" y="2135582"/>
                  </a:lnTo>
                  <a:cubicBezTo>
                    <a:pt x="470736" y="2129039"/>
                    <a:pt x="466639" y="2121919"/>
                    <a:pt x="462604" y="2114742"/>
                  </a:cubicBezTo>
                  <a:cubicBezTo>
                    <a:pt x="410311" y="2021723"/>
                    <a:pt x="371603" y="1924756"/>
                    <a:pt x="350872" y="1824977"/>
                  </a:cubicBezTo>
                  <a:lnTo>
                    <a:pt x="14094" y="1716539"/>
                  </a:lnTo>
                  <a:cubicBezTo>
                    <a:pt x="4283" y="1652393"/>
                    <a:pt x="0" y="1586792"/>
                    <a:pt x="0" y="1520190"/>
                  </a:cubicBezTo>
                  <a:cubicBezTo>
                    <a:pt x="0" y="1453589"/>
                    <a:pt x="4283" y="1387988"/>
                    <a:pt x="14093" y="1323841"/>
                  </a:cubicBezTo>
                  <a:lnTo>
                    <a:pt x="350147" y="1215637"/>
                  </a:lnTo>
                  <a:cubicBezTo>
                    <a:pt x="374379" y="1107046"/>
                    <a:pt x="417197" y="1003347"/>
                    <a:pt x="478096" y="909381"/>
                  </a:cubicBezTo>
                  <a:lnTo>
                    <a:pt x="316464" y="594228"/>
                  </a:lnTo>
                  <a:cubicBezTo>
                    <a:pt x="395501" y="489023"/>
                    <a:pt x="489023" y="395501"/>
                    <a:pt x="594229" y="316463"/>
                  </a:cubicBezTo>
                  <a:lnTo>
                    <a:pt x="904800" y="475746"/>
                  </a:lnTo>
                  <a:cubicBezTo>
                    <a:pt x="911343" y="470736"/>
                    <a:pt x="918463" y="466639"/>
                    <a:pt x="925641" y="462604"/>
                  </a:cubicBezTo>
                  <a:cubicBezTo>
                    <a:pt x="1018661" y="410311"/>
                    <a:pt x="1115626" y="371603"/>
                    <a:pt x="1215403" y="350873"/>
                  </a:cubicBezTo>
                  <a:lnTo>
                    <a:pt x="1323841" y="14093"/>
                  </a:lnTo>
                  <a:cubicBezTo>
                    <a:pt x="1387988" y="4283"/>
                    <a:pt x="1453589" y="0"/>
                    <a:pt x="152019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>
            <a:grpSpLocks noChangeAspect="1"/>
          </p:cNvGrpSpPr>
          <p:nvPr/>
        </p:nvGrpSpPr>
        <p:grpSpPr>
          <a:xfrm>
            <a:off x="1015215" y="4963412"/>
            <a:ext cx="485975" cy="485975"/>
            <a:chOff x="2600446" y="1471673"/>
            <a:chExt cx="4257554" cy="425755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7" name="Oval 7"/>
            <p:cNvSpPr/>
            <p:nvPr/>
          </p:nvSpPr>
          <p:spPr>
            <a:xfrm>
              <a:off x="2600446" y="1471673"/>
              <a:ext cx="4257554" cy="4257554"/>
            </a:xfrm>
            <a:custGeom>
              <a:avLst/>
              <a:gdLst/>
              <a:ahLst/>
              <a:cxnLst/>
              <a:rect l="l" t="t" r="r" b="b"/>
              <a:pathLst>
                <a:path w="4257554" h="4257554">
                  <a:moveTo>
                    <a:pt x="1983388" y="432448"/>
                  </a:moveTo>
                  <a:cubicBezTo>
                    <a:pt x="1622250" y="462483"/>
                    <a:pt x="1293211" y="605353"/>
                    <a:pt x="1032593" y="826980"/>
                  </a:cubicBezTo>
                  <a:lnTo>
                    <a:pt x="1302773" y="1097160"/>
                  </a:lnTo>
                  <a:cubicBezTo>
                    <a:pt x="1335894" y="1130281"/>
                    <a:pt x="1335894" y="1183982"/>
                    <a:pt x="1302773" y="1217103"/>
                  </a:cubicBezTo>
                  <a:lnTo>
                    <a:pt x="1217103" y="1302772"/>
                  </a:lnTo>
                  <a:cubicBezTo>
                    <a:pt x="1183983" y="1335893"/>
                    <a:pt x="1130282" y="1335893"/>
                    <a:pt x="1097161" y="1302772"/>
                  </a:cubicBezTo>
                  <a:lnTo>
                    <a:pt x="826972" y="1032582"/>
                  </a:lnTo>
                  <a:cubicBezTo>
                    <a:pt x="605146" y="1293189"/>
                    <a:pt x="461778" y="1622164"/>
                    <a:pt x="431635" y="1983388"/>
                  </a:cubicBezTo>
                  <a:lnTo>
                    <a:pt x="815241" y="1983388"/>
                  </a:lnTo>
                  <a:cubicBezTo>
                    <a:pt x="862081" y="1983388"/>
                    <a:pt x="900053" y="2021360"/>
                    <a:pt x="900053" y="2068200"/>
                  </a:cubicBezTo>
                  <a:lnTo>
                    <a:pt x="900053" y="2189355"/>
                  </a:lnTo>
                  <a:cubicBezTo>
                    <a:pt x="900053" y="2236195"/>
                    <a:pt x="862081" y="2274167"/>
                    <a:pt x="815241" y="2274167"/>
                  </a:cubicBezTo>
                  <a:lnTo>
                    <a:pt x="432066" y="2274167"/>
                  </a:lnTo>
                  <a:cubicBezTo>
                    <a:pt x="462242" y="2635405"/>
                    <a:pt x="605274" y="2964516"/>
                    <a:pt x="825840" y="3226104"/>
                  </a:cubicBezTo>
                  <a:lnTo>
                    <a:pt x="1097161" y="2954782"/>
                  </a:lnTo>
                  <a:cubicBezTo>
                    <a:pt x="1130282" y="2921662"/>
                    <a:pt x="1183983" y="2921662"/>
                    <a:pt x="1217104" y="2954782"/>
                  </a:cubicBezTo>
                  <a:lnTo>
                    <a:pt x="1302773" y="3040452"/>
                  </a:lnTo>
                  <a:cubicBezTo>
                    <a:pt x="1335894" y="3073573"/>
                    <a:pt x="1335894" y="3127273"/>
                    <a:pt x="1302773" y="3160394"/>
                  </a:cubicBezTo>
                  <a:lnTo>
                    <a:pt x="1031476" y="3431691"/>
                  </a:lnTo>
                  <a:cubicBezTo>
                    <a:pt x="1293093" y="3652150"/>
                    <a:pt x="1622185" y="3795066"/>
                    <a:pt x="1983388" y="3825107"/>
                  </a:cubicBezTo>
                  <a:lnTo>
                    <a:pt x="1983388" y="3442314"/>
                  </a:lnTo>
                  <a:cubicBezTo>
                    <a:pt x="1983388" y="3395474"/>
                    <a:pt x="2021360" y="3357502"/>
                    <a:pt x="2068200" y="3357502"/>
                  </a:cubicBezTo>
                  <a:lnTo>
                    <a:pt x="2189355" y="3357502"/>
                  </a:lnTo>
                  <a:cubicBezTo>
                    <a:pt x="2236195" y="3357502"/>
                    <a:pt x="2274167" y="3395474"/>
                    <a:pt x="2274167" y="3442314"/>
                  </a:cubicBezTo>
                  <a:lnTo>
                    <a:pt x="2274167" y="3825107"/>
                  </a:lnTo>
                  <a:cubicBezTo>
                    <a:pt x="2635306" y="3795071"/>
                    <a:pt x="2964344" y="3652201"/>
                    <a:pt x="3224962" y="3430574"/>
                  </a:cubicBezTo>
                  <a:lnTo>
                    <a:pt x="2954782" y="3160394"/>
                  </a:lnTo>
                  <a:cubicBezTo>
                    <a:pt x="2921661" y="3127273"/>
                    <a:pt x="2921661" y="3073573"/>
                    <a:pt x="2954782" y="3040452"/>
                  </a:cubicBezTo>
                  <a:lnTo>
                    <a:pt x="3040452" y="2954782"/>
                  </a:lnTo>
                  <a:cubicBezTo>
                    <a:pt x="3073573" y="2921662"/>
                    <a:pt x="3127273" y="2921662"/>
                    <a:pt x="3160394" y="2954782"/>
                  </a:cubicBezTo>
                  <a:lnTo>
                    <a:pt x="3430583" y="3224972"/>
                  </a:lnTo>
                  <a:cubicBezTo>
                    <a:pt x="3652408" y="2964366"/>
                    <a:pt x="3795776" y="2635390"/>
                    <a:pt x="3825919" y="2274167"/>
                  </a:cubicBezTo>
                  <a:lnTo>
                    <a:pt x="3442315" y="2274167"/>
                  </a:lnTo>
                  <a:cubicBezTo>
                    <a:pt x="3395475" y="2274167"/>
                    <a:pt x="3357503" y="2236195"/>
                    <a:pt x="3357503" y="2189355"/>
                  </a:cubicBezTo>
                  <a:lnTo>
                    <a:pt x="3357503" y="2068200"/>
                  </a:lnTo>
                  <a:cubicBezTo>
                    <a:pt x="3357503" y="2021360"/>
                    <a:pt x="3395475" y="1983388"/>
                    <a:pt x="3442315" y="1983388"/>
                  </a:cubicBezTo>
                  <a:lnTo>
                    <a:pt x="3825488" y="1983388"/>
                  </a:lnTo>
                  <a:cubicBezTo>
                    <a:pt x="3795313" y="1622151"/>
                    <a:pt x="3652281" y="1293039"/>
                    <a:pt x="3431715" y="1031451"/>
                  </a:cubicBezTo>
                  <a:lnTo>
                    <a:pt x="3160394" y="1302772"/>
                  </a:lnTo>
                  <a:cubicBezTo>
                    <a:pt x="3127273" y="1335893"/>
                    <a:pt x="3073573" y="1335893"/>
                    <a:pt x="3040452" y="1302772"/>
                  </a:cubicBezTo>
                  <a:lnTo>
                    <a:pt x="2954782" y="1217103"/>
                  </a:lnTo>
                  <a:cubicBezTo>
                    <a:pt x="2921662" y="1183982"/>
                    <a:pt x="2921662" y="1130281"/>
                    <a:pt x="2954782" y="1097160"/>
                  </a:cubicBezTo>
                  <a:lnTo>
                    <a:pt x="3226079" y="825864"/>
                  </a:lnTo>
                  <a:cubicBezTo>
                    <a:pt x="2964463" y="605405"/>
                    <a:pt x="2635371" y="462489"/>
                    <a:pt x="2274167" y="432448"/>
                  </a:cubicBezTo>
                  <a:lnTo>
                    <a:pt x="2274167" y="815240"/>
                  </a:lnTo>
                  <a:cubicBezTo>
                    <a:pt x="2274167" y="862080"/>
                    <a:pt x="2236195" y="900052"/>
                    <a:pt x="2189355" y="900052"/>
                  </a:cubicBezTo>
                  <a:lnTo>
                    <a:pt x="2068200" y="900052"/>
                  </a:lnTo>
                  <a:cubicBezTo>
                    <a:pt x="2021360" y="900052"/>
                    <a:pt x="1983388" y="862080"/>
                    <a:pt x="1983388" y="815240"/>
                  </a:cubicBezTo>
                  <a:close/>
                  <a:moveTo>
                    <a:pt x="2128777" y="0"/>
                  </a:moveTo>
                  <a:cubicBezTo>
                    <a:pt x="3304468" y="0"/>
                    <a:pt x="4257554" y="953086"/>
                    <a:pt x="4257554" y="2128777"/>
                  </a:cubicBezTo>
                  <a:cubicBezTo>
                    <a:pt x="4257554" y="3304468"/>
                    <a:pt x="3304468" y="4257554"/>
                    <a:pt x="2128777" y="4257554"/>
                  </a:cubicBezTo>
                  <a:cubicBezTo>
                    <a:pt x="953086" y="4257554"/>
                    <a:pt x="0" y="3304468"/>
                    <a:pt x="0" y="2128777"/>
                  </a:cubicBezTo>
                  <a:cubicBezTo>
                    <a:pt x="0" y="953086"/>
                    <a:pt x="953086" y="0"/>
                    <a:pt x="212877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Isosceles Triangle 36"/>
            <p:cNvSpPr/>
            <p:nvPr/>
          </p:nvSpPr>
          <p:spPr>
            <a:xfrm rot="3991051">
              <a:off x="4869346" y="2463113"/>
              <a:ext cx="731704" cy="1835033"/>
            </a:xfrm>
            <a:custGeom>
              <a:avLst/>
              <a:gdLst/>
              <a:ahLst/>
              <a:cxnLst/>
              <a:rect l="l" t="t" r="r" b="b"/>
              <a:pathLst>
                <a:path w="731704" h="1835033">
                  <a:moveTo>
                    <a:pt x="377382" y="0"/>
                  </a:moveTo>
                  <a:lnTo>
                    <a:pt x="575624" y="1169552"/>
                  </a:lnTo>
                  <a:cubicBezTo>
                    <a:pt x="715366" y="1267080"/>
                    <a:pt x="771850" y="1452584"/>
                    <a:pt x="701321" y="1614924"/>
                  </a:cubicBezTo>
                  <a:cubicBezTo>
                    <a:pt x="620829" y="1800199"/>
                    <a:pt x="405383" y="1885141"/>
                    <a:pt x="220109" y="1804649"/>
                  </a:cubicBezTo>
                  <a:cubicBezTo>
                    <a:pt x="34834" y="1724157"/>
                    <a:pt x="-50108" y="1508711"/>
                    <a:pt x="30384" y="1323436"/>
                  </a:cubicBezTo>
                  <a:cubicBezTo>
                    <a:pt x="62579" y="1249332"/>
                    <a:pt x="116363" y="1191278"/>
                    <a:pt x="181714" y="115437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8296223" y="2244443"/>
            <a:ext cx="1611363" cy="51819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296223" y="3121440"/>
            <a:ext cx="1611363" cy="5358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296223" y="3901880"/>
            <a:ext cx="1611363" cy="66797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96223" y="4758195"/>
            <a:ext cx="1611363" cy="66797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Core Values Slide Design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72558" y="1355085"/>
            <a:ext cx="2595116" cy="784176"/>
            <a:chOff x="9066212" y="2226969"/>
            <a:chExt cx="2595116" cy="784176"/>
          </a:xfrm>
        </p:grpSpPr>
        <p:sp>
          <p:nvSpPr>
            <p:cNvPr id="123" name="TextBox 122"/>
            <p:cNvSpPr txBox="1"/>
            <p:nvPr/>
          </p:nvSpPr>
          <p:spPr>
            <a:xfrm>
              <a:off x="9066212" y="2492951"/>
              <a:ext cx="2595116" cy="51819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This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is a sample text, place your own text here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9066212" y="2226969"/>
              <a:ext cx="2512748" cy="35121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Edit text here</a:t>
              </a:r>
              <a:endPara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664875" y="2570808"/>
            <a:ext cx="2595116" cy="784176"/>
            <a:chOff x="9066212" y="2226969"/>
            <a:chExt cx="2595116" cy="784176"/>
          </a:xfrm>
        </p:grpSpPr>
        <p:sp>
          <p:nvSpPr>
            <p:cNvPr id="128" name="TextBox 127"/>
            <p:cNvSpPr txBox="1"/>
            <p:nvPr/>
          </p:nvSpPr>
          <p:spPr>
            <a:xfrm>
              <a:off x="9066212" y="2492951"/>
              <a:ext cx="2595116" cy="51819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This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is a sample text, place your own text here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066212" y="2226969"/>
              <a:ext cx="2512748" cy="35121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Edit text here</a:t>
              </a:r>
              <a:endPara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649509" y="5002254"/>
            <a:ext cx="2595116" cy="784176"/>
            <a:chOff x="9066212" y="2226969"/>
            <a:chExt cx="2595116" cy="784176"/>
          </a:xfrm>
        </p:grpSpPr>
        <p:sp>
          <p:nvSpPr>
            <p:cNvPr id="134" name="TextBox 133"/>
            <p:cNvSpPr txBox="1"/>
            <p:nvPr/>
          </p:nvSpPr>
          <p:spPr>
            <a:xfrm>
              <a:off x="9066212" y="2492951"/>
              <a:ext cx="2595116" cy="51819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This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is a sample text, place your own text here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066212" y="2226969"/>
              <a:ext cx="2512748" cy="35121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Edit text here</a:t>
              </a:r>
              <a:endPara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2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3796336" y="4306984"/>
            <a:ext cx="3241085" cy="10321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0" dist="596900" dir="6600000" algn="t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5332412" y="4648200"/>
            <a:ext cx="3162297" cy="872234"/>
          </a:xfrm>
          <a:prstGeom prst="homePlate">
            <a:avLst>
              <a:gd name="adj" fmla="val 35440"/>
            </a:avLst>
          </a:prstGeom>
          <a:gradFill>
            <a:gsLst>
              <a:gs pos="17100">
                <a:srgbClr val="505050">
                  <a:lumMod val="80000"/>
                </a:srgbClr>
              </a:gs>
              <a:gs pos="0">
                <a:srgbClr val="505050">
                  <a:lumMod val="50000"/>
                </a:srgbClr>
              </a:gs>
              <a:gs pos="100000">
                <a:srgbClr val="50505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5332413" y="3793330"/>
            <a:ext cx="4057644" cy="872234"/>
          </a:xfrm>
          <a:prstGeom prst="homePlate">
            <a:avLst>
              <a:gd name="adj" fmla="val 35440"/>
            </a:avLst>
          </a:prstGeom>
          <a:gradFill>
            <a:gsLst>
              <a:gs pos="17100">
                <a:srgbClr val="7A7A7A">
                  <a:lumMod val="80000"/>
                </a:srgbClr>
              </a:gs>
              <a:gs pos="0">
                <a:srgbClr val="7A7A7A">
                  <a:lumMod val="50000"/>
                </a:srgbClr>
              </a:gs>
              <a:gs pos="100000">
                <a:srgbClr val="7A7A7A"/>
              </a:gs>
            </a:gsLst>
            <a:lin ang="0" scaled="1"/>
          </a:gradFill>
          <a:ln>
            <a:noFill/>
          </a:ln>
          <a:effectLst>
            <a:outerShdw blurRad="228600" dist="292100" dir="84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/>
          <p:cNvSpPr/>
          <p:nvPr/>
        </p:nvSpPr>
        <p:spPr>
          <a:xfrm>
            <a:off x="5332412" y="2926555"/>
            <a:ext cx="2590799" cy="872234"/>
          </a:xfrm>
          <a:prstGeom prst="homePlate">
            <a:avLst>
              <a:gd name="adj" fmla="val 35440"/>
            </a:avLst>
          </a:prstGeom>
          <a:gradFill>
            <a:gsLst>
              <a:gs pos="17100">
                <a:srgbClr val="EC211E">
                  <a:lumMod val="75000"/>
                </a:srgbClr>
              </a:gs>
              <a:gs pos="0">
                <a:srgbClr val="EC211E">
                  <a:lumMod val="55000"/>
                </a:srgbClr>
              </a:gs>
              <a:gs pos="100000">
                <a:srgbClr val="EC211E"/>
              </a:gs>
            </a:gsLst>
            <a:lin ang="0" scaled="1"/>
          </a:gradFill>
          <a:ln>
            <a:noFill/>
          </a:ln>
          <a:effectLst>
            <a:outerShdw blurRad="228600" dist="292100" dir="84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ntagon 2"/>
          <p:cNvSpPr/>
          <p:nvPr/>
        </p:nvSpPr>
        <p:spPr>
          <a:xfrm>
            <a:off x="5332413" y="2054321"/>
            <a:ext cx="2971799" cy="872234"/>
          </a:xfrm>
          <a:prstGeom prst="homePlate">
            <a:avLst>
              <a:gd name="adj" fmla="val 35440"/>
            </a:avLst>
          </a:prstGeom>
          <a:gradFill flip="none" rotWithShape="1">
            <a:gsLst>
              <a:gs pos="17100">
                <a:srgbClr val="868686">
                  <a:lumMod val="87000"/>
                  <a:lumOff val="13000"/>
                </a:srgbClr>
              </a:gs>
              <a:gs pos="0">
                <a:srgbClr val="737373">
                  <a:lumMod val="93000"/>
                </a:srgbClr>
              </a:gs>
              <a:gs pos="100000">
                <a:srgbClr val="E5E5E5"/>
              </a:gs>
            </a:gsLst>
            <a:lin ang="0" scaled="1"/>
            <a:tileRect/>
          </a:gradFill>
          <a:ln>
            <a:noFill/>
          </a:ln>
          <a:effectLst>
            <a:outerShdw blurRad="228600" dist="292100" dir="84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31205" y="1825721"/>
            <a:ext cx="1026606" cy="1109663"/>
          </a:xfrm>
          <a:custGeom>
            <a:avLst/>
            <a:gdLst>
              <a:gd name="connsiteX0" fmla="*/ 4763 w 1023938"/>
              <a:gd name="connsiteY0" fmla="*/ 0 h 1095375"/>
              <a:gd name="connsiteX1" fmla="*/ 1023938 w 1023938"/>
              <a:gd name="connsiteY1" fmla="*/ 233363 h 1095375"/>
              <a:gd name="connsiteX2" fmla="*/ 1023938 w 1023938"/>
              <a:gd name="connsiteY2" fmla="*/ 1095375 h 1095375"/>
              <a:gd name="connsiteX3" fmla="*/ 0 w 1023938"/>
              <a:gd name="connsiteY3" fmla="*/ 957263 h 1095375"/>
              <a:gd name="connsiteX4" fmla="*/ 4763 w 1023938"/>
              <a:gd name="connsiteY4" fmla="*/ 0 h 1095375"/>
              <a:gd name="connsiteX0" fmla="*/ 288 w 1026606"/>
              <a:gd name="connsiteY0" fmla="*/ 0 h 1095375"/>
              <a:gd name="connsiteX1" fmla="*/ 1026606 w 1026606"/>
              <a:gd name="connsiteY1" fmla="*/ 233363 h 1095375"/>
              <a:gd name="connsiteX2" fmla="*/ 1026606 w 1026606"/>
              <a:gd name="connsiteY2" fmla="*/ 1095375 h 1095375"/>
              <a:gd name="connsiteX3" fmla="*/ 2668 w 1026606"/>
              <a:gd name="connsiteY3" fmla="*/ 957263 h 1095375"/>
              <a:gd name="connsiteX4" fmla="*/ 288 w 1026606"/>
              <a:gd name="connsiteY4" fmla="*/ 0 h 1095375"/>
              <a:gd name="connsiteX0" fmla="*/ 288 w 1026606"/>
              <a:gd name="connsiteY0" fmla="*/ 0 h 1109663"/>
              <a:gd name="connsiteX1" fmla="*/ 1026606 w 1026606"/>
              <a:gd name="connsiteY1" fmla="*/ 233363 h 1109663"/>
              <a:gd name="connsiteX2" fmla="*/ 1026606 w 1026606"/>
              <a:gd name="connsiteY2" fmla="*/ 1109663 h 1109663"/>
              <a:gd name="connsiteX3" fmla="*/ 2668 w 1026606"/>
              <a:gd name="connsiteY3" fmla="*/ 957263 h 1109663"/>
              <a:gd name="connsiteX4" fmla="*/ 288 w 1026606"/>
              <a:gd name="connsiteY4" fmla="*/ 0 h 11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606" h="1109663">
                <a:moveTo>
                  <a:pt x="288" y="0"/>
                </a:moveTo>
                <a:lnTo>
                  <a:pt x="1026606" y="233363"/>
                </a:lnTo>
                <a:lnTo>
                  <a:pt x="1026606" y="1109663"/>
                </a:lnTo>
                <a:lnTo>
                  <a:pt x="2668" y="957263"/>
                </a:lnTo>
                <a:cubicBezTo>
                  <a:pt x="4256" y="638175"/>
                  <a:pt x="-1300" y="319088"/>
                  <a:pt x="288" y="0"/>
                </a:cubicBezTo>
                <a:close/>
              </a:path>
            </a:pathLst>
          </a:custGeom>
          <a:solidFill>
            <a:srgbClr val="9B9B9B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4324349" y="2778223"/>
            <a:ext cx="1033462" cy="1023938"/>
          </a:xfrm>
          <a:custGeom>
            <a:avLst/>
            <a:gdLst>
              <a:gd name="connsiteX0" fmla="*/ 0 w 1028700"/>
              <a:gd name="connsiteY0" fmla="*/ 0 h 1019175"/>
              <a:gd name="connsiteX1" fmla="*/ 1028700 w 1028700"/>
              <a:gd name="connsiteY1" fmla="*/ 147637 h 1019175"/>
              <a:gd name="connsiteX2" fmla="*/ 1028700 w 1028700"/>
              <a:gd name="connsiteY2" fmla="*/ 1019175 h 1019175"/>
              <a:gd name="connsiteX3" fmla="*/ 9525 w 1028700"/>
              <a:gd name="connsiteY3" fmla="*/ 1019175 h 1019175"/>
              <a:gd name="connsiteX4" fmla="*/ 0 w 1028700"/>
              <a:gd name="connsiteY4" fmla="*/ 0 h 1019175"/>
              <a:gd name="connsiteX0" fmla="*/ 4762 w 1033462"/>
              <a:gd name="connsiteY0" fmla="*/ 0 h 1023938"/>
              <a:gd name="connsiteX1" fmla="*/ 1033462 w 1033462"/>
              <a:gd name="connsiteY1" fmla="*/ 147637 h 1023938"/>
              <a:gd name="connsiteX2" fmla="*/ 1033462 w 1033462"/>
              <a:gd name="connsiteY2" fmla="*/ 1019175 h 1023938"/>
              <a:gd name="connsiteX3" fmla="*/ 0 w 1033462"/>
              <a:gd name="connsiteY3" fmla="*/ 1023938 h 1023938"/>
              <a:gd name="connsiteX4" fmla="*/ 4762 w 1033462"/>
              <a:gd name="connsiteY4" fmla="*/ 0 h 1023938"/>
              <a:gd name="connsiteX0" fmla="*/ 4762 w 1033462"/>
              <a:gd name="connsiteY0" fmla="*/ 0 h 1023938"/>
              <a:gd name="connsiteX1" fmla="*/ 1033462 w 1033462"/>
              <a:gd name="connsiteY1" fmla="*/ 147637 h 1023938"/>
              <a:gd name="connsiteX2" fmla="*/ 1033462 w 1033462"/>
              <a:gd name="connsiteY2" fmla="*/ 1023937 h 1023938"/>
              <a:gd name="connsiteX3" fmla="*/ 0 w 1033462"/>
              <a:gd name="connsiteY3" fmla="*/ 1023938 h 1023938"/>
              <a:gd name="connsiteX4" fmla="*/ 4762 w 1033462"/>
              <a:gd name="connsiteY4" fmla="*/ 0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462" h="1023938">
                <a:moveTo>
                  <a:pt x="4762" y="0"/>
                </a:moveTo>
                <a:lnTo>
                  <a:pt x="1033462" y="147637"/>
                </a:lnTo>
                <a:lnTo>
                  <a:pt x="1033462" y="1023937"/>
                </a:lnTo>
                <a:lnTo>
                  <a:pt x="0" y="1023938"/>
                </a:lnTo>
                <a:cubicBezTo>
                  <a:pt x="1587" y="682625"/>
                  <a:pt x="3175" y="341313"/>
                  <a:pt x="4762" y="0"/>
                </a:cubicBezTo>
                <a:close/>
              </a:path>
            </a:pathLst>
          </a:custGeom>
          <a:solidFill>
            <a:srgbClr val="A80000"/>
          </a:solidFill>
          <a:ln>
            <a:noFill/>
          </a:ln>
          <a:effectLst>
            <a:outerShdw blurRad="127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4324137" y="3797397"/>
            <a:ext cx="1033673" cy="1019175"/>
          </a:xfrm>
          <a:custGeom>
            <a:avLst/>
            <a:gdLst>
              <a:gd name="connsiteX0" fmla="*/ 0 w 1028700"/>
              <a:gd name="connsiteY0" fmla="*/ 0 h 1019175"/>
              <a:gd name="connsiteX1" fmla="*/ 1028700 w 1028700"/>
              <a:gd name="connsiteY1" fmla="*/ 147637 h 1019175"/>
              <a:gd name="connsiteX2" fmla="*/ 1028700 w 1028700"/>
              <a:gd name="connsiteY2" fmla="*/ 1019175 h 1019175"/>
              <a:gd name="connsiteX3" fmla="*/ 9525 w 1028700"/>
              <a:gd name="connsiteY3" fmla="*/ 1019175 h 1019175"/>
              <a:gd name="connsiteX4" fmla="*/ 0 w 1028700"/>
              <a:gd name="connsiteY4" fmla="*/ 0 h 1019175"/>
              <a:gd name="connsiteX0" fmla="*/ 0 w 1028700"/>
              <a:gd name="connsiteY0" fmla="*/ 0 h 1019175"/>
              <a:gd name="connsiteX1" fmla="*/ 1028700 w 1028700"/>
              <a:gd name="connsiteY1" fmla="*/ 147637 h 1019175"/>
              <a:gd name="connsiteX2" fmla="*/ 1028700 w 1028700"/>
              <a:gd name="connsiteY2" fmla="*/ 1019175 h 1019175"/>
              <a:gd name="connsiteX3" fmla="*/ 4763 w 1028700"/>
              <a:gd name="connsiteY3" fmla="*/ 1019175 h 1019175"/>
              <a:gd name="connsiteX4" fmla="*/ 0 w 1028700"/>
              <a:gd name="connsiteY4" fmla="*/ 0 h 1019175"/>
              <a:gd name="connsiteX0" fmla="*/ 4973 w 1033673"/>
              <a:gd name="connsiteY0" fmla="*/ 0 h 1019175"/>
              <a:gd name="connsiteX1" fmla="*/ 1033673 w 1033673"/>
              <a:gd name="connsiteY1" fmla="*/ 147637 h 1019175"/>
              <a:gd name="connsiteX2" fmla="*/ 1033673 w 1033673"/>
              <a:gd name="connsiteY2" fmla="*/ 1019175 h 1019175"/>
              <a:gd name="connsiteX3" fmla="*/ 211 w 1033673"/>
              <a:gd name="connsiteY3" fmla="*/ 1019175 h 1019175"/>
              <a:gd name="connsiteX4" fmla="*/ 4973 w 1033673"/>
              <a:gd name="connsiteY4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673" h="1019175">
                <a:moveTo>
                  <a:pt x="4973" y="0"/>
                </a:moveTo>
                <a:lnTo>
                  <a:pt x="1033673" y="147637"/>
                </a:lnTo>
                <a:lnTo>
                  <a:pt x="1033673" y="1019175"/>
                </a:lnTo>
                <a:lnTo>
                  <a:pt x="211" y="1019175"/>
                </a:lnTo>
                <a:cubicBezTo>
                  <a:pt x="-1377" y="679450"/>
                  <a:pt x="6561" y="339725"/>
                  <a:pt x="4973" y="0"/>
                </a:cubicBezTo>
                <a:close/>
              </a:path>
            </a:pathLst>
          </a:custGeom>
          <a:solidFill>
            <a:srgbClr val="555555"/>
          </a:solidFill>
          <a:ln>
            <a:noFill/>
          </a:ln>
          <a:effectLst>
            <a:outerShdw blurRad="127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V="1">
            <a:off x="4326728" y="4663477"/>
            <a:ext cx="1031082" cy="1092994"/>
          </a:xfrm>
          <a:custGeom>
            <a:avLst/>
            <a:gdLst>
              <a:gd name="connsiteX0" fmla="*/ 4763 w 1023938"/>
              <a:gd name="connsiteY0" fmla="*/ 0 h 1095375"/>
              <a:gd name="connsiteX1" fmla="*/ 1023938 w 1023938"/>
              <a:gd name="connsiteY1" fmla="*/ 233363 h 1095375"/>
              <a:gd name="connsiteX2" fmla="*/ 1023938 w 1023938"/>
              <a:gd name="connsiteY2" fmla="*/ 1095375 h 1095375"/>
              <a:gd name="connsiteX3" fmla="*/ 0 w 1023938"/>
              <a:gd name="connsiteY3" fmla="*/ 957263 h 1095375"/>
              <a:gd name="connsiteX4" fmla="*/ 4763 w 1023938"/>
              <a:gd name="connsiteY4" fmla="*/ 0 h 1095375"/>
              <a:gd name="connsiteX0" fmla="*/ 4763 w 1023938"/>
              <a:gd name="connsiteY0" fmla="*/ 0 h 1090612"/>
              <a:gd name="connsiteX1" fmla="*/ 1023938 w 1023938"/>
              <a:gd name="connsiteY1" fmla="*/ 233363 h 1090612"/>
              <a:gd name="connsiteX2" fmla="*/ 1023938 w 1023938"/>
              <a:gd name="connsiteY2" fmla="*/ 1090612 h 1090612"/>
              <a:gd name="connsiteX3" fmla="*/ 0 w 1023938"/>
              <a:gd name="connsiteY3" fmla="*/ 957263 h 1090612"/>
              <a:gd name="connsiteX4" fmla="*/ 4763 w 1023938"/>
              <a:gd name="connsiteY4" fmla="*/ 0 h 1090612"/>
              <a:gd name="connsiteX0" fmla="*/ 211 w 1028911"/>
              <a:gd name="connsiteY0" fmla="*/ 0 h 1092994"/>
              <a:gd name="connsiteX1" fmla="*/ 1028911 w 1028911"/>
              <a:gd name="connsiteY1" fmla="*/ 235745 h 1092994"/>
              <a:gd name="connsiteX2" fmla="*/ 1028911 w 1028911"/>
              <a:gd name="connsiteY2" fmla="*/ 1092994 h 1092994"/>
              <a:gd name="connsiteX3" fmla="*/ 4973 w 1028911"/>
              <a:gd name="connsiteY3" fmla="*/ 959645 h 1092994"/>
              <a:gd name="connsiteX4" fmla="*/ 211 w 1028911"/>
              <a:gd name="connsiteY4" fmla="*/ 0 h 1092994"/>
              <a:gd name="connsiteX0" fmla="*/ 2382 w 1031082"/>
              <a:gd name="connsiteY0" fmla="*/ 0 h 1092994"/>
              <a:gd name="connsiteX1" fmla="*/ 1031082 w 1031082"/>
              <a:gd name="connsiteY1" fmla="*/ 235745 h 1092994"/>
              <a:gd name="connsiteX2" fmla="*/ 1031082 w 1031082"/>
              <a:gd name="connsiteY2" fmla="*/ 1092994 h 1092994"/>
              <a:gd name="connsiteX3" fmla="*/ 0 w 1031082"/>
              <a:gd name="connsiteY3" fmla="*/ 957264 h 1092994"/>
              <a:gd name="connsiteX4" fmla="*/ 2382 w 1031082"/>
              <a:gd name="connsiteY4" fmla="*/ 0 h 109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082" h="1092994">
                <a:moveTo>
                  <a:pt x="2382" y="0"/>
                </a:moveTo>
                <a:lnTo>
                  <a:pt x="1031082" y="235745"/>
                </a:lnTo>
                <a:lnTo>
                  <a:pt x="1031082" y="1092994"/>
                </a:lnTo>
                <a:lnTo>
                  <a:pt x="0" y="957264"/>
                </a:lnTo>
                <a:cubicBezTo>
                  <a:pt x="1588" y="638176"/>
                  <a:pt x="794" y="319088"/>
                  <a:pt x="2382" y="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  <a:effectLst>
            <a:outerShdw blurRad="127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 flipH="1" flipV="1">
            <a:off x="3312316" y="4658713"/>
            <a:ext cx="1021845" cy="1095375"/>
          </a:xfrm>
          <a:custGeom>
            <a:avLst/>
            <a:gdLst>
              <a:gd name="connsiteX0" fmla="*/ 4763 w 1023938"/>
              <a:gd name="connsiteY0" fmla="*/ 0 h 1095375"/>
              <a:gd name="connsiteX1" fmla="*/ 1023938 w 1023938"/>
              <a:gd name="connsiteY1" fmla="*/ 233363 h 1095375"/>
              <a:gd name="connsiteX2" fmla="*/ 1023938 w 1023938"/>
              <a:gd name="connsiteY2" fmla="*/ 1095375 h 1095375"/>
              <a:gd name="connsiteX3" fmla="*/ 0 w 1023938"/>
              <a:gd name="connsiteY3" fmla="*/ 957263 h 1095375"/>
              <a:gd name="connsiteX4" fmla="*/ 4763 w 1023938"/>
              <a:gd name="connsiteY4" fmla="*/ 0 h 1095375"/>
              <a:gd name="connsiteX0" fmla="*/ 459 w 1019634"/>
              <a:gd name="connsiteY0" fmla="*/ 0 h 1095375"/>
              <a:gd name="connsiteX1" fmla="*/ 1019634 w 1019634"/>
              <a:gd name="connsiteY1" fmla="*/ 233363 h 1095375"/>
              <a:gd name="connsiteX2" fmla="*/ 1019634 w 1019634"/>
              <a:gd name="connsiteY2" fmla="*/ 1095375 h 1095375"/>
              <a:gd name="connsiteX3" fmla="*/ 458 w 1019634"/>
              <a:gd name="connsiteY3" fmla="*/ 954882 h 1095375"/>
              <a:gd name="connsiteX4" fmla="*/ 459 w 1019634"/>
              <a:gd name="connsiteY4" fmla="*/ 0 h 1095375"/>
              <a:gd name="connsiteX0" fmla="*/ 288 w 1021845"/>
              <a:gd name="connsiteY0" fmla="*/ 0 h 1095375"/>
              <a:gd name="connsiteX1" fmla="*/ 1021845 w 1021845"/>
              <a:gd name="connsiteY1" fmla="*/ 233363 h 1095375"/>
              <a:gd name="connsiteX2" fmla="*/ 1021845 w 1021845"/>
              <a:gd name="connsiteY2" fmla="*/ 1095375 h 1095375"/>
              <a:gd name="connsiteX3" fmla="*/ 2669 w 1021845"/>
              <a:gd name="connsiteY3" fmla="*/ 954882 h 1095375"/>
              <a:gd name="connsiteX4" fmla="*/ 288 w 1021845"/>
              <a:gd name="connsiteY4" fmla="*/ 0 h 1095375"/>
              <a:gd name="connsiteX0" fmla="*/ 288 w 1021845"/>
              <a:gd name="connsiteY0" fmla="*/ 0 h 1095375"/>
              <a:gd name="connsiteX1" fmla="*/ 1021845 w 1021845"/>
              <a:gd name="connsiteY1" fmla="*/ 233363 h 1095375"/>
              <a:gd name="connsiteX2" fmla="*/ 1021845 w 1021845"/>
              <a:gd name="connsiteY2" fmla="*/ 1095375 h 1095375"/>
              <a:gd name="connsiteX3" fmla="*/ 2669 w 1021845"/>
              <a:gd name="connsiteY3" fmla="*/ 959645 h 1095375"/>
              <a:gd name="connsiteX4" fmla="*/ 288 w 1021845"/>
              <a:gd name="connsiteY4" fmla="*/ 0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5" h="1095375">
                <a:moveTo>
                  <a:pt x="288" y="0"/>
                </a:moveTo>
                <a:lnTo>
                  <a:pt x="1021845" y="233363"/>
                </a:lnTo>
                <a:lnTo>
                  <a:pt x="1021845" y="1095375"/>
                </a:lnTo>
                <a:lnTo>
                  <a:pt x="2669" y="959645"/>
                </a:lnTo>
                <a:cubicBezTo>
                  <a:pt x="4257" y="640557"/>
                  <a:pt x="-1300" y="319088"/>
                  <a:pt x="288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3307553" y="2773459"/>
            <a:ext cx="1027005" cy="1019175"/>
          </a:xfrm>
          <a:custGeom>
            <a:avLst/>
            <a:gdLst>
              <a:gd name="connsiteX0" fmla="*/ 0 w 1028700"/>
              <a:gd name="connsiteY0" fmla="*/ 0 h 1019175"/>
              <a:gd name="connsiteX1" fmla="*/ 1028700 w 1028700"/>
              <a:gd name="connsiteY1" fmla="*/ 147637 h 1019175"/>
              <a:gd name="connsiteX2" fmla="*/ 1028700 w 1028700"/>
              <a:gd name="connsiteY2" fmla="*/ 1019175 h 1019175"/>
              <a:gd name="connsiteX3" fmla="*/ 9525 w 1028700"/>
              <a:gd name="connsiteY3" fmla="*/ 1019175 h 1019175"/>
              <a:gd name="connsiteX4" fmla="*/ 0 w 1028700"/>
              <a:gd name="connsiteY4" fmla="*/ 0 h 1019175"/>
              <a:gd name="connsiteX0" fmla="*/ 0 w 1026319"/>
              <a:gd name="connsiteY0" fmla="*/ 0 h 1019175"/>
              <a:gd name="connsiteX1" fmla="*/ 1026319 w 1026319"/>
              <a:gd name="connsiteY1" fmla="*/ 147637 h 1019175"/>
              <a:gd name="connsiteX2" fmla="*/ 1026319 w 1026319"/>
              <a:gd name="connsiteY2" fmla="*/ 1019175 h 1019175"/>
              <a:gd name="connsiteX3" fmla="*/ 7144 w 1026319"/>
              <a:gd name="connsiteY3" fmla="*/ 1019175 h 1019175"/>
              <a:gd name="connsiteX4" fmla="*/ 0 w 1026319"/>
              <a:gd name="connsiteY4" fmla="*/ 0 h 1019175"/>
              <a:gd name="connsiteX0" fmla="*/ 0 w 1026319"/>
              <a:gd name="connsiteY0" fmla="*/ 0 h 1019175"/>
              <a:gd name="connsiteX1" fmla="*/ 1026319 w 1026319"/>
              <a:gd name="connsiteY1" fmla="*/ 147637 h 1019175"/>
              <a:gd name="connsiteX2" fmla="*/ 1026319 w 1026319"/>
              <a:gd name="connsiteY2" fmla="*/ 1019175 h 1019175"/>
              <a:gd name="connsiteX3" fmla="*/ 2382 w 1026319"/>
              <a:gd name="connsiteY3" fmla="*/ 1016793 h 1019175"/>
              <a:gd name="connsiteX4" fmla="*/ 0 w 1026319"/>
              <a:gd name="connsiteY4" fmla="*/ 0 h 1019175"/>
              <a:gd name="connsiteX0" fmla="*/ 686 w 1027005"/>
              <a:gd name="connsiteY0" fmla="*/ 0 h 1019175"/>
              <a:gd name="connsiteX1" fmla="*/ 1027005 w 1027005"/>
              <a:gd name="connsiteY1" fmla="*/ 147637 h 1019175"/>
              <a:gd name="connsiteX2" fmla="*/ 1027005 w 1027005"/>
              <a:gd name="connsiteY2" fmla="*/ 1019175 h 1019175"/>
              <a:gd name="connsiteX3" fmla="*/ 687 w 1027005"/>
              <a:gd name="connsiteY3" fmla="*/ 1019174 h 1019175"/>
              <a:gd name="connsiteX4" fmla="*/ 686 w 1027005"/>
              <a:gd name="connsiteY4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005" h="1019175">
                <a:moveTo>
                  <a:pt x="686" y="0"/>
                </a:moveTo>
                <a:lnTo>
                  <a:pt x="1027005" y="147637"/>
                </a:lnTo>
                <a:lnTo>
                  <a:pt x="1027005" y="1019175"/>
                </a:lnTo>
                <a:lnTo>
                  <a:pt x="687" y="1019174"/>
                </a:lnTo>
                <a:cubicBezTo>
                  <a:pt x="-1694" y="679449"/>
                  <a:pt x="3067" y="339725"/>
                  <a:pt x="686" y="0"/>
                </a:cubicBezTo>
                <a:close/>
              </a:path>
            </a:pathLst>
          </a:custGeom>
          <a:solidFill>
            <a:srgbClr val="DA0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>
            <a:off x="3305174" y="1828103"/>
            <a:ext cx="1031368" cy="1092994"/>
          </a:xfrm>
          <a:custGeom>
            <a:avLst/>
            <a:gdLst>
              <a:gd name="connsiteX0" fmla="*/ 4763 w 1023938"/>
              <a:gd name="connsiteY0" fmla="*/ 0 h 1095375"/>
              <a:gd name="connsiteX1" fmla="*/ 1023938 w 1023938"/>
              <a:gd name="connsiteY1" fmla="*/ 233363 h 1095375"/>
              <a:gd name="connsiteX2" fmla="*/ 1023938 w 1023938"/>
              <a:gd name="connsiteY2" fmla="*/ 1095375 h 1095375"/>
              <a:gd name="connsiteX3" fmla="*/ 0 w 1023938"/>
              <a:gd name="connsiteY3" fmla="*/ 957263 h 1095375"/>
              <a:gd name="connsiteX4" fmla="*/ 4763 w 1023938"/>
              <a:gd name="connsiteY4" fmla="*/ 0 h 1095375"/>
              <a:gd name="connsiteX0" fmla="*/ 458 w 1024395"/>
              <a:gd name="connsiteY0" fmla="*/ 0 h 1092994"/>
              <a:gd name="connsiteX1" fmla="*/ 1024395 w 1024395"/>
              <a:gd name="connsiteY1" fmla="*/ 230982 h 1092994"/>
              <a:gd name="connsiteX2" fmla="*/ 1024395 w 1024395"/>
              <a:gd name="connsiteY2" fmla="*/ 1092994 h 1092994"/>
              <a:gd name="connsiteX3" fmla="*/ 457 w 1024395"/>
              <a:gd name="connsiteY3" fmla="*/ 954882 h 1092994"/>
              <a:gd name="connsiteX4" fmla="*/ 458 w 1024395"/>
              <a:gd name="connsiteY4" fmla="*/ 0 h 1092994"/>
              <a:gd name="connsiteX0" fmla="*/ 4763 w 1028700"/>
              <a:gd name="connsiteY0" fmla="*/ 0 h 1092994"/>
              <a:gd name="connsiteX1" fmla="*/ 1028700 w 1028700"/>
              <a:gd name="connsiteY1" fmla="*/ 230982 h 1092994"/>
              <a:gd name="connsiteX2" fmla="*/ 1028700 w 1028700"/>
              <a:gd name="connsiteY2" fmla="*/ 1092994 h 1092994"/>
              <a:gd name="connsiteX3" fmla="*/ 0 w 1028700"/>
              <a:gd name="connsiteY3" fmla="*/ 947738 h 1092994"/>
              <a:gd name="connsiteX4" fmla="*/ 4763 w 1028700"/>
              <a:gd name="connsiteY4" fmla="*/ 0 h 1092994"/>
              <a:gd name="connsiteX0" fmla="*/ 288 w 1031368"/>
              <a:gd name="connsiteY0" fmla="*/ 0 h 1092994"/>
              <a:gd name="connsiteX1" fmla="*/ 1031368 w 1031368"/>
              <a:gd name="connsiteY1" fmla="*/ 230982 h 1092994"/>
              <a:gd name="connsiteX2" fmla="*/ 1031368 w 1031368"/>
              <a:gd name="connsiteY2" fmla="*/ 1092994 h 1092994"/>
              <a:gd name="connsiteX3" fmla="*/ 2668 w 1031368"/>
              <a:gd name="connsiteY3" fmla="*/ 947738 h 1092994"/>
              <a:gd name="connsiteX4" fmla="*/ 288 w 1031368"/>
              <a:gd name="connsiteY4" fmla="*/ 0 h 109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68" h="1092994">
                <a:moveTo>
                  <a:pt x="288" y="0"/>
                </a:moveTo>
                <a:lnTo>
                  <a:pt x="1031368" y="230982"/>
                </a:lnTo>
                <a:lnTo>
                  <a:pt x="1031368" y="1092994"/>
                </a:lnTo>
                <a:lnTo>
                  <a:pt x="2668" y="947738"/>
                </a:lnTo>
                <a:cubicBezTo>
                  <a:pt x="4256" y="628650"/>
                  <a:pt x="-1300" y="319088"/>
                  <a:pt x="288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H="1" flipV="1">
            <a:off x="3311020" y="3792634"/>
            <a:ext cx="1020930" cy="1014413"/>
          </a:xfrm>
          <a:custGeom>
            <a:avLst/>
            <a:gdLst>
              <a:gd name="connsiteX0" fmla="*/ 1020930 w 1020930"/>
              <a:gd name="connsiteY0" fmla="*/ 1014413 h 1014413"/>
              <a:gd name="connsiteX1" fmla="*/ 460 w 1020930"/>
              <a:gd name="connsiteY1" fmla="*/ 1014413 h 1014413"/>
              <a:gd name="connsiteX2" fmla="*/ 459 w 1020930"/>
              <a:gd name="connsiteY2" fmla="*/ 0 h 1014413"/>
              <a:gd name="connsiteX3" fmla="*/ 1020930 w 1020930"/>
              <a:gd name="connsiteY3" fmla="*/ 141732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930" h="1014413">
                <a:moveTo>
                  <a:pt x="1020930" y="1014413"/>
                </a:moveTo>
                <a:lnTo>
                  <a:pt x="460" y="1014413"/>
                </a:lnTo>
                <a:cubicBezTo>
                  <a:pt x="2047" y="674688"/>
                  <a:pt x="-1128" y="339725"/>
                  <a:pt x="459" y="0"/>
                </a:cubicBezTo>
                <a:lnTo>
                  <a:pt x="1020930" y="141732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2"/>
          <p:cNvSpPr>
            <a:spLocks noChangeAspect="1"/>
          </p:cNvSpPr>
          <p:nvPr/>
        </p:nvSpPr>
        <p:spPr>
          <a:xfrm>
            <a:off x="3269499" y="1816526"/>
            <a:ext cx="555538" cy="3954121"/>
          </a:xfrm>
          <a:custGeom>
            <a:avLst/>
            <a:gdLst>
              <a:gd name="connsiteX0" fmla="*/ 0 w 518160"/>
              <a:gd name="connsiteY0" fmla="*/ 3558540 h 3688080"/>
              <a:gd name="connsiteX1" fmla="*/ 0 w 518160"/>
              <a:gd name="connsiteY1" fmla="*/ 114300 h 3688080"/>
              <a:gd name="connsiteX2" fmla="*/ 518160 w 518160"/>
              <a:gd name="connsiteY2" fmla="*/ 0 h 3688080"/>
              <a:gd name="connsiteX3" fmla="*/ 518160 w 518160"/>
              <a:gd name="connsiteY3" fmla="*/ 3688080 h 3688080"/>
              <a:gd name="connsiteX4" fmla="*/ 0 w 518160"/>
              <a:gd name="connsiteY4" fmla="*/ 3558540 h 36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688080">
                <a:moveTo>
                  <a:pt x="0" y="3558540"/>
                </a:moveTo>
                <a:lnTo>
                  <a:pt x="0" y="114300"/>
                </a:lnTo>
                <a:lnTo>
                  <a:pt x="518160" y="0"/>
                </a:lnTo>
                <a:lnTo>
                  <a:pt x="518160" y="3688080"/>
                </a:lnTo>
                <a:lnTo>
                  <a:pt x="0" y="355854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chemeClr val="bg1">
                  <a:alpha val="25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3646013" y="3749780"/>
            <a:ext cx="300647" cy="85013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rot="480000" flipH="1">
            <a:off x="3650774" y="4693708"/>
            <a:ext cx="300647" cy="85013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rot="20820000">
            <a:off x="3632555" y="1910012"/>
            <a:ext cx="301752" cy="85325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rot="21120000">
            <a:off x="3648392" y="2810798"/>
            <a:ext cx="300647" cy="85013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88263" y="2228828"/>
            <a:ext cx="5854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173943" y="2261838"/>
            <a:ext cx="0" cy="4572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88263" y="3101062"/>
            <a:ext cx="5854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173943" y="3134072"/>
            <a:ext cx="0" cy="45720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88263" y="3967837"/>
            <a:ext cx="5854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6173943" y="4000847"/>
            <a:ext cx="0" cy="457200"/>
          </a:xfrm>
          <a:prstGeom prst="line">
            <a:avLst/>
          </a:prstGeom>
          <a:ln w="25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88263" y="4822707"/>
            <a:ext cx="5854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173943" y="4855717"/>
            <a:ext cx="0" cy="457200"/>
          </a:xfrm>
          <a:prstGeom prst="line">
            <a:avLst/>
          </a:prstGeom>
          <a:ln w="254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28"/>
          <p:cNvSpPr>
            <a:spLocks noChangeAspect="1" noEditPoints="1"/>
          </p:cNvSpPr>
          <p:nvPr/>
        </p:nvSpPr>
        <p:spPr bwMode="auto">
          <a:xfrm>
            <a:off x="4688003" y="2243392"/>
            <a:ext cx="313010" cy="274320"/>
          </a:xfrm>
          <a:custGeom>
            <a:avLst/>
            <a:gdLst>
              <a:gd name="T0" fmla="*/ 475 w 531"/>
              <a:gd name="T1" fmla="*/ 193 h 465"/>
              <a:gd name="T2" fmla="*/ 511 w 531"/>
              <a:gd name="T3" fmla="*/ 203 h 465"/>
              <a:gd name="T4" fmla="*/ 520 w 531"/>
              <a:gd name="T5" fmla="*/ 184 h 465"/>
              <a:gd name="T6" fmla="*/ 377 w 531"/>
              <a:gd name="T7" fmla="*/ 43 h 465"/>
              <a:gd name="T8" fmla="*/ 366 w 531"/>
              <a:gd name="T9" fmla="*/ 39 h 465"/>
              <a:gd name="T10" fmla="*/ 132 w 531"/>
              <a:gd name="T11" fmla="*/ 1 h 465"/>
              <a:gd name="T12" fmla="*/ 116 w 531"/>
              <a:gd name="T13" fmla="*/ 8 h 465"/>
              <a:gd name="T14" fmla="*/ 116 w 531"/>
              <a:gd name="T15" fmla="*/ 8 h 465"/>
              <a:gd name="T16" fmla="*/ 6 w 531"/>
              <a:gd name="T17" fmla="*/ 176 h 465"/>
              <a:gd name="T18" fmla="*/ 8 w 531"/>
              <a:gd name="T19" fmla="*/ 196 h 465"/>
              <a:gd name="T20" fmla="*/ 32 w 531"/>
              <a:gd name="T21" fmla="*/ 203 h 465"/>
              <a:gd name="T22" fmla="*/ 32 w 531"/>
              <a:gd name="T23" fmla="*/ 366 h 465"/>
              <a:gd name="T24" fmla="*/ 33 w 531"/>
              <a:gd name="T25" fmla="*/ 373 h 465"/>
              <a:gd name="T26" fmla="*/ 39 w 531"/>
              <a:gd name="T27" fmla="*/ 380 h 465"/>
              <a:gd name="T28" fmla="*/ 278 w 531"/>
              <a:gd name="T29" fmla="*/ 463 h 465"/>
              <a:gd name="T30" fmla="*/ 286 w 531"/>
              <a:gd name="T31" fmla="*/ 464 h 465"/>
              <a:gd name="T32" fmla="*/ 467 w 531"/>
              <a:gd name="T33" fmla="*/ 406 h 465"/>
              <a:gd name="T34" fmla="*/ 475 w 531"/>
              <a:gd name="T35" fmla="*/ 391 h 465"/>
              <a:gd name="T36" fmla="*/ 475 w 531"/>
              <a:gd name="T37" fmla="*/ 193 h 465"/>
              <a:gd name="T38" fmla="*/ 267 w 531"/>
              <a:gd name="T39" fmla="*/ 44 h 465"/>
              <a:gd name="T40" fmla="*/ 271 w 531"/>
              <a:gd name="T41" fmla="*/ 43 h 465"/>
              <a:gd name="T42" fmla="*/ 313 w 531"/>
              <a:gd name="T43" fmla="*/ 48 h 465"/>
              <a:gd name="T44" fmla="*/ 315 w 531"/>
              <a:gd name="T45" fmla="*/ 51 h 465"/>
              <a:gd name="T46" fmla="*/ 315 w 531"/>
              <a:gd name="T47" fmla="*/ 121 h 465"/>
              <a:gd name="T48" fmla="*/ 287 w 531"/>
              <a:gd name="T49" fmla="*/ 171 h 465"/>
              <a:gd name="T50" fmla="*/ 286 w 531"/>
              <a:gd name="T51" fmla="*/ 170 h 465"/>
              <a:gd name="T52" fmla="*/ 286 w 531"/>
              <a:gd name="T53" fmla="*/ 71 h 465"/>
              <a:gd name="T54" fmla="*/ 284 w 531"/>
              <a:gd name="T55" fmla="*/ 65 h 465"/>
              <a:gd name="T56" fmla="*/ 244 w 531"/>
              <a:gd name="T57" fmla="*/ 58 h 465"/>
              <a:gd name="T58" fmla="*/ 267 w 531"/>
              <a:gd name="T59" fmla="*/ 44 h 465"/>
              <a:gd name="T60" fmla="*/ 91 w 531"/>
              <a:gd name="T61" fmla="*/ 204 h 465"/>
              <a:gd name="T62" fmla="*/ 99 w 531"/>
              <a:gd name="T63" fmla="*/ 214 h 465"/>
              <a:gd name="T64" fmla="*/ 91 w 531"/>
              <a:gd name="T65" fmla="*/ 224 h 465"/>
              <a:gd name="T66" fmla="*/ 83 w 531"/>
              <a:gd name="T67" fmla="*/ 214 h 465"/>
              <a:gd name="T68" fmla="*/ 91 w 531"/>
              <a:gd name="T69" fmla="*/ 204 h 465"/>
              <a:gd name="T70" fmla="*/ 456 w 531"/>
              <a:gd name="T71" fmla="*/ 386 h 465"/>
              <a:gd name="T72" fmla="*/ 409 w 531"/>
              <a:gd name="T73" fmla="*/ 399 h 465"/>
              <a:gd name="T74" fmla="*/ 409 w 531"/>
              <a:gd name="T75" fmla="*/ 263 h 465"/>
              <a:gd name="T76" fmla="*/ 350 w 531"/>
              <a:gd name="T77" fmla="*/ 282 h 465"/>
              <a:gd name="T78" fmla="*/ 350 w 531"/>
              <a:gd name="T79" fmla="*/ 419 h 465"/>
              <a:gd name="T80" fmla="*/ 291 w 531"/>
              <a:gd name="T81" fmla="*/ 440 h 465"/>
              <a:gd name="T82" fmla="*/ 291 w 531"/>
              <a:gd name="T83" fmla="*/ 228 h 465"/>
              <a:gd name="T84" fmla="*/ 272 w 531"/>
              <a:gd name="T85" fmla="*/ 263 h 465"/>
              <a:gd name="T86" fmla="*/ 271 w 531"/>
              <a:gd name="T87" fmla="*/ 264 h 465"/>
              <a:gd name="T88" fmla="*/ 271 w 531"/>
              <a:gd name="T89" fmla="*/ 264 h 465"/>
              <a:gd name="T90" fmla="*/ 271 w 531"/>
              <a:gd name="T91" fmla="*/ 264 h 465"/>
              <a:gd name="T92" fmla="*/ 270 w 531"/>
              <a:gd name="T93" fmla="*/ 264 h 465"/>
              <a:gd name="T94" fmla="*/ 270 w 531"/>
              <a:gd name="T95" fmla="*/ 265 h 465"/>
              <a:gd name="T96" fmla="*/ 269 w 531"/>
              <a:gd name="T97" fmla="*/ 265 h 465"/>
              <a:gd name="T98" fmla="*/ 269 w 531"/>
              <a:gd name="T99" fmla="*/ 265 h 465"/>
              <a:gd name="T100" fmla="*/ 268 w 531"/>
              <a:gd name="T101" fmla="*/ 265 h 465"/>
              <a:gd name="T102" fmla="*/ 266 w 531"/>
              <a:gd name="T103" fmla="*/ 265 h 465"/>
              <a:gd name="T104" fmla="*/ 117 w 531"/>
              <a:gd name="T105" fmla="*/ 228 h 465"/>
              <a:gd name="T106" fmla="*/ 114 w 531"/>
              <a:gd name="T107" fmla="*/ 221 h 465"/>
              <a:gd name="T108" fmla="*/ 120 w 531"/>
              <a:gd name="T109" fmla="*/ 216 h 465"/>
              <a:gd name="T110" fmla="*/ 265 w 531"/>
              <a:gd name="T111" fmla="*/ 253 h 465"/>
              <a:gd name="T112" fmla="*/ 369 w 531"/>
              <a:gd name="T113" fmla="*/ 64 h 465"/>
              <a:gd name="T114" fmla="*/ 456 w 531"/>
              <a:gd name="T115" fmla="*/ 149 h 465"/>
              <a:gd name="T116" fmla="*/ 456 w 531"/>
              <a:gd name="T117" fmla="*/ 386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31" h="465">
                <a:moveTo>
                  <a:pt x="475" y="193"/>
                </a:moveTo>
                <a:cubicBezTo>
                  <a:pt x="511" y="203"/>
                  <a:pt x="511" y="203"/>
                  <a:pt x="511" y="203"/>
                </a:cubicBezTo>
                <a:cubicBezTo>
                  <a:pt x="518" y="206"/>
                  <a:pt x="531" y="195"/>
                  <a:pt x="520" y="184"/>
                </a:cubicBezTo>
                <a:cubicBezTo>
                  <a:pt x="377" y="43"/>
                  <a:pt x="377" y="43"/>
                  <a:pt x="377" y="43"/>
                </a:cubicBezTo>
                <a:cubicBezTo>
                  <a:pt x="376" y="43"/>
                  <a:pt x="373" y="40"/>
                  <a:pt x="366" y="39"/>
                </a:cubicBezTo>
                <a:cubicBezTo>
                  <a:pt x="132" y="1"/>
                  <a:pt x="132" y="1"/>
                  <a:pt x="132" y="1"/>
                </a:cubicBezTo>
                <a:cubicBezTo>
                  <a:pt x="126" y="0"/>
                  <a:pt x="119" y="2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6" y="176"/>
                  <a:pt x="6" y="176"/>
                  <a:pt x="6" y="176"/>
                </a:cubicBezTo>
                <a:cubicBezTo>
                  <a:pt x="1" y="183"/>
                  <a:pt x="0" y="193"/>
                  <a:pt x="8" y="196"/>
                </a:cubicBezTo>
                <a:cubicBezTo>
                  <a:pt x="32" y="203"/>
                  <a:pt x="32" y="203"/>
                  <a:pt x="32" y="203"/>
                </a:cubicBezTo>
                <a:cubicBezTo>
                  <a:pt x="32" y="366"/>
                  <a:pt x="32" y="366"/>
                  <a:pt x="32" y="366"/>
                </a:cubicBezTo>
                <a:cubicBezTo>
                  <a:pt x="33" y="373"/>
                  <a:pt x="33" y="373"/>
                  <a:pt x="33" y="373"/>
                </a:cubicBezTo>
                <a:cubicBezTo>
                  <a:pt x="34" y="376"/>
                  <a:pt x="36" y="379"/>
                  <a:pt x="39" y="380"/>
                </a:cubicBezTo>
                <a:cubicBezTo>
                  <a:pt x="278" y="463"/>
                  <a:pt x="278" y="463"/>
                  <a:pt x="278" y="463"/>
                </a:cubicBezTo>
                <a:cubicBezTo>
                  <a:pt x="281" y="464"/>
                  <a:pt x="284" y="465"/>
                  <a:pt x="286" y="464"/>
                </a:cubicBezTo>
                <a:cubicBezTo>
                  <a:pt x="467" y="406"/>
                  <a:pt x="467" y="406"/>
                  <a:pt x="467" y="406"/>
                </a:cubicBezTo>
                <a:cubicBezTo>
                  <a:pt x="471" y="404"/>
                  <a:pt x="475" y="399"/>
                  <a:pt x="475" y="391"/>
                </a:cubicBezTo>
                <a:lnTo>
                  <a:pt x="475" y="193"/>
                </a:lnTo>
                <a:close/>
                <a:moveTo>
                  <a:pt x="267" y="44"/>
                </a:moveTo>
                <a:cubicBezTo>
                  <a:pt x="269" y="43"/>
                  <a:pt x="271" y="43"/>
                  <a:pt x="271" y="43"/>
                </a:cubicBezTo>
                <a:cubicBezTo>
                  <a:pt x="313" y="48"/>
                  <a:pt x="313" y="48"/>
                  <a:pt x="313" y="48"/>
                </a:cubicBezTo>
                <a:cubicBezTo>
                  <a:pt x="313" y="48"/>
                  <a:pt x="315" y="48"/>
                  <a:pt x="315" y="51"/>
                </a:cubicBezTo>
                <a:cubicBezTo>
                  <a:pt x="315" y="121"/>
                  <a:pt x="315" y="121"/>
                  <a:pt x="315" y="121"/>
                </a:cubicBezTo>
                <a:cubicBezTo>
                  <a:pt x="287" y="171"/>
                  <a:pt x="287" y="171"/>
                  <a:pt x="287" y="171"/>
                </a:cubicBezTo>
                <a:cubicBezTo>
                  <a:pt x="286" y="170"/>
                  <a:pt x="286" y="170"/>
                  <a:pt x="286" y="170"/>
                </a:cubicBezTo>
                <a:cubicBezTo>
                  <a:pt x="286" y="149"/>
                  <a:pt x="286" y="77"/>
                  <a:pt x="286" y="71"/>
                </a:cubicBezTo>
                <a:cubicBezTo>
                  <a:pt x="286" y="64"/>
                  <a:pt x="284" y="65"/>
                  <a:pt x="284" y="65"/>
                </a:cubicBezTo>
                <a:cubicBezTo>
                  <a:pt x="244" y="58"/>
                  <a:pt x="244" y="58"/>
                  <a:pt x="244" y="58"/>
                </a:cubicBezTo>
                <a:lnTo>
                  <a:pt x="267" y="44"/>
                </a:lnTo>
                <a:close/>
                <a:moveTo>
                  <a:pt x="91" y="204"/>
                </a:moveTo>
                <a:cubicBezTo>
                  <a:pt x="96" y="204"/>
                  <a:pt x="99" y="209"/>
                  <a:pt x="99" y="214"/>
                </a:cubicBezTo>
                <a:cubicBezTo>
                  <a:pt x="99" y="219"/>
                  <a:pt x="96" y="224"/>
                  <a:pt x="91" y="224"/>
                </a:cubicBezTo>
                <a:cubicBezTo>
                  <a:pt x="87" y="224"/>
                  <a:pt x="83" y="219"/>
                  <a:pt x="83" y="214"/>
                </a:cubicBezTo>
                <a:cubicBezTo>
                  <a:pt x="83" y="209"/>
                  <a:pt x="87" y="204"/>
                  <a:pt x="91" y="204"/>
                </a:cubicBezTo>
                <a:close/>
                <a:moveTo>
                  <a:pt x="456" y="386"/>
                </a:moveTo>
                <a:cubicBezTo>
                  <a:pt x="409" y="399"/>
                  <a:pt x="409" y="399"/>
                  <a:pt x="409" y="399"/>
                </a:cubicBezTo>
                <a:cubicBezTo>
                  <a:pt x="409" y="263"/>
                  <a:pt x="409" y="263"/>
                  <a:pt x="409" y="263"/>
                </a:cubicBezTo>
                <a:cubicBezTo>
                  <a:pt x="350" y="282"/>
                  <a:pt x="350" y="282"/>
                  <a:pt x="350" y="282"/>
                </a:cubicBezTo>
                <a:cubicBezTo>
                  <a:pt x="350" y="419"/>
                  <a:pt x="350" y="419"/>
                  <a:pt x="350" y="419"/>
                </a:cubicBezTo>
                <a:cubicBezTo>
                  <a:pt x="291" y="440"/>
                  <a:pt x="291" y="440"/>
                  <a:pt x="291" y="440"/>
                </a:cubicBezTo>
                <a:cubicBezTo>
                  <a:pt x="291" y="228"/>
                  <a:pt x="291" y="228"/>
                  <a:pt x="291" y="228"/>
                </a:cubicBezTo>
                <a:cubicBezTo>
                  <a:pt x="272" y="263"/>
                  <a:pt x="272" y="263"/>
                  <a:pt x="272" y="263"/>
                </a:cubicBezTo>
                <a:cubicBezTo>
                  <a:pt x="272" y="263"/>
                  <a:pt x="272" y="263"/>
                  <a:pt x="271" y="264"/>
                </a:cubicBezTo>
                <a:cubicBezTo>
                  <a:pt x="271" y="264"/>
                  <a:pt x="271" y="264"/>
                  <a:pt x="271" y="264"/>
                </a:cubicBezTo>
                <a:cubicBezTo>
                  <a:pt x="271" y="264"/>
                  <a:pt x="271" y="264"/>
                  <a:pt x="271" y="264"/>
                </a:cubicBezTo>
                <a:cubicBezTo>
                  <a:pt x="271" y="264"/>
                  <a:pt x="270" y="264"/>
                  <a:pt x="270" y="264"/>
                </a:cubicBezTo>
                <a:cubicBezTo>
                  <a:pt x="270" y="265"/>
                  <a:pt x="270" y="265"/>
                  <a:pt x="270" y="265"/>
                </a:cubicBezTo>
                <a:cubicBezTo>
                  <a:pt x="270" y="265"/>
                  <a:pt x="270" y="265"/>
                  <a:pt x="269" y="265"/>
                </a:cubicBezTo>
                <a:cubicBezTo>
                  <a:pt x="269" y="265"/>
                  <a:pt x="269" y="265"/>
                  <a:pt x="269" y="265"/>
                </a:cubicBezTo>
                <a:cubicBezTo>
                  <a:pt x="269" y="265"/>
                  <a:pt x="269" y="265"/>
                  <a:pt x="268" y="265"/>
                </a:cubicBezTo>
                <a:cubicBezTo>
                  <a:pt x="268" y="265"/>
                  <a:pt x="267" y="265"/>
                  <a:pt x="266" y="265"/>
                </a:cubicBezTo>
                <a:cubicBezTo>
                  <a:pt x="117" y="228"/>
                  <a:pt x="117" y="228"/>
                  <a:pt x="117" y="228"/>
                </a:cubicBezTo>
                <a:cubicBezTo>
                  <a:pt x="115" y="227"/>
                  <a:pt x="113" y="224"/>
                  <a:pt x="114" y="221"/>
                </a:cubicBezTo>
                <a:cubicBezTo>
                  <a:pt x="114" y="217"/>
                  <a:pt x="117" y="215"/>
                  <a:pt x="120" y="216"/>
                </a:cubicBezTo>
                <a:cubicBezTo>
                  <a:pt x="265" y="253"/>
                  <a:pt x="265" y="253"/>
                  <a:pt x="265" y="253"/>
                </a:cubicBezTo>
                <a:cubicBezTo>
                  <a:pt x="369" y="64"/>
                  <a:pt x="369" y="64"/>
                  <a:pt x="369" y="64"/>
                </a:cubicBezTo>
                <a:cubicBezTo>
                  <a:pt x="456" y="149"/>
                  <a:pt x="456" y="149"/>
                  <a:pt x="456" y="149"/>
                </a:cubicBezTo>
                <a:lnTo>
                  <a:pt x="456" y="38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scene3d>
            <a:camera prst="perspectiveRight" fov="7200000">
              <a:rot lat="0" lon="19799998" rev="0"/>
            </a:camera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4703920" y="3166585"/>
            <a:ext cx="274320" cy="274320"/>
            <a:chOff x="2466486" y="1797014"/>
            <a:chExt cx="4924914" cy="4924914"/>
          </a:xfrm>
          <a:solidFill>
            <a:srgbClr val="FFFFFF"/>
          </a:solidFill>
          <a:scene3d>
            <a:camera prst="perspectiveRight" fov="7200000">
              <a:rot lat="0" lon="20099999" rev="0"/>
            </a:camera>
            <a:lightRig rig="threePt" dir="t"/>
          </a:scene3d>
        </p:grpSpPr>
        <p:sp>
          <p:nvSpPr>
            <p:cNvPr id="39" name="Oval 3"/>
            <p:cNvSpPr/>
            <p:nvPr/>
          </p:nvSpPr>
          <p:spPr>
            <a:xfrm>
              <a:off x="2466486" y="1797014"/>
              <a:ext cx="4924914" cy="4924914"/>
            </a:xfrm>
            <a:custGeom>
              <a:avLst/>
              <a:gdLst/>
              <a:ahLst/>
              <a:cxnLst/>
              <a:rect l="l" t="t" r="r" b="b"/>
              <a:pathLst>
                <a:path w="4924914" h="4924914">
                  <a:moveTo>
                    <a:pt x="2462458" y="208105"/>
                  </a:moveTo>
                  <a:cubicBezTo>
                    <a:pt x="1217413" y="208105"/>
                    <a:pt x="208105" y="1217413"/>
                    <a:pt x="208105" y="2462458"/>
                  </a:cubicBezTo>
                  <a:cubicBezTo>
                    <a:pt x="208105" y="3707503"/>
                    <a:pt x="1217413" y="4716811"/>
                    <a:pt x="2462458" y="4716811"/>
                  </a:cubicBezTo>
                  <a:cubicBezTo>
                    <a:pt x="3707503" y="4716811"/>
                    <a:pt x="4716811" y="3707503"/>
                    <a:pt x="4716811" y="2462458"/>
                  </a:cubicBezTo>
                  <a:cubicBezTo>
                    <a:pt x="4716811" y="1217413"/>
                    <a:pt x="3707503" y="208105"/>
                    <a:pt x="2462458" y="208105"/>
                  </a:cubicBezTo>
                  <a:close/>
                  <a:moveTo>
                    <a:pt x="2462457" y="0"/>
                  </a:moveTo>
                  <a:cubicBezTo>
                    <a:pt x="3822434" y="0"/>
                    <a:pt x="4924914" y="1102480"/>
                    <a:pt x="4924914" y="2462457"/>
                  </a:cubicBezTo>
                  <a:cubicBezTo>
                    <a:pt x="4924914" y="3822434"/>
                    <a:pt x="3822434" y="4924914"/>
                    <a:pt x="2462457" y="4924914"/>
                  </a:cubicBezTo>
                  <a:cubicBezTo>
                    <a:pt x="1102480" y="4924914"/>
                    <a:pt x="0" y="3822434"/>
                    <a:pt x="0" y="2462457"/>
                  </a:cubicBezTo>
                  <a:cubicBezTo>
                    <a:pt x="0" y="1102480"/>
                    <a:pt x="1102480" y="0"/>
                    <a:pt x="2462457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465757" y="1904943"/>
              <a:ext cx="3805109" cy="4571834"/>
              <a:chOff x="3465757" y="1904943"/>
              <a:chExt cx="3805109" cy="4571834"/>
            </a:xfrm>
            <a:grpFill/>
          </p:grpSpPr>
          <p:sp>
            <p:nvSpPr>
              <p:cNvPr id="41" name="Freeform 105"/>
              <p:cNvSpPr>
                <a:spLocks/>
              </p:cNvSpPr>
              <p:nvPr/>
            </p:nvSpPr>
            <p:spPr bwMode="auto">
              <a:xfrm>
                <a:off x="5319498" y="2014093"/>
                <a:ext cx="50582" cy="212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8" y="2"/>
                  </a:cxn>
                  <a:cxn ang="0">
                    <a:pos x="19" y="3"/>
                  </a:cxn>
                  <a:cxn ang="0">
                    <a:pos x="19" y="4"/>
                  </a:cxn>
                  <a:cxn ang="0">
                    <a:pos x="16" y="6"/>
                  </a:cxn>
                  <a:cxn ang="0">
                    <a:pos x="15" y="7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10" y="7"/>
                  </a:cxn>
                  <a:cxn ang="0">
                    <a:pos x="6" y="5"/>
                  </a:cxn>
                  <a:cxn ang="0">
                    <a:pos x="3" y="3"/>
                  </a:cxn>
                  <a:cxn ang="0">
                    <a:pos x="1" y="2"/>
                  </a:cxn>
                  <a:cxn ang="0">
                    <a:pos x="0" y="1"/>
                  </a:cxn>
                  <a:cxn ang="0">
                    <a:pos x="6" y="1"/>
                  </a:cxn>
                  <a:cxn ang="0">
                    <a:pos x="12" y="0"/>
                  </a:cxn>
                </a:cxnLst>
                <a:rect l="0" t="0" r="r" b="b"/>
                <a:pathLst>
                  <a:path w="19" h="8">
                    <a:moveTo>
                      <a:pt x="12" y="0"/>
                    </a:moveTo>
                    <a:lnTo>
                      <a:pt x="18" y="2"/>
                    </a:lnTo>
                    <a:lnTo>
                      <a:pt x="19" y="3"/>
                    </a:lnTo>
                    <a:lnTo>
                      <a:pt x="19" y="4"/>
                    </a:lnTo>
                    <a:lnTo>
                      <a:pt x="16" y="6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0" y="7"/>
                    </a:lnTo>
                    <a:lnTo>
                      <a:pt x="6" y="5"/>
                    </a:lnTo>
                    <a:lnTo>
                      <a:pt x="3" y="3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6"/>
              <p:cNvSpPr>
                <a:spLocks/>
              </p:cNvSpPr>
              <p:nvPr/>
            </p:nvSpPr>
            <p:spPr bwMode="auto">
              <a:xfrm>
                <a:off x="4912187" y="2240376"/>
                <a:ext cx="103825" cy="7986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0"/>
                  </a:cxn>
                  <a:cxn ang="0">
                    <a:pos x="13" y="1"/>
                  </a:cxn>
                  <a:cxn ang="0">
                    <a:pos x="18" y="4"/>
                  </a:cxn>
                  <a:cxn ang="0">
                    <a:pos x="25" y="10"/>
                  </a:cxn>
                  <a:cxn ang="0">
                    <a:pos x="27" y="11"/>
                  </a:cxn>
                  <a:cxn ang="0">
                    <a:pos x="31" y="12"/>
                  </a:cxn>
                  <a:cxn ang="0">
                    <a:pos x="34" y="14"/>
                  </a:cxn>
                  <a:cxn ang="0">
                    <a:pos x="37" y="15"/>
                  </a:cxn>
                  <a:cxn ang="0">
                    <a:pos x="39" y="18"/>
                  </a:cxn>
                  <a:cxn ang="0">
                    <a:pos x="39" y="19"/>
                  </a:cxn>
                  <a:cxn ang="0">
                    <a:pos x="38" y="20"/>
                  </a:cxn>
                  <a:cxn ang="0">
                    <a:pos x="37" y="21"/>
                  </a:cxn>
                  <a:cxn ang="0">
                    <a:pos x="36" y="21"/>
                  </a:cxn>
                  <a:cxn ang="0">
                    <a:pos x="33" y="23"/>
                  </a:cxn>
                  <a:cxn ang="0">
                    <a:pos x="32" y="24"/>
                  </a:cxn>
                  <a:cxn ang="0">
                    <a:pos x="31" y="25"/>
                  </a:cxn>
                  <a:cxn ang="0">
                    <a:pos x="30" y="26"/>
                  </a:cxn>
                  <a:cxn ang="0">
                    <a:pos x="30" y="27"/>
                  </a:cxn>
                  <a:cxn ang="0">
                    <a:pos x="29" y="28"/>
                  </a:cxn>
                  <a:cxn ang="0">
                    <a:pos x="29" y="29"/>
                  </a:cxn>
                  <a:cxn ang="0">
                    <a:pos x="29" y="30"/>
                  </a:cxn>
                  <a:cxn ang="0">
                    <a:pos x="28" y="30"/>
                  </a:cxn>
                  <a:cxn ang="0">
                    <a:pos x="27" y="30"/>
                  </a:cxn>
                  <a:cxn ang="0">
                    <a:pos x="20" y="29"/>
                  </a:cxn>
                  <a:cxn ang="0">
                    <a:pos x="13" y="25"/>
                  </a:cxn>
                  <a:cxn ang="0">
                    <a:pos x="6" y="22"/>
                  </a:cxn>
                  <a:cxn ang="0">
                    <a:pos x="2" y="2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1" y="17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4" y="17"/>
                  </a:cxn>
                  <a:cxn ang="0">
                    <a:pos x="5" y="16"/>
                  </a:cxn>
                  <a:cxn ang="0">
                    <a:pos x="6" y="15"/>
                  </a:cxn>
                  <a:cxn ang="0">
                    <a:pos x="6" y="14"/>
                  </a:cxn>
                  <a:cxn ang="0">
                    <a:pos x="7" y="9"/>
                  </a:cxn>
                  <a:cxn ang="0">
                    <a:pos x="7" y="5"/>
                  </a:cxn>
                  <a:cxn ang="0">
                    <a:pos x="6" y="1"/>
                  </a:cxn>
                  <a:cxn ang="0">
                    <a:pos x="8" y="1"/>
                  </a:cxn>
                  <a:cxn ang="0">
                    <a:pos x="10" y="0"/>
                  </a:cxn>
                </a:cxnLst>
                <a:rect l="0" t="0" r="r" b="b"/>
                <a:pathLst>
                  <a:path w="39" h="30">
                    <a:moveTo>
                      <a:pt x="10" y="0"/>
                    </a:moveTo>
                    <a:lnTo>
                      <a:pt x="12" y="0"/>
                    </a:lnTo>
                    <a:lnTo>
                      <a:pt x="13" y="1"/>
                    </a:lnTo>
                    <a:lnTo>
                      <a:pt x="18" y="4"/>
                    </a:lnTo>
                    <a:lnTo>
                      <a:pt x="25" y="10"/>
                    </a:lnTo>
                    <a:lnTo>
                      <a:pt x="27" y="11"/>
                    </a:lnTo>
                    <a:lnTo>
                      <a:pt x="31" y="12"/>
                    </a:lnTo>
                    <a:lnTo>
                      <a:pt x="34" y="14"/>
                    </a:lnTo>
                    <a:lnTo>
                      <a:pt x="37" y="15"/>
                    </a:lnTo>
                    <a:lnTo>
                      <a:pt x="39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7" y="21"/>
                    </a:lnTo>
                    <a:lnTo>
                      <a:pt x="36" y="21"/>
                    </a:lnTo>
                    <a:lnTo>
                      <a:pt x="33" y="23"/>
                    </a:lnTo>
                    <a:lnTo>
                      <a:pt x="32" y="24"/>
                    </a:lnTo>
                    <a:lnTo>
                      <a:pt x="31" y="25"/>
                    </a:lnTo>
                    <a:lnTo>
                      <a:pt x="30" y="26"/>
                    </a:lnTo>
                    <a:lnTo>
                      <a:pt x="30" y="27"/>
                    </a:lnTo>
                    <a:lnTo>
                      <a:pt x="29" y="28"/>
                    </a:lnTo>
                    <a:lnTo>
                      <a:pt x="29" y="29"/>
                    </a:lnTo>
                    <a:lnTo>
                      <a:pt x="29" y="30"/>
                    </a:lnTo>
                    <a:lnTo>
                      <a:pt x="28" y="30"/>
                    </a:lnTo>
                    <a:lnTo>
                      <a:pt x="27" y="30"/>
                    </a:lnTo>
                    <a:lnTo>
                      <a:pt x="20" y="29"/>
                    </a:lnTo>
                    <a:lnTo>
                      <a:pt x="13" y="25"/>
                    </a:lnTo>
                    <a:lnTo>
                      <a:pt x="6" y="22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4" y="17"/>
                    </a:lnTo>
                    <a:lnTo>
                      <a:pt x="5" y="16"/>
                    </a:lnTo>
                    <a:lnTo>
                      <a:pt x="6" y="15"/>
                    </a:lnTo>
                    <a:lnTo>
                      <a:pt x="6" y="14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07"/>
              <p:cNvSpPr>
                <a:spLocks/>
              </p:cNvSpPr>
              <p:nvPr/>
            </p:nvSpPr>
            <p:spPr bwMode="auto">
              <a:xfrm>
                <a:off x="4946795" y="2184471"/>
                <a:ext cx="191676" cy="189014"/>
              </a:xfrm>
              <a:custGeom>
                <a:avLst/>
                <a:gdLst/>
                <a:ahLst/>
                <a:cxnLst>
                  <a:cxn ang="0">
                    <a:pos x="64" y="2"/>
                  </a:cxn>
                  <a:cxn ang="0">
                    <a:pos x="72" y="15"/>
                  </a:cxn>
                  <a:cxn ang="0">
                    <a:pos x="60" y="28"/>
                  </a:cxn>
                  <a:cxn ang="0">
                    <a:pos x="47" y="39"/>
                  </a:cxn>
                  <a:cxn ang="0">
                    <a:pos x="50" y="39"/>
                  </a:cxn>
                  <a:cxn ang="0">
                    <a:pos x="62" y="46"/>
                  </a:cxn>
                  <a:cxn ang="0">
                    <a:pos x="62" y="51"/>
                  </a:cxn>
                  <a:cxn ang="0">
                    <a:pos x="51" y="52"/>
                  </a:cxn>
                  <a:cxn ang="0">
                    <a:pos x="42" y="56"/>
                  </a:cxn>
                  <a:cxn ang="0">
                    <a:pos x="44" y="60"/>
                  </a:cxn>
                  <a:cxn ang="0">
                    <a:pos x="50" y="62"/>
                  </a:cxn>
                  <a:cxn ang="0">
                    <a:pos x="60" y="65"/>
                  </a:cxn>
                  <a:cxn ang="0">
                    <a:pos x="63" y="68"/>
                  </a:cxn>
                  <a:cxn ang="0">
                    <a:pos x="52" y="71"/>
                  </a:cxn>
                  <a:cxn ang="0">
                    <a:pos x="53" y="68"/>
                  </a:cxn>
                  <a:cxn ang="0">
                    <a:pos x="41" y="65"/>
                  </a:cxn>
                  <a:cxn ang="0">
                    <a:pos x="32" y="70"/>
                  </a:cxn>
                  <a:cxn ang="0">
                    <a:pos x="24" y="68"/>
                  </a:cxn>
                  <a:cxn ang="0">
                    <a:pos x="15" y="70"/>
                  </a:cxn>
                  <a:cxn ang="0">
                    <a:pos x="9" y="60"/>
                  </a:cxn>
                  <a:cxn ang="0">
                    <a:pos x="12" y="56"/>
                  </a:cxn>
                  <a:cxn ang="0">
                    <a:pos x="25" y="54"/>
                  </a:cxn>
                  <a:cxn ang="0">
                    <a:pos x="29" y="50"/>
                  </a:cxn>
                  <a:cxn ang="0">
                    <a:pos x="26" y="44"/>
                  </a:cxn>
                  <a:cxn ang="0">
                    <a:pos x="24" y="44"/>
                  </a:cxn>
                  <a:cxn ang="0">
                    <a:pos x="34" y="46"/>
                  </a:cxn>
                  <a:cxn ang="0">
                    <a:pos x="35" y="41"/>
                  </a:cxn>
                  <a:cxn ang="0">
                    <a:pos x="24" y="34"/>
                  </a:cxn>
                  <a:cxn ang="0">
                    <a:pos x="17" y="28"/>
                  </a:cxn>
                  <a:cxn ang="0">
                    <a:pos x="28" y="29"/>
                  </a:cxn>
                  <a:cxn ang="0">
                    <a:pos x="40" y="26"/>
                  </a:cxn>
                  <a:cxn ang="0">
                    <a:pos x="44" y="19"/>
                  </a:cxn>
                  <a:cxn ang="0">
                    <a:pos x="37" y="16"/>
                  </a:cxn>
                  <a:cxn ang="0">
                    <a:pos x="31" y="24"/>
                  </a:cxn>
                  <a:cxn ang="0">
                    <a:pos x="21" y="27"/>
                  </a:cxn>
                  <a:cxn ang="0">
                    <a:pos x="16" y="25"/>
                  </a:cxn>
                  <a:cxn ang="0">
                    <a:pos x="21" y="19"/>
                  </a:cxn>
                  <a:cxn ang="0">
                    <a:pos x="13" y="21"/>
                  </a:cxn>
                  <a:cxn ang="0">
                    <a:pos x="6" y="22"/>
                  </a:cxn>
                  <a:cxn ang="0">
                    <a:pos x="1" y="19"/>
                  </a:cxn>
                  <a:cxn ang="0">
                    <a:pos x="1" y="15"/>
                  </a:cxn>
                  <a:cxn ang="0">
                    <a:pos x="9" y="12"/>
                  </a:cxn>
                  <a:cxn ang="0">
                    <a:pos x="13" y="9"/>
                  </a:cxn>
                  <a:cxn ang="0">
                    <a:pos x="24" y="11"/>
                  </a:cxn>
                  <a:cxn ang="0">
                    <a:pos x="34" y="13"/>
                  </a:cxn>
                  <a:cxn ang="0">
                    <a:pos x="36" y="9"/>
                  </a:cxn>
                  <a:cxn ang="0">
                    <a:pos x="37" y="7"/>
                  </a:cxn>
                  <a:cxn ang="0">
                    <a:pos x="50" y="1"/>
                  </a:cxn>
                </a:cxnLst>
                <a:rect l="0" t="0" r="r" b="b"/>
                <a:pathLst>
                  <a:path w="72" h="71">
                    <a:moveTo>
                      <a:pt x="54" y="0"/>
                    </a:moveTo>
                    <a:lnTo>
                      <a:pt x="59" y="0"/>
                    </a:lnTo>
                    <a:lnTo>
                      <a:pt x="64" y="2"/>
                    </a:lnTo>
                    <a:lnTo>
                      <a:pt x="68" y="5"/>
                    </a:lnTo>
                    <a:lnTo>
                      <a:pt x="71" y="11"/>
                    </a:lnTo>
                    <a:lnTo>
                      <a:pt x="72" y="15"/>
                    </a:lnTo>
                    <a:lnTo>
                      <a:pt x="70" y="19"/>
                    </a:lnTo>
                    <a:lnTo>
                      <a:pt x="66" y="24"/>
                    </a:lnTo>
                    <a:lnTo>
                      <a:pt x="60" y="28"/>
                    </a:lnTo>
                    <a:lnTo>
                      <a:pt x="55" y="32"/>
                    </a:lnTo>
                    <a:lnTo>
                      <a:pt x="50" y="36"/>
                    </a:lnTo>
                    <a:lnTo>
                      <a:pt x="47" y="39"/>
                    </a:lnTo>
                    <a:lnTo>
                      <a:pt x="47" y="40"/>
                    </a:lnTo>
                    <a:lnTo>
                      <a:pt x="49" y="40"/>
                    </a:lnTo>
                    <a:lnTo>
                      <a:pt x="50" y="39"/>
                    </a:lnTo>
                    <a:lnTo>
                      <a:pt x="52" y="39"/>
                    </a:lnTo>
                    <a:lnTo>
                      <a:pt x="59" y="43"/>
                    </a:lnTo>
                    <a:lnTo>
                      <a:pt x="62" y="46"/>
                    </a:lnTo>
                    <a:lnTo>
                      <a:pt x="64" y="50"/>
                    </a:lnTo>
                    <a:lnTo>
                      <a:pt x="64" y="51"/>
                    </a:lnTo>
                    <a:lnTo>
                      <a:pt x="62" y="51"/>
                    </a:lnTo>
                    <a:lnTo>
                      <a:pt x="59" y="51"/>
                    </a:lnTo>
                    <a:lnTo>
                      <a:pt x="55" y="51"/>
                    </a:lnTo>
                    <a:lnTo>
                      <a:pt x="51" y="52"/>
                    </a:lnTo>
                    <a:lnTo>
                      <a:pt x="46" y="53"/>
                    </a:lnTo>
                    <a:lnTo>
                      <a:pt x="42" y="55"/>
                    </a:lnTo>
                    <a:lnTo>
                      <a:pt x="42" y="56"/>
                    </a:lnTo>
                    <a:lnTo>
                      <a:pt x="42" y="57"/>
                    </a:lnTo>
                    <a:lnTo>
                      <a:pt x="43" y="59"/>
                    </a:lnTo>
                    <a:lnTo>
                      <a:pt x="44" y="60"/>
                    </a:lnTo>
                    <a:lnTo>
                      <a:pt x="45" y="60"/>
                    </a:lnTo>
                    <a:lnTo>
                      <a:pt x="47" y="61"/>
                    </a:lnTo>
                    <a:lnTo>
                      <a:pt x="50" y="62"/>
                    </a:lnTo>
                    <a:lnTo>
                      <a:pt x="54" y="63"/>
                    </a:lnTo>
                    <a:lnTo>
                      <a:pt x="57" y="64"/>
                    </a:lnTo>
                    <a:lnTo>
                      <a:pt x="60" y="65"/>
                    </a:lnTo>
                    <a:lnTo>
                      <a:pt x="63" y="66"/>
                    </a:lnTo>
                    <a:lnTo>
                      <a:pt x="64" y="67"/>
                    </a:lnTo>
                    <a:lnTo>
                      <a:pt x="63" y="68"/>
                    </a:lnTo>
                    <a:lnTo>
                      <a:pt x="59" y="70"/>
                    </a:lnTo>
                    <a:lnTo>
                      <a:pt x="53" y="71"/>
                    </a:lnTo>
                    <a:lnTo>
                      <a:pt x="52" y="71"/>
                    </a:lnTo>
                    <a:lnTo>
                      <a:pt x="52" y="70"/>
                    </a:lnTo>
                    <a:lnTo>
                      <a:pt x="53" y="70"/>
                    </a:lnTo>
                    <a:lnTo>
                      <a:pt x="53" y="68"/>
                    </a:lnTo>
                    <a:lnTo>
                      <a:pt x="48" y="66"/>
                    </a:lnTo>
                    <a:lnTo>
                      <a:pt x="42" y="65"/>
                    </a:lnTo>
                    <a:lnTo>
                      <a:pt x="41" y="65"/>
                    </a:lnTo>
                    <a:lnTo>
                      <a:pt x="36" y="70"/>
                    </a:lnTo>
                    <a:lnTo>
                      <a:pt x="35" y="71"/>
                    </a:lnTo>
                    <a:lnTo>
                      <a:pt x="32" y="70"/>
                    </a:lnTo>
                    <a:lnTo>
                      <a:pt x="29" y="69"/>
                    </a:lnTo>
                    <a:lnTo>
                      <a:pt x="26" y="68"/>
                    </a:lnTo>
                    <a:lnTo>
                      <a:pt x="24" y="68"/>
                    </a:lnTo>
                    <a:lnTo>
                      <a:pt x="21" y="69"/>
                    </a:lnTo>
                    <a:lnTo>
                      <a:pt x="18" y="70"/>
                    </a:lnTo>
                    <a:lnTo>
                      <a:pt x="15" y="70"/>
                    </a:lnTo>
                    <a:lnTo>
                      <a:pt x="13" y="69"/>
                    </a:lnTo>
                    <a:lnTo>
                      <a:pt x="10" y="64"/>
                    </a:lnTo>
                    <a:lnTo>
                      <a:pt x="9" y="60"/>
                    </a:lnTo>
                    <a:lnTo>
                      <a:pt x="9" y="58"/>
                    </a:lnTo>
                    <a:lnTo>
                      <a:pt x="10" y="56"/>
                    </a:lnTo>
                    <a:lnTo>
                      <a:pt x="12" y="56"/>
                    </a:lnTo>
                    <a:lnTo>
                      <a:pt x="19" y="55"/>
                    </a:lnTo>
                    <a:lnTo>
                      <a:pt x="22" y="55"/>
                    </a:lnTo>
                    <a:lnTo>
                      <a:pt x="25" y="54"/>
                    </a:lnTo>
                    <a:lnTo>
                      <a:pt x="27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29" y="46"/>
                    </a:lnTo>
                    <a:lnTo>
                      <a:pt x="28" y="45"/>
                    </a:lnTo>
                    <a:lnTo>
                      <a:pt x="26" y="44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4" y="44"/>
                    </a:lnTo>
                    <a:lnTo>
                      <a:pt x="28" y="44"/>
                    </a:lnTo>
                    <a:lnTo>
                      <a:pt x="31" y="45"/>
                    </a:lnTo>
                    <a:lnTo>
                      <a:pt x="34" y="46"/>
                    </a:lnTo>
                    <a:lnTo>
                      <a:pt x="36" y="45"/>
                    </a:lnTo>
                    <a:lnTo>
                      <a:pt x="37" y="44"/>
                    </a:lnTo>
                    <a:lnTo>
                      <a:pt x="35" y="41"/>
                    </a:lnTo>
                    <a:lnTo>
                      <a:pt x="32" y="38"/>
                    </a:lnTo>
                    <a:lnTo>
                      <a:pt x="28" y="36"/>
                    </a:lnTo>
                    <a:lnTo>
                      <a:pt x="24" y="34"/>
                    </a:lnTo>
                    <a:lnTo>
                      <a:pt x="21" y="32"/>
                    </a:lnTo>
                    <a:lnTo>
                      <a:pt x="17" y="29"/>
                    </a:lnTo>
                    <a:lnTo>
                      <a:pt x="17" y="28"/>
                    </a:lnTo>
                    <a:lnTo>
                      <a:pt x="22" y="28"/>
                    </a:lnTo>
                    <a:lnTo>
                      <a:pt x="24" y="29"/>
                    </a:lnTo>
                    <a:lnTo>
                      <a:pt x="28" y="29"/>
                    </a:lnTo>
                    <a:lnTo>
                      <a:pt x="32" y="28"/>
                    </a:lnTo>
                    <a:lnTo>
                      <a:pt x="36" y="27"/>
                    </a:lnTo>
                    <a:lnTo>
                      <a:pt x="40" y="26"/>
                    </a:lnTo>
                    <a:lnTo>
                      <a:pt x="43" y="24"/>
                    </a:lnTo>
                    <a:lnTo>
                      <a:pt x="44" y="22"/>
                    </a:lnTo>
                    <a:lnTo>
                      <a:pt x="44" y="19"/>
                    </a:lnTo>
                    <a:lnTo>
                      <a:pt x="41" y="16"/>
                    </a:lnTo>
                    <a:lnTo>
                      <a:pt x="39" y="15"/>
                    </a:lnTo>
                    <a:lnTo>
                      <a:pt x="37" y="16"/>
                    </a:lnTo>
                    <a:lnTo>
                      <a:pt x="35" y="18"/>
                    </a:lnTo>
                    <a:lnTo>
                      <a:pt x="34" y="22"/>
                    </a:lnTo>
                    <a:lnTo>
                      <a:pt x="31" y="24"/>
                    </a:lnTo>
                    <a:lnTo>
                      <a:pt x="29" y="26"/>
                    </a:lnTo>
                    <a:lnTo>
                      <a:pt x="25" y="27"/>
                    </a:lnTo>
                    <a:lnTo>
                      <a:pt x="21" y="27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6" y="25"/>
                    </a:lnTo>
                    <a:lnTo>
                      <a:pt x="16" y="24"/>
                    </a:lnTo>
                    <a:lnTo>
                      <a:pt x="21" y="20"/>
                    </a:lnTo>
                    <a:lnTo>
                      <a:pt x="21" y="19"/>
                    </a:lnTo>
                    <a:lnTo>
                      <a:pt x="20" y="19"/>
                    </a:lnTo>
                    <a:lnTo>
                      <a:pt x="17" y="19"/>
                    </a:lnTo>
                    <a:lnTo>
                      <a:pt x="13" y="21"/>
                    </a:lnTo>
                    <a:lnTo>
                      <a:pt x="10" y="22"/>
                    </a:lnTo>
                    <a:lnTo>
                      <a:pt x="7" y="22"/>
                    </a:lnTo>
                    <a:lnTo>
                      <a:pt x="6" y="22"/>
                    </a:lnTo>
                    <a:lnTo>
                      <a:pt x="3" y="21"/>
                    </a:lnTo>
                    <a:lnTo>
                      <a:pt x="2" y="21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3" y="14"/>
                    </a:lnTo>
                    <a:lnTo>
                      <a:pt x="7" y="13"/>
                    </a:lnTo>
                    <a:lnTo>
                      <a:pt x="9" y="12"/>
                    </a:lnTo>
                    <a:lnTo>
                      <a:pt x="10" y="11"/>
                    </a:lnTo>
                    <a:lnTo>
                      <a:pt x="12" y="10"/>
                    </a:lnTo>
                    <a:lnTo>
                      <a:pt x="13" y="9"/>
                    </a:lnTo>
                    <a:lnTo>
                      <a:pt x="16" y="8"/>
                    </a:lnTo>
                    <a:lnTo>
                      <a:pt x="20" y="9"/>
                    </a:lnTo>
                    <a:lnTo>
                      <a:pt x="24" y="11"/>
                    </a:lnTo>
                    <a:lnTo>
                      <a:pt x="28" y="13"/>
                    </a:lnTo>
                    <a:lnTo>
                      <a:pt x="32" y="13"/>
                    </a:lnTo>
                    <a:lnTo>
                      <a:pt x="34" y="13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6" y="9"/>
                    </a:lnTo>
                    <a:lnTo>
                      <a:pt x="36" y="8"/>
                    </a:lnTo>
                    <a:lnTo>
                      <a:pt x="37" y="7"/>
                    </a:lnTo>
                    <a:lnTo>
                      <a:pt x="37" y="7"/>
                    </a:lnTo>
                    <a:lnTo>
                      <a:pt x="41" y="4"/>
                    </a:lnTo>
                    <a:lnTo>
                      <a:pt x="45" y="3"/>
                    </a:lnTo>
                    <a:lnTo>
                      <a:pt x="50" y="1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08"/>
              <p:cNvSpPr>
                <a:spLocks/>
              </p:cNvSpPr>
              <p:nvPr/>
            </p:nvSpPr>
            <p:spPr bwMode="auto">
              <a:xfrm>
                <a:off x="4824335" y="2285633"/>
                <a:ext cx="53243" cy="4791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4"/>
                  </a:cxn>
                  <a:cxn ang="0">
                    <a:pos x="15" y="7"/>
                  </a:cxn>
                  <a:cxn ang="0">
                    <a:pos x="18" y="12"/>
                  </a:cxn>
                  <a:cxn ang="0">
                    <a:pos x="20" y="17"/>
                  </a:cxn>
                  <a:cxn ang="0">
                    <a:pos x="19" y="18"/>
                  </a:cxn>
                  <a:cxn ang="0">
                    <a:pos x="18" y="17"/>
                  </a:cxn>
                  <a:cxn ang="0">
                    <a:pos x="15" y="16"/>
                  </a:cxn>
                  <a:cxn ang="0">
                    <a:pos x="12" y="14"/>
                  </a:cxn>
                  <a:cxn ang="0">
                    <a:pos x="10" y="12"/>
                  </a:cxn>
                  <a:cxn ang="0">
                    <a:pos x="7" y="10"/>
                  </a:cxn>
                  <a:cxn ang="0">
                    <a:pos x="5" y="10"/>
                  </a:cxn>
                  <a:cxn ang="0">
                    <a:pos x="4" y="11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5"/>
                  </a:cxn>
                  <a:cxn ang="0">
                    <a:pos x="6" y="1"/>
                  </a:cxn>
                  <a:cxn ang="0">
                    <a:pos x="7" y="0"/>
                  </a:cxn>
                </a:cxnLst>
                <a:rect l="0" t="0" r="r" b="b"/>
                <a:pathLst>
                  <a:path w="20" h="18">
                    <a:moveTo>
                      <a:pt x="7" y="0"/>
                    </a:moveTo>
                    <a:lnTo>
                      <a:pt x="11" y="4"/>
                    </a:lnTo>
                    <a:lnTo>
                      <a:pt x="15" y="7"/>
                    </a:lnTo>
                    <a:lnTo>
                      <a:pt x="18" y="12"/>
                    </a:lnTo>
                    <a:lnTo>
                      <a:pt x="20" y="17"/>
                    </a:lnTo>
                    <a:lnTo>
                      <a:pt x="19" y="18"/>
                    </a:lnTo>
                    <a:lnTo>
                      <a:pt x="18" y="17"/>
                    </a:lnTo>
                    <a:lnTo>
                      <a:pt x="15" y="16"/>
                    </a:lnTo>
                    <a:lnTo>
                      <a:pt x="12" y="14"/>
                    </a:lnTo>
                    <a:lnTo>
                      <a:pt x="10" y="12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1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09"/>
              <p:cNvSpPr>
                <a:spLocks/>
              </p:cNvSpPr>
              <p:nvPr/>
            </p:nvSpPr>
            <p:spPr bwMode="auto">
              <a:xfrm>
                <a:off x="4741809" y="2296282"/>
                <a:ext cx="31946" cy="1064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11" y="3"/>
                  </a:cxn>
                  <a:cxn ang="0">
                    <a:pos x="9" y="4"/>
                  </a:cxn>
                  <a:cxn ang="0">
                    <a:pos x="8" y="4"/>
                  </a:cxn>
                  <a:cxn ang="0">
                    <a:pos x="7" y="4"/>
                  </a:cxn>
                  <a:cxn ang="0">
                    <a:pos x="4" y="3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12" y="0"/>
                  </a:cxn>
                </a:cxnLst>
                <a:rect l="0" t="0" r="r" b="b"/>
                <a:pathLst>
                  <a:path w="12" h="4">
                    <a:moveTo>
                      <a:pt x="12" y="0"/>
                    </a:moveTo>
                    <a:lnTo>
                      <a:pt x="12" y="1"/>
                    </a:lnTo>
                    <a:lnTo>
                      <a:pt x="11" y="2"/>
                    </a:lnTo>
                    <a:lnTo>
                      <a:pt x="11" y="3"/>
                    </a:lnTo>
                    <a:lnTo>
                      <a:pt x="9" y="4"/>
                    </a:lnTo>
                    <a:lnTo>
                      <a:pt x="8" y="4"/>
                    </a:lnTo>
                    <a:lnTo>
                      <a:pt x="7" y="4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10"/>
              <p:cNvSpPr>
                <a:spLocks/>
              </p:cNvSpPr>
              <p:nvPr/>
            </p:nvSpPr>
            <p:spPr bwMode="auto">
              <a:xfrm>
                <a:off x="5359431" y="2027403"/>
                <a:ext cx="114474" cy="2928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3" y="0"/>
                  </a:cxn>
                  <a:cxn ang="0">
                    <a:pos x="23" y="0"/>
                  </a:cxn>
                  <a:cxn ang="0">
                    <a:pos x="30" y="0"/>
                  </a:cxn>
                  <a:cxn ang="0">
                    <a:pos x="37" y="1"/>
                  </a:cxn>
                  <a:cxn ang="0">
                    <a:pos x="41" y="2"/>
                  </a:cxn>
                  <a:cxn ang="0">
                    <a:pos x="43" y="3"/>
                  </a:cxn>
                  <a:cxn ang="0">
                    <a:pos x="42" y="4"/>
                  </a:cxn>
                  <a:cxn ang="0">
                    <a:pos x="38" y="5"/>
                  </a:cxn>
                  <a:cxn ang="0">
                    <a:pos x="15" y="11"/>
                  </a:cxn>
                  <a:cxn ang="0">
                    <a:pos x="12" y="9"/>
                  </a:cxn>
                  <a:cxn ang="0">
                    <a:pos x="8" y="9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1" y="2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</a:cxnLst>
                <a:rect l="0" t="0" r="r" b="b"/>
                <a:pathLst>
                  <a:path w="43" h="11">
                    <a:moveTo>
                      <a:pt x="10" y="0"/>
                    </a:moveTo>
                    <a:lnTo>
                      <a:pt x="13" y="0"/>
                    </a:lnTo>
                    <a:lnTo>
                      <a:pt x="23" y="0"/>
                    </a:lnTo>
                    <a:lnTo>
                      <a:pt x="30" y="0"/>
                    </a:lnTo>
                    <a:lnTo>
                      <a:pt x="37" y="1"/>
                    </a:lnTo>
                    <a:lnTo>
                      <a:pt x="41" y="2"/>
                    </a:lnTo>
                    <a:lnTo>
                      <a:pt x="43" y="3"/>
                    </a:lnTo>
                    <a:lnTo>
                      <a:pt x="42" y="4"/>
                    </a:lnTo>
                    <a:lnTo>
                      <a:pt x="38" y="5"/>
                    </a:lnTo>
                    <a:lnTo>
                      <a:pt x="15" y="11"/>
                    </a:lnTo>
                    <a:lnTo>
                      <a:pt x="12" y="9"/>
                    </a:lnTo>
                    <a:lnTo>
                      <a:pt x="8" y="9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11"/>
              <p:cNvSpPr>
                <a:spLocks/>
              </p:cNvSpPr>
              <p:nvPr/>
            </p:nvSpPr>
            <p:spPr bwMode="auto">
              <a:xfrm>
                <a:off x="5159768" y="2325565"/>
                <a:ext cx="7987" cy="26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lnTo>
                      <a:pt x="2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12"/>
              <p:cNvSpPr>
                <a:spLocks/>
              </p:cNvSpPr>
              <p:nvPr/>
            </p:nvSpPr>
            <p:spPr bwMode="auto">
              <a:xfrm>
                <a:off x="4598052" y="2322904"/>
                <a:ext cx="71879" cy="3993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3"/>
                  </a:cxn>
                  <a:cxn ang="0">
                    <a:pos x="26" y="7"/>
                  </a:cxn>
                  <a:cxn ang="0">
                    <a:pos x="26" y="10"/>
                  </a:cxn>
                  <a:cxn ang="0">
                    <a:pos x="24" y="13"/>
                  </a:cxn>
                  <a:cxn ang="0">
                    <a:pos x="22" y="14"/>
                  </a:cxn>
                  <a:cxn ang="0">
                    <a:pos x="18" y="15"/>
                  </a:cxn>
                  <a:cxn ang="0">
                    <a:pos x="14" y="15"/>
                  </a:cxn>
                  <a:cxn ang="0">
                    <a:pos x="10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3" y="8"/>
                  </a:cxn>
                  <a:cxn ang="0">
                    <a:pos x="4" y="7"/>
                  </a:cxn>
                  <a:cxn ang="0">
                    <a:pos x="5" y="7"/>
                  </a:cxn>
                  <a:cxn ang="0">
                    <a:pos x="9" y="6"/>
                  </a:cxn>
                  <a:cxn ang="0">
                    <a:pos x="14" y="4"/>
                  </a:cxn>
                  <a:cxn ang="0">
                    <a:pos x="19" y="3"/>
                  </a:cxn>
                  <a:cxn ang="0">
                    <a:pos x="23" y="1"/>
                  </a:cxn>
                  <a:cxn ang="0">
                    <a:pos x="26" y="1"/>
                  </a:cxn>
                  <a:cxn ang="0">
                    <a:pos x="27" y="0"/>
                  </a:cxn>
                </a:cxnLst>
                <a:rect l="0" t="0" r="r" b="b"/>
                <a:pathLst>
                  <a:path w="27" h="15">
                    <a:moveTo>
                      <a:pt x="27" y="0"/>
                    </a:moveTo>
                    <a:lnTo>
                      <a:pt x="27" y="3"/>
                    </a:lnTo>
                    <a:lnTo>
                      <a:pt x="26" y="7"/>
                    </a:lnTo>
                    <a:lnTo>
                      <a:pt x="26" y="10"/>
                    </a:lnTo>
                    <a:lnTo>
                      <a:pt x="24" y="13"/>
                    </a:lnTo>
                    <a:lnTo>
                      <a:pt x="22" y="14"/>
                    </a:lnTo>
                    <a:lnTo>
                      <a:pt x="18" y="15"/>
                    </a:lnTo>
                    <a:lnTo>
                      <a:pt x="14" y="15"/>
                    </a:lnTo>
                    <a:lnTo>
                      <a:pt x="10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4" y="7"/>
                    </a:lnTo>
                    <a:lnTo>
                      <a:pt x="5" y="7"/>
                    </a:lnTo>
                    <a:lnTo>
                      <a:pt x="9" y="6"/>
                    </a:lnTo>
                    <a:lnTo>
                      <a:pt x="14" y="4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6" y="1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13"/>
              <p:cNvSpPr>
                <a:spLocks/>
              </p:cNvSpPr>
              <p:nvPr/>
            </p:nvSpPr>
            <p:spPr bwMode="auto">
              <a:xfrm>
                <a:off x="4837647" y="2365498"/>
                <a:ext cx="47919" cy="5324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8" y="0"/>
                  </a:cxn>
                  <a:cxn ang="0">
                    <a:pos x="15" y="11"/>
                  </a:cxn>
                  <a:cxn ang="0">
                    <a:pos x="18" y="14"/>
                  </a:cxn>
                  <a:cxn ang="0">
                    <a:pos x="18" y="18"/>
                  </a:cxn>
                  <a:cxn ang="0">
                    <a:pos x="16" y="20"/>
                  </a:cxn>
                  <a:cxn ang="0">
                    <a:pos x="13" y="20"/>
                  </a:cxn>
                  <a:cxn ang="0">
                    <a:pos x="10" y="20"/>
                  </a:cxn>
                  <a:cxn ang="0">
                    <a:pos x="7" y="19"/>
                  </a:cxn>
                  <a:cxn ang="0">
                    <a:pos x="4" y="17"/>
                  </a:cxn>
                  <a:cxn ang="0">
                    <a:pos x="1" y="14"/>
                  </a:cxn>
                  <a:cxn ang="0">
                    <a:pos x="0" y="10"/>
                  </a:cxn>
                  <a:cxn ang="0">
                    <a:pos x="0" y="5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3" y="0"/>
                  </a:cxn>
                </a:cxnLst>
                <a:rect l="0" t="0" r="r" b="b"/>
                <a:pathLst>
                  <a:path w="18" h="20">
                    <a:moveTo>
                      <a:pt x="3" y="0"/>
                    </a:moveTo>
                    <a:lnTo>
                      <a:pt x="8" y="0"/>
                    </a:lnTo>
                    <a:lnTo>
                      <a:pt x="15" y="11"/>
                    </a:lnTo>
                    <a:lnTo>
                      <a:pt x="18" y="14"/>
                    </a:lnTo>
                    <a:lnTo>
                      <a:pt x="18" y="18"/>
                    </a:lnTo>
                    <a:lnTo>
                      <a:pt x="16" y="20"/>
                    </a:lnTo>
                    <a:lnTo>
                      <a:pt x="13" y="20"/>
                    </a:lnTo>
                    <a:lnTo>
                      <a:pt x="10" y="20"/>
                    </a:lnTo>
                    <a:lnTo>
                      <a:pt x="7" y="19"/>
                    </a:lnTo>
                    <a:lnTo>
                      <a:pt x="4" y="17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14"/>
              <p:cNvSpPr>
                <a:spLocks/>
              </p:cNvSpPr>
              <p:nvPr/>
            </p:nvSpPr>
            <p:spPr bwMode="auto">
              <a:xfrm>
                <a:off x="4896214" y="2354850"/>
                <a:ext cx="220961" cy="7454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0"/>
                  </a:cxn>
                  <a:cxn ang="0">
                    <a:pos x="12" y="1"/>
                  </a:cxn>
                  <a:cxn ang="0">
                    <a:pos x="17" y="2"/>
                  </a:cxn>
                  <a:cxn ang="0">
                    <a:pos x="22" y="4"/>
                  </a:cxn>
                  <a:cxn ang="0">
                    <a:pos x="32" y="14"/>
                  </a:cxn>
                  <a:cxn ang="0">
                    <a:pos x="38" y="18"/>
                  </a:cxn>
                  <a:cxn ang="0">
                    <a:pos x="38" y="18"/>
                  </a:cxn>
                  <a:cxn ang="0">
                    <a:pos x="38" y="17"/>
                  </a:cxn>
                  <a:cxn ang="0">
                    <a:pos x="38" y="16"/>
                  </a:cxn>
                  <a:cxn ang="0">
                    <a:pos x="38" y="15"/>
                  </a:cxn>
                  <a:cxn ang="0">
                    <a:pos x="38" y="15"/>
                  </a:cxn>
                  <a:cxn ang="0">
                    <a:pos x="50" y="17"/>
                  </a:cxn>
                  <a:cxn ang="0">
                    <a:pos x="50" y="16"/>
                  </a:cxn>
                  <a:cxn ang="0">
                    <a:pos x="56" y="13"/>
                  </a:cxn>
                  <a:cxn ang="0">
                    <a:pos x="62" y="13"/>
                  </a:cxn>
                  <a:cxn ang="0">
                    <a:pos x="68" y="13"/>
                  </a:cxn>
                  <a:cxn ang="0">
                    <a:pos x="74" y="16"/>
                  </a:cxn>
                  <a:cxn ang="0">
                    <a:pos x="79" y="20"/>
                  </a:cxn>
                  <a:cxn ang="0">
                    <a:pos x="83" y="25"/>
                  </a:cxn>
                  <a:cxn ang="0">
                    <a:pos x="83" y="27"/>
                  </a:cxn>
                  <a:cxn ang="0">
                    <a:pos x="81" y="28"/>
                  </a:cxn>
                  <a:cxn ang="0">
                    <a:pos x="78" y="28"/>
                  </a:cxn>
                  <a:cxn ang="0">
                    <a:pos x="75" y="27"/>
                  </a:cxn>
                  <a:cxn ang="0">
                    <a:pos x="72" y="27"/>
                  </a:cxn>
                  <a:cxn ang="0">
                    <a:pos x="69" y="27"/>
                  </a:cxn>
                  <a:cxn ang="0">
                    <a:pos x="68" y="26"/>
                  </a:cxn>
                  <a:cxn ang="0">
                    <a:pos x="68" y="25"/>
                  </a:cxn>
                  <a:cxn ang="0">
                    <a:pos x="67" y="24"/>
                  </a:cxn>
                  <a:cxn ang="0">
                    <a:pos x="67" y="23"/>
                  </a:cxn>
                  <a:cxn ang="0">
                    <a:pos x="66" y="23"/>
                  </a:cxn>
                  <a:cxn ang="0">
                    <a:pos x="65" y="22"/>
                  </a:cxn>
                  <a:cxn ang="0">
                    <a:pos x="64" y="23"/>
                  </a:cxn>
                  <a:cxn ang="0">
                    <a:pos x="64" y="26"/>
                  </a:cxn>
                  <a:cxn ang="0">
                    <a:pos x="63" y="27"/>
                  </a:cxn>
                  <a:cxn ang="0">
                    <a:pos x="62" y="28"/>
                  </a:cxn>
                  <a:cxn ang="0">
                    <a:pos x="62" y="28"/>
                  </a:cxn>
                  <a:cxn ang="0">
                    <a:pos x="61" y="27"/>
                  </a:cxn>
                  <a:cxn ang="0">
                    <a:pos x="60" y="27"/>
                  </a:cxn>
                  <a:cxn ang="0">
                    <a:pos x="58" y="26"/>
                  </a:cxn>
                  <a:cxn ang="0">
                    <a:pos x="34" y="19"/>
                  </a:cxn>
                  <a:cxn ang="0">
                    <a:pos x="22" y="15"/>
                  </a:cxn>
                  <a:cxn ang="0">
                    <a:pos x="21" y="15"/>
                  </a:cxn>
                  <a:cxn ang="0">
                    <a:pos x="21" y="14"/>
                  </a:cxn>
                  <a:cxn ang="0">
                    <a:pos x="20" y="12"/>
                  </a:cxn>
                  <a:cxn ang="0">
                    <a:pos x="20" y="11"/>
                  </a:cxn>
                  <a:cxn ang="0">
                    <a:pos x="19" y="9"/>
                  </a:cxn>
                  <a:cxn ang="0">
                    <a:pos x="17" y="7"/>
                  </a:cxn>
                  <a:cxn ang="0">
                    <a:pos x="8" y="7"/>
                  </a:cxn>
                  <a:cxn ang="0">
                    <a:pos x="5" y="7"/>
                  </a:cxn>
                  <a:cxn ang="0">
                    <a:pos x="2" y="6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4" y="0"/>
                  </a:cxn>
                </a:cxnLst>
                <a:rect l="0" t="0" r="r" b="b"/>
                <a:pathLst>
                  <a:path w="83" h="28">
                    <a:moveTo>
                      <a:pt x="4" y="0"/>
                    </a:moveTo>
                    <a:lnTo>
                      <a:pt x="6" y="0"/>
                    </a:lnTo>
                    <a:lnTo>
                      <a:pt x="12" y="1"/>
                    </a:lnTo>
                    <a:lnTo>
                      <a:pt x="17" y="2"/>
                    </a:lnTo>
                    <a:lnTo>
                      <a:pt x="22" y="4"/>
                    </a:lnTo>
                    <a:lnTo>
                      <a:pt x="32" y="14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38" y="17"/>
                    </a:lnTo>
                    <a:lnTo>
                      <a:pt x="38" y="16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50" y="17"/>
                    </a:lnTo>
                    <a:lnTo>
                      <a:pt x="50" y="16"/>
                    </a:lnTo>
                    <a:lnTo>
                      <a:pt x="56" y="13"/>
                    </a:lnTo>
                    <a:lnTo>
                      <a:pt x="62" y="13"/>
                    </a:lnTo>
                    <a:lnTo>
                      <a:pt x="68" y="13"/>
                    </a:lnTo>
                    <a:lnTo>
                      <a:pt x="74" y="16"/>
                    </a:lnTo>
                    <a:lnTo>
                      <a:pt x="79" y="20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1" y="28"/>
                    </a:lnTo>
                    <a:lnTo>
                      <a:pt x="78" y="28"/>
                    </a:lnTo>
                    <a:lnTo>
                      <a:pt x="75" y="27"/>
                    </a:lnTo>
                    <a:lnTo>
                      <a:pt x="72" y="27"/>
                    </a:lnTo>
                    <a:lnTo>
                      <a:pt x="69" y="27"/>
                    </a:lnTo>
                    <a:lnTo>
                      <a:pt x="68" y="26"/>
                    </a:lnTo>
                    <a:lnTo>
                      <a:pt x="68" y="25"/>
                    </a:lnTo>
                    <a:lnTo>
                      <a:pt x="67" y="24"/>
                    </a:lnTo>
                    <a:lnTo>
                      <a:pt x="67" y="23"/>
                    </a:lnTo>
                    <a:lnTo>
                      <a:pt x="66" y="23"/>
                    </a:lnTo>
                    <a:lnTo>
                      <a:pt x="65" y="22"/>
                    </a:lnTo>
                    <a:lnTo>
                      <a:pt x="64" y="23"/>
                    </a:lnTo>
                    <a:lnTo>
                      <a:pt x="64" y="26"/>
                    </a:lnTo>
                    <a:lnTo>
                      <a:pt x="63" y="27"/>
                    </a:lnTo>
                    <a:lnTo>
                      <a:pt x="62" y="28"/>
                    </a:lnTo>
                    <a:lnTo>
                      <a:pt x="62" y="28"/>
                    </a:lnTo>
                    <a:lnTo>
                      <a:pt x="61" y="27"/>
                    </a:lnTo>
                    <a:lnTo>
                      <a:pt x="60" y="27"/>
                    </a:lnTo>
                    <a:lnTo>
                      <a:pt x="58" y="26"/>
                    </a:lnTo>
                    <a:lnTo>
                      <a:pt x="34" y="19"/>
                    </a:lnTo>
                    <a:lnTo>
                      <a:pt x="22" y="15"/>
                    </a:lnTo>
                    <a:lnTo>
                      <a:pt x="21" y="15"/>
                    </a:lnTo>
                    <a:lnTo>
                      <a:pt x="21" y="14"/>
                    </a:lnTo>
                    <a:lnTo>
                      <a:pt x="20" y="12"/>
                    </a:lnTo>
                    <a:lnTo>
                      <a:pt x="20" y="11"/>
                    </a:lnTo>
                    <a:lnTo>
                      <a:pt x="19" y="9"/>
                    </a:lnTo>
                    <a:lnTo>
                      <a:pt x="17" y="7"/>
                    </a:lnTo>
                    <a:lnTo>
                      <a:pt x="8" y="7"/>
                    </a:lnTo>
                    <a:lnTo>
                      <a:pt x="5" y="7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15"/>
              <p:cNvSpPr>
                <a:spLocks noEditPoints="1"/>
              </p:cNvSpPr>
              <p:nvPr/>
            </p:nvSpPr>
            <p:spPr bwMode="auto">
              <a:xfrm>
                <a:off x="4755119" y="2360174"/>
                <a:ext cx="5324" cy="13312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1" y="3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1" y="3"/>
                    </a:move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close/>
                    <a:moveTo>
                      <a:pt x="2" y="0"/>
                    </a:move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16"/>
              <p:cNvSpPr>
                <a:spLocks noEditPoints="1"/>
              </p:cNvSpPr>
              <p:nvPr/>
            </p:nvSpPr>
            <p:spPr bwMode="auto">
              <a:xfrm>
                <a:off x="4760443" y="2349525"/>
                <a:ext cx="5324" cy="7987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lnTo>
                      <a:pt x="1" y="2"/>
                    </a:lnTo>
                    <a:lnTo>
                      <a:pt x="0" y="3"/>
                    </a:lnTo>
                    <a:lnTo>
                      <a:pt x="1" y="1"/>
                    </a:lnTo>
                    <a:close/>
                    <a:moveTo>
                      <a:pt x="2" y="0"/>
                    </a:moveTo>
                    <a:lnTo>
                      <a:pt x="2" y="1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17"/>
              <p:cNvSpPr>
                <a:spLocks/>
              </p:cNvSpPr>
              <p:nvPr/>
            </p:nvSpPr>
            <p:spPr bwMode="auto">
              <a:xfrm>
                <a:off x="4675254" y="2365498"/>
                <a:ext cx="114474" cy="5590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7" y="3"/>
                  </a:cxn>
                  <a:cxn ang="0">
                    <a:pos x="20" y="6"/>
                  </a:cxn>
                  <a:cxn ang="0">
                    <a:pos x="23" y="9"/>
                  </a:cxn>
                  <a:cxn ang="0">
                    <a:pos x="26" y="10"/>
                  </a:cxn>
                  <a:cxn ang="0">
                    <a:pos x="28" y="9"/>
                  </a:cxn>
                  <a:cxn ang="0">
                    <a:pos x="29" y="8"/>
                  </a:cxn>
                  <a:cxn ang="0">
                    <a:pos x="29" y="7"/>
                  </a:cxn>
                  <a:cxn ang="0">
                    <a:pos x="30" y="5"/>
                  </a:cxn>
                  <a:cxn ang="0">
                    <a:pos x="30" y="3"/>
                  </a:cxn>
                  <a:cxn ang="0">
                    <a:pos x="31" y="4"/>
                  </a:cxn>
                  <a:cxn ang="0">
                    <a:pos x="33" y="6"/>
                  </a:cxn>
                  <a:cxn ang="0">
                    <a:pos x="37" y="6"/>
                  </a:cxn>
                  <a:cxn ang="0">
                    <a:pos x="40" y="8"/>
                  </a:cxn>
                  <a:cxn ang="0">
                    <a:pos x="43" y="10"/>
                  </a:cxn>
                  <a:cxn ang="0">
                    <a:pos x="43" y="11"/>
                  </a:cxn>
                  <a:cxn ang="0">
                    <a:pos x="43" y="12"/>
                  </a:cxn>
                  <a:cxn ang="0">
                    <a:pos x="42" y="13"/>
                  </a:cxn>
                  <a:cxn ang="0">
                    <a:pos x="41" y="14"/>
                  </a:cxn>
                  <a:cxn ang="0">
                    <a:pos x="40" y="15"/>
                  </a:cxn>
                  <a:cxn ang="0">
                    <a:pos x="39" y="16"/>
                  </a:cxn>
                  <a:cxn ang="0">
                    <a:pos x="38" y="16"/>
                  </a:cxn>
                  <a:cxn ang="0">
                    <a:pos x="33" y="16"/>
                  </a:cxn>
                  <a:cxn ang="0">
                    <a:pos x="24" y="15"/>
                  </a:cxn>
                  <a:cxn ang="0">
                    <a:pos x="18" y="17"/>
                  </a:cxn>
                  <a:cxn ang="0">
                    <a:pos x="14" y="19"/>
                  </a:cxn>
                  <a:cxn ang="0">
                    <a:pos x="9" y="21"/>
                  </a:cxn>
                  <a:cxn ang="0">
                    <a:pos x="4" y="20"/>
                  </a:cxn>
                  <a:cxn ang="0">
                    <a:pos x="3" y="19"/>
                  </a:cxn>
                  <a:cxn ang="0">
                    <a:pos x="12" y="15"/>
                  </a:cxn>
                  <a:cxn ang="0">
                    <a:pos x="15" y="13"/>
                  </a:cxn>
                  <a:cxn ang="0">
                    <a:pos x="15" y="11"/>
                  </a:cxn>
                  <a:cxn ang="0">
                    <a:pos x="14" y="10"/>
                  </a:cxn>
                  <a:cxn ang="0">
                    <a:pos x="12" y="10"/>
                  </a:cxn>
                  <a:cxn ang="0">
                    <a:pos x="8" y="11"/>
                  </a:cxn>
                  <a:cxn ang="0">
                    <a:pos x="5" y="12"/>
                  </a:cxn>
                  <a:cxn ang="0">
                    <a:pos x="2" y="12"/>
                  </a:cxn>
                  <a:cxn ang="0">
                    <a:pos x="1" y="12"/>
                  </a:cxn>
                  <a:cxn ang="0">
                    <a:pos x="2" y="12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3" y="7"/>
                  </a:cxn>
                  <a:cxn ang="0">
                    <a:pos x="7" y="5"/>
                  </a:cxn>
                  <a:cxn ang="0">
                    <a:pos x="11" y="2"/>
                  </a:cxn>
                  <a:cxn ang="0">
                    <a:pos x="13" y="1"/>
                  </a:cxn>
                  <a:cxn ang="0">
                    <a:pos x="14" y="0"/>
                  </a:cxn>
                </a:cxnLst>
                <a:rect l="0" t="0" r="r" b="b"/>
                <a:pathLst>
                  <a:path w="43" h="21">
                    <a:moveTo>
                      <a:pt x="14" y="0"/>
                    </a:moveTo>
                    <a:lnTo>
                      <a:pt x="17" y="3"/>
                    </a:lnTo>
                    <a:lnTo>
                      <a:pt x="20" y="6"/>
                    </a:lnTo>
                    <a:lnTo>
                      <a:pt x="23" y="9"/>
                    </a:lnTo>
                    <a:lnTo>
                      <a:pt x="26" y="10"/>
                    </a:lnTo>
                    <a:lnTo>
                      <a:pt x="28" y="9"/>
                    </a:lnTo>
                    <a:lnTo>
                      <a:pt x="29" y="8"/>
                    </a:lnTo>
                    <a:lnTo>
                      <a:pt x="29" y="7"/>
                    </a:lnTo>
                    <a:lnTo>
                      <a:pt x="30" y="5"/>
                    </a:lnTo>
                    <a:lnTo>
                      <a:pt x="30" y="3"/>
                    </a:lnTo>
                    <a:lnTo>
                      <a:pt x="31" y="4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40" y="8"/>
                    </a:lnTo>
                    <a:lnTo>
                      <a:pt x="43" y="10"/>
                    </a:lnTo>
                    <a:lnTo>
                      <a:pt x="43" y="11"/>
                    </a:lnTo>
                    <a:lnTo>
                      <a:pt x="43" y="12"/>
                    </a:lnTo>
                    <a:lnTo>
                      <a:pt x="42" y="13"/>
                    </a:lnTo>
                    <a:lnTo>
                      <a:pt x="41" y="14"/>
                    </a:lnTo>
                    <a:lnTo>
                      <a:pt x="40" y="15"/>
                    </a:lnTo>
                    <a:lnTo>
                      <a:pt x="39" y="16"/>
                    </a:lnTo>
                    <a:lnTo>
                      <a:pt x="38" y="16"/>
                    </a:lnTo>
                    <a:lnTo>
                      <a:pt x="33" y="16"/>
                    </a:lnTo>
                    <a:lnTo>
                      <a:pt x="24" y="15"/>
                    </a:lnTo>
                    <a:lnTo>
                      <a:pt x="18" y="17"/>
                    </a:lnTo>
                    <a:lnTo>
                      <a:pt x="14" y="19"/>
                    </a:lnTo>
                    <a:lnTo>
                      <a:pt x="9" y="21"/>
                    </a:lnTo>
                    <a:lnTo>
                      <a:pt x="4" y="20"/>
                    </a:lnTo>
                    <a:lnTo>
                      <a:pt x="3" y="19"/>
                    </a:lnTo>
                    <a:lnTo>
                      <a:pt x="12" y="15"/>
                    </a:lnTo>
                    <a:lnTo>
                      <a:pt x="15" y="13"/>
                    </a:lnTo>
                    <a:lnTo>
                      <a:pt x="15" y="11"/>
                    </a:lnTo>
                    <a:lnTo>
                      <a:pt x="14" y="10"/>
                    </a:lnTo>
                    <a:lnTo>
                      <a:pt x="12" y="10"/>
                    </a:lnTo>
                    <a:lnTo>
                      <a:pt x="8" y="11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2" y="12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3" y="7"/>
                    </a:lnTo>
                    <a:lnTo>
                      <a:pt x="7" y="5"/>
                    </a:lnTo>
                    <a:lnTo>
                      <a:pt x="11" y="2"/>
                    </a:lnTo>
                    <a:lnTo>
                      <a:pt x="13" y="1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18"/>
              <p:cNvSpPr>
                <a:spLocks/>
              </p:cNvSpPr>
              <p:nvPr/>
            </p:nvSpPr>
            <p:spPr bwMode="auto">
              <a:xfrm>
                <a:off x="4363781" y="1998120"/>
                <a:ext cx="79865" cy="2129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30" y="0"/>
                  </a:cxn>
                  <a:cxn ang="0">
                    <a:pos x="29" y="0"/>
                  </a:cxn>
                  <a:cxn ang="0">
                    <a:pos x="26" y="0"/>
                  </a:cxn>
                  <a:cxn ang="0">
                    <a:pos x="23" y="1"/>
                  </a:cxn>
                  <a:cxn ang="0">
                    <a:pos x="19" y="2"/>
                  </a:cxn>
                  <a:cxn ang="0">
                    <a:pos x="17" y="2"/>
                  </a:cxn>
                  <a:cxn ang="0">
                    <a:pos x="10" y="5"/>
                  </a:cxn>
                  <a:cxn ang="0">
                    <a:pos x="3" y="8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0" y="6"/>
                  </a:cxn>
                  <a:cxn ang="0">
                    <a:pos x="2" y="5"/>
                  </a:cxn>
                  <a:cxn ang="0">
                    <a:pos x="5" y="3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15" y="1"/>
                  </a:cxn>
                  <a:cxn ang="0">
                    <a:pos x="22" y="0"/>
                  </a:cxn>
                </a:cxnLst>
                <a:rect l="0" t="0" r="r" b="b"/>
                <a:pathLst>
                  <a:path w="30" h="8">
                    <a:moveTo>
                      <a:pt x="22" y="0"/>
                    </a:moveTo>
                    <a:lnTo>
                      <a:pt x="30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3" y="1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0" y="5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15" y="1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19"/>
              <p:cNvSpPr>
                <a:spLocks/>
              </p:cNvSpPr>
              <p:nvPr/>
            </p:nvSpPr>
            <p:spPr bwMode="auto">
              <a:xfrm>
                <a:off x="4318524" y="2024741"/>
                <a:ext cx="50582" cy="1597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9" y="0"/>
                  </a:cxn>
                  <a:cxn ang="0">
                    <a:pos x="11" y="3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3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15" y="0"/>
                  </a:cxn>
                </a:cxnLst>
                <a:rect l="0" t="0" r="r" b="b"/>
                <a:pathLst>
                  <a:path w="19" h="6">
                    <a:moveTo>
                      <a:pt x="15" y="0"/>
                    </a:moveTo>
                    <a:lnTo>
                      <a:pt x="19" y="0"/>
                    </a:lnTo>
                    <a:lnTo>
                      <a:pt x="11" y="3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20"/>
              <p:cNvSpPr>
                <a:spLocks noEditPoints="1"/>
              </p:cNvSpPr>
              <p:nvPr/>
            </p:nvSpPr>
            <p:spPr bwMode="auto">
              <a:xfrm>
                <a:off x="4430335" y="1968835"/>
                <a:ext cx="5324" cy="26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21"/>
              <p:cNvSpPr>
                <a:spLocks/>
              </p:cNvSpPr>
              <p:nvPr/>
            </p:nvSpPr>
            <p:spPr bwMode="auto">
              <a:xfrm>
                <a:off x="4448971" y="2394781"/>
                <a:ext cx="183690" cy="111811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2" y="0"/>
                  </a:cxn>
                  <a:cxn ang="0">
                    <a:pos x="36" y="1"/>
                  </a:cxn>
                  <a:cxn ang="0">
                    <a:pos x="40" y="2"/>
                  </a:cxn>
                  <a:cxn ang="0">
                    <a:pos x="44" y="4"/>
                  </a:cxn>
                  <a:cxn ang="0">
                    <a:pos x="48" y="6"/>
                  </a:cxn>
                  <a:cxn ang="0">
                    <a:pos x="51" y="8"/>
                  </a:cxn>
                  <a:cxn ang="0">
                    <a:pos x="52" y="8"/>
                  </a:cxn>
                  <a:cxn ang="0">
                    <a:pos x="53" y="8"/>
                  </a:cxn>
                  <a:cxn ang="0">
                    <a:pos x="56" y="7"/>
                  </a:cxn>
                  <a:cxn ang="0">
                    <a:pos x="59" y="7"/>
                  </a:cxn>
                  <a:cxn ang="0">
                    <a:pos x="62" y="7"/>
                  </a:cxn>
                  <a:cxn ang="0">
                    <a:pos x="65" y="7"/>
                  </a:cxn>
                  <a:cxn ang="0">
                    <a:pos x="67" y="8"/>
                  </a:cxn>
                  <a:cxn ang="0">
                    <a:pos x="69" y="11"/>
                  </a:cxn>
                  <a:cxn ang="0">
                    <a:pos x="69" y="14"/>
                  </a:cxn>
                  <a:cxn ang="0">
                    <a:pos x="68" y="18"/>
                  </a:cxn>
                  <a:cxn ang="0">
                    <a:pos x="66" y="20"/>
                  </a:cxn>
                  <a:cxn ang="0">
                    <a:pos x="63" y="21"/>
                  </a:cxn>
                  <a:cxn ang="0">
                    <a:pos x="59" y="21"/>
                  </a:cxn>
                  <a:cxn ang="0">
                    <a:pos x="56" y="22"/>
                  </a:cxn>
                  <a:cxn ang="0">
                    <a:pos x="53" y="22"/>
                  </a:cxn>
                  <a:cxn ang="0">
                    <a:pos x="48" y="24"/>
                  </a:cxn>
                  <a:cxn ang="0">
                    <a:pos x="42" y="26"/>
                  </a:cxn>
                  <a:cxn ang="0">
                    <a:pos x="38" y="27"/>
                  </a:cxn>
                  <a:cxn ang="0">
                    <a:pos x="34" y="29"/>
                  </a:cxn>
                  <a:cxn ang="0">
                    <a:pos x="23" y="40"/>
                  </a:cxn>
                  <a:cxn ang="0">
                    <a:pos x="19" y="41"/>
                  </a:cxn>
                  <a:cxn ang="0">
                    <a:pos x="15" y="42"/>
                  </a:cxn>
                  <a:cxn ang="0">
                    <a:pos x="10" y="40"/>
                  </a:cxn>
                  <a:cxn ang="0">
                    <a:pos x="4" y="36"/>
                  </a:cxn>
                  <a:cxn ang="0">
                    <a:pos x="1" y="33"/>
                  </a:cxn>
                  <a:cxn ang="0">
                    <a:pos x="0" y="30"/>
                  </a:cxn>
                  <a:cxn ang="0">
                    <a:pos x="0" y="28"/>
                  </a:cxn>
                  <a:cxn ang="0">
                    <a:pos x="2" y="26"/>
                  </a:cxn>
                  <a:cxn ang="0">
                    <a:pos x="14" y="20"/>
                  </a:cxn>
                  <a:cxn ang="0">
                    <a:pos x="15" y="17"/>
                  </a:cxn>
                  <a:cxn ang="0">
                    <a:pos x="16" y="16"/>
                  </a:cxn>
                  <a:cxn ang="0">
                    <a:pos x="19" y="16"/>
                  </a:cxn>
                  <a:cxn ang="0">
                    <a:pos x="26" y="12"/>
                  </a:cxn>
                  <a:cxn ang="0">
                    <a:pos x="31" y="7"/>
                  </a:cxn>
                  <a:cxn ang="0">
                    <a:pos x="31" y="1"/>
                  </a:cxn>
                  <a:cxn ang="0">
                    <a:pos x="31" y="0"/>
                  </a:cxn>
                </a:cxnLst>
                <a:rect l="0" t="0" r="r" b="b"/>
                <a:pathLst>
                  <a:path w="69" h="42">
                    <a:moveTo>
                      <a:pt x="31" y="0"/>
                    </a:moveTo>
                    <a:lnTo>
                      <a:pt x="32" y="0"/>
                    </a:lnTo>
                    <a:lnTo>
                      <a:pt x="36" y="1"/>
                    </a:lnTo>
                    <a:lnTo>
                      <a:pt x="40" y="2"/>
                    </a:lnTo>
                    <a:lnTo>
                      <a:pt x="44" y="4"/>
                    </a:lnTo>
                    <a:lnTo>
                      <a:pt x="48" y="6"/>
                    </a:lnTo>
                    <a:lnTo>
                      <a:pt x="51" y="8"/>
                    </a:lnTo>
                    <a:lnTo>
                      <a:pt x="52" y="8"/>
                    </a:lnTo>
                    <a:lnTo>
                      <a:pt x="53" y="8"/>
                    </a:lnTo>
                    <a:lnTo>
                      <a:pt x="56" y="7"/>
                    </a:lnTo>
                    <a:lnTo>
                      <a:pt x="59" y="7"/>
                    </a:lnTo>
                    <a:lnTo>
                      <a:pt x="62" y="7"/>
                    </a:lnTo>
                    <a:lnTo>
                      <a:pt x="65" y="7"/>
                    </a:lnTo>
                    <a:lnTo>
                      <a:pt x="67" y="8"/>
                    </a:lnTo>
                    <a:lnTo>
                      <a:pt x="69" y="11"/>
                    </a:lnTo>
                    <a:lnTo>
                      <a:pt x="69" y="14"/>
                    </a:lnTo>
                    <a:lnTo>
                      <a:pt x="68" y="18"/>
                    </a:lnTo>
                    <a:lnTo>
                      <a:pt x="66" y="20"/>
                    </a:lnTo>
                    <a:lnTo>
                      <a:pt x="63" y="21"/>
                    </a:lnTo>
                    <a:lnTo>
                      <a:pt x="59" y="21"/>
                    </a:lnTo>
                    <a:lnTo>
                      <a:pt x="56" y="22"/>
                    </a:lnTo>
                    <a:lnTo>
                      <a:pt x="53" y="22"/>
                    </a:lnTo>
                    <a:lnTo>
                      <a:pt x="48" y="24"/>
                    </a:lnTo>
                    <a:lnTo>
                      <a:pt x="42" y="26"/>
                    </a:lnTo>
                    <a:lnTo>
                      <a:pt x="38" y="27"/>
                    </a:lnTo>
                    <a:lnTo>
                      <a:pt x="34" y="29"/>
                    </a:lnTo>
                    <a:lnTo>
                      <a:pt x="23" y="40"/>
                    </a:lnTo>
                    <a:lnTo>
                      <a:pt x="19" y="41"/>
                    </a:lnTo>
                    <a:lnTo>
                      <a:pt x="15" y="42"/>
                    </a:lnTo>
                    <a:lnTo>
                      <a:pt x="10" y="40"/>
                    </a:lnTo>
                    <a:lnTo>
                      <a:pt x="4" y="36"/>
                    </a:lnTo>
                    <a:lnTo>
                      <a:pt x="1" y="33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2" y="26"/>
                    </a:lnTo>
                    <a:lnTo>
                      <a:pt x="14" y="20"/>
                    </a:lnTo>
                    <a:lnTo>
                      <a:pt x="15" y="17"/>
                    </a:lnTo>
                    <a:lnTo>
                      <a:pt x="16" y="16"/>
                    </a:lnTo>
                    <a:lnTo>
                      <a:pt x="19" y="16"/>
                    </a:lnTo>
                    <a:lnTo>
                      <a:pt x="26" y="12"/>
                    </a:lnTo>
                    <a:lnTo>
                      <a:pt x="31" y="7"/>
                    </a:lnTo>
                    <a:lnTo>
                      <a:pt x="31" y="1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22"/>
              <p:cNvSpPr>
                <a:spLocks/>
              </p:cNvSpPr>
              <p:nvPr/>
            </p:nvSpPr>
            <p:spPr bwMode="auto">
              <a:xfrm>
                <a:off x="4797713" y="2448025"/>
                <a:ext cx="95838" cy="8252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1" y="5"/>
                  </a:cxn>
                  <a:cxn ang="0">
                    <a:pos x="22" y="9"/>
                  </a:cxn>
                  <a:cxn ang="0">
                    <a:pos x="25" y="12"/>
                  </a:cxn>
                  <a:cxn ang="0">
                    <a:pos x="27" y="14"/>
                  </a:cxn>
                  <a:cxn ang="0">
                    <a:pos x="29" y="14"/>
                  </a:cxn>
                  <a:cxn ang="0">
                    <a:pos x="31" y="13"/>
                  </a:cxn>
                  <a:cxn ang="0">
                    <a:pos x="35" y="11"/>
                  </a:cxn>
                  <a:cxn ang="0">
                    <a:pos x="36" y="11"/>
                  </a:cxn>
                  <a:cxn ang="0">
                    <a:pos x="36" y="12"/>
                  </a:cxn>
                  <a:cxn ang="0">
                    <a:pos x="36" y="15"/>
                  </a:cxn>
                  <a:cxn ang="0">
                    <a:pos x="36" y="20"/>
                  </a:cxn>
                  <a:cxn ang="0">
                    <a:pos x="35" y="28"/>
                  </a:cxn>
                  <a:cxn ang="0">
                    <a:pos x="34" y="30"/>
                  </a:cxn>
                  <a:cxn ang="0">
                    <a:pos x="31" y="31"/>
                  </a:cxn>
                  <a:cxn ang="0">
                    <a:pos x="29" y="30"/>
                  </a:cxn>
                  <a:cxn ang="0">
                    <a:pos x="24" y="28"/>
                  </a:cxn>
                  <a:cxn ang="0">
                    <a:pos x="21" y="28"/>
                  </a:cxn>
                  <a:cxn ang="0">
                    <a:pos x="18" y="28"/>
                  </a:cxn>
                  <a:cxn ang="0">
                    <a:pos x="15" y="28"/>
                  </a:cxn>
                  <a:cxn ang="0">
                    <a:pos x="13" y="26"/>
                  </a:cxn>
                  <a:cxn ang="0">
                    <a:pos x="13" y="25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8" y="20"/>
                  </a:cxn>
                  <a:cxn ang="0">
                    <a:pos x="4" y="18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1" y="12"/>
                  </a:cxn>
                  <a:cxn ang="0">
                    <a:pos x="2" y="11"/>
                  </a:cxn>
                  <a:cxn ang="0">
                    <a:pos x="3" y="10"/>
                  </a:cxn>
                  <a:cxn ang="0">
                    <a:pos x="4" y="10"/>
                  </a:cxn>
                  <a:cxn ang="0">
                    <a:pos x="6" y="11"/>
                  </a:cxn>
                  <a:cxn ang="0">
                    <a:pos x="7" y="12"/>
                  </a:cxn>
                  <a:cxn ang="0">
                    <a:pos x="7" y="14"/>
                  </a:cxn>
                  <a:cxn ang="0">
                    <a:pos x="8" y="15"/>
                  </a:cxn>
                  <a:cxn ang="0">
                    <a:pos x="10" y="16"/>
                  </a:cxn>
                  <a:cxn ang="0">
                    <a:pos x="13" y="15"/>
                  </a:cxn>
                  <a:cxn ang="0">
                    <a:pos x="15" y="12"/>
                  </a:cxn>
                  <a:cxn ang="0">
                    <a:pos x="16" y="8"/>
                  </a:cxn>
                  <a:cxn ang="0">
                    <a:pos x="18" y="5"/>
                  </a:cxn>
                  <a:cxn ang="0">
                    <a:pos x="19" y="1"/>
                  </a:cxn>
                  <a:cxn ang="0">
                    <a:pos x="19" y="0"/>
                  </a:cxn>
                </a:cxnLst>
                <a:rect l="0" t="0" r="r" b="b"/>
                <a:pathLst>
                  <a:path w="36" h="31">
                    <a:moveTo>
                      <a:pt x="19" y="0"/>
                    </a:moveTo>
                    <a:lnTo>
                      <a:pt x="21" y="5"/>
                    </a:lnTo>
                    <a:lnTo>
                      <a:pt x="22" y="9"/>
                    </a:lnTo>
                    <a:lnTo>
                      <a:pt x="25" y="12"/>
                    </a:lnTo>
                    <a:lnTo>
                      <a:pt x="27" y="14"/>
                    </a:lnTo>
                    <a:lnTo>
                      <a:pt x="29" y="14"/>
                    </a:lnTo>
                    <a:lnTo>
                      <a:pt x="31" y="13"/>
                    </a:lnTo>
                    <a:lnTo>
                      <a:pt x="35" y="11"/>
                    </a:lnTo>
                    <a:lnTo>
                      <a:pt x="36" y="11"/>
                    </a:lnTo>
                    <a:lnTo>
                      <a:pt x="36" y="12"/>
                    </a:lnTo>
                    <a:lnTo>
                      <a:pt x="36" y="15"/>
                    </a:lnTo>
                    <a:lnTo>
                      <a:pt x="36" y="20"/>
                    </a:lnTo>
                    <a:lnTo>
                      <a:pt x="35" y="28"/>
                    </a:lnTo>
                    <a:lnTo>
                      <a:pt x="34" y="30"/>
                    </a:lnTo>
                    <a:lnTo>
                      <a:pt x="31" y="31"/>
                    </a:lnTo>
                    <a:lnTo>
                      <a:pt x="29" y="30"/>
                    </a:lnTo>
                    <a:lnTo>
                      <a:pt x="24" y="28"/>
                    </a:lnTo>
                    <a:lnTo>
                      <a:pt x="21" y="28"/>
                    </a:lnTo>
                    <a:lnTo>
                      <a:pt x="18" y="28"/>
                    </a:lnTo>
                    <a:lnTo>
                      <a:pt x="15" y="28"/>
                    </a:lnTo>
                    <a:lnTo>
                      <a:pt x="13" y="26"/>
                    </a:lnTo>
                    <a:lnTo>
                      <a:pt x="13" y="25"/>
                    </a:lnTo>
                    <a:lnTo>
                      <a:pt x="12" y="23"/>
                    </a:lnTo>
                    <a:lnTo>
                      <a:pt x="11" y="22"/>
                    </a:lnTo>
                    <a:lnTo>
                      <a:pt x="8" y="20"/>
                    </a:lnTo>
                    <a:lnTo>
                      <a:pt x="4" y="18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1" y="12"/>
                    </a:lnTo>
                    <a:lnTo>
                      <a:pt x="2" y="11"/>
                    </a:lnTo>
                    <a:lnTo>
                      <a:pt x="3" y="10"/>
                    </a:lnTo>
                    <a:lnTo>
                      <a:pt x="4" y="10"/>
                    </a:lnTo>
                    <a:lnTo>
                      <a:pt x="6" y="11"/>
                    </a:lnTo>
                    <a:lnTo>
                      <a:pt x="7" y="12"/>
                    </a:lnTo>
                    <a:lnTo>
                      <a:pt x="7" y="14"/>
                    </a:lnTo>
                    <a:lnTo>
                      <a:pt x="8" y="15"/>
                    </a:lnTo>
                    <a:lnTo>
                      <a:pt x="10" y="16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6" y="8"/>
                    </a:lnTo>
                    <a:lnTo>
                      <a:pt x="18" y="5"/>
                    </a:lnTo>
                    <a:lnTo>
                      <a:pt x="19" y="1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23"/>
              <p:cNvSpPr>
                <a:spLocks/>
              </p:cNvSpPr>
              <p:nvPr/>
            </p:nvSpPr>
            <p:spPr bwMode="auto">
              <a:xfrm>
                <a:off x="5665579" y="2543862"/>
                <a:ext cx="10649" cy="532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24"/>
              <p:cNvSpPr>
                <a:spLocks noEditPoints="1"/>
              </p:cNvSpPr>
              <p:nvPr/>
            </p:nvSpPr>
            <p:spPr bwMode="auto">
              <a:xfrm>
                <a:off x="5138471" y="2104606"/>
                <a:ext cx="910461" cy="665541"/>
              </a:xfrm>
              <a:custGeom>
                <a:avLst/>
                <a:gdLst/>
                <a:ahLst/>
                <a:cxnLst>
                  <a:cxn ang="0">
                    <a:pos x="30" y="17"/>
                  </a:cxn>
                  <a:cxn ang="0">
                    <a:pos x="83" y="11"/>
                  </a:cxn>
                  <a:cxn ang="0">
                    <a:pos x="87" y="8"/>
                  </a:cxn>
                  <a:cxn ang="0">
                    <a:pos x="96" y="15"/>
                  </a:cxn>
                  <a:cxn ang="0">
                    <a:pos x="136" y="28"/>
                  </a:cxn>
                  <a:cxn ang="0">
                    <a:pos x="145" y="32"/>
                  </a:cxn>
                  <a:cxn ang="0">
                    <a:pos x="181" y="44"/>
                  </a:cxn>
                  <a:cxn ang="0">
                    <a:pos x="197" y="52"/>
                  </a:cxn>
                  <a:cxn ang="0">
                    <a:pos x="195" y="65"/>
                  </a:cxn>
                  <a:cxn ang="0">
                    <a:pos x="215" y="70"/>
                  </a:cxn>
                  <a:cxn ang="0">
                    <a:pos x="252" y="78"/>
                  </a:cxn>
                  <a:cxn ang="0">
                    <a:pos x="264" y="89"/>
                  </a:cxn>
                  <a:cxn ang="0">
                    <a:pos x="275" y="102"/>
                  </a:cxn>
                  <a:cxn ang="0">
                    <a:pos x="264" y="121"/>
                  </a:cxn>
                  <a:cxn ang="0">
                    <a:pos x="276" y="130"/>
                  </a:cxn>
                  <a:cxn ang="0">
                    <a:pos x="289" y="151"/>
                  </a:cxn>
                  <a:cxn ang="0">
                    <a:pos x="288" y="179"/>
                  </a:cxn>
                  <a:cxn ang="0">
                    <a:pos x="293" y="186"/>
                  </a:cxn>
                  <a:cxn ang="0">
                    <a:pos x="307" y="209"/>
                  </a:cxn>
                  <a:cxn ang="0">
                    <a:pos x="322" y="221"/>
                  </a:cxn>
                  <a:cxn ang="0">
                    <a:pos x="325" y="228"/>
                  </a:cxn>
                  <a:cxn ang="0">
                    <a:pos x="336" y="250"/>
                  </a:cxn>
                  <a:cxn ang="0">
                    <a:pos x="317" y="235"/>
                  </a:cxn>
                  <a:cxn ang="0">
                    <a:pos x="302" y="243"/>
                  </a:cxn>
                  <a:cxn ang="0">
                    <a:pos x="283" y="233"/>
                  </a:cxn>
                  <a:cxn ang="0">
                    <a:pos x="258" y="218"/>
                  </a:cxn>
                  <a:cxn ang="0">
                    <a:pos x="243" y="206"/>
                  </a:cxn>
                  <a:cxn ang="0">
                    <a:pos x="236" y="208"/>
                  </a:cxn>
                  <a:cxn ang="0">
                    <a:pos x="231" y="191"/>
                  </a:cxn>
                  <a:cxn ang="0">
                    <a:pos x="211" y="192"/>
                  </a:cxn>
                  <a:cxn ang="0">
                    <a:pos x="201" y="181"/>
                  </a:cxn>
                  <a:cxn ang="0">
                    <a:pos x="195" y="179"/>
                  </a:cxn>
                  <a:cxn ang="0">
                    <a:pos x="205" y="165"/>
                  </a:cxn>
                  <a:cxn ang="0">
                    <a:pos x="193" y="156"/>
                  </a:cxn>
                  <a:cxn ang="0">
                    <a:pos x="175" y="139"/>
                  </a:cxn>
                  <a:cxn ang="0">
                    <a:pos x="153" y="137"/>
                  </a:cxn>
                  <a:cxn ang="0">
                    <a:pos x="166" y="133"/>
                  </a:cxn>
                  <a:cxn ang="0">
                    <a:pos x="152" y="126"/>
                  </a:cxn>
                  <a:cxn ang="0">
                    <a:pos x="150" y="125"/>
                  </a:cxn>
                  <a:cxn ang="0">
                    <a:pos x="133" y="123"/>
                  </a:cxn>
                  <a:cxn ang="0">
                    <a:pos x="122" y="113"/>
                  </a:cxn>
                  <a:cxn ang="0">
                    <a:pos x="85" y="96"/>
                  </a:cxn>
                  <a:cxn ang="0">
                    <a:pos x="40" y="92"/>
                  </a:cxn>
                  <a:cxn ang="0">
                    <a:pos x="20" y="90"/>
                  </a:cxn>
                  <a:cxn ang="0">
                    <a:pos x="34" y="82"/>
                  </a:cxn>
                  <a:cxn ang="0">
                    <a:pos x="1" y="72"/>
                  </a:cxn>
                  <a:cxn ang="0">
                    <a:pos x="17" y="62"/>
                  </a:cxn>
                  <a:cxn ang="0">
                    <a:pos x="7" y="55"/>
                  </a:cxn>
                  <a:cxn ang="0">
                    <a:pos x="16" y="39"/>
                  </a:cxn>
                  <a:cxn ang="0">
                    <a:pos x="6" y="32"/>
                  </a:cxn>
                  <a:cxn ang="0">
                    <a:pos x="23" y="34"/>
                  </a:cxn>
                  <a:cxn ang="0">
                    <a:pos x="35" y="24"/>
                  </a:cxn>
                  <a:cxn ang="0">
                    <a:pos x="17" y="20"/>
                  </a:cxn>
                  <a:cxn ang="0">
                    <a:pos x="32" y="4"/>
                  </a:cxn>
                  <a:cxn ang="0">
                    <a:pos x="35" y="8"/>
                  </a:cxn>
                  <a:cxn ang="0">
                    <a:pos x="52" y="14"/>
                  </a:cxn>
                  <a:cxn ang="0">
                    <a:pos x="67" y="9"/>
                  </a:cxn>
                  <a:cxn ang="0">
                    <a:pos x="75" y="12"/>
                  </a:cxn>
                  <a:cxn ang="0">
                    <a:pos x="69" y="0"/>
                  </a:cxn>
                </a:cxnLst>
                <a:rect l="0" t="0" r="r" b="b"/>
                <a:pathLst>
                  <a:path w="342" h="250">
                    <a:moveTo>
                      <a:pt x="28" y="17"/>
                    </a:moveTo>
                    <a:lnTo>
                      <a:pt x="27" y="17"/>
                    </a:lnTo>
                    <a:lnTo>
                      <a:pt x="26" y="17"/>
                    </a:lnTo>
                    <a:lnTo>
                      <a:pt x="25" y="18"/>
                    </a:lnTo>
                    <a:lnTo>
                      <a:pt x="26" y="18"/>
                    </a:lnTo>
                    <a:lnTo>
                      <a:pt x="27" y="17"/>
                    </a:lnTo>
                    <a:lnTo>
                      <a:pt x="30" y="17"/>
                    </a:lnTo>
                    <a:lnTo>
                      <a:pt x="30" y="17"/>
                    </a:lnTo>
                    <a:lnTo>
                      <a:pt x="28" y="17"/>
                    </a:lnTo>
                    <a:close/>
                    <a:moveTo>
                      <a:pt x="69" y="0"/>
                    </a:moveTo>
                    <a:lnTo>
                      <a:pt x="70" y="0"/>
                    </a:lnTo>
                    <a:lnTo>
                      <a:pt x="75" y="1"/>
                    </a:lnTo>
                    <a:lnTo>
                      <a:pt x="80" y="3"/>
                    </a:lnTo>
                    <a:lnTo>
                      <a:pt x="84" y="6"/>
                    </a:lnTo>
                    <a:lnTo>
                      <a:pt x="84" y="9"/>
                    </a:lnTo>
                    <a:lnTo>
                      <a:pt x="83" y="11"/>
                    </a:lnTo>
                    <a:lnTo>
                      <a:pt x="83" y="12"/>
                    </a:lnTo>
                    <a:lnTo>
                      <a:pt x="83" y="13"/>
                    </a:lnTo>
                    <a:lnTo>
                      <a:pt x="84" y="13"/>
                    </a:lnTo>
                    <a:lnTo>
                      <a:pt x="85" y="12"/>
                    </a:lnTo>
                    <a:lnTo>
                      <a:pt x="85" y="11"/>
                    </a:lnTo>
                    <a:lnTo>
                      <a:pt x="85" y="10"/>
                    </a:lnTo>
                    <a:lnTo>
                      <a:pt x="86" y="9"/>
                    </a:lnTo>
                    <a:lnTo>
                      <a:pt x="87" y="8"/>
                    </a:lnTo>
                    <a:lnTo>
                      <a:pt x="87" y="7"/>
                    </a:lnTo>
                    <a:lnTo>
                      <a:pt x="88" y="8"/>
                    </a:lnTo>
                    <a:lnTo>
                      <a:pt x="89" y="9"/>
                    </a:lnTo>
                    <a:lnTo>
                      <a:pt x="90" y="10"/>
                    </a:lnTo>
                    <a:lnTo>
                      <a:pt x="92" y="14"/>
                    </a:lnTo>
                    <a:lnTo>
                      <a:pt x="93" y="15"/>
                    </a:lnTo>
                    <a:lnTo>
                      <a:pt x="95" y="15"/>
                    </a:lnTo>
                    <a:lnTo>
                      <a:pt x="96" y="15"/>
                    </a:lnTo>
                    <a:lnTo>
                      <a:pt x="98" y="15"/>
                    </a:lnTo>
                    <a:lnTo>
                      <a:pt x="101" y="17"/>
                    </a:lnTo>
                    <a:lnTo>
                      <a:pt x="106" y="19"/>
                    </a:lnTo>
                    <a:lnTo>
                      <a:pt x="112" y="21"/>
                    </a:lnTo>
                    <a:lnTo>
                      <a:pt x="118" y="24"/>
                    </a:lnTo>
                    <a:lnTo>
                      <a:pt x="124" y="26"/>
                    </a:lnTo>
                    <a:lnTo>
                      <a:pt x="131" y="29"/>
                    </a:lnTo>
                    <a:lnTo>
                      <a:pt x="136" y="28"/>
                    </a:lnTo>
                    <a:lnTo>
                      <a:pt x="140" y="27"/>
                    </a:lnTo>
                    <a:lnTo>
                      <a:pt x="143" y="27"/>
                    </a:lnTo>
                    <a:lnTo>
                      <a:pt x="148" y="27"/>
                    </a:lnTo>
                    <a:lnTo>
                      <a:pt x="148" y="28"/>
                    </a:lnTo>
                    <a:lnTo>
                      <a:pt x="148" y="28"/>
                    </a:lnTo>
                    <a:lnTo>
                      <a:pt x="147" y="30"/>
                    </a:lnTo>
                    <a:lnTo>
                      <a:pt x="146" y="31"/>
                    </a:lnTo>
                    <a:lnTo>
                      <a:pt x="145" y="32"/>
                    </a:lnTo>
                    <a:lnTo>
                      <a:pt x="145" y="34"/>
                    </a:lnTo>
                    <a:lnTo>
                      <a:pt x="146" y="35"/>
                    </a:lnTo>
                    <a:lnTo>
                      <a:pt x="152" y="35"/>
                    </a:lnTo>
                    <a:lnTo>
                      <a:pt x="159" y="39"/>
                    </a:lnTo>
                    <a:lnTo>
                      <a:pt x="166" y="42"/>
                    </a:lnTo>
                    <a:lnTo>
                      <a:pt x="173" y="45"/>
                    </a:lnTo>
                    <a:lnTo>
                      <a:pt x="177" y="45"/>
                    </a:lnTo>
                    <a:lnTo>
                      <a:pt x="181" y="44"/>
                    </a:lnTo>
                    <a:lnTo>
                      <a:pt x="185" y="43"/>
                    </a:lnTo>
                    <a:lnTo>
                      <a:pt x="188" y="43"/>
                    </a:lnTo>
                    <a:lnTo>
                      <a:pt x="190" y="45"/>
                    </a:lnTo>
                    <a:lnTo>
                      <a:pt x="190" y="47"/>
                    </a:lnTo>
                    <a:lnTo>
                      <a:pt x="191" y="50"/>
                    </a:lnTo>
                    <a:lnTo>
                      <a:pt x="192" y="52"/>
                    </a:lnTo>
                    <a:lnTo>
                      <a:pt x="194" y="53"/>
                    </a:lnTo>
                    <a:lnTo>
                      <a:pt x="197" y="52"/>
                    </a:lnTo>
                    <a:lnTo>
                      <a:pt x="200" y="51"/>
                    </a:lnTo>
                    <a:lnTo>
                      <a:pt x="203" y="51"/>
                    </a:lnTo>
                    <a:lnTo>
                      <a:pt x="205" y="53"/>
                    </a:lnTo>
                    <a:lnTo>
                      <a:pt x="204" y="55"/>
                    </a:lnTo>
                    <a:lnTo>
                      <a:pt x="202" y="58"/>
                    </a:lnTo>
                    <a:lnTo>
                      <a:pt x="199" y="60"/>
                    </a:lnTo>
                    <a:lnTo>
                      <a:pt x="196" y="62"/>
                    </a:lnTo>
                    <a:lnTo>
                      <a:pt x="195" y="65"/>
                    </a:lnTo>
                    <a:lnTo>
                      <a:pt x="195" y="66"/>
                    </a:lnTo>
                    <a:lnTo>
                      <a:pt x="195" y="66"/>
                    </a:lnTo>
                    <a:lnTo>
                      <a:pt x="196" y="66"/>
                    </a:lnTo>
                    <a:lnTo>
                      <a:pt x="197" y="66"/>
                    </a:lnTo>
                    <a:lnTo>
                      <a:pt x="198" y="65"/>
                    </a:lnTo>
                    <a:lnTo>
                      <a:pt x="200" y="65"/>
                    </a:lnTo>
                    <a:lnTo>
                      <a:pt x="208" y="67"/>
                    </a:lnTo>
                    <a:lnTo>
                      <a:pt x="215" y="70"/>
                    </a:lnTo>
                    <a:lnTo>
                      <a:pt x="223" y="72"/>
                    </a:lnTo>
                    <a:lnTo>
                      <a:pt x="231" y="73"/>
                    </a:lnTo>
                    <a:lnTo>
                      <a:pt x="238" y="74"/>
                    </a:lnTo>
                    <a:lnTo>
                      <a:pt x="243" y="74"/>
                    </a:lnTo>
                    <a:lnTo>
                      <a:pt x="248" y="74"/>
                    </a:lnTo>
                    <a:lnTo>
                      <a:pt x="251" y="75"/>
                    </a:lnTo>
                    <a:lnTo>
                      <a:pt x="252" y="76"/>
                    </a:lnTo>
                    <a:lnTo>
                      <a:pt x="252" y="78"/>
                    </a:lnTo>
                    <a:lnTo>
                      <a:pt x="250" y="81"/>
                    </a:lnTo>
                    <a:lnTo>
                      <a:pt x="247" y="86"/>
                    </a:lnTo>
                    <a:lnTo>
                      <a:pt x="252" y="83"/>
                    </a:lnTo>
                    <a:lnTo>
                      <a:pt x="259" y="82"/>
                    </a:lnTo>
                    <a:lnTo>
                      <a:pt x="261" y="82"/>
                    </a:lnTo>
                    <a:lnTo>
                      <a:pt x="264" y="87"/>
                    </a:lnTo>
                    <a:lnTo>
                      <a:pt x="264" y="88"/>
                    </a:lnTo>
                    <a:lnTo>
                      <a:pt x="264" y="89"/>
                    </a:lnTo>
                    <a:lnTo>
                      <a:pt x="263" y="89"/>
                    </a:lnTo>
                    <a:lnTo>
                      <a:pt x="263" y="89"/>
                    </a:lnTo>
                    <a:lnTo>
                      <a:pt x="262" y="89"/>
                    </a:lnTo>
                    <a:lnTo>
                      <a:pt x="262" y="90"/>
                    </a:lnTo>
                    <a:lnTo>
                      <a:pt x="265" y="93"/>
                    </a:lnTo>
                    <a:lnTo>
                      <a:pt x="269" y="97"/>
                    </a:lnTo>
                    <a:lnTo>
                      <a:pt x="272" y="100"/>
                    </a:lnTo>
                    <a:lnTo>
                      <a:pt x="275" y="102"/>
                    </a:lnTo>
                    <a:lnTo>
                      <a:pt x="274" y="106"/>
                    </a:lnTo>
                    <a:lnTo>
                      <a:pt x="271" y="108"/>
                    </a:lnTo>
                    <a:lnTo>
                      <a:pt x="268" y="110"/>
                    </a:lnTo>
                    <a:lnTo>
                      <a:pt x="265" y="112"/>
                    </a:lnTo>
                    <a:lnTo>
                      <a:pt x="262" y="114"/>
                    </a:lnTo>
                    <a:lnTo>
                      <a:pt x="261" y="117"/>
                    </a:lnTo>
                    <a:lnTo>
                      <a:pt x="262" y="120"/>
                    </a:lnTo>
                    <a:lnTo>
                      <a:pt x="264" y="121"/>
                    </a:lnTo>
                    <a:lnTo>
                      <a:pt x="267" y="122"/>
                    </a:lnTo>
                    <a:lnTo>
                      <a:pt x="271" y="122"/>
                    </a:lnTo>
                    <a:lnTo>
                      <a:pt x="273" y="124"/>
                    </a:lnTo>
                    <a:lnTo>
                      <a:pt x="274" y="124"/>
                    </a:lnTo>
                    <a:lnTo>
                      <a:pt x="273" y="126"/>
                    </a:lnTo>
                    <a:lnTo>
                      <a:pt x="273" y="128"/>
                    </a:lnTo>
                    <a:lnTo>
                      <a:pt x="273" y="129"/>
                    </a:lnTo>
                    <a:lnTo>
                      <a:pt x="276" y="130"/>
                    </a:lnTo>
                    <a:lnTo>
                      <a:pt x="276" y="130"/>
                    </a:lnTo>
                    <a:lnTo>
                      <a:pt x="277" y="131"/>
                    </a:lnTo>
                    <a:lnTo>
                      <a:pt x="280" y="135"/>
                    </a:lnTo>
                    <a:lnTo>
                      <a:pt x="284" y="138"/>
                    </a:lnTo>
                    <a:lnTo>
                      <a:pt x="286" y="142"/>
                    </a:lnTo>
                    <a:lnTo>
                      <a:pt x="287" y="144"/>
                    </a:lnTo>
                    <a:lnTo>
                      <a:pt x="289" y="150"/>
                    </a:lnTo>
                    <a:lnTo>
                      <a:pt x="289" y="151"/>
                    </a:lnTo>
                    <a:lnTo>
                      <a:pt x="288" y="156"/>
                    </a:lnTo>
                    <a:lnTo>
                      <a:pt x="287" y="162"/>
                    </a:lnTo>
                    <a:lnTo>
                      <a:pt x="286" y="166"/>
                    </a:lnTo>
                    <a:lnTo>
                      <a:pt x="284" y="169"/>
                    </a:lnTo>
                    <a:lnTo>
                      <a:pt x="283" y="172"/>
                    </a:lnTo>
                    <a:lnTo>
                      <a:pt x="283" y="176"/>
                    </a:lnTo>
                    <a:lnTo>
                      <a:pt x="285" y="178"/>
                    </a:lnTo>
                    <a:lnTo>
                      <a:pt x="288" y="179"/>
                    </a:lnTo>
                    <a:lnTo>
                      <a:pt x="292" y="180"/>
                    </a:lnTo>
                    <a:lnTo>
                      <a:pt x="295" y="181"/>
                    </a:lnTo>
                    <a:lnTo>
                      <a:pt x="297" y="182"/>
                    </a:lnTo>
                    <a:lnTo>
                      <a:pt x="297" y="183"/>
                    </a:lnTo>
                    <a:lnTo>
                      <a:pt x="297" y="184"/>
                    </a:lnTo>
                    <a:lnTo>
                      <a:pt x="294" y="185"/>
                    </a:lnTo>
                    <a:lnTo>
                      <a:pt x="293" y="186"/>
                    </a:lnTo>
                    <a:lnTo>
                      <a:pt x="293" y="186"/>
                    </a:lnTo>
                    <a:lnTo>
                      <a:pt x="296" y="188"/>
                    </a:lnTo>
                    <a:lnTo>
                      <a:pt x="299" y="189"/>
                    </a:lnTo>
                    <a:lnTo>
                      <a:pt x="302" y="190"/>
                    </a:lnTo>
                    <a:lnTo>
                      <a:pt x="306" y="191"/>
                    </a:lnTo>
                    <a:lnTo>
                      <a:pt x="308" y="193"/>
                    </a:lnTo>
                    <a:lnTo>
                      <a:pt x="308" y="195"/>
                    </a:lnTo>
                    <a:lnTo>
                      <a:pt x="306" y="206"/>
                    </a:lnTo>
                    <a:lnTo>
                      <a:pt x="307" y="209"/>
                    </a:lnTo>
                    <a:lnTo>
                      <a:pt x="309" y="211"/>
                    </a:lnTo>
                    <a:lnTo>
                      <a:pt x="314" y="211"/>
                    </a:lnTo>
                    <a:lnTo>
                      <a:pt x="316" y="211"/>
                    </a:lnTo>
                    <a:lnTo>
                      <a:pt x="321" y="216"/>
                    </a:lnTo>
                    <a:lnTo>
                      <a:pt x="324" y="220"/>
                    </a:lnTo>
                    <a:lnTo>
                      <a:pt x="324" y="221"/>
                    </a:lnTo>
                    <a:lnTo>
                      <a:pt x="322" y="221"/>
                    </a:lnTo>
                    <a:lnTo>
                      <a:pt x="322" y="221"/>
                    </a:lnTo>
                    <a:lnTo>
                      <a:pt x="325" y="223"/>
                    </a:lnTo>
                    <a:lnTo>
                      <a:pt x="326" y="224"/>
                    </a:lnTo>
                    <a:lnTo>
                      <a:pt x="328" y="225"/>
                    </a:lnTo>
                    <a:lnTo>
                      <a:pt x="329" y="226"/>
                    </a:lnTo>
                    <a:lnTo>
                      <a:pt x="329" y="227"/>
                    </a:lnTo>
                    <a:lnTo>
                      <a:pt x="329" y="227"/>
                    </a:lnTo>
                    <a:lnTo>
                      <a:pt x="325" y="227"/>
                    </a:lnTo>
                    <a:lnTo>
                      <a:pt x="325" y="228"/>
                    </a:lnTo>
                    <a:lnTo>
                      <a:pt x="329" y="231"/>
                    </a:lnTo>
                    <a:lnTo>
                      <a:pt x="333" y="234"/>
                    </a:lnTo>
                    <a:lnTo>
                      <a:pt x="337" y="237"/>
                    </a:lnTo>
                    <a:lnTo>
                      <a:pt x="340" y="240"/>
                    </a:lnTo>
                    <a:lnTo>
                      <a:pt x="342" y="244"/>
                    </a:lnTo>
                    <a:lnTo>
                      <a:pt x="342" y="246"/>
                    </a:lnTo>
                    <a:lnTo>
                      <a:pt x="339" y="249"/>
                    </a:lnTo>
                    <a:lnTo>
                      <a:pt x="336" y="250"/>
                    </a:lnTo>
                    <a:lnTo>
                      <a:pt x="333" y="250"/>
                    </a:lnTo>
                    <a:lnTo>
                      <a:pt x="331" y="249"/>
                    </a:lnTo>
                    <a:lnTo>
                      <a:pt x="329" y="246"/>
                    </a:lnTo>
                    <a:lnTo>
                      <a:pt x="328" y="242"/>
                    </a:lnTo>
                    <a:lnTo>
                      <a:pt x="326" y="239"/>
                    </a:lnTo>
                    <a:lnTo>
                      <a:pt x="324" y="236"/>
                    </a:lnTo>
                    <a:lnTo>
                      <a:pt x="321" y="235"/>
                    </a:lnTo>
                    <a:lnTo>
                      <a:pt x="317" y="235"/>
                    </a:lnTo>
                    <a:lnTo>
                      <a:pt x="314" y="238"/>
                    </a:lnTo>
                    <a:lnTo>
                      <a:pt x="311" y="241"/>
                    </a:lnTo>
                    <a:lnTo>
                      <a:pt x="309" y="246"/>
                    </a:lnTo>
                    <a:lnTo>
                      <a:pt x="306" y="249"/>
                    </a:lnTo>
                    <a:lnTo>
                      <a:pt x="306" y="249"/>
                    </a:lnTo>
                    <a:lnTo>
                      <a:pt x="306" y="248"/>
                    </a:lnTo>
                    <a:lnTo>
                      <a:pt x="306" y="245"/>
                    </a:lnTo>
                    <a:lnTo>
                      <a:pt x="302" y="243"/>
                    </a:lnTo>
                    <a:lnTo>
                      <a:pt x="298" y="242"/>
                    </a:lnTo>
                    <a:lnTo>
                      <a:pt x="296" y="243"/>
                    </a:lnTo>
                    <a:lnTo>
                      <a:pt x="295" y="244"/>
                    </a:lnTo>
                    <a:lnTo>
                      <a:pt x="293" y="244"/>
                    </a:lnTo>
                    <a:lnTo>
                      <a:pt x="290" y="240"/>
                    </a:lnTo>
                    <a:lnTo>
                      <a:pt x="287" y="236"/>
                    </a:lnTo>
                    <a:lnTo>
                      <a:pt x="284" y="233"/>
                    </a:lnTo>
                    <a:lnTo>
                      <a:pt x="283" y="233"/>
                    </a:lnTo>
                    <a:lnTo>
                      <a:pt x="283" y="235"/>
                    </a:lnTo>
                    <a:lnTo>
                      <a:pt x="283" y="236"/>
                    </a:lnTo>
                    <a:lnTo>
                      <a:pt x="283" y="237"/>
                    </a:lnTo>
                    <a:lnTo>
                      <a:pt x="282" y="237"/>
                    </a:lnTo>
                    <a:lnTo>
                      <a:pt x="275" y="233"/>
                    </a:lnTo>
                    <a:lnTo>
                      <a:pt x="268" y="227"/>
                    </a:lnTo>
                    <a:lnTo>
                      <a:pt x="261" y="221"/>
                    </a:lnTo>
                    <a:lnTo>
                      <a:pt x="258" y="218"/>
                    </a:lnTo>
                    <a:lnTo>
                      <a:pt x="255" y="213"/>
                    </a:lnTo>
                    <a:lnTo>
                      <a:pt x="254" y="209"/>
                    </a:lnTo>
                    <a:lnTo>
                      <a:pt x="251" y="205"/>
                    </a:lnTo>
                    <a:lnTo>
                      <a:pt x="249" y="203"/>
                    </a:lnTo>
                    <a:lnTo>
                      <a:pt x="245" y="200"/>
                    </a:lnTo>
                    <a:lnTo>
                      <a:pt x="243" y="201"/>
                    </a:lnTo>
                    <a:lnTo>
                      <a:pt x="243" y="203"/>
                    </a:lnTo>
                    <a:lnTo>
                      <a:pt x="243" y="206"/>
                    </a:lnTo>
                    <a:lnTo>
                      <a:pt x="243" y="212"/>
                    </a:lnTo>
                    <a:lnTo>
                      <a:pt x="242" y="214"/>
                    </a:lnTo>
                    <a:lnTo>
                      <a:pt x="240" y="214"/>
                    </a:lnTo>
                    <a:lnTo>
                      <a:pt x="239" y="213"/>
                    </a:lnTo>
                    <a:lnTo>
                      <a:pt x="239" y="212"/>
                    </a:lnTo>
                    <a:lnTo>
                      <a:pt x="238" y="211"/>
                    </a:lnTo>
                    <a:lnTo>
                      <a:pt x="237" y="209"/>
                    </a:lnTo>
                    <a:lnTo>
                      <a:pt x="236" y="208"/>
                    </a:lnTo>
                    <a:lnTo>
                      <a:pt x="235" y="207"/>
                    </a:lnTo>
                    <a:lnTo>
                      <a:pt x="233" y="206"/>
                    </a:lnTo>
                    <a:lnTo>
                      <a:pt x="229" y="204"/>
                    </a:lnTo>
                    <a:lnTo>
                      <a:pt x="227" y="203"/>
                    </a:lnTo>
                    <a:lnTo>
                      <a:pt x="225" y="200"/>
                    </a:lnTo>
                    <a:lnTo>
                      <a:pt x="226" y="198"/>
                    </a:lnTo>
                    <a:lnTo>
                      <a:pt x="230" y="194"/>
                    </a:lnTo>
                    <a:lnTo>
                      <a:pt x="231" y="191"/>
                    </a:lnTo>
                    <a:lnTo>
                      <a:pt x="231" y="191"/>
                    </a:lnTo>
                    <a:lnTo>
                      <a:pt x="229" y="191"/>
                    </a:lnTo>
                    <a:lnTo>
                      <a:pt x="227" y="192"/>
                    </a:lnTo>
                    <a:lnTo>
                      <a:pt x="227" y="192"/>
                    </a:lnTo>
                    <a:lnTo>
                      <a:pt x="226" y="192"/>
                    </a:lnTo>
                    <a:lnTo>
                      <a:pt x="215" y="195"/>
                    </a:lnTo>
                    <a:lnTo>
                      <a:pt x="212" y="194"/>
                    </a:lnTo>
                    <a:lnTo>
                      <a:pt x="211" y="192"/>
                    </a:lnTo>
                    <a:lnTo>
                      <a:pt x="212" y="189"/>
                    </a:lnTo>
                    <a:lnTo>
                      <a:pt x="214" y="183"/>
                    </a:lnTo>
                    <a:lnTo>
                      <a:pt x="214" y="180"/>
                    </a:lnTo>
                    <a:lnTo>
                      <a:pt x="213" y="178"/>
                    </a:lnTo>
                    <a:lnTo>
                      <a:pt x="211" y="177"/>
                    </a:lnTo>
                    <a:lnTo>
                      <a:pt x="208" y="178"/>
                    </a:lnTo>
                    <a:lnTo>
                      <a:pt x="204" y="180"/>
                    </a:lnTo>
                    <a:lnTo>
                      <a:pt x="201" y="181"/>
                    </a:lnTo>
                    <a:lnTo>
                      <a:pt x="198" y="182"/>
                    </a:lnTo>
                    <a:lnTo>
                      <a:pt x="197" y="183"/>
                    </a:lnTo>
                    <a:lnTo>
                      <a:pt x="195" y="184"/>
                    </a:lnTo>
                    <a:lnTo>
                      <a:pt x="194" y="184"/>
                    </a:lnTo>
                    <a:lnTo>
                      <a:pt x="193" y="183"/>
                    </a:lnTo>
                    <a:lnTo>
                      <a:pt x="193" y="183"/>
                    </a:lnTo>
                    <a:lnTo>
                      <a:pt x="195" y="180"/>
                    </a:lnTo>
                    <a:lnTo>
                      <a:pt x="195" y="179"/>
                    </a:lnTo>
                    <a:lnTo>
                      <a:pt x="195" y="178"/>
                    </a:lnTo>
                    <a:lnTo>
                      <a:pt x="196" y="177"/>
                    </a:lnTo>
                    <a:lnTo>
                      <a:pt x="198" y="173"/>
                    </a:lnTo>
                    <a:lnTo>
                      <a:pt x="201" y="169"/>
                    </a:lnTo>
                    <a:lnTo>
                      <a:pt x="202" y="166"/>
                    </a:lnTo>
                    <a:lnTo>
                      <a:pt x="203" y="166"/>
                    </a:lnTo>
                    <a:lnTo>
                      <a:pt x="204" y="166"/>
                    </a:lnTo>
                    <a:lnTo>
                      <a:pt x="205" y="165"/>
                    </a:lnTo>
                    <a:lnTo>
                      <a:pt x="205" y="164"/>
                    </a:lnTo>
                    <a:lnTo>
                      <a:pt x="205" y="163"/>
                    </a:lnTo>
                    <a:lnTo>
                      <a:pt x="204" y="161"/>
                    </a:lnTo>
                    <a:lnTo>
                      <a:pt x="201" y="159"/>
                    </a:lnTo>
                    <a:lnTo>
                      <a:pt x="199" y="158"/>
                    </a:lnTo>
                    <a:lnTo>
                      <a:pt x="196" y="157"/>
                    </a:lnTo>
                    <a:lnTo>
                      <a:pt x="193" y="156"/>
                    </a:lnTo>
                    <a:lnTo>
                      <a:pt x="193" y="156"/>
                    </a:lnTo>
                    <a:lnTo>
                      <a:pt x="192" y="155"/>
                    </a:lnTo>
                    <a:lnTo>
                      <a:pt x="192" y="154"/>
                    </a:lnTo>
                    <a:lnTo>
                      <a:pt x="191" y="153"/>
                    </a:lnTo>
                    <a:lnTo>
                      <a:pt x="188" y="150"/>
                    </a:lnTo>
                    <a:lnTo>
                      <a:pt x="185" y="145"/>
                    </a:lnTo>
                    <a:lnTo>
                      <a:pt x="182" y="142"/>
                    </a:lnTo>
                    <a:lnTo>
                      <a:pt x="178" y="139"/>
                    </a:lnTo>
                    <a:lnTo>
                      <a:pt x="175" y="139"/>
                    </a:lnTo>
                    <a:lnTo>
                      <a:pt x="172" y="141"/>
                    </a:lnTo>
                    <a:lnTo>
                      <a:pt x="168" y="142"/>
                    </a:lnTo>
                    <a:lnTo>
                      <a:pt x="167" y="142"/>
                    </a:lnTo>
                    <a:lnTo>
                      <a:pt x="166" y="141"/>
                    </a:lnTo>
                    <a:lnTo>
                      <a:pt x="164" y="141"/>
                    </a:lnTo>
                    <a:lnTo>
                      <a:pt x="150" y="141"/>
                    </a:lnTo>
                    <a:lnTo>
                      <a:pt x="151" y="139"/>
                    </a:lnTo>
                    <a:lnTo>
                      <a:pt x="153" y="137"/>
                    </a:lnTo>
                    <a:lnTo>
                      <a:pt x="157" y="136"/>
                    </a:lnTo>
                    <a:lnTo>
                      <a:pt x="161" y="135"/>
                    </a:lnTo>
                    <a:lnTo>
                      <a:pt x="165" y="134"/>
                    </a:lnTo>
                    <a:lnTo>
                      <a:pt x="168" y="133"/>
                    </a:lnTo>
                    <a:lnTo>
                      <a:pt x="169" y="133"/>
                    </a:lnTo>
                    <a:lnTo>
                      <a:pt x="168" y="132"/>
                    </a:lnTo>
                    <a:lnTo>
                      <a:pt x="168" y="133"/>
                    </a:lnTo>
                    <a:lnTo>
                      <a:pt x="166" y="133"/>
                    </a:lnTo>
                    <a:lnTo>
                      <a:pt x="165" y="134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1" y="130"/>
                    </a:lnTo>
                    <a:lnTo>
                      <a:pt x="158" y="127"/>
                    </a:lnTo>
                    <a:lnTo>
                      <a:pt x="154" y="125"/>
                    </a:lnTo>
                    <a:lnTo>
                      <a:pt x="153" y="125"/>
                    </a:lnTo>
                    <a:lnTo>
                      <a:pt x="152" y="126"/>
                    </a:lnTo>
                    <a:lnTo>
                      <a:pt x="151" y="127"/>
                    </a:lnTo>
                    <a:lnTo>
                      <a:pt x="150" y="128"/>
                    </a:lnTo>
                    <a:lnTo>
                      <a:pt x="150" y="128"/>
                    </a:lnTo>
                    <a:lnTo>
                      <a:pt x="149" y="128"/>
                    </a:lnTo>
                    <a:lnTo>
                      <a:pt x="148" y="128"/>
                    </a:lnTo>
                    <a:lnTo>
                      <a:pt x="148" y="127"/>
                    </a:lnTo>
                    <a:lnTo>
                      <a:pt x="149" y="125"/>
                    </a:lnTo>
                    <a:lnTo>
                      <a:pt x="150" y="125"/>
                    </a:lnTo>
                    <a:lnTo>
                      <a:pt x="150" y="124"/>
                    </a:lnTo>
                    <a:lnTo>
                      <a:pt x="151" y="123"/>
                    </a:lnTo>
                    <a:lnTo>
                      <a:pt x="150" y="123"/>
                    </a:lnTo>
                    <a:lnTo>
                      <a:pt x="145" y="120"/>
                    </a:lnTo>
                    <a:lnTo>
                      <a:pt x="140" y="118"/>
                    </a:lnTo>
                    <a:lnTo>
                      <a:pt x="135" y="119"/>
                    </a:lnTo>
                    <a:lnTo>
                      <a:pt x="134" y="120"/>
                    </a:lnTo>
                    <a:lnTo>
                      <a:pt x="133" y="123"/>
                    </a:lnTo>
                    <a:lnTo>
                      <a:pt x="134" y="125"/>
                    </a:lnTo>
                    <a:lnTo>
                      <a:pt x="134" y="129"/>
                    </a:lnTo>
                    <a:lnTo>
                      <a:pt x="133" y="129"/>
                    </a:lnTo>
                    <a:lnTo>
                      <a:pt x="129" y="127"/>
                    </a:lnTo>
                    <a:lnTo>
                      <a:pt x="127" y="124"/>
                    </a:lnTo>
                    <a:lnTo>
                      <a:pt x="126" y="121"/>
                    </a:lnTo>
                    <a:lnTo>
                      <a:pt x="124" y="116"/>
                    </a:lnTo>
                    <a:lnTo>
                      <a:pt x="122" y="113"/>
                    </a:lnTo>
                    <a:lnTo>
                      <a:pt x="120" y="113"/>
                    </a:lnTo>
                    <a:lnTo>
                      <a:pt x="119" y="114"/>
                    </a:lnTo>
                    <a:lnTo>
                      <a:pt x="117" y="114"/>
                    </a:lnTo>
                    <a:lnTo>
                      <a:pt x="112" y="111"/>
                    </a:lnTo>
                    <a:lnTo>
                      <a:pt x="103" y="102"/>
                    </a:lnTo>
                    <a:lnTo>
                      <a:pt x="98" y="99"/>
                    </a:lnTo>
                    <a:lnTo>
                      <a:pt x="92" y="98"/>
                    </a:lnTo>
                    <a:lnTo>
                      <a:pt x="85" y="96"/>
                    </a:lnTo>
                    <a:lnTo>
                      <a:pt x="79" y="94"/>
                    </a:lnTo>
                    <a:lnTo>
                      <a:pt x="73" y="91"/>
                    </a:lnTo>
                    <a:lnTo>
                      <a:pt x="69" y="89"/>
                    </a:lnTo>
                    <a:lnTo>
                      <a:pt x="64" y="87"/>
                    </a:lnTo>
                    <a:lnTo>
                      <a:pt x="58" y="87"/>
                    </a:lnTo>
                    <a:lnTo>
                      <a:pt x="51" y="88"/>
                    </a:lnTo>
                    <a:lnTo>
                      <a:pt x="44" y="89"/>
                    </a:lnTo>
                    <a:lnTo>
                      <a:pt x="40" y="92"/>
                    </a:lnTo>
                    <a:lnTo>
                      <a:pt x="37" y="93"/>
                    </a:lnTo>
                    <a:lnTo>
                      <a:pt x="36" y="94"/>
                    </a:lnTo>
                    <a:lnTo>
                      <a:pt x="35" y="95"/>
                    </a:lnTo>
                    <a:lnTo>
                      <a:pt x="34" y="95"/>
                    </a:lnTo>
                    <a:lnTo>
                      <a:pt x="31" y="94"/>
                    </a:lnTo>
                    <a:lnTo>
                      <a:pt x="27" y="92"/>
                    </a:lnTo>
                    <a:lnTo>
                      <a:pt x="24" y="91"/>
                    </a:lnTo>
                    <a:lnTo>
                      <a:pt x="20" y="90"/>
                    </a:lnTo>
                    <a:lnTo>
                      <a:pt x="17" y="89"/>
                    </a:lnTo>
                    <a:lnTo>
                      <a:pt x="15" y="88"/>
                    </a:lnTo>
                    <a:lnTo>
                      <a:pt x="15" y="86"/>
                    </a:lnTo>
                    <a:lnTo>
                      <a:pt x="17" y="84"/>
                    </a:lnTo>
                    <a:lnTo>
                      <a:pt x="22" y="84"/>
                    </a:lnTo>
                    <a:lnTo>
                      <a:pt x="30" y="84"/>
                    </a:lnTo>
                    <a:lnTo>
                      <a:pt x="34" y="83"/>
                    </a:lnTo>
                    <a:lnTo>
                      <a:pt x="34" y="82"/>
                    </a:lnTo>
                    <a:lnTo>
                      <a:pt x="34" y="81"/>
                    </a:lnTo>
                    <a:lnTo>
                      <a:pt x="33" y="81"/>
                    </a:lnTo>
                    <a:lnTo>
                      <a:pt x="33" y="80"/>
                    </a:lnTo>
                    <a:lnTo>
                      <a:pt x="32" y="79"/>
                    </a:lnTo>
                    <a:lnTo>
                      <a:pt x="31" y="79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" y="72"/>
                    </a:lnTo>
                    <a:lnTo>
                      <a:pt x="2" y="71"/>
                    </a:lnTo>
                    <a:lnTo>
                      <a:pt x="4" y="71"/>
                    </a:lnTo>
                    <a:lnTo>
                      <a:pt x="5" y="71"/>
                    </a:lnTo>
                    <a:lnTo>
                      <a:pt x="6" y="71"/>
                    </a:lnTo>
                    <a:lnTo>
                      <a:pt x="9" y="69"/>
                    </a:lnTo>
                    <a:lnTo>
                      <a:pt x="12" y="67"/>
                    </a:lnTo>
                    <a:lnTo>
                      <a:pt x="15" y="65"/>
                    </a:lnTo>
                    <a:lnTo>
                      <a:pt x="17" y="62"/>
                    </a:lnTo>
                    <a:lnTo>
                      <a:pt x="19" y="57"/>
                    </a:lnTo>
                    <a:lnTo>
                      <a:pt x="20" y="54"/>
                    </a:lnTo>
                    <a:lnTo>
                      <a:pt x="19" y="52"/>
                    </a:lnTo>
                    <a:lnTo>
                      <a:pt x="17" y="51"/>
                    </a:lnTo>
                    <a:lnTo>
                      <a:pt x="13" y="52"/>
                    </a:lnTo>
                    <a:lnTo>
                      <a:pt x="10" y="53"/>
                    </a:lnTo>
                    <a:lnTo>
                      <a:pt x="8" y="54"/>
                    </a:lnTo>
                    <a:lnTo>
                      <a:pt x="7" y="55"/>
                    </a:lnTo>
                    <a:lnTo>
                      <a:pt x="6" y="55"/>
                    </a:lnTo>
                    <a:lnTo>
                      <a:pt x="2" y="51"/>
                    </a:lnTo>
                    <a:lnTo>
                      <a:pt x="1" y="48"/>
                    </a:lnTo>
                    <a:lnTo>
                      <a:pt x="2" y="45"/>
                    </a:lnTo>
                    <a:lnTo>
                      <a:pt x="4" y="43"/>
                    </a:lnTo>
                    <a:lnTo>
                      <a:pt x="7" y="42"/>
                    </a:lnTo>
                    <a:lnTo>
                      <a:pt x="13" y="40"/>
                    </a:lnTo>
                    <a:lnTo>
                      <a:pt x="16" y="39"/>
                    </a:lnTo>
                    <a:lnTo>
                      <a:pt x="18" y="38"/>
                    </a:lnTo>
                    <a:lnTo>
                      <a:pt x="19" y="37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4" y="34"/>
                    </a:lnTo>
                    <a:lnTo>
                      <a:pt x="11" y="34"/>
                    </a:lnTo>
                    <a:lnTo>
                      <a:pt x="8" y="34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7" y="30"/>
                    </a:lnTo>
                    <a:lnTo>
                      <a:pt x="10" y="28"/>
                    </a:lnTo>
                    <a:lnTo>
                      <a:pt x="11" y="28"/>
                    </a:lnTo>
                    <a:lnTo>
                      <a:pt x="14" y="29"/>
                    </a:lnTo>
                    <a:lnTo>
                      <a:pt x="16" y="31"/>
                    </a:lnTo>
                    <a:lnTo>
                      <a:pt x="20" y="33"/>
                    </a:lnTo>
                    <a:lnTo>
                      <a:pt x="23" y="34"/>
                    </a:lnTo>
                    <a:lnTo>
                      <a:pt x="24" y="34"/>
                    </a:lnTo>
                    <a:lnTo>
                      <a:pt x="25" y="33"/>
                    </a:lnTo>
                    <a:lnTo>
                      <a:pt x="27" y="31"/>
                    </a:lnTo>
                    <a:lnTo>
                      <a:pt x="29" y="30"/>
                    </a:lnTo>
                    <a:lnTo>
                      <a:pt x="34" y="29"/>
                    </a:lnTo>
                    <a:lnTo>
                      <a:pt x="35" y="28"/>
                    </a:lnTo>
                    <a:lnTo>
                      <a:pt x="36" y="26"/>
                    </a:lnTo>
                    <a:lnTo>
                      <a:pt x="35" y="24"/>
                    </a:lnTo>
                    <a:lnTo>
                      <a:pt x="33" y="24"/>
                    </a:lnTo>
                    <a:lnTo>
                      <a:pt x="29" y="23"/>
                    </a:lnTo>
                    <a:lnTo>
                      <a:pt x="26" y="23"/>
                    </a:lnTo>
                    <a:lnTo>
                      <a:pt x="23" y="23"/>
                    </a:lnTo>
                    <a:lnTo>
                      <a:pt x="21" y="22"/>
                    </a:lnTo>
                    <a:lnTo>
                      <a:pt x="20" y="20"/>
                    </a:lnTo>
                    <a:lnTo>
                      <a:pt x="19" y="20"/>
                    </a:lnTo>
                    <a:lnTo>
                      <a:pt x="17" y="20"/>
                    </a:lnTo>
                    <a:lnTo>
                      <a:pt x="16" y="20"/>
                    </a:lnTo>
                    <a:lnTo>
                      <a:pt x="15" y="19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20" y="9"/>
                    </a:lnTo>
                    <a:lnTo>
                      <a:pt x="24" y="6"/>
                    </a:lnTo>
                    <a:lnTo>
                      <a:pt x="28" y="5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5" y="5"/>
                    </a:lnTo>
                    <a:lnTo>
                      <a:pt x="34" y="8"/>
                    </a:lnTo>
                    <a:lnTo>
                      <a:pt x="33" y="11"/>
                    </a:lnTo>
                    <a:lnTo>
                      <a:pt x="33" y="13"/>
                    </a:lnTo>
                    <a:lnTo>
                      <a:pt x="34" y="14"/>
                    </a:lnTo>
                    <a:lnTo>
                      <a:pt x="35" y="13"/>
                    </a:lnTo>
                    <a:lnTo>
                      <a:pt x="35" y="8"/>
                    </a:lnTo>
                    <a:lnTo>
                      <a:pt x="36" y="6"/>
                    </a:lnTo>
                    <a:lnTo>
                      <a:pt x="37" y="4"/>
                    </a:lnTo>
                    <a:lnTo>
                      <a:pt x="40" y="2"/>
                    </a:lnTo>
                    <a:lnTo>
                      <a:pt x="45" y="2"/>
                    </a:lnTo>
                    <a:lnTo>
                      <a:pt x="49" y="3"/>
                    </a:lnTo>
                    <a:lnTo>
                      <a:pt x="51" y="6"/>
                    </a:lnTo>
                    <a:lnTo>
                      <a:pt x="51" y="10"/>
                    </a:lnTo>
                    <a:lnTo>
                      <a:pt x="52" y="14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5" y="11"/>
                    </a:lnTo>
                    <a:lnTo>
                      <a:pt x="55" y="10"/>
                    </a:lnTo>
                    <a:lnTo>
                      <a:pt x="56" y="10"/>
                    </a:lnTo>
                    <a:lnTo>
                      <a:pt x="59" y="9"/>
                    </a:lnTo>
                    <a:lnTo>
                      <a:pt x="64" y="9"/>
                    </a:lnTo>
                    <a:lnTo>
                      <a:pt x="67" y="9"/>
                    </a:lnTo>
                    <a:lnTo>
                      <a:pt x="70" y="10"/>
                    </a:lnTo>
                    <a:lnTo>
                      <a:pt x="72" y="12"/>
                    </a:lnTo>
                    <a:lnTo>
                      <a:pt x="79" y="16"/>
                    </a:lnTo>
                    <a:lnTo>
                      <a:pt x="81" y="17"/>
                    </a:lnTo>
                    <a:lnTo>
                      <a:pt x="81" y="17"/>
                    </a:lnTo>
                    <a:lnTo>
                      <a:pt x="81" y="16"/>
                    </a:lnTo>
                    <a:lnTo>
                      <a:pt x="79" y="13"/>
                    </a:lnTo>
                    <a:lnTo>
                      <a:pt x="75" y="12"/>
                    </a:lnTo>
                    <a:lnTo>
                      <a:pt x="71" y="11"/>
                    </a:lnTo>
                    <a:lnTo>
                      <a:pt x="68" y="9"/>
                    </a:lnTo>
                    <a:lnTo>
                      <a:pt x="65" y="6"/>
                    </a:lnTo>
                    <a:lnTo>
                      <a:pt x="65" y="5"/>
                    </a:lnTo>
                    <a:lnTo>
                      <a:pt x="65" y="4"/>
                    </a:lnTo>
                    <a:lnTo>
                      <a:pt x="66" y="2"/>
                    </a:lnTo>
                    <a:lnTo>
                      <a:pt x="68" y="1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25"/>
              <p:cNvSpPr>
                <a:spLocks/>
              </p:cNvSpPr>
              <p:nvPr/>
            </p:nvSpPr>
            <p:spPr bwMode="auto">
              <a:xfrm>
                <a:off x="5638958" y="2546525"/>
                <a:ext cx="26622" cy="2396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0"/>
                  </a:cxn>
                  <a:cxn ang="0">
                    <a:pos x="10" y="1"/>
                  </a:cxn>
                  <a:cxn ang="0">
                    <a:pos x="9" y="4"/>
                  </a:cxn>
                  <a:cxn ang="0">
                    <a:pos x="7" y="7"/>
                  </a:cxn>
                  <a:cxn ang="0">
                    <a:pos x="4" y="9"/>
                  </a:cxn>
                  <a:cxn ang="0">
                    <a:pos x="3" y="9"/>
                  </a:cxn>
                  <a:cxn ang="0">
                    <a:pos x="2" y="8"/>
                  </a:cxn>
                  <a:cxn ang="0">
                    <a:pos x="2" y="7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7" y="0"/>
                    </a:lnTo>
                    <a:lnTo>
                      <a:pt x="10" y="1"/>
                    </a:lnTo>
                    <a:lnTo>
                      <a:pt x="9" y="4"/>
                    </a:lnTo>
                    <a:lnTo>
                      <a:pt x="7" y="7"/>
                    </a:lnTo>
                    <a:lnTo>
                      <a:pt x="4" y="9"/>
                    </a:lnTo>
                    <a:lnTo>
                      <a:pt x="3" y="9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26"/>
              <p:cNvSpPr>
                <a:spLocks/>
              </p:cNvSpPr>
              <p:nvPr/>
            </p:nvSpPr>
            <p:spPr bwMode="auto">
              <a:xfrm>
                <a:off x="4518187" y="2456012"/>
                <a:ext cx="295501" cy="173042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7" y="4"/>
                  </a:cxn>
                  <a:cxn ang="0">
                    <a:pos x="40" y="7"/>
                  </a:cxn>
                  <a:cxn ang="0">
                    <a:pos x="56" y="8"/>
                  </a:cxn>
                  <a:cxn ang="0">
                    <a:pos x="72" y="12"/>
                  </a:cxn>
                  <a:cxn ang="0">
                    <a:pos x="73" y="16"/>
                  </a:cxn>
                  <a:cxn ang="0">
                    <a:pos x="71" y="21"/>
                  </a:cxn>
                  <a:cxn ang="0">
                    <a:pos x="72" y="24"/>
                  </a:cxn>
                  <a:cxn ang="0">
                    <a:pos x="76" y="21"/>
                  </a:cxn>
                  <a:cxn ang="0">
                    <a:pos x="77" y="20"/>
                  </a:cxn>
                  <a:cxn ang="0">
                    <a:pos x="76" y="18"/>
                  </a:cxn>
                  <a:cxn ang="0">
                    <a:pos x="75" y="13"/>
                  </a:cxn>
                  <a:cxn ang="0">
                    <a:pos x="76" y="5"/>
                  </a:cxn>
                  <a:cxn ang="0">
                    <a:pos x="82" y="1"/>
                  </a:cxn>
                  <a:cxn ang="0">
                    <a:pos x="87" y="4"/>
                  </a:cxn>
                  <a:cxn ang="0">
                    <a:pos x="90" y="9"/>
                  </a:cxn>
                  <a:cxn ang="0">
                    <a:pos x="92" y="29"/>
                  </a:cxn>
                  <a:cxn ang="0">
                    <a:pos x="97" y="40"/>
                  </a:cxn>
                  <a:cxn ang="0">
                    <a:pos x="100" y="42"/>
                  </a:cxn>
                  <a:cxn ang="0">
                    <a:pos x="109" y="46"/>
                  </a:cxn>
                  <a:cxn ang="0">
                    <a:pos x="111" y="50"/>
                  </a:cxn>
                  <a:cxn ang="0">
                    <a:pos x="104" y="58"/>
                  </a:cxn>
                  <a:cxn ang="0">
                    <a:pos x="95" y="63"/>
                  </a:cxn>
                  <a:cxn ang="0">
                    <a:pos x="84" y="64"/>
                  </a:cxn>
                  <a:cxn ang="0">
                    <a:pos x="75" y="60"/>
                  </a:cxn>
                  <a:cxn ang="0">
                    <a:pos x="73" y="54"/>
                  </a:cxn>
                  <a:cxn ang="0">
                    <a:pos x="69" y="52"/>
                  </a:cxn>
                  <a:cxn ang="0">
                    <a:pos x="65" y="57"/>
                  </a:cxn>
                  <a:cxn ang="0">
                    <a:pos x="63" y="59"/>
                  </a:cxn>
                  <a:cxn ang="0">
                    <a:pos x="49" y="62"/>
                  </a:cxn>
                  <a:cxn ang="0">
                    <a:pos x="39" y="63"/>
                  </a:cxn>
                  <a:cxn ang="0">
                    <a:pos x="31" y="61"/>
                  </a:cxn>
                  <a:cxn ang="0">
                    <a:pos x="26" y="54"/>
                  </a:cxn>
                  <a:cxn ang="0">
                    <a:pos x="19" y="50"/>
                  </a:cxn>
                  <a:cxn ang="0">
                    <a:pos x="6" y="46"/>
                  </a:cxn>
                  <a:cxn ang="0">
                    <a:pos x="0" y="39"/>
                  </a:cxn>
                  <a:cxn ang="0">
                    <a:pos x="2" y="36"/>
                  </a:cxn>
                  <a:cxn ang="0">
                    <a:pos x="21" y="36"/>
                  </a:cxn>
                  <a:cxn ang="0">
                    <a:pos x="28" y="34"/>
                  </a:cxn>
                  <a:cxn ang="0">
                    <a:pos x="31" y="31"/>
                  </a:cxn>
                  <a:cxn ang="0">
                    <a:pos x="28" y="30"/>
                  </a:cxn>
                  <a:cxn ang="0">
                    <a:pos x="22" y="31"/>
                  </a:cxn>
                  <a:cxn ang="0">
                    <a:pos x="15" y="29"/>
                  </a:cxn>
                  <a:cxn ang="0">
                    <a:pos x="7" y="23"/>
                  </a:cxn>
                  <a:cxn ang="0">
                    <a:pos x="7" y="21"/>
                  </a:cxn>
                  <a:cxn ang="0">
                    <a:pos x="11" y="21"/>
                  </a:cxn>
                  <a:cxn ang="0">
                    <a:pos x="16" y="20"/>
                  </a:cxn>
                  <a:cxn ang="0">
                    <a:pos x="16" y="15"/>
                  </a:cxn>
                  <a:cxn ang="0">
                    <a:pos x="10" y="15"/>
                  </a:cxn>
                  <a:cxn ang="0">
                    <a:pos x="9" y="13"/>
                  </a:cxn>
                  <a:cxn ang="0">
                    <a:pos x="13" y="10"/>
                  </a:cxn>
                  <a:cxn ang="0">
                    <a:pos x="19" y="8"/>
                  </a:cxn>
                  <a:cxn ang="0">
                    <a:pos x="23" y="3"/>
                  </a:cxn>
                  <a:cxn ang="0">
                    <a:pos x="28" y="0"/>
                  </a:cxn>
                </a:cxnLst>
                <a:rect l="0" t="0" r="r" b="b"/>
                <a:pathLst>
                  <a:path w="111" h="65">
                    <a:moveTo>
                      <a:pt x="28" y="0"/>
                    </a:moveTo>
                    <a:lnTo>
                      <a:pt x="31" y="1"/>
                    </a:lnTo>
                    <a:lnTo>
                      <a:pt x="34" y="3"/>
                    </a:lnTo>
                    <a:lnTo>
                      <a:pt x="37" y="4"/>
                    </a:lnTo>
                    <a:lnTo>
                      <a:pt x="39" y="6"/>
                    </a:lnTo>
                    <a:lnTo>
                      <a:pt x="40" y="7"/>
                    </a:lnTo>
                    <a:lnTo>
                      <a:pt x="48" y="7"/>
                    </a:lnTo>
                    <a:lnTo>
                      <a:pt x="56" y="8"/>
                    </a:lnTo>
                    <a:lnTo>
                      <a:pt x="64" y="9"/>
                    </a:lnTo>
                    <a:lnTo>
                      <a:pt x="72" y="12"/>
                    </a:lnTo>
                    <a:lnTo>
                      <a:pt x="73" y="13"/>
                    </a:lnTo>
                    <a:lnTo>
                      <a:pt x="73" y="16"/>
                    </a:lnTo>
                    <a:lnTo>
                      <a:pt x="72" y="19"/>
                    </a:lnTo>
                    <a:lnTo>
                      <a:pt x="71" y="21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3" y="24"/>
                    </a:lnTo>
                    <a:lnTo>
                      <a:pt x="76" y="21"/>
                    </a:lnTo>
                    <a:lnTo>
                      <a:pt x="77" y="20"/>
                    </a:lnTo>
                    <a:lnTo>
                      <a:pt x="77" y="20"/>
                    </a:lnTo>
                    <a:lnTo>
                      <a:pt x="76" y="19"/>
                    </a:lnTo>
                    <a:lnTo>
                      <a:pt x="76" y="18"/>
                    </a:lnTo>
                    <a:lnTo>
                      <a:pt x="75" y="17"/>
                    </a:lnTo>
                    <a:lnTo>
                      <a:pt x="75" y="13"/>
                    </a:lnTo>
                    <a:lnTo>
                      <a:pt x="75" y="8"/>
                    </a:lnTo>
                    <a:lnTo>
                      <a:pt x="76" y="5"/>
                    </a:lnTo>
                    <a:lnTo>
                      <a:pt x="79" y="2"/>
                    </a:lnTo>
                    <a:lnTo>
                      <a:pt x="82" y="1"/>
                    </a:lnTo>
                    <a:lnTo>
                      <a:pt x="84" y="2"/>
                    </a:lnTo>
                    <a:lnTo>
                      <a:pt x="87" y="4"/>
                    </a:lnTo>
                    <a:lnTo>
                      <a:pt x="89" y="6"/>
                    </a:lnTo>
                    <a:lnTo>
                      <a:pt x="90" y="9"/>
                    </a:lnTo>
                    <a:lnTo>
                      <a:pt x="90" y="15"/>
                    </a:lnTo>
                    <a:lnTo>
                      <a:pt x="92" y="29"/>
                    </a:lnTo>
                    <a:lnTo>
                      <a:pt x="94" y="35"/>
                    </a:lnTo>
                    <a:lnTo>
                      <a:pt x="97" y="40"/>
                    </a:lnTo>
                    <a:lnTo>
                      <a:pt x="98" y="41"/>
                    </a:lnTo>
                    <a:lnTo>
                      <a:pt x="100" y="42"/>
                    </a:lnTo>
                    <a:lnTo>
                      <a:pt x="106" y="44"/>
                    </a:lnTo>
                    <a:lnTo>
                      <a:pt x="109" y="46"/>
                    </a:lnTo>
                    <a:lnTo>
                      <a:pt x="111" y="47"/>
                    </a:lnTo>
                    <a:lnTo>
                      <a:pt x="111" y="50"/>
                    </a:lnTo>
                    <a:lnTo>
                      <a:pt x="109" y="53"/>
                    </a:lnTo>
                    <a:lnTo>
                      <a:pt x="104" y="58"/>
                    </a:lnTo>
                    <a:lnTo>
                      <a:pt x="99" y="61"/>
                    </a:lnTo>
                    <a:lnTo>
                      <a:pt x="95" y="63"/>
                    </a:lnTo>
                    <a:lnTo>
                      <a:pt x="89" y="65"/>
                    </a:lnTo>
                    <a:lnTo>
                      <a:pt x="84" y="64"/>
                    </a:lnTo>
                    <a:lnTo>
                      <a:pt x="77" y="62"/>
                    </a:lnTo>
                    <a:lnTo>
                      <a:pt x="75" y="60"/>
                    </a:lnTo>
                    <a:lnTo>
                      <a:pt x="74" y="57"/>
                    </a:lnTo>
                    <a:lnTo>
                      <a:pt x="73" y="54"/>
                    </a:lnTo>
                    <a:lnTo>
                      <a:pt x="70" y="52"/>
                    </a:lnTo>
                    <a:lnTo>
                      <a:pt x="69" y="52"/>
                    </a:lnTo>
                    <a:lnTo>
                      <a:pt x="66" y="55"/>
                    </a:lnTo>
                    <a:lnTo>
                      <a:pt x="65" y="57"/>
                    </a:lnTo>
                    <a:lnTo>
                      <a:pt x="64" y="58"/>
                    </a:lnTo>
                    <a:lnTo>
                      <a:pt x="63" y="59"/>
                    </a:lnTo>
                    <a:lnTo>
                      <a:pt x="56" y="61"/>
                    </a:lnTo>
                    <a:lnTo>
                      <a:pt x="49" y="62"/>
                    </a:lnTo>
                    <a:lnTo>
                      <a:pt x="44" y="63"/>
                    </a:lnTo>
                    <a:lnTo>
                      <a:pt x="39" y="63"/>
                    </a:lnTo>
                    <a:lnTo>
                      <a:pt x="34" y="63"/>
                    </a:lnTo>
                    <a:lnTo>
                      <a:pt x="31" y="61"/>
                    </a:lnTo>
                    <a:lnTo>
                      <a:pt x="29" y="57"/>
                    </a:lnTo>
                    <a:lnTo>
                      <a:pt x="26" y="54"/>
                    </a:lnTo>
                    <a:lnTo>
                      <a:pt x="24" y="51"/>
                    </a:lnTo>
                    <a:lnTo>
                      <a:pt x="19" y="50"/>
                    </a:lnTo>
                    <a:lnTo>
                      <a:pt x="10" y="48"/>
                    </a:lnTo>
                    <a:lnTo>
                      <a:pt x="6" y="46"/>
                    </a:lnTo>
                    <a:lnTo>
                      <a:pt x="2" y="42"/>
                    </a:lnTo>
                    <a:lnTo>
                      <a:pt x="0" y="39"/>
                    </a:lnTo>
                    <a:lnTo>
                      <a:pt x="0" y="38"/>
                    </a:lnTo>
                    <a:lnTo>
                      <a:pt x="2" y="36"/>
                    </a:lnTo>
                    <a:lnTo>
                      <a:pt x="5" y="36"/>
                    </a:lnTo>
                    <a:lnTo>
                      <a:pt x="21" y="36"/>
                    </a:lnTo>
                    <a:lnTo>
                      <a:pt x="25" y="35"/>
                    </a:lnTo>
                    <a:lnTo>
                      <a:pt x="28" y="34"/>
                    </a:lnTo>
                    <a:lnTo>
                      <a:pt x="30" y="33"/>
                    </a:lnTo>
                    <a:lnTo>
                      <a:pt x="31" y="31"/>
                    </a:lnTo>
                    <a:lnTo>
                      <a:pt x="30" y="30"/>
                    </a:lnTo>
                    <a:lnTo>
                      <a:pt x="28" y="30"/>
                    </a:lnTo>
                    <a:lnTo>
                      <a:pt x="26" y="30"/>
                    </a:lnTo>
                    <a:lnTo>
                      <a:pt x="22" y="31"/>
                    </a:lnTo>
                    <a:lnTo>
                      <a:pt x="20" y="31"/>
                    </a:lnTo>
                    <a:lnTo>
                      <a:pt x="15" y="29"/>
                    </a:lnTo>
                    <a:lnTo>
                      <a:pt x="11" y="26"/>
                    </a:lnTo>
                    <a:lnTo>
                      <a:pt x="7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5" y="21"/>
                    </a:lnTo>
                    <a:lnTo>
                      <a:pt x="16" y="20"/>
                    </a:lnTo>
                    <a:lnTo>
                      <a:pt x="17" y="18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10" y="15"/>
                    </a:lnTo>
                    <a:lnTo>
                      <a:pt x="9" y="14"/>
                    </a:lnTo>
                    <a:lnTo>
                      <a:pt x="9" y="13"/>
                    </a:lnTo>
                    <a:lnTo>
                      <a:pt x="11" y="11"/>
                    </a:lnTo>
                    <a:lnTo>
                      <a:pt x="13" y="10"/>
                    </a:lnTo>
                    <a:lnTo>
                      <a:pt x="16" y="9"/>
                    </a:lnTo>
                    <a:lnTo>
                      <a:pt x="19" y="8"/>
                    </a:lnTo>
                    <a:lnTo>
                      <a:pt x="21" y="6"/>
                    </a:lnTo>
                    <a:lnTo>
                      <a:pt x="23" y="3"/>
                    </a:lnTo>
                    <a:lnTo>
                      <a:pt x="2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27"/>
              <p:cNvSpPr>
                <a:spLocks/>
              </p:cNvSpPr>
              <p:nvPr/>
            </p:nvSpPr>
            <p:spPr bwMode="auto">
              <a:xfrm>
                <a:off x="5553768" y="2485295"/>
                <a:ext cx="45258" cy="319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5"/>
                  </a:cxn>
                  <a:cxn ang="0">
                    <a:pos x="16" y="11"/>
                  </a:cxn>
                  <a:cxn ang="0">
                    <a:pos x="17" y="11"/>
                  </a:cxn>
                  <a:cxn ang="0">
                    <a:pos x="16" y="11"/>
                  </a:cxn>
                  <a:cxn ang="0">
                    <a:pos x="16" y="12"/>
                  </a:cxn>
                  <a:cxn ang="0">
                    <a:pos x="15" y="11"/>
                  </a:cxn>
                  <a:cxn ang="0">
                    <a:pos x="14" y="11"/>
                  </a:cxn>
                  <a:cxn ang="0">
                    <a:pos x="12" y="11"/>
                  </a:cxn>
                  <a:cxn ang="0">
                    <a:pos x="11" y="11"/>
                  </a:cxn>
                  <a:cxn ang="0">
                    <a:pos x="11" y="10"/>
                  </a:cxn>
                  <a:cxn ang="0">
                    <a:pos x="8" y="8"/>
                  </a:cxn>
                  <a:cxn ang="0">
                    <a:pos x="2" y="2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17" h="12">
                    <a:moveTo>
                      <a:pt x="0" y="0"/>
                    </a:moveTo>
                    <a:lnTo>
                      <a:pt x="9" y="5"/>
                    </a:lnTo>
                    <a:lnTo>
                      <a:pt x="16" y="11"/>
                    </a:lnTo>
                    <a:lnTo>
                      <a:pt x="17" y="11"/>
                    </a:lnTo>
                    <a:lnTo>
                      <a:pt x="16" y="11"/>
                    </a:lnTo>
                    <a:lnTo>
                      <a:pt x="16" y="12"/>
                    </a:lnTo>
                    <a:lnTo>
                      <a:pt x="15" y="11"/>
                    </a:lnTo>
                    <a:lnTo>
                      <a:pt x="14" y="11"/>
                    </a:lnTo>
                    <a:lnTo>
                      <a:pt x="12" y="11"/>
                    </a:lnTo>
                    <a:lnTo>
                      <a:pt x="11" y="11"/>
                    </a:lnTo>
                    <a:lnTo>
                      <a:pt x="11" y="10"/>
                    </a:lnTo>
                    <a:lnTo>
                      <a:pt x="8" y="8"/>
                    </a:lnTo>
                    <a:lnTo>
                      <a:pt x="2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28"/>
              <p:cNvSpPr>
                <a:spLocks/>
              </p:cNvSpPr>
              <p:nvPr/>
            </p:nvSpPr>
            <p:spPr bwMode="auto">
              <a:xfrm>
                <a:off x="4829659" y="2591781"/>
                <a:ext cx="71879" cy="5324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6" y="4"/>
                  </a:cxn>
                  <a:cxn ang="0">
                    <a:pos x="21" y="8"/>
                  </a:cxn>
                  <a:cxn ang="0">
                    <a:pos x="25" y="12"/>
                  </a:cxn>
                  <a:cxn ang="0">
                    <a:pos x="27" y="17"/>
                  </a:cxn>
                  <a:cxn ang="0">
                    <a:pos x="27" y="18"/>
                  </a:cxn>
                  <a:cxn ang="0">
                    <a:pos x="26" y="19"/>
                  </a:cxn>
                  <a:cxn ang="0">
                    <a:pos x="25" y="20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20"/>
                  </a:cxn>
                  <a:cxn ang="0">
                    <a:pos x="14" y="19"/>
                  </a:cxn>
                  <a:cxn ang="0">
                    <a:pos x="9" y="16"/>
                  </a:cxn>
                  <a:cxn ang="0">
                    <a:pos x="7" y="16"/>
                  </a:cxn>
                  <a:cxn ang="0">
                    <a:pos x="4" y="16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1" y="10"/>
                  </a:cxn>
                  <a:cxn ang="0">
                    <a:pos x="7" y="4"/>
                  </a:cxn>
                  <a:cxn ang="0">
                    <a:pos x="9" y="2"/>
                  </a:cxn>
                  <a:cxn ang="0">
                    <a:pos x="11" y="0"/>
                  </a:cxn>
                  <a:cxn ang="0">
                    <a:pos x="12" y="0"/>
                  </a:cxn>
                </a:cxnLst>
                <a:rect l="0" t="0" r="r" b="b"/>
                <a:pathLst>
                  <a:path w="27" h="20">
                    <a:moveTo>
                      <a:pt x="12" y="0"/>
                    </a:moveTo>
                    <a:lnTo>
                      <a:pt x="16" y="4"/>
                    </a:lnTo>
                    <a:lnTo>
                      <a:pt x="21" y="8"/>
                    </a:lnTo>
                    <a:lnTo>
                      <a:pt x="25" y="12"/>
                    </a:lnTo>
                    <a:lnTo>
                      <a:pt x="27" y="17"/>
                    </a:lnTo>
                    <a:lnTo>
                      <a:pt x="27" y="18"/>
                    </a:lnTo>
                    <a:lnTo>
                      <a:pt x="26" y="19"/>
                    </a:lnTo>
                    <a:lnTo>
                      <a:pt x="25" y="20"/>
                    </a:lnTo>
                    <a:lnTo>
                      <a:pt x="24" y="20"/>
                    </a:lnTo>
                    <a:lnTo>
                      <a:pt x="23" y="20"/>
                    </a:lnTo>
                    <a:lnTo>
                      <a:pt x="20" y="20"/>
                    </a:lnTo>
                    <a:lnTo>
                      <a:pt x="14" y="19"/>
                    </a:lnTo>
                    <a:lnTo>
                      <a:pt x="9" y="16"/>
                    </a:lnTo>
                    <a:lnTo>
                      <a:pt x="7" y="16"/>
                    </a:lnTo>
                    <a:lnTo>
                      <a:pt x="4" y="16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7" y="4"/>
                    </a:lnTo>
                    <a:lnTo>
                      <a:pt x="9" y="2"/>
                    </a:lnTo>
                    <a:lnTo>
                      <a:pt x="11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29"/>
              <p:cNvSpPr>
                <a:spLocks/>
              </p:cNvSpPr>
              <p:nvPr/>
            </p:nvSpPr>
            <p:spPr bwMode="auto">
              <a:xfrm>
                <a:off x="5066593" y="2653012"/>
                <a:ext cx="10649" cy="79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3">
                    <a:moveTo>
                      <a:pt x="1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30"/>
              <p:cNvSpPr>
                <a:spLocks noEditPoints="1"/>
              </p:cNvSpPr>
              <p:nvPr/>
            </p:nvSpPr>
            <p:spPr bwMode="auto">
              <a:xfrm>
                <a:off x="4994714" y="2448025"/>
                <a:ext cx="604312" cy="401988"/>
              </a:xfrm>
              <a:custGeom>
                <a:avLst/>
                <a:gdLst/>
                <a:ahLst/>
                <a:cxnLst>
                  <a:cxn ang="0">
                    <a:pos x="189" y="67"/>
                  </a:cxn>
                  <a:cxn ang="0">
                    <a:pos x="23" y="0"/>
                  </a:cxn>
                  <a:cxn ang="0">
                    <a:pos x="19" y="10"/>
                  </a:cxn>
                  <a:cxn ang="0">
                    <a:pos x="29" y="33"/>
                  </a:cxn>
                  <a:cxn ang="0">
                    <a:pos x="34" y="32"/>
                  </a:cxn>
                  <a:cxn ang="0">
                    <a:pos x="29" y="26"/>
                  </a:cxn>
                  <a:cxn ang="0">
                    <a:pos x="23" y="13"/>
                  </a:cxn>
                  <a:cxn ang="0">
                    <a:pos x="33" y="14"/>
                  </a:cxn>
                  <a:cxn ang="0">
                    <a:pos x="42" y="1"/>
                  </a:cxn>
                  <a:cxn ang="0">
                    <a:pos x="54" y="16"/>
                  </a:cxn>
                  <a:cxn ang="0">
                    <a:pos x="55" y="19"/>
                  </a:cxn>
                  <a:cxn ang="0">
                    <a:pos x="60" y="20"/>
                  </a:cxn>
                  <a:cxn ang="0">
                    <a:pos x="70" y="10"/>
                  </a:cxn>
                  <a:cxn ang="0">
                    <a:pos x="54" y="3"/>
                  </a:cxn>
                  <a:cxn ang="0">
                    <a:pos x="75" y="9"/>
                  </a:cxn>
                  <a:cxn ang="0">
                    <a:pos x="90" y="25"/>
                  </a:cxn>
                  <a:cxn ang="0">
                    <a:pos x="104" y="28"/>
                  </a:cxn>
                  <a:cxn ang="0">
                    <a:pos x="109" y="25"/>
                  </a:cxn>
                  <a:cxn ang="0">
                    <a:pos x="114" y="41"/>
                  </a:cxn>
                  <a:cxn ang="0">
                    <a:pos x="122" y="31"/>
                  </a:cxn>
                  <a:cxn ang="0">
                    <a:pos x="134" y="34"/>
                  </a:cxn>
                  <a:cxn ang="0">
                    <a:pos x="133" y="44"/>
                  </a:cxn>
                  <a:cxn ang="0">
                    <a:pos x="144" y="42"/>
                  </a:cxn>
                  <a:cxn ang="0">
                    <a:pos x="144" y="51"/>
                  </a:cxn>
                  <a:cxn ang="0">
                    <a:pos x="152" y="54"/>
                  </a:cxn>
                  <a:cxn ang="0">
                    <a:pos x="172" y="65"/>
                  </a:cxn>
                  <a:cxn ang="0">
                    <a:pos x="174" y="64"/>
                  </a:cxn>
                  <a:cxn ang="0">
                    <a:pos x="175" y="60"/>
                  </a:cxn>
                  <a:cxn ang="0">
                    <a:pos x="190" y="65"/>
                  </a:cxn>
                  <a:cxn ang="0">
                    <a:pos x="193" y="69"/>
                  </a:cxn>
                  <a:cxn ang="0">
                    <a:pos x="213" y="71"/>
                  </a:cxn>
                  <a:cxn ang="0">
                    <a:pos x="208" y="72"/>
                  </a:cxn>
                  <a:cxn ang="0">
                    <a:pos x="217" y="79"/>
                  </a:cxn>
                  <a:cxn ang="0">
                    <a:pos x="207" y="81"/>
                  </a:cxn>
                  <a:cxn ang="0">
                    <a:pos x="210" y="97"/>
                  </a:cxn>
                  <a:cxn ang="0">
                    <a:pos x="201" y="83"/>
                  </a:cxn>
                  <a:cxn ang="0">
                    <a:pos x="193" y="84"/>
                  </a:cxn>
                  <a:cxn ang="0">
                    <a:pos x="179" y="98"/>
                  </a:cxn>
                  <a:cxn ang="0">
                    <a:pos x="183" y="96"/>
                  </a:cxn>
                  <a:cxn ang="0">
                    <a:pos x="190" y="103"/>
                  </a:cxn>
                  <a:cxn ang="0">
                    <a:pos x="203" y="104"/>
                  </a:cxn>
                  <a:cxn ang="0">
                    <a:pos x="208" y="109"/>
                  </a:cxn>
                  <a:cxn ang="0">
                    <a:pos x="216" y="113"/>
                  </a:cxn>
                  <a:cxn ang="0">
                    <a:pos x="227" y="135"/>
                  </a:cxn>
                  <a:cxn ang="0">
                    <a:pos x="211" y="151"/>
                  </a:cxn>
                  <a:cxn ang="0">
                    <a:pos x="184" y="138"/>
                  </a:cxn>
                  <a:cxn ang="0">
                    <a:pos x="164" y="133"/>
                  </a:cxn>
                  <a:cxn ang="0">
                    <a:pos x="169" y="130"/>
                  </a:cxn>
                  <a:cxn ang="0">
                    <a:pos x="149" y="123"/>
                  </a:cxn>
                  <a:cxn ang="0">
                    <a:pos x="146" y="101"/>
                  </a:cxn>
                  <a:cxn ang="0">
                    <a:pos x="162" y="87"/>
                  </a:cxn>
                  <a:cxn ang="0">
                    <a:pos x="144" y="80"/>
                  </a:cxn>
                  <a:cxn ang="0">
                    <a:pos x="124" y="66"/>
                  </a:cxn>
                  <a:cxn ang="0">
                    <a:pos x="118" y="65"/>
                  </a:cxn>
                  <a:cxn ang="0">
                    <a:pos x="107" y="60"/>
                  </a:cxn>
                  <a:cxn ang="0">
                    <a:pos x="101" y="55"/>
                  </a:cxn>
                  <a:cxn ang="0">
                    <a:pos x="90" y="48"/>
                  </a:cxn>
                  <a:cxn ang="0">
                    <a:pos x="76" y="38"/>
                  </a:cxn>
                  <a:cxn ang="0">
                    <a:pos x="65" y="49"/>
                  </a:cxn>
                  <a:cxn ang="0">
                    <a:pos x="58" y="50"/>
                  </a:cxn>
                  <a:cxn ang="0">
                    <a:pos x="21" y="43"/>
                  </a:cxn>
                  <a:cxn ang="0">
                    <a:pos x="5" y="18"/>
                  </a:cxn>
                </a:cxnLst>
                <a:rect l="0" t="0" r="r" b="b"/>
                <a:pathLst>
                  <a:path w="227" h="151">
                    <a:moveTo>
                      <a:pt x="184" y="67"/>
                    </a:moveTo>
                    <a:lnTo>
                      <a:pt x="184" y="67"/>
                    </a:lnTo>
                    <a:lnTo>
                      <a:pt x="185" y="68"/>
                    </a:lnTo>
                    <a:lnTo>
                      <a:pt x="187" y="68"/>
                    </a:lnTo>
                    <a:lnTo>
                      <a:pt x="189" y="67"/>
                    </a:lnTo>
                    <a:lnTo>
                      <a:pt x="187" y="67"/>
                    </a:lnTo>
                    <a:lnTo>
                      <a:pt x="186" y="67"/>
                    </a:lnTo>
                    <a:lnTo>
                      <a:pt x="184" y="67"/>
                    </a:lnTo>
                    <a:close/>
                    <a:moveTo>
                      <a:pt x="20" y="0"/>
                    </a:moveTo>
                    <a:lnTo>
                      <a:pt x="23" y="0"/>
                    </a:lnTo>
                    <a:lnTo>
                      <a:pt x="24" y="0"/>
                    </a:lnTo>
                    <a:lnTo>
                      <a:pt x="25" y="1"/>
                    </a:lnTo>
                    <a:lnTo>
                      <a:pt x="25" y="2"/>
                    </a:lnTo>
                    <a:lnTo>
                      <a:pt x="24" y="5"/>
                    </a:lnTo>
                    <a:lnTo>
                      <a:pt x="19" y="10"/>
                    </a:lnTo>
                    <a:lnTo>
                      <a:pt x="18" y="13"/>
                    </a:lnTo>
                    <a:lnTo>
                      <a:pt x="18" y="18"/>
                    </a:lnTo>
                    <a:lnTo>
                      <a:pt x="21" y="23"/>
                    </a:lnTo>
                    <a:lnTo>
                      <a:pt x="24" y="28"/>
                    </a:lnTo>
                    <a:lnTo>
                      <a:pt x="29" y="33"/>
                    </a:lnTo>
                    <a:lnTo>
                      <a:pt x="33" y="35"/>
                    </a:lnTo>
                    <a:lnTo>
                      <a:pt x="33" y="35"/>
                    </a:lnTo>
                    <a:lnTo>
                      <a:pt x="34" y="34"/>
                    </a:lnTo>
                    <a:lnTo>
                      <a:pt x="34" y="33"/>
                    </a:lnTo>
                    <a:lnTo>
                      <a:pt x="34" y="32"/>
                    </a:lnTo>
                    <a:lnTo>
                      <a:pt x="34" y="30"/>
                    </a:lnTo>
                    <a:lnTo>
                      <a:pt x="34" y="29"/>
                    </a:lnTo>
                    <a:lnTo>
                      <a:pt x="33" y="28"/>
                    </a:lnTo>
                    <a:lnTo>
                      <a:pt x="32" y="27"/>
                    </a:lnTo>
                    <a:lnTo>
                      <a:pt x="29" y="26"/>
                    </a:lnTo>
                    <a:lnTo>
                      <a:pt x="23" y="24"/>
                    </a:lnTo>
                    <a:lnTo>
                      <a:pt x="21" y="22"/>
                    </a:lnTo>
                    <a:lnTo>
                      <a:pt x="20" y="20"/>
                    </a:lnTo>
                    <a:lnTo>
                      <a:pt x="20" y="16"/>
                    </a:lnTo>
                    <a:lnTo>
                      <a:pt x="23" y="13"/>
                    </a:lnTo>
                    <a:lnTo>
                      <a:pt x="25" y="12"/>
                    </a:lnTo>
                    <a:lnTo>
                      <a:pt x="27" y="13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6" y="11"/>
                    </a:lnTo>
                    <a:lnTo>
                      <a:pt x="37" y="8"/>
                    </a:lnTo>
                    <a:lnTo>
                      <a:pt x="38" y="5"/>
                    </a:lnTo>
                    <a:lnTo>
                      <a:pt x="40" y="1"/>
                    </a:lnTo>
                    <a:lnTo>
                      <a:pt x="42" y="1"/>
                    </a:lnTo>
                    <a:lnTo>
                      <a:pt x="45" y="2"/>
                    </a:lnTo>
                    <a:lnTo>
                      <a:pt x="48" y="4"/>
                    </a:lnTo>
                    <a:lnTo>
                      <a:pt x="51" y="8"/>
                    </a:lnTo>
                    <a:lnTo>
                      <a:pt x="54" y="12"/>
                    </a:lnTo>
                    <a:lnTo>
                      <a:pt x="54" y="16"/>
                    </a:lnTo>
                    <a:lnTo>
                      <a:pt x="53" y="20"/>
                    </a:lnTo>
                    <a:lnTo>
                      <a:pt x="54" y="24"/>
                    </a:lnTo>
                    <a:lnTo>
                      <a:pt x="54" y="23"/>
                    </a:lnTo>
                    <a:lnTo>
                      <a:pt x="54" y="21"/>
                    </a:lnTo>
                    <a:lnTo>
                      <a:pt x="55" y="19"/>
                    </a:lnTo>
                    <a:lnTo>
                      <a:pt x="56" y="18"/>
                    </a:lnTo>
                    <a:lnTo>
                      <a:pt x="57" y="18"/>
                    </a:lnTo>
                    <a:lnTo>
                      <a:pt x="58" y="19"/>
                    </a:lnTo>
                    <a:lnTo>
                      <a:pt x="59" y="19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65" y="16"/>
                    </a:lnTo>
                    <a:lnTo>
                      <a:pt x="69" y="12"/>
                    </a:lnTo>
                    <a:lnTo>
                      <a:pt x="72" y="10"/>
                    </a:lnTo>
                    <a:lnTo>
                      <a:pt x="70" y="10"/>
                    </a:lnTo>
                    <a:lnTo>
                      <a:pt x="69" y="9"/>
                    </a:lnTo>
                    <a:lnTo>
                      <a:pt x="68" y="9"/>
                    </a:lnTo>
                    <a:lnTo>
                      <a:pt x="67" y="9"/>
                    </a:lnTo>
                    <a:lnTo>
                      <a:pt x="59" y="6"/>
                    </a:lnTo>
                    <a:lnTo>
                      <a:pt x="54" y="3"/>
                    </a:lnTo>
                    <a:lnTo>
                      <a:pt x="50" y="2"/>
                    </a:lnTo>
                    <a:lnTo>
                      <a:pt x="48" y="1"/>
                    </a:lnTo>
                    <a:lnTo>
                      <a:pt x="47" y="0"/>
                    </a:lnTo>
                    <a:lnTo>
                      <a:pt x="61" y="4"/>
                    </a:lnTo>
                    <a:lnTo>
                      <a:pt x="75" y="9"/>
                    </a:lnTo>
                    <a:lnTo>
                      <a:pt x="77" y="9"/>
                    </a:lnTo>
                    <a:lnTo>
                      <a:pt x="81" y="11"/>
                    </a:lnTo>
                    <a:lnTo>
                      <a:pt x="85" y="15"/>
                    </a:lnTo>
                    <a:lnTo>
                      <a:pt x="88" y="18"/>
                    </a:lnTo>
                    <a:lnTo>
                      <a:pt x="90" y="25"/>
                    </a:lnTo>
                    <a:lnTo>
                      <a:pt x="92" y="28"/>
                    </a:lnTo>
                    <a:lnTo>
                      <a:pt x="95" y="30"/>
                    </a:lnTo>
                    <a:lnTo>
                      <a:pt x="99" y="31"/>
                    </a:lnTo>
                    <a:lnTo>
                      <a:pt x="103" y="30"/>
                    </a:lnTo>
                    <a:lnTo>
                      <a:pt x="104" y="28"/>
                    </a:lnTo>
                    <a:lnTo>
                      <a:pt x="105" y="23"/>
                    </a:lnTo>
                    <a:lnTo>
                      <a:pt x="106" y="21"/>
                    </a:lnTo>
                    <a:lnTo>
                      <a:pt x="107" y="21"/>
                    </a:lnTo>
                    <a:lnTo>
                      <a:pt x="108" y="22"/>
                    </a:lnTo>
                    <a:lnTo>
                      <a:pt x="109" y="25"/>
                    </a:lnTo>
                    <a:lnTo>
                      <a:pt x="109" y="28"/>
                    </a:lnTo>
                    <a:lnTo>
                      <a:pt x="109" y="32"/>
                    </a:lnTo>
                    <a:lnTo>
                      <a:pt x="110" y="35"/>
                    </a:lnTo>
                    <a:lnTo>
                      <a:pt x="112" y="38"/>
                    </a:lnTo>
                    <a:lnTo>
                      <a:pt x="114" y="41"/>
                    </a:lnTo>
                    <a:lnTo>
                      <a:pt x="117" y="41"/>
                    </a:lnTo>
                    <a:lnTo>
                      <a:pt x="121" y="40"/>
                    </a:lnTo>
                    <a:lnTo>
                      <a:pt x="122" y="39"/>
                    </a:lnTo>
                    <a:lnTo>
                      <a:pt x="122" y="34"/>
                    </a:lnTo>
                    <a:lnTo>
                      <a:pt x="122" y="31"/>
                    </a:lnTo>
                    <a:lnTo>
                      <a:pt x="122" y="28"/>
                    </a:lnTo>
                    <a:lnTo>
                      <a:pt x="124" y="27"/>
                    </a:lnTo>
                    <a:lnTo>
                      <a:pt x="127" y="28"/>
                    </a:lnTo>
                    <a:lnTo>
                      <a:pt x="131" y="30"/>
                    </a:lnTo>
                    <a:lnTo>
                      <a:pt x="134" y="34"/>
                    </a:lnTo>
                    <a:lnTo>
                      <a:pt x="135" y="38"/>
                    </a:lnTo>
                    <a:lnTo>
                      <a:pt x="135" y="41"/>
                    </a:lnTo>
                    <a:lnTo>
                      <a:pt x="134" y="42"/>
                    </a:lnTo>
                    <a:lnTo>
                      <a:pt x="133" y="43"/>
                    </a:lnTo>
                    <a:lnTo>
                      <a:pt x="133" y="44"/>
                    </a:lnTo>
                    <a:lnTo>
                      <a:pt x="133" y="44"/>
                    </a:lnTo>
                    <a:lnTo>
                      <a:pt x="133" y="45"/>
                    </a:lnTo>
                    <a:lnTo>
                      <a:pt x="137" y="45"/>
                    </a:lnTo>
                    <a:lnTo>
                      <a:pt x="140" y="44"/>
                    </a:lnTo>
                    <a:lnTo>
                      <a:pt x="144" y="42"/>
                    </a:lnTo>
                    <a:lnTo>
                      <a:pt x="148" y="42"/>
                    </a:lnTo>
                    <a:lnTo>
                      <a:pt x="150" y="43"/>
                    </a:lnTo>
                    <a:lnTo>
                      <a:pt x="151" y="44"/>
                    </a:lnTo>
                    <a:lnTo>
                      <a:pt x="149" y="47"/>
                    </a:lnTo>
                    <a:lnTo>
                      <a:pt x="144" y="51"/>
                    </a:lnTo>
                    <a:lnTo>
                      <a:pt x="142" y="53"/>
                    </a:lnTo>
                    <a:lnTo>
                      <a:pt x="144" y="54"/>
                    </a:lnTo>
                    <a:lnTo>
                      <a:pt x="145" y="55"/>
                    </a:lnTo>
                    <a:lnTo>
                      <a:pt x="150" y="54"/>
                    </a:lnTo>
                    <a:lnTo>
                      <a:pt x="152" y="54"/>
                    </a:lnTo>
                    <a:lnTo>
                      <a:pt x="155" y="55"/>
                    </a:lnTo>
                    <a:lnTo>
                      <a:pt x="158" y="56"/>
                    </a:lnTo>
                    <a:lnTo>
                      <a:pt x="161" y="58"/>
                    </a:lnTo>
                    <a:lnTo>
                      <a:pt x="170" y="64"/>
                    </a:lnTo>
                    <a:lnTo>
                      <a:pt x="172" y="65"/>
                    </a:lnTo>
                    <a:lnTo>
                      <a:pt x="172" y="65"/>
                    </a:lnTo>
                    <a:lnTo>
                      <a:pt x="173" y="65"/>
                    </a:lnTo>
                    <a:lnTo>
                      <a:pt x="174" y="66"/>
                    </a:lnTo>
                    <a:lnTo>
                      <a:pt x="174" y="65"/>
                    </a:lnTo>
                    <a:lnTo>
                      <a:pt x="174" y="64"/>
                    </a:lnTo>
                    <a:lnTo>
                      <a:pt x="174" y="63"/>
                    </a:lnTo>
                    <a:lnTo>
                      <a:pt x="173" y="62"/>
                    </a:lnTo>
                    <a:lnTo>
                      <a:pt x="172" y="61"/>
                    </a:lnTo>
                    <a:lnTo>
                      <a:pt x="173" y="61"/>
                    </a:lnTo>
                    <a:lnTo>
                      <a:pt x="175" y="60"/>
                    </a:lnTo>
                    <a:lnTo>
                      <a:pt x="178" y="60"/>
                    </a:lnTo>
                    <a:lnTo>
                      <a:pt x="181" y="61"/>
                    </a:lnTo>
                    <a:lnTo>
                      <a:pt x="182" y="61"/>
                    </a:lnTo>
                    <a:lnTo>
                      <a:pt x="185" y="62"/>
                    </a:lnTo>
                    <a:lnTo>
                      <a:pt x="190" y="65"/>
                    </a:lnTo>
                    <a:lnTo>
                      <a:pt x="191" y="67"/>
                    </a:lnTo>
                    <a:lnTo>
                      <a:pt x="190" y="67"/>
                    </a:lnTo>
                    <a:lnTo>
                      <a:pt x="192" y="67"/>
                    </a:lnTo>
                    <a:lnTo>
                      <a:pt x="193" y="68"/>
                    </a:lnTo>
                    <a:lnTo>
                      <a:pt x="193" y="69"/>
                    </a:lnTo>
                    <a:lnTo>
                      <a:pt x="194" y="70"/>
                    </a:lnTo>
                    <a:lnTo>
                      <a:pt x="196" y="70"/>
                    </a:lnTo>
                    <a:lnTo>
                      <a:pt x="199" y="69"/>
                    </a:lnTo>
                    <a:lnTo>
                      <a:pt x="207" y="69"/>
                    </a:lnTo>
                    <a:lnTo>
                      <a:pt x="213" y="71"/>
                    </a:lnTo>
                    <a:lnTo>
                      <a:pt x="213" y="71"/>
                    </a:lnTo>
                    <a:lnTo>
                      <a:pt x="209" y="71"/>
                    </a:lnTo>
                    <a:lnTo>
                      <a:pt x="208" y="72"/>
                    </a:lnTo>
                    <a:lnTo>
                      <a:pt x="208" y="72"/>
                    </a:lnTo>
                    <a:lnTo>
                      <a:pt x="208" y="72"/>
                    </a:lnTo>
                    <a:lnTo>
                      <a:pt x="209" y="74"/>
                    </a:lnTo>
                    <a:lnTo>
                      <a:pt x="211" y="74"/>
                    </a:lnTo>
                    <a:lnTo>
                      <a:pt x="214" y="75"/>
                    </a:lnTo>
                    <a:lnTo>
                      <a:pt x="217" y="77"/>
                    </a:lnTo>
                    <a:lnTo>
                      <a:pt x="217" y="79"/>
                    </a:lnTo>
                    <a:lnTo>
                      <a:pt x="216" y="81"/>
                    </a:lnTo>
                    <a:lnTo>
                      <a:pt x="214" y="81"/>
                    </a:lnTo>
                    <a:lnTo>
                      <a:pt x="210" y="80"/>
                    </a:lnTo>
                    <a:lnTo>
                      <a:pt x="208" y="80"/>
                    </a:lnTo>
                    <a:lnTo>
                      <a:pt x="207" y="81"/>
                    </a:lnTo>
                    <a:lnTo>
                      <a:pt x="208" y="86"/>
                    </a:lnTo>
                    <a:lnTo>
                      <a:pt x="210" y="91"/>
                    </a:lnTo>
                    <a:lnTo>
                      <a:pt x="211" y="95"/>
                    </a:lnTo>
                    <a:lnTo>
                      <a:pt x="211" y="96"/>
                    </a:lnTo>
                    <a:lnTo>
                      <a:pt x="210" y="97"/>
                    </a:lnTo>
                    <a:lnTo>
                      <a:pt x="210" y="97"/>
                    </a:lnTo>
                    <a:lnTo>
                      <a:pt x="209" y="97"/>
                    </a:lnTo>
                    <a:lnTo>
                      <a:pt x="206" y="93"/>
                    </a:lnTo>
                    <a:lnTo>
                      <a:pt x="204" y="88"/>
                    </a:lnTo>
                    <a:lnTo>
                      <a:pt x="201" y="83"/>
                    </a:lnTo>
                    <a:lnTo>
                      <a:pt x="197" y="80"/>
                    </a:lnTo>
                    <a:lnTo>
                      <a:pt x="195" y="80"/>
                    </a:lnTo>
                    <a:lnTo>
                      <a:pt x="194" y="81"/>
                    </a:lnTo>
                    <a:lnTo>
                      <a:pt x="193" y="82"/>
                    </a:lnTo>
                    <a:lnTo>
                      <a:pt x="193" y="84"/>
                    </a:lnTo>
                    <a:lnTo>
                      <a:pt x="192" y="85"/>
                    </a:lnTo>
                    <a:lnTo>
                      <a:pt x="191" y="87"/>
                    </a:lnTo>
                    <a:lnTo>
                      <a:pt x="190" y="88"/>
                    </a:lnTo>
                    <a:lnTo>
                      <a:pt x="185" y="93"/>
                    </a:lnTo>
                    <a:lnTo>
                      <a:pt x="179" y="98"/>
                    </a:lnTo>
                    <a:lnTo>
                      <a:pt x="180" y="98"/>
                    </a:lnTo>
                    <a:lnTo>
                      <a:pt x="181" y="97"/>
                    </a:lnTo>
                    <a:lnTo>
                      <a:pt x="181" y="97"/>
                    </a:lnTo>
                    <a:lnTo>
                      <a:pt x="182" y="96"/>
                    </a:lnTo>
                    <a:lnTo>
                      <a:pt x="183" y="96"/>
                    </a:lnTo>
                    <a:lnTo>
                      <a:pt x="185" y="97"/>
                    </a:lnTo>
                    <a:lnTo>
                      <a:pt x="186" y="98"/>
                    </a:lnTo>
                    <a:lnTo>
                      <a:pt x="187" y="100"/>
                    </a:lnTo>
                    <a:lnTo>
                      <a:pt x="189" y="101"/>
                    </a:lnTo>
                    <a:lnTo>
                      <a:pt x="190" y="103"/>
                    </a:lnTo>
                    <a:lnTo>
                      <a:pt x="192" y="105"/>
                    </a:lnTo>
                    <a:lnTo>
                      <a:pt x="195" y="106"/>
                    </a:lnTo>
                    <a:lnTo>
                      <a:pt x="197" y="107"/>
                    </a:lnTo>
                    <a:lnTo>
                      <a:pt x="199" y="106"/>
                    </a:lnTo>
                    <a:lnTo>
                      <a:pt x="203" y="104"/>
                    </a:lnTo>
                    <a:lnTo>
                      <a:pt x="204" y="103"/>
                    </a:lnTo>
                    <a:lnTo>
                      <a:pt x="206" y="104"/>
                    </a:lnTo>
                    <a:lnTo>
                      <a:pt x="209" y="108"/>
                    </a:lnTo>
                    <a:lnTo>
                      <a:pt x="209" y="109"/>
                    </a:lnTo>
                    <a:lnTo>
                      <a:pt x="208" y="109"/>
                    </a:lnTo>
                    <a:lnTo>
                      <a:pt x="206" y="111"/>
                    </a:lnTo>
                    <a:lnTo>
                      <a:pt x="207" y="111"/>
                    </a:lnTo>
                    <a:lnTo>
                      <a:pt x="210" y="112"/>
                    </a:lnTo>
                    <a:lnTo>
                      <a:pt x="213" y="112"/>
                    </a:lnTo>
                    <a:lnTo>
                      <a:pt x="216" y="113"/>
                    </a:lnTo>
                    <a:lnTo>
                      <a:pt x="219" y="117"/>
                    </a:lnTo>
                    <a:lnTo>
                      <a:pt x="222" y="120"/>
                    </a:lnTo>
                    <a:lnTo>
                      <a:pt x="225" y="125"/>
                    </a:lnTo>
                    <a:lnTo>
                      <a:pt x="227" y="130"/>
                    </a:lnTo>
                    <a:lnTo>
                      <a:pt x="227" y="135"/>
                    </a:lnTo>
                    <a:lnTo>
                      <a:pt x="227" y="140"/>
                    </a:lnTo>
                    <a:lnTo>
                      <a:pt x="225" y="145"/>
                    </a:lnTo>
                    <a:lnTo>
                      <a:pt x="221" y="148"/>
                    </a:lnTo>
                    <a:lnTo>
                      <a:pt x="216" y="151"/>
                    </a:lnTo>
                    <a:lnTo>
                      <a:pt x="211" y="151"/>
                    </a:lnTo>
                    <a:lnTo>
                      <a:pt x="207" y="150"/>
                    </a:lnTo>
                    <a:lnTo>
                      <a:pt x="203" y="147"/>
                    </a:lnTo>
                    <a:lnTo>
                      <a:pt x="195" y="142"/>
                    </a:lnTo>
                    <a:lnTo>
                      <a:pt x="191" y="140"/>
                    </a:lnTo>
                    <a:lnTo>
                      <a:pt x="184" y="138"/>
                    </a:lnTo>
                    <a:lnTo>
                      <a:pt x="178" y="137"/>
                    </a:lnTo>
                    <a:lnTo>
                      <a:pt x="170" y="136"/>
                    </a:lnTo>
                    <a:lnTo>
                      <a:pt x="164" y="134"/>
                    </a:lnTo>
                    <a:lnTo>
                      <a:pt x="164" y="134"/>
                    </a:lnTo>
                    <a:lnTo>
                      <a:pt x="164" y="133"/>
                    </a:lnTo>
                    <a:lnTo>
                      <a:pt x="165" y="133"/>
                    </a:lnTo>
                    <a:lnTo>
                      <a:pt x="168" y="132"/>
                    </a:lnTo>
                    <a:lnTo>
                      <a:pt x="170" y="131"/>
                    </a:lnTo>
                    <a:lnTo>
                      <a:pt x="170" y="131"/>
                    </a:lnTo>
                    <a:lnTo>
                      <a:pt x="169" y="130"/>
                    </a:lnTo>
                    <a:lnTo>
                      <a:pt x="165" y="129"/>
                    </a:lnTo>
                    <a:lnTo>
                      <a:pt x="161" y="127"/>
                    </a:lnTo>
                    <a:lnTo>
                      <a:pt x="156" y="125"/>
                    </a:lnTo>
                    <a:lnTo>
                      <a:pt x="152" y="124"/>
                    </a:lnTo>
                    <a:lnTo>
                      <a:pt x="149" y="123"/>
                    </a:lnTo>
                    <a:lnTo>
                      <a:pt x="132" y="118"/>
                    </a:lnTo>
                    <a:lnTo>
                      <a:pt x="135" y="115"/>
                    </a:lnTo>
                    <a:lnTo>
                      <a:pt x="137" y="110"/>
                    </a:lnTo>
                    <a:lnTo>
                      <a:pt x="140" y="106"/>
                    </a:lnTo>
                    <a:lnTo>
                      <a:pt x="146" y="101"/>
                    </a:lnTo>
                    <a:lnTo>
                      <a:pt x="153" y="96"/>
                    </a:lnTo>
                    <a:lnTo>
                      <a:pt x="155" y="94"/>
                    </a:lnTo>
                    <a:lnTo>
                      <a:pt x="159" y="92"/>
                    </a:lnTo>
                    <a:lnTo>
                      <a:pt x="161" y="90"/>
                    </a:lnTo>
                    <a:lnTo>
                      <a:pt x="162" y="87"/>
                    </a:lnTo>
                    <a:lnTo>
                      <a:pt x="162" y="84"/>
                    </a:lnTo>
                    <a:lnTo>
                      <a:pt x="160" y="82"/>
                    </a:lnTo>
                    <a:lnTo>
                      <a:pt x="157" y="81"/>
                    </a:lnTo>
                    <a:lnTo>
                      <a:pt x="153" y="81"/>
                    </a:lnTo>
                    <a:lnTo>
                      <a:pt x="144" y="80"/>
                    </a:lnTo>
                    <a:lnTo>
                      <a:pt x="139" y="79"/>
                    </a:lnTo>
                    <a:lnTo>
                      <a:pt x="136" y="78"/>
                    </a:lnTo>
                    <a:lnTo>
                      <a:pt x="132" y="75"/>
                    </a:lnTo>
                    <a:lnTo>
                      <a:pt x="128" y="70"/>
                    </a:lnTo>
                    <a:lnTo>
                      <a:pt x="124" y="66"/>
                    </a:lnTo>
                    <a:lnTo>
                      <a:pt x="123" y="65"/>
                    </a:lnTo>
                    <a:lnTo>
                      <a:pt x="122" y="65"/>
                    </a:lnTo>
                    <a:lnTo>
                      <a:pt x="120" y="66"/>
                    </a:lnTo>
                    <a:lnTo>
                      <a:pt x="119" y="66"/>
                    </a:lnTo>
                    <a:lnTo>
                      <a:pt x="118" y="65"/>
                    </a:lnTo>
                    <a:lnTo>
                      <a:pt x="117" y="65"/>
                    </a:lnTo>
                    <a:lnTo>
                      <a:pt x="117" y="62"/>
                    </a:lnTo>
                    <a:lnTo>
                      <a:pt x="116" y="61"/>
                    </a:lnTo>
                    <a:lnTo>
                      <a:pt x="113" y="60"/>
                    </a:lnTo>
                    <a:lnTo>
                      <a:pt x="107" y="60"/>
                    </a:lnTo>
                    <a:lnTo>
                      <a:pt x="106" y="59"/>
                    </a:lnTo>
                    <a:lnTo>
                      <a:pt x="105" y="58"/>
                    </a:lnTo>
                    <a:lnTo>
                      <a:pt x="103" y="57"/>
                    </a:lnTo>
                    <a:lnTo>
                      <a:pt x="102" y="56"/>
                    </a:lnTo>
                    <a:lnTo>
                      <a:pt x="101" y="55"/>
                    </a:lnTo>
                    <a:lnTo>
                      <a:pt x="96" y="53"/>
                    </a:lnTo>
                    <a:lnTo>
                      <a:pt x="92" y="51"/>
                    </a:lnTo>
                    <a:lnTo>
                      <a:pt x="91" y="50"/>
                    </a:lnTo>
                    <a:lnTo>
                      <a:pt x="90" y="50"/>
                    </a:lnTo>
                    <a:lnTo>
                      <a:pt x="90" y="48"/>
                    </a:lnTo>
                    <a:lnTo>
                      <a:pt x="89" y="48"/>
                    </a:lnTo>
                    <a:lnTo>
                      <a:pt x="88" y="47"/>
                    </a:lnTo>
                    <a:lnTo>
                      <a:pt x="83" y="43"/>
                    </a:lnTo>
                    <a:lnTo>
                      <a:pt x="80" y="40"/>
                    </a:lnTo>
                    <a:lnTo>
                      <a:pt x="76" y="38"/>
                    </a:lnTo>
                    <a:lnTo>
                      <a:pt x="71" y="38"/>
                    </a:lnTo>
                    <a:lnTo>
                      <a:pt x="68" y="40"/>
                    </a:lnTo>
                    <a:lnTo>
                      <a:pt x="67" y="42"/>
                    </a:lnTo>
                    <a:lnTo>
                      <a:pt x="66" y="46"/>
                    </a:lnTo>
                    <a:lnTo>
                      <a:pt x="65" y="49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62" y="52"/>
                    </a:lnTo>
                    <a:lnTo>
                      <a:pt x="59" y="51"/>
                    </a:lnTo>
                    <a:lnTo>
                      <a:pt x="58" y="50"/>
                    </a:lnTo>
                    <a:lnTo>
                      <a:pt x="58" y="51"/>
                    </a:lnTo>
                    <a:lnTo>
                      <a:pt x="56" y="52"/>
                    </a:lnTo>
                    <a:lnTo>
                      <a:pt x="55" y="52"/>
                    </a:lnTo>
                    <a:lnTo>
                      <a:pt x="38" y="48"/>
                    </a:lnTo>
                    <a:lnTo>
                      <a:pt x="21" y="43"/>
                    </a:lnTo>
                    <a:lnTo>
                      <a:pt x="4" y="37"/>
                    </a:lnTo>
                    <a:lnTo>
                      <a:pt x="1" y="35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5" y="18"/>
                    </a:lnTo>
                    <a:lnTo>
                      <a:pt x="11" y="9"/>
                    </a:lnTo>
                    <a:lnTo>
                      <a:pt x="18" y="1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31"/>
              <p:cNvSpPr>
                <a:spLocks/>
              </p:cNvSpPr>
              <p:nvPr/>
            </p:nvSpPr>
            <p:spPr bwMode="auto">
              <a:xfrm>
                <a:off x="5332810" y="2759499"/>
                <a:ext cx="13312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5" y="1"/>
                    </a:lnTo>
                    <a:lnTo>
                      <a:pt x="4" y="2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32"/>
              <p:cNvSpPr>
                <a:spLocks/>
              </p:cNvSpPr>
              <p:nvPr/>
            </p:nvSpPr>
            <p:spPr bwMode="auto">
              <a:xfrm>
                <a:off x="5284891" y="2738201"/>
                <a:ext cx="47919" cy="2129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4" y="0"/>
                  </a:cxn>
                  <a:cxn ang="0">
                    <a:pos x="8" y="1"/>
                  </a:cxn>
                  <a:cxn ang="0">
                    <a:pos x="12" y="2"/>
                  </a:cxn>
                  <a:cxn ang="0">
                    <a:pos x="15" y="3"/>
                  </a:cxn>
                  <a:cxn ang="0">
                    <a:pos x="16" y="3"/>
                  </a:cxn>
                  <a:cxn ang="0">
                    <a:pos x="17" y="4"/>
                  </a:cxn>
                  <a:cxn ang="0">
                    <a:pos x="18" y="8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8" h="8">
                    <a:moveTo>
                      <a:pt x="1" y="0"/>
                    </a:moveTo>
                    <a:lnTo>
                      <a:pt x="4" y="0"/>
                    </a:lnTo>
                    <a:lnTo>
                      <a:pt x="8" y="1"/>
                    </a:lnTo>
                    <a:lnTo>
                      <a:pt x="12" y="2"/>
                    </a:lnTo>
                    <a:lnTo>
                      <a:pt x="15" y="3"/>
                    </a:lnTo>
                    <a:lnTo>
                      <a:pt x="16" y="3"/>
                    </a:lnTo>
                    <a:lnTo>
                      <a:pt x="17" y="4"/>
                    </a:lnTo>
                    <a:lnTo>
                      <a:pt x="18" y="8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33"/>
              <p:cNvSpPr>
                <a:spLocks noEditPoints="1"/>
              </p:cNvSpPr>
              <p:nvPr/>
            </p:nvSpPr>
            <p:spPr bwMode="auto">
              <a:xfrm>
                <a:off x="5974391" y="2354850"/>
                <a:ext cx="141096" cy="103825"/>
              </a:xfrm>
              <a:custGeom>
                <a:avLst/>
                <a:gdLst/>
                <a:ahLst/>
                <a:cxnLst>
                  <a:cxn ang="0">
                    <a:pos x="22" y="26"/>
                  </a:cxn>
                  <a:cxn ang="0">
                    <a:pos x="23" y="26"/>
                  </a:cxn>
                  <a:cxn ang="0">
                    <a:pos x="22" y="2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10" y="1"/>
                  </a:cxn>
                  <a:cxn ang="0">
                    <a:pos x="12" y="1"/>
                  </a:cxn>
                  <a:cxn ang="0">
                    <a:pos x="13" y="1"/>
                  </a:cxn>
                  <a:cxn ang="0">
                    <a:pos x="14" y="2"/>
                  </a:cxn>
                  <a:cxn ang="0">
                    <a:pos x="21" y="4"/>
                  </a:cxn>
                  <a:cxn ang="0">
                    <a:pos x="28" y="6"/>
                  </a:cxn>
                  <a:cxn ang="0">
                    <a:pos x="35" y="9"/>
                  </a:cxn>
                  <a:cxn ang="0">
                    <a:pos x="41" y="14"/>
                  </a:cxn>
                  <a:cxn ang="0">
                    <a:pos x="41" y="15"/>
                  </a:cxn>
                  <a:cxn ang="0">
                    <a:pos x="41" y="16"/>
                  </a:cxn>
                  <a:cxn ang="0">
                    <a:pos x="41" y="17"/>
                  </a:cxn>
                  <a:cxn ang="0">
                    <a:pos x="42" y="19"/>
                  </a:cxn>
                  <a:cxn ang="0">
                    <a:pos x="47" y="22"/>
                  </a:cxn>
                  <a:cxn ang="0">
                    <a:pos x="48" y="24"/>
                  </a:cxn>
                  <a:cxn ang="0">
                    <a:pos x="50" y="26"/>
                  </a:cxn>
                  <a:cxn ang="0">
                    <a:pos x="52" y="29"/>
                  </a:cxn>
                  <a:cxn ang="0">
                    <a:pos x="53" y="31"/>
                  </a:cxn>
                  <a:cxn ang="0">
                    <a:pos x="53" y="33"/>
                  </a:cxn>
                  <a:cxn ang="0">
                    <a:pos x="51" y="36"/>
                  </a:cxn>
                  <a:cxn ang="0">
                    <a:pos x="48" y="37"/>
                  </a:cxn>
                  <a:cxn ang="0">
                    <a:pos x="43" y="39"/>
                  </a:cxn>
                  <a:cxn ang="0">
                    <a:pos x="28" y="39"/>
                  </a:cxn>
                  <a:cxn ang="0">
                    <a:pos x="24" y="37"/>
                  </a:cxn>
                  <a:cxn ang="0">
                    <a:pos x="22" y="35"/>
                  </a:cxn>
                  <a:cxn ang="0">
                    <a:pos x="21" y="33"/>
                  </a:cxn>
                  <a:cxn ang="0">
                    <a:pos x="21" y="30"/>
                  </a:cxn>
                  <a:cxn ang="0">
                    <a:pos x="20" y="27"/>
                  </a:cxn>
                  <a:cxn ang="0">
                    <a:pos x="18" y="26"/>
                  </a:cxn>
                  <a:cxn ang="0">
                    <a:pos x="17" y="26"/>
                  </a:cxn>
                  <a:cxn ang="0">
                    <a:pos x="15" y="29"/>
                  </a:cxn>
                  <a:cxn ang="0">
                    <a:pos x="15" y="30"/>
                  </a:cxn>
                  <a:cxn ang="0">
                    <a:pos x="14" y="32"/>
                  </a:cxn>
                  <a:cxn ang="0">
                    <a:pos x="14" y="33"/>
                  </a:cxn>
                  <a:cxn ang="0">
                    <a:pos x="13" y="33"/>
                  </a:cxn>
                  <a:cxn ang="0">
                    <a:pos x="7" y="30"/>
                  </a:cxn>
                  <a:cxn ang="0">
                    <a:pos x="3" y="28"/>
                  </a:cxn>
                  <a:cxn ang="0">
                    <a:pos x="1" y="24"/>
                  </a:cxn>
                  <a:cxn ang="0">
                    <a:pos x="0" y="21"/>
                  </a:cxn>
                  <a:cxn ang="0">
                    <a:pos x="1" y="20"/>
                  </a:cxn>
                  <a:cxn ang="0">
                    <a:pos x="5" y="19"/>
                  </a:cxn>
                  <a:cxn ang="0">
                    <a:pos x="10" y="19"/>
                  </a:cxn>
                  <a:cxn ang="0">
                    <a:pos x="14" y="21"/>
                  </a:cxn>
                  <a:cxn ang="0">
                    <a:pos x="19" y="24"/>
                  </a:cxn>
                  <a:cxn ang="0">
                    <a:pos x="21" y="25"/>
                  </a:cxn>
                  <a:cxn ang="0">
                    <a:pos x="20" y="24"/>
                  </a:cxn>
                  <a:cxn ang="0">
                    <a:pos x="19" y="23"/>
                  </a:cxn>
                  <a:cxn ang="0">
                    <a:pos x="18" y="22"/>
                  </a:cxn>
                  <a:cxn ang="0">
                    <a:pos x="17" y="22"/>
                  </a:cxn>
                  <a:cxn ang="0">
                    <a:pos x="20" y="22"/>
                  </a:cxn>
                  <a:cxn ang="0">
                    <a:pos x="20" y="21"/>
                  </a:cxn>
                  <a:cxn ang="0">
                    <a:pos x="16" y="16"/>
                  </a:cxn>
                  <a:cxn ang="0">
                    <a:pos x="13" y="11"/>
                  </a:cxn>
                  <a:cxn ang="0">
                    <a:pos x="9" y="6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8" y="0"/>
                  </a:cxn>
                </a:cxnLst>
                <a:rect l="0" t="0" r="r" b="b"/>
                <a:pathLst>
                  <a:path w="53" h="39">
                    <a:moveTo>
                      <a:pt x="22" y="26"/>
                    </a:moveTo>
                    <a:lnTo>
                      <a:pt x="23" y="26"/>
                    </a:lnTo>
                    <a:lnTo>
                      <a:pt x="22" y="26"/>
                    </a:lnTo>
                    <a:close/>
                    <a:moveTo>
                      <a:pt x="8" y="0"/>
                    </a:moveTo>
                    <a:lnTo>
                      <a:pt x="8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2"/>
                    </a:lnTo>
                    <a:lnTo>
                      <a:pt x="21" y="4"/>
                    </a:lnTo>
                    <a:lnTo>
                      <a:pt x="28" y="6"/>
                    </a:lnTo>
                    <a:lnTo>
                      <a:pt x="35" y="9"/>
                    </a:lnTo>
                    <a:lnTo>
                      <a:pt x="41" y="14"/>
                    </a:lnTo>
                    <a:lnTo>
                      <a:pt x="41" y="15"/>
                    </a:lnTo>
                    <a:lnTo>
                      <a:pt x="41" y="16"/>
                    </a:lnTo>
                    <a:lnTo>
                      <a:pt x="41" y="17"/>
                    </a:lnTo>
                    <a:lnTo>
                      <a:pt x="42" y="19"/>
                    </a:lnTo>
                    <a:lnTo>
                      <a:pt x="47" y="22"/>
                    </a:lnTo>
                    <a:lnTo>
                      <a:pt x="48" y="24"/>
                    </a:lnTo>
                    <a:lnTo>
                      <a:pt x="50" y="26"/>
                    </a:lnTo>
                    <a:lnTo>
                      <a:pt x="52" y="29"/>
                    </a:lnTo>
                    <a:lnTo>
                      <a:pt x="53" y="31"/>
                    </a:lnTo>
                    <a:lnTo>
                      <a:pt x="53" y="33"/>
                    </a:lnTo>
                    <a:lnTo>
                      <a:pt x="51" y="36"/>
                    </a:lnTo>
                    <a:lnTo>
                      <a:pt x="48" y="37"/>
                    </a:lnTo>
                    <a:lnTo>
                      <a:pt x="43" y="39"/>
                    </a:lnTo>
                    <a:lnTo>
                      <a:pt x="28" y="39"/>
                    </a:lnTo>
                    <a:lnTo>
                      <a:pt x="24" y="37"/>
                    </a:lnTo>
                    <a:lnTo>
                      <a:pt x="22" y="35"/>
                    </a:lnTo>
                    <a:lnTo>
                      <a:pt x="21" y="33"/>
                    </a:lnTo>
                    <a:lnTo>
                      <a:pt x="21" y="30"/>
                    </a:lnTo>
                    <a:lnTo>
                      <a:pt x="20" y="27"/>
                    </a:lnTo>
                    <a:lnTo>
                      <a:pt x="18" y="26"/>
                    </a:lnTo>
                    <a:lnTo>
                      <a:pt x="17" y="26"/>
                    </a:lnTo>
                    <a:lnTo>
                      <a:pt x="15" y="29"/>
                    </a:lnTo>
                    <a:lnTo>
                      <a:pt x="15" y="30"/>
                    </a:lnTo>
                    <a:lnTo>
                      <a:pt x="14" y="32"/>
                    </a:lnTo>
                    <a:lnTo>
                      <a:pt x="14" y="33"/>
                    </a:lnTo>
                    <a:lnTo>
                      <a:pt x="13" y="33"/>
                    </a:lnTo>
                    <a:lnTo>
                      <a:pt x="7" y="30"/>
                    </a:lnTo>
                    <a:lnTo>
                      <a:pt x="3" y="28"/>
                    </a:lnTo>
                    <a:lnTo>
                      <a:pt x="1" y="24"/>
                    </a:lnTo>
                    <a:lnTo>
                      <a:pt x="0" y="21"/>
                    </a:lnTo>
                    <a:lnTo>
                      <a:pt x="1" y="20"/>
                    </a:lnTo>
                    <a:lnTo>
                      <a:pt x="5" y="19"/>
                    </a:lnTo>
                    <a:lnTo>
                      <a:pt x="10" y="19"/>
                    </a:lnTo>
                    <a:lnTo>
                      <a:pt x="14" y="21"/>
                    </a:lnTo>
                    <a:lnTo>
                      <a:pt x="19" y="24"/>
                    </a:lnTo>
                    <a:lnTo>
                      <a:pt x="21" y="25"/>
                    </a:lnTo>
                    <a:lnTo>
                      <a:pt x="20" y="24"/>
                    </a:lnTo>
                    <a:lnTo>
                      <a:pt x="19" y="23"/>
                    </a:lnTo>
                    <a:lnTo>
                      <a:pt x="18" y="22"/>
                    </a:lnTo>
                    <a:lnTo>
                      <a:pt x="17" y="22"/>
                    </a:lnTo>
                    <a:lnTo>
                      <a:pt x="20" y="22"/>
                    </a:lnTo>
                    <a:lnTo>
                      <a:pt x="20" y="21"/>
                    </a:lnTo>
                    <a:lnTo>
                      <a:pt x="16" y="16"/>
                    </a:lnTo>
                    <a:lnTo>
                      <a:pt x="13" y="11"/>
                    </a:lnTo>
                    <a:lnTo>
                      <a:pt x="9" y="6"/>
                    </a:lnTo>
                    <a:lnTo>
                      <a:pt x="7" y="1"/>
                    </a:lnTo>
                    <a:lnTo>
                      <a:pt x="7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34"/>
              <p:cNvSpPr>
                <a:spLocks/>
              </p:cNvSpPr>
              <p:nvPr/>
            </p:nvSpPr>
            <p:spPr bwMode="auto">
              <a:xfrm>
                <a:off x="5090552" y="2754174"/>
                <a:ext cx="146420" cy="9850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7" y="0"/>
                  </a:cxn>
                  <a:cxn ang="0">
                    <a:pos x="20" y="2"/>
                  </a:cxn>
                  <a:cxn ang="0">
                    <a:pos x="25" y="4"/>
                  </a:cxn>
                  <a:cxn ang="0">
                    <a:pos x="28" y="6"/>
                  </a:cxn>
                  <a:cxn ang="0">
                    <a:pos x="31" y="7"/>
                  </a:cxn>
                  <a:cxn ang="0">
                    <a:pos x="32" y="8"/>
                  </a:cxn>
                  <a:cxn ang="0">
                    <a:pos x="38" y="15"/>
                  </a:cxn>
                  <a:cxn ang="0">
                    <a:pos x="44" y="21"/>
                  </a:cxn>
                  <a:cxn ang="0">
                    <a:pos x="46" y="23"/>
                  </a:cxn>
                  <a:cxn ang="0">
                    <a:pos x="50" y="24"/>
                  </a:cxn>
                  <a:cxn ang="0">
                    <a:pos x="53" y="25"/>
                  </a:cxn>
                  <a:cxn ang="0">
                    <a:pos x="55" y="27"/>
                  </a:cxn>
                  <a:cxn ang="0">
                    <a:pos x="55" y="29"/>
                  </a:cxn>
                  <a:cxn ang="0">
                    <a:pos x="53" y="30"/>
                  </a:cxn>
                  <a:cxn ang="0">
                    <a:pos x="51" y="30"/>
                  </a:cxn>
                  <a:cxn ang="0">
                    <a:pos x="47" y="29"/>
                  </a:cxn>
                  <a:cxn ang="0">
                    <a:pos x="43" y="28"/>
                  </a:cxn>
                  <a:cxn ang="0">
                    <a:pos x="39" y="26"/>
                  </a:cxn>
                  <a:cxn ang="0">
                    <a:pos x="37" y="24"/>
                  </a:cxn>
                  <a:cxn ang="0">
                    <a:pos x="34" y="23"/>
                  </a:cxn>
                  <a:cxn ang="0">
                    <a:pos x="34" y="21"/>
                  </a:cxn>
                  <a:cxn ang="0">
                    <a:pos x="35" y="20"/>
                  </a:cxn>
                  <a:cxn ang="0">
                    <a:pos x="35" y="19"/>
                  </a:cxn>
                  <a:cxn ang="0">
                    <a:pos x="34" y="19"/>
                  </a:cxn>
                  <a:cxn ang="0">
                    <a:pos x="31" y="23"/>
                  </a:cxn>
                  <a:cxn ang="0">
                    <a:pos x="29" y="28"/>
                  </a:cxn>
                  <a:cxn ang="0">
                    <a:pos x="26" y="32"/>
                  </a:cxn>
                  <a:cxn ang="0">
                    <a:pos x="23" y="35"/>
                  </a:cxn>
                  <a:cxn ang="0">
                    <a:pos x="19" y="37"/>
                  </a:cxn>
                  <a:cxn ang="0">
                    <a:pos x="17" y="37"/>
                  </a:cxn>
                  <a:cxn ang="0">
                    <a:pos x="16" y="35"/>
                  </a:cxn>
                  <a:cxn ang="0">
                    <a:pos x="15" y="32"/>
                  </a:cxn>
                  <a:cxn ang="0">
                    <a:pos x="14" y="29"/>
                  </a:cxn>
                  <a:cxn ang="0">
                    <a:pos x="13" y="28"/>
                  </a:cxn>
                  <a:cxn ang="0">
                    <a:pos x="10" y="28"/>
                  </a:cxn>
                  <a:cxn ang="0">
                    <a:pos x="5" y="31"/>
                  </a:cxn>
                  <a:cxn ang="0">
                    <a:pos x="2" y="32"/>
                  </a:cxn>
                  <a:cxn ang="0">
                    <a:pos x="0" y="31"/>
                  </a:cxn>
                  <a:cxn ang="0">
                    <a:pos x="0" y="30"/>
                  </a:cxn>
                  <a:cxn ang="0">
                    <a:pos x="4" y="26"/>
                  </a:cxn>
                  <a:cxn ang="0">
                    <a:pos x="6" y="24"/>
                  </a:cxn>
                  <a:cxn ang="0">
                    <a:pos x="8" y="22"/>
                  </a:cxn>
                  <a:cxn ang="0">
                    <a:pos x="8" y="21"/>
                  </a:cxn>
                  <a:cxn ang="0">
                    <a:pos x="8" y="20"/>
                  </a:cxn>
                  <a:cxn ang="0">
                    <a:pos x="6" y="19"/>
                  </a:cxn>
                  <a:cxn ang="0">
                    <a:pos x="5" y="18"/>
                  </a:cxn>
                  <a:cxn ang="0">
                    <a:pos x="4" y="16"/>
                  </a:cxn>
                  <a:cxn ang="0">
                    <a:pos x="4" y="15"/>
                  </a:cxn>
                  <a:cxn ang="0">
                    <a:pos x="8" y="11"/>
                  </a:cxn>
                  <a:cxn ang="0">
                    <a:pos x="12" y="8"/>
                  </a:cxn>
                  <a:cxn ang="0">
                    <a:pos x="15" y="5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6" y="1"/>
                  </a:cxn>
                  <a:cxn ang="0">
                    <a:pos x="16" y="0"/>
                  </a:cxn>
                </a:cxnLst>
                <a:rect l="0" t="0" r="r" b="b"/>
                <a:pathLst>
                  <a:path w="55" h="37">
                    <a:moveTo>
                      <a:pt x="16" y="0"/>
                    </a:moveTo>
                    <a:lnTo>
                      <a:pt x="17" y="0"/>
                    </a:lnTo>
                    <a:lnTo>
                      <a:pt x="20" y="2"/>
                    </a:lnTo>
                    <a:lnTo>
                      <a:pt x="25" y="4"/>
                    </a:lnTo>
                    <a:lnTo>
                      <a:pt x="28" y="6"/>
                    </a:lnTo>
                    <a:lnTo>
                      <a:pt x="31" y="7"/>
                    </a:lnTo>
                    <a:lnTo>
                      <a:pt x="32" y="8"/>
                    </a:lnTo>
                    <a:lnTo>
                      <a:pt x="38" y="15"/>
                    </a:lnTo>
                    <a:lnTo>
                      <a:pt x="44" y="21"/>
                    </a:lnTo>
                    <a:lnTo>
                      <a:pt x="46" y="23"/>
                    </a:lnTo>
                    <a:lnTo>
                      <a:pt x="50" y="24"/>
                    </a:lnTo>
                    <a:lnTo>
                      <a:pt x="53" y="25"/>
                    </a:lnTo>
                    <a:lnTo>
                      <a:pt x="55" y="27"/>
                    </a:lnTo>
                    <a:lnTo>
                      <a:pt x="55" y="29"/>
                    </a:lnTo>
                    <a:lnTo>
                      <a:pt x="53" y="30"/>
                    </a:lnTo>
                    <a:lnTo>
                      <a:pt x="51" y="30"/>
                    </a:lnTo>
                    <a:lnTo>
                      <a:pt x="47" y="29"/>
                    </a:lnTo>
                    <a:lnTo>
                      <a:pt x="43" y="28"/>
                    </a:lnTo>
                    <a:lnTo>
                      <a:pt x="39" y="26"/>
                    </a:lnTo>
                    <a:lnTo>
                      <a:pt x="37" y="24"/>
                    </a:lnTo>
                    <a:lnTo>
                      <a:pt x="34" y="23"/>
                    </a:lnTo>
                    <a:lnTo>
                      <a:pt x="34" y="21"/>
                    </a:lnTo>
                    <a:lnTo>
                      <a:pt x="35" y="20"/>
                    </a:lnTo>
                    <a:lnTo>
                      <a:pt x="35" y="19"/>
                    </a:lnTo>
                    <a:lnTo>
                      <a:pt x="34" y="19"/>
                    </a:lnTo>
                    <a:lnTo>
                      <a:pt x="31" y="23"/>
                    </a:lnTo>
                    <a:lnTo>
                      <a:pt x="29" y="28"/>
                    </a:lnTo>
                    <a:lnTo>
                      <a:pt x="26" y="32"/>
                    </a:lnTo>
                    <a:lnTo>
                      <a:pt x="23" y="35"/>
                    </a:lnTo>
                    <a:lnTo>
                      <a:pt x="19" y="37"/>
                    </a:lnTo>
                    <a:lnTo>
                      <a:pt x="17" y="37"/>
                    </a:lnTo>
                    <a:lnTo>
                      <a:pt x="16" y="35"/>
                    </a:lnTo>
                    <a:lnTo>
                      <a:pt x="15" y="32"/>
                    </a:lnTo>
                    <a:lnTo>
                      <a:pt x="14" y="29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5" y="31"/>
                    </a:lnTo>
                    <a:lnTo>
                      <a:pt x="2" y="32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4" y="26"/>
                    </a:lnTo>
                    <a:lnTo>
                      <a:pt x="6" y="24"/>
                    </a:lnTo>
                    <a:lnTo>
                      <a:pt x="8" y="22"/>
                    </a:lnTo>
                    <a:lnTo>
                      <a:pt x="8" y="21"/>
                    </a:lnTo>
                    <a:lnTo>
                      <a:pt x="8" y="20"/>
                    </a:lnTo>
                    <a:lnTo>
                      <a:pt x="6" y="19"/>
                    </a:lnTo>
                    <a:lnTo>
                      <a:pt x="5" y="18"/>
                    </a:lnTo>
                    <a:lnTo>
                      <a:pt x="4" y="16"/>
                    </a:lnTo>
                    <a:lnTo>
                      <a:pt x="4" y="15"/>
                    </a:lnTo>
                    <a:lnTo>
                      <a:pt x="8" y="11"/>
                    </a:lnTo>
                    <a:lnTo>
                      <a:pt x="12" y="8"/>
                    </a:lnTo>
                    <a:lnTo>
                      <a:pt x="15" y="5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35"/>
              <p:cNvSpPr>
                <a:spLocks/>
              </p:cNvSpPr>
              <p:nvPr/>
            </p:nvSpPr>
            <p:spPr bwMode="auto">
              <a:xfrm>
                <a:off x="5314174" y="2812742"/>
                <a:ext cx="21297" cy="53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5" y="1"/>
                  </a:cxn>
                  <a:cxn ang="0">
                    <a:pos x="6" y="1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8" h="2">
                    <a:moveTo>
                      <a:pt x="1" y="0"/>
                    </a:move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36"/>
              <p:cNvSpPr>
                <a:spLocks/>
              </p:cNvSpPr>
              <p:nvPr/>
            </p:nvSpPr>
            <p:spPr bwMode="auto">
              <a:xfrm>
                <a:off x="3852646" y="2929877"/>
                <a:ext cx="31946" cy="6123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9" y="0"/>
                  </a:cxn>
                  <a:cxn ang="0">
                    <a:pos x="11" y="1"/>
                  </a:cxn>
                  <a:cxn ang="0">
                    <a:pos x="12" y="1"/>
                  </a:cxn>
                  <a:cxn ang="0">
                    <a:pos x="7" y="12"/>
                  </a:cxn>
                  <a:cxn ang="0">
                    <a:pos x="1" y="22"/>
                  </a:cxn>
                  <a:cxn ang="0">
                    <a:pos x="0" y="23"/>
                  </a:cxn>
                  <a:cxn ang="0">
                    <a:pos x="0" y="21"/>
                  </a:cxn>
                  <a:cxn ang="0">
                    <a:pos x="1" y="20"/>
                  </a:cxn>
                  <a:cxn ang="0">
                    <a:pos x="1" y="19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4" y="11"/>
                  </a:cxn>
                  <a:cxn ang="0">
                    <a:pos x="5" y="6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12" h="23">
                    <a:moveTo>
                      <a:pt x="8" y="0"/>
                    </a:moveTo>
                    <a:lnTo>
                      <a:pt x="9" y="0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7" y="12"/>
                    </a:lnTo>
                    <a:lnTo>
                      <a:pt x="1" y="22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1" y="20"/>
                    </a:lnTo>
                    <a:lnTo>
                      <a:pt x="1" y="19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5" y="6"/>
                    </a:lnTo>
                    <a:lnTo>
                      <a:pt x="7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37"/>
              <p:cNvSpPr>
                <a:spLocks/>
              </p:cNvSpPr>
              <p:nvPr/>
            </p:nvSpPr>
            <p:spPr bwMode="auto">
              <a:xfrm>
                <a:off x="6381703" y="2503931"/>
                <a:ext cx="10649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38"/>
              <p:cNvSpPr>
                <a:spLocks/>
              </p:cNvSpPr>
              <p:nvPr/>
            </p:nvSpPr>
            <p:spPr bwMode="auto">
              <a:xfrm>
                <a:off x="6376378" y="2498606"/>
                <a:ext cx="5324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1" y="1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39"/>
              <p:cNvSpPr>
                <a:spLocks noEditPoints="1"/>
              </p:cNvSpPr>
              <p:nvPr/>
            </p:nvSpPr>
            <p:spPr bwMode="auto">
              <a:xfrm>
                <a:off x="3863294" y="2991106"/>
                <a:ext cx="21297" cy="82528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4" y="17"/>
                  </a:cxn>
                  <a:cxn ang="0">
                    <a:pos x="5" y="18"/>
                  </a:cxn>
                  <a:cxn ang="0">
                    <a:pos x="8" y="21"/>
                  </a:cxn>
                  <a:cxn ang="0">
                    <a:pos x="8" y="22"/>
                  </a:cxn>
                  <a:cxn ang="0">
                    <a:pos x="7" y="25"/>
                  </a:cxn>
                  <a:cxn ang="0">
                    <a:pos x="6" y="28"/>
                  </a:cxn>
                  <a:cxn ang="0">
                    <a:pos x="4" y="31"/>
                  </a:cxn>
                  <a:cxn ang="0">
                    <a:pos x="2" y="31"/>
                  </a:cxn>
                  <a:cxn ang="0">
                    <a:pos x="0" y="30"/>
                  </a:cxn>
                  <a:cxn ang="0">
                    <a:pos x="0" y="28"/>
                  </a:cxn>
                  <a:cxn ang="0">
                    <a:pos x="1" y="25"/>
                  </a:cxn>
                  <a:cxn ang="0">
                    <a:pos x="3" y="20"/>
                  </a:cxn>
                  <a:cxn ang="0">
                    <a:pos x="4" y="15"/>
                  </a:cxn>
                  <a:cxn ang="0">
                    <a:pos x="5" y="11"/>
                  </a:cxn>
                  <a:cxn ang="0">
                    <a:pos x="6" y="2"/>
                  </a:cxn>
                  <a:cxn ang="0">
                    <a:pos x="6" y="5"/>
                  </a:cxn>
                  <a:cxn ang="0">
                    <a:pos x="5" y="11"/>
                  </a:cxn>
                  <a:cxn ang="0">
                    <a:pos x="5" y="8"/>
                  </a:cxn>
                  <a:cxn ang="0">
                    <a:pos x="6" y="2"/>
                  </a:cxn>
                  <a:cxn ang="0">
                    <a:pos x="7" y="0"/>
                  </a:cxn>
                  <a:cxn ang="0">
                    <a:pos x="6" y="2"/>
                  </a:cxn>
                  <a:cxn ang="0">
                    <a:pos x="6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31">
                    <a:moveTo>
                      <a:pt x="5" y="11"/>
                    </a:moveTo>
                    <a:lnTo>
                      <a:pt x="4" y="17"/>
                    </a:lnTo>
                    <a:lnTo>
                      <a:pt x="5" y="18"/>
                    </a:lnTo>
                    <a:lnTo>
                      <a:pt x="8" y="21"/>
                    </a:lnTo>
                    <a:lnTo>
                      <a:pt x="8" y="22"/>
                    </a:lnTo>
                    <a:lnTo>
                      <a:pt x="7" y="25"/>
                    </a:lnTo>
                    <a:lnTo>
                      <a:pt x="6" y="28"/>
                    </a:lnTo>
                    <a:lnTo>
                      <a:pt x="4" y="31"/>
                    </a:lnTo>
                    <a:lnTo>
                      <a:pt x="2" y="31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3" y="20"/>
                    </a:lnTo>
                    <a:lnTo>
                      <a:pt x="4" y="15"/>
                    </a:lnTo>
                    <a:lnTo>
                      <a:pt x="5" y="11"/>
                    </a:lnTo>
                    <a:close/>
                    <a:moveTo>
                      <a:pt x="6" y="2"/>
                    </a:moveTo>
                    <a:lnTo>
                      <a:pt x="6" y="5"/>
                    </a:lnTo>
                    <a:lnTo>
                      <a:pt x="5" y="11"/>
                    </a:lnTo>
                    <a:lnTo>
                      <a:pt x="5" y="8"/>
                    </a:lnTo>
                    <a:lnTo>
                      <a:pt x="6" y="2"/>
                    </a:lnTo>
                    <a:close/>
                    <a:moveTo>
                      <a:pt x="7" y="0"/>
                    </a:moveTo>
                    <a:lnTo>
                      <a:pt x="6" y="2"/>
                    </a:lnTo>
                    <a:lnTo>
                      <a:pt x="6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40"/>
              <p:cNvSpPr>
                <a:spLocks/>
              </p:cNvSpPr>
              <p:nvPr/>
            </p:nvSpPr>
            <p:spPr bwMode="auto">
              <a:xfrm>
                <a:off x="6392351" y="2503931"/>
                <a:ext cx="31946" cy="239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6" y="5"/>
                  </a:cxn>
                  <a:cxn ang="0">
                    <a:pos x="8" y="6"/>
                  </a:cxn>
                  <a:cxn ang="0">
                    <a:pos x="9" y="6"/>
                  </a:cxn>
                  <a:cxn ang="0">
                    <a:pos x="12" y="9"/>
                  </a:cxn>
                  <a:cxn ang="0">
                    <a:pos x="7" y="6"/>
                  </a:cxn>
                  <a:cxn ang="0">
                    <a:pos x="2" y="2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2" y="1"/>
                    </a:lnTo>
                    <a:lnTo>
                      <a:pt x="5" y="3"/>
                    </a:lnTo>
                    <a:lnTo>
                      <a:pt x="6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9" y="6"/>
                    </a:lnTo>
                    <a:lnTo>
                      <a:pt x="12" y="9"/>
                    </a:lnTo>
                    <a:lnTo>
                      <a:pt x="7" y="6"/>
                    </a:lnTo>
                    <a:lnTo>
                      <a:pt x="2" y="2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41"/>
              <p:cNvSpPr>
                <a:spLocks/>
              </p:cNvSpPr>
              <p:nvPr/>
            </p:nvSpPr>
            <p:spPr bwMode="auto">
              <a:xfrm>
                <a:off x="6301838" y="2434715"/>
                <a:ext cx="274204" cy="20764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1" y="1"/>
                  </a:cxn>
                  <a:cxn ang="0">
                    <a:pos x="25" y="12"/>
                  </a:cxn>
                  <a:cxn ang="0">
                    <a:pos x="30" y="18"/>
                  </a:cxn>
                  <a:cxn ang="0">
                    <a:pos x="34" y="21"/>
                  </a:cxn>
                  <a:cxn ang="0">
                    <a:pos x="33" y="20"/>
                  </a:cxn>
                  <a:cxn ang="0">
                    <a:pos x="33" y="18"/>
                  </a:cxn>
                  <a:cxn ang="0">
                    <a:pos x="32" y="16"/>
                  </a:cxn>
                  <a:cxn ang="0">
                    <a:pos x="32" y="16"/>
                  </a:cxn>
                  <a:cxn ang="0">
                    <a:pos x="42" y="21"/>
                  </a:cxn>
                  <a:cxn ang="0">
                    <a:pos x="57" y="29"/>
                  </a:cxn>
                  <a:cxn ang="0">
                    <a:pos x="73" y="39"/>
                  </a:cxn>
                  <a:cxn ang="0">
                    <a:pos x="86" y="50"/>
                  </a:cxn>
                  <a:cxn ang="0">
                    <a:pos x="91" y="55"/>
                  </a:cxn>
                  <a:cxn ang="0">
                    <a:pos x="96" y="66"/>
                  </a:cxn>
                  <a:cxn ang="0">
                    <a:pos x="103" y="78"/>
                  </a:cxn>
                  <a:cxn ang="0">
                    <a:pos x="101" y="75"/>
                  </a:cxn>
                  <a:cxn ang="0">
                    <a:pos x="94" y="67"/>
                  </a:cxn>
                  <a:cxn ang="0">
                    <a:pos x="88" y="59"/>
                  </a:cxn>
                  <a:cxn ang="0">
                    <a:pos x="84" y="57"/>
                  </a:cxn>
                  <a:cxn ang="0">
                    <a:pos x="89" y="62"/>
                  </a:cxn>
                  <a:cxn ang="0">
                    <a:pos x="89" y="65"/>
                  </a:cxn>
                  <a:cxn ang="0">
                    <a:pos x="81" y="57"/>
                  </a:cxn>
                  <a:cxn ang="0">
                    <a:pos x="77" y="54"/>
                  </a:cxn>
                  <a:cxn ang="0">
                    <a:pos x="75" y="55"/>
                  </a:cxn>
                  <a:cxn ang="0">
                    <a:pos x="69" y="47"/>
                  </a:cxn>
                  <a:cxn ang="0">
                    <a:pos x="66" y="43"/>
                  </a:cxn>
                  <a:cxn ang="0">
                    <a:pos x="64" y="41"/>
                  </a:cxn>
                  <a:cxn ang="0">
                    <a:pos x="59" y="37"/>
                  </a:cxn>
                  <a:cxn ang="0">
                    <a:pos x="50" y="29"/>
                  </a:cxn>
                  <a:cxn ang="0">
                    <a:pos x="46" y="28"/>
                  </a:cxn>
                  <a:cxn ang="0">
                    <a:pos x="46" y="31"/>
                  </a:cxn>
                  <a:cxn ang="0">
                    <a:pos x="50" y="34"/>
                  </a:cxn>
                  <a:cxn ang="0">
                    <a:pos x="51" y="37"/>
                  </a:cxn>
                  <a:cxn ang="0">
                    <a:pos x="44" y="32"/>
                  </a:cxn>
                  <a:cxn ang="0">
                    <a:pos x="38" y="26"/>
                  </a:cxn>
                  <a:cxn ang="0">
                    <a:pos x="30" y="23"/>
                  </a:cxn>
                  <a:cxn ang="0">
                    <a:pos x="27" y="20"/>
                  </a:cxn>
                  <a:cxn ang="0">
                    <a:pos x="28" y="21"/>
                  </a:cxn>
                  <a:cxn ang="0">
                    <a:pos x="29" y="23"/>
                  </a:cxn>
                  <a:cxn ang="0">
                    <a:pos x="30" y="24"/>
                  </a:cxn>
                  <a:cxn ang="0">
                    <a:pos x="14" y="12"/>
                  </a:cxn>
                  <a:cxn ang="0">
                    <a:pos x="6" y="7"/>
                  </a:cxn>
                  <a:cxn ang="0">
                    <a:pos x="1" y="3"/>
                  </a:cxn>
                  <a:cxn ang="0">
                    <a:pos x="5" y="3"/>
                  </a:cxn>
                  <a:cxn ang="0">
                    <a:pos x="10" y="5"/>
                  </a:cxn>
                  <a:cxn ang="0">
                    <a:pos x="12" y="7"/>
                  </a:cxn>
                  <a:cxn ang="0">
                    <a:pos x="13" y="9"/>
                  </a:cxn>
                  <a:cxn ang="0">
                    <a:pos x="15" y="10"/>
                  </a:cxn>
                  <a:cxn ang="0">
                    <a:pos x="14" y="6"/>
                  </a:cxn>
                  <a:cxn ang="0">
                    <a:pos x="10" y="0"/>
                  </a:cxn>
                </a:cxnLst>
                <a:rect l="0" t="0" r="r" b="b"/>
                <a:pathLst>
                  <a:path w="103" h="78">
                    <a:moveTo>
                      <a:pt x="10" y="0"/>
                    </a:moveTo>
                    <a:lnTo>
                      <a:pt x="10" y="0"/>
                    </a:lnTo>
                    <a:lnTo>
                      <a:pt x="11" y="0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25" y="12"/>
                    </a:lnTo>
                    <a:lnTo>
                      <a:pt x="28" y="15"/>
                    </a:lnTo>
                    <a:lnTo>
                      <a:pt x="30" y="18"/>
                    </a:lnTo>
                    <a:lnTo>
                      <a:pt x="33" y="21"/>
                    </a:lnTo>
                    <a:lnTo>
                      <a:pt x="34" y="21"/>
                    </a:lnTo>
                    <a:lnTo>
                      <a:pt x="34" y="20"/>
                    </a:lnTo>
                    <a:lnTo>
                      <a:pt x="33" y="20"/>
                    </a:lnTo>
                    <a:lnTo>
                      <a:pt x="33" y="19"/>
                    </a:lnTo>
                    <a:lnTo>
                      <a:pt x="33" y="18"/>
                    </a:lnTo>
                    <a:lnTo>
                      <a:pt x="32" y="17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8" y="18"/>
                    </a:lnTo>
                    <a:lnTo>
                      <a:pt x="42" y="21"/>
                    </a:lnTo>
                    <a:lnTo>
                      <a:pt x="47" y="24"/>
                    </a:lnTo>
                    <a:lnTo>
                      <a:pt x="57" y="29"/>
                    </a:lnTo>
                    <a:lnTo>
                      <a:pt x="65" y="33"/>
                    </a:lnTo>
                    <a:lnTo>
                      <a:pt x="73" y="39"/>
                    </a:lnTo>
                    <a:lnTo>
                      <a:pt x="82" y="46"/>
                    </a:lnTo>
                    <a:lnTo>
                      <a:pt x="86" y="50"/>
                    </a:lnTo>
                    <a:lnTo>
                      <a:pt x="90" y="54"/>
                    </a:lnTo>
                    <a:lnTo>
                      <a:pt x="91" y="55"/>
                    </a:lnTo>
                    <a:lnTo>
                      <a:pt x="92" y="60"/>
                    </a:lnTo>
                    <a:lnTo>
                      <a:pt x="96" y="66"/>
                    </a:lnTo>
                    <a:lnTo>
                      <a:pt x="100" y="72"/>
                    </a:lnTo>
                    <a:lnTo>
                      <a:pt x="103" y="78"/>
                    </a:lnTo>
                    <a:lnTo>
                      <a:pt x="102" y="77"/>
                    </a:lnTo>
                    <a:lnTo>
                      <a:pt x="101" y="75"/>
                    </a:lnTo>
                    <a:lnTo>
                      <a:pt x="98" y="71"/>
                    </a:lnTo>
                    <a:lnTo>
                      <a:pt x="94" y="67"/>
                    </a:lnTo>
                    <a:lnTo>
                      <a:pt x="91" y="62"/>
                    </a:lnTo>
                    <a:lnTo>
                      <a:pt x="88" y="59"/>
                    </a:lnTo>
                    <a:lnTo>
                      <a:pt x="85" y="56"/>
                    </a:lnTo>
                    <a:lnTo>
                      <a:pt x="84" y="57"/>
                    </a:lnTo>
                    <a:lnTo>
                      <a:pt x="85" y="59"/>
                    </a:lnTo>
                    <a:lnTo>
                      <a:pt x="89" y="62"/>
                    </a:lnTo>
                    <a:lnTo>
                      <a:pt x="90" y="64"/>
                    </a:lnTo>
                    <a:lnTo>
                      <a:pt x="89" y="65"/>
                    </a:lnTo>
                    <a:lnTo>
                      <a:pt x="86" y="63"/>
                    </a:lnTo>
                    <a:lnTo>
                      <a:pt x="81" y="57"/>
                    </a:lnTo>
                    <a:lnTo>
                      <a:pt x="78" y="54"/>
                    </a:lnTo>
                    <a:lnTo>
                      <a:pt x="77" y="54"/>
                    </a:lnTo>
                    <a:lnTo>
                      <a:pt x="77" y="55"/>
                    </a:lnTo>
                    <a:lnTo>
                      <a:pt x="75" y="55"/>
                    </a:lnTo>
                    <a:lnTo>
                      <a:pt x="71" y="50"/>
                    </a:lnTo>
                    <a:lnTo>
                      <a:pt x="69" y="47"/>
                    </a:lnTo>
                    <a:lnTo>
                      <a:pt x="67" y="45"/>
                    </a:lnTo>
                    <a:lnTo>
                      <a:pt x="66" y="43"/>
                    </a:lnTo>
                    <a:lnTo>
                      <a:pt x="65" y="42"/>
                    </a:lnTo>
                    <a:lnTo>
                      <a:pt x="64" y="41"/>
                    </a:lnTo>
                    <a:lnTo>
                      <a:pt x="62" y="39"/>
                    </a:lnTo>
                    <a:lnTo>
                      <a:pt x="59" y="37"/>
                    </a:lnTo>
                    <a:lnTo>
                      <a:pt x="55" y="34"/>
                    </a:lnTo>
                    <a:lnTo>
                      <a:pt x="50" y="29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5" y="29"/>
                    </a:lnTo>
                    <a:lnTo>
                      <a:pt x="46" y="31"/>
                    </a:lnTo>
                    <a:lnTo>
                      <a:pt x="48" y="33"/>
                    </a:lnTo>
                    <a:lnTo>
                      <a:pt x="50" y="34"/>
                    </a:lnTo>
                    <a:lnTo>
                      <a:pt x="52" y="36"/>
                    </a:lnTo>
                    <a:lnTo>
                      <a:pt x="51" y="37"/>
                    </a:lnTo>
                    <a:lnTo>
                      <a:pt x="48" y="37"/>
                    </a:lnTo>
                    <a:lnTo>
                      <a:pt x="44" y="32"/>
                    </a:lnTo>
                    <a:lnTo>
                      <a:pt x="42" y="29"/>
                    </a:lnTo>
                    <a:lnTo>
                      <a:pt x="38" y="26"/>
                    </a:lnTo>
                    <a:lnTo>
                      <a:pt x="32" y="24"/>
                    </a:lnTo>
                    <a:lnTo>
                      <a:pt x="30" y="23"/>
                    </a:lnTo>
                    <a:lnTo>
                      <a:pt x="28" y="21"/>
                    </a:lnTo>
                    <a:lnTo>
                      <a:pt x="27" y="20"/>
                    </a:lnTo>
                    <a:lnTo>
                      <a:pt x="27" y="20"/>
                    </a:lnTo>
                    <a:lnTo>
                      <a:pt x="28" y="21"/>
                    </a:lnTo>
                    <a:lnTo>
                      <a:pt x="29" y="22"/>
                    </a:lnTo>
                    <a:lnTo>
                      <a:pt x="29" y="23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24" y="20"/>
                    </a:lnTo>
                    <a:lnTo>
                      <a:pt x="14" y="12"/>
                    </a:lnTo>
                    <a:lnTo>
                      <a:pt x="11" y="10"/>
                    </a:lnTo>
                    <a:lnTo>
                      <a:pt x="6" y="7"/>
                    </a:lnTo>
                    <a:lnTo>
                      <a:pt x="3" y="4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5" y="3"/>
                    </a:lnTo>
                    <a:lnTo>
                      <a:pt x="9" y="5"/>
                    </a:lnTo>
                    <a:lnTo>
                      <a:pt x="10" y="5"/>
                    </a:lnTo>
                    <a:lnTo>
                      <a:pt x="11" y="6"/>
                    </a:lnTo>
                    <a:lnTo>
                      <a:pt x="12" y="7"/>
                    </a:lnTo>
                    <a:lnTo>
                      <a:pt x="13" y="8"/>
                    </a:lnTo>
                    <a:lnTo>
                      <a:pt x="13" y="9"/>
                    </a:lnTo>
                    <a:lnTo>
                      <a:pt x="14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4" y="6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42"/>
              <p:cNvSpPr>
                <a:spLocks/>
              </p:cNvSpPr>
              <p:nvPr/>
            </p:nvSpPr>
            <p:spPr bwMode="auto">
              <a:xfrm>
                <a:off x="3812712" y="3100256"/>
                <a:ext cx="47919" cy="3727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8" y="0"/>
                  </a:cxn>
                  <a:cxn ang="0">
                    <a:pos x="10" y="10"/>
                  </a:cxn>
                  <a:cxn ang="0">
                    <a:pos x="6" y="13"/>
                  </a:cxn>
                  <a:cxn ang="0">
                    <a:pos x="5" y="14"/>
                  </a:cxn>
                  <a:cxn ang="0">
                    <a:pos x="2" y="14"/>
                  </a:cxn>
                  <a:cxn ang="0">
                    <a:pos x="0" y="13"/>
                  </a:cxn>
                  <a:cxn ang="0">
                    <a:pos x="0" y="12"/>
                  </a:cxn>
                  <a:cxn ang="0">
                    <a:pos x="0" y="11"/>
                  </a:cxn>
                  <a:cxn ang="0">
                    <a:pos x="3" y="6"/>
                  </a:cxn>
                  <a:cxn ang="0">
                    <a:pos x="8" y="3"/>
                  </a:cxn>
                  <a:cxn ang="0">
                    <a:pos x="12" y="1"/>
                  </a:cxn>
                  <a:cxn ang="0">
                    <a:pos x="13" y="0"/>
                  </a:cxn>
                </a:cxnLst>
                <a:rect l="0" t="0" r="r" b="b"/>
                <a:pathLst>
                  <a:path w="18" h="14">
                    <a:moveTo>
                      <a:pt x="13" y="0"/>
                    </a:moveTo>
                    <a:lnTo>
                      <a:pt x="18" y="0"/>
                    </a:lnTo>
                    <a:lnTo>
                      <a:pt x="10" y="10"/>
                    </a:lnTo>
                    <a:lnTo>
                      <a:pt x="6" y="13"/>
                    </a:lnTo>
                    <a:lnTo>
                      <a:pt x="5" y="14"/>
                    </a:lnTo>
                    <a:lnTo>
                      <a:pt x="2" y="14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3" y="6"/>
                    </a:lnTo>
                    <a:lnTo>
                      <a:pt x="8" y="3"/>
                    </a:lnTo>
                    <a:lnTo>
                      <a:pt x="12" y="1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43"/>
              <p:cNvSpPr>
                <a:spLocks/>
              </p:cNvSpPr>
              <p:nvPr/>
            </p:nvSpPr>
            <p:spPr bwMode="auto">
              <a:xfrm>
                <a:off x="6437607" y="2549187"/>
                <a:ext cx="130447" cy="12778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7" y="3"/>
                  </a:cxn>
                  <a:cxn ang="0">
                    <a:pos x="9" y="5"/>
                  </a:cxn>
                  <a:cxn ang="0">
                    <a:pos x="11" y="6"/>
                  </a:cxn>
                  <a:cxn ang="0">
                    <a:pos x="20" y="13"/>
                  </a:cxn>
                  <a:cxn ang="0">
                    <a:pos x="27" y="18"/>
                  </a:cxn>
                  <a:cxn ang="0">
                    <a:pos x="34" y="25"/>
                  </a:cxn>
                  <a:cxn ang="0">
                    <a:pos x="39" y="32"/>
                  </a:cxn>
                  <a:cxn ang="0">
                    <a:pos x="45" y="41"/>
                  </a:cxn>
                  <a:cxn ang="0">
                    <a:pos x="46" y="43"/>
                  </a:cxn>
                  <a:cxn ang="0">
                    <a:pos x="47" y="44"/>
                  </a:cxn>
                  <a:cxn ang="0">
                    <a:pos x="49" y="47"/>
                  </a:cxn>
                  <a:cxn ang="0">
                    <a:pos x="49" y="47"/>
                  </a:cxn>
                  <a:cxn ang="0">
                    <a:pos x="48" y="48"/>
                  </a:cxn>
                  <a:cxn ang="0">
                    <a:pos x="45" y="48"/>
                  </a:cxn>
                  <a:cxn ang="0">
                    <a:pos x="42" y="46"/>
                  </a:cxn>
                  <a:cxn ang="0">
                    <a:pos x="39" y="43"/>
                  </a:cxn>
                  <a:cxn ang="0">
                    <a:pos x="36" y="39"/>
                  </a:cxn>
                  <a:cxn ang="0">
                    <a:pos x="34" y="35"/>
                  </a:cxn>
                  <a:cxn ang="0">
                    <a:pos x="32" y="31"/>
                  </a:cxn>
                  <a:cxn ang="0">
                    <a:pos x="32" y="30"/>
                  </a:cxn>
                  <a:cxn ang="0">
                    <a:pos x="32" y="31"/>
                  </a:cxn>
                  <a:cxn ang="0">
                    <a:pos x="33" y="32"/>
                  </a:cxn>
                  <a:cxn ang="0">
                    <a:pos x="33" y="33"/>
                  </a:cxn>
                  <a:cxn ang="0">
                    <a:pos x="33" y="34"/>
                  </a:cxn>
                  <a:cxn ang="0">
                    <a:pos x="34" y="36"/>
                  </a:cxn>
                  <a:cxn ang="0">
                    <a:pos x="35" y="37"/>
                  </a:cxn>
                  <a:cxn ang="0">
                    <a:pos x="35" y="37"/>
                  </a:cxn>
                  <a:cxn ang="0">
                    <a:pos x="34" y="37"/>
                  </a:cxn>
                  <a:cxn ang="0">
                    <a:pos x="31" y="33"/>
                  </a:cxn>
                  <a:cxn ang="0">
                    <a:pos x="28" y="29"/>
                  </a:cxn>
                  <a:cxn ang="0">
                    <a:pos x="25" y="26"/>
                  </a:cxn>
                  <a:cxn ang="0">
                    <a:pos x="22" y="25"/>
                  </a:cxn>
                  <a:cxn ang="0">
                    <a:pos x="16" y="23"/>
                  </a:cxn>
                  <a:cxn ang="0">
                    <a:pos x="13" y="21"/>
                  </a:cxn>
                  <a:cxn ang="0">
                    <a:pos x="11" y="18"/>
                  </a:cxn>
                  <a:cxn ang="0">
                    <a:pos x="11" y="16"/>
                  </a:cxn>
                  <a:cxn ang="0">
                    <a:pos x="12" y="16"/>
                  </a:cxn>
                  <a:cxn ang="0">
                    <a:pos x="12" y="15"/>
                  </a:cxn>
                  <a:cxn ang="0">
                    <a:pos x="7" y="9"/>
                  </a:cxn>
                  <a:cxn ang="0">
                    <a:pos x="4" y="6"/>
                  </a:cxn>
                  <a:cxn ang="0">
                    <a:pos x="1" y="4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49" h="48">
                    <a:moveTo>
                      <a:pt x="1" y="0"/>
                    </a:moveTo>
                    <a:lnTo>
                      <a:pt x="2" y="0"/>
                    </a:lnTo>
                    <a:lnTo>
                      <a:pt x="7" y="3"/>
                    </a:lnTo>
                    <a:lnTo>
                      <a:pt x="9" y="5"/>
                    </a:lnTo>
                    <a:lnTo>
                      <a:pt x="11" y="6"/>
                    </a:lnTo>
                    <a:lnTo>
                      <a:pt x="20" y="13"/>
                    </a:lnTo>
                    <a:lnTo>
                      <a:pt x="27" y="18"/>
                    </a:lnTo>
                    <a:lnTo>
                      <a:pt x="34" y="25"/>
                    </a:lnTo>
                    <a:lnTo>
                      <a:pt x="39" y="32"/>
                    </a:lnTo>
                    <a:lnTo>
                      <a:pt x="45" y="41"/>
                    </a:lnTo>
                    <a:lnTo>
                      <a:pt x="46" y="43"/>
                    </a:lnTo>
                    <a:lnTo>
                      <a:pt x="47" y="44"/>
                    </a:lnTo>
                    <a:lnTo>
                      <a:pt x="49" y="47"/>
                    </a:lnTo>
                    <a:lnTo>
                      <a:pt x="49" y="47"/>
                    </a:lnTo>
                    <a:lnTo>
                      <a:pt x="48" y="48"/>
                    </a:lnTo>
                    <a:lnTo>
                      <a:pt x="45" y="48"/>
                    </a:lnTo>
                    <a:lnTo>
                      <a:pt x="42" y="46"/>
                    </a:lnTo>
                    <a:lnTo>
                      <a:pt x="39" y="43"/>
                    </a:lnTo>
                    <a:lnTo>
                      <a:pt x="36" y="39"/>
                    </a:lnTo>
                    <a:lnTo>
                      <a:pt x="34" y="35"/>
                    </a:lnTo>
                    <a:lnTo>
                      <a:pt x="32" y="31"/>
                    </a:lnTo>
                    <a:lnTo>
                      <a:pt x="32" y="30"/>
                    </a:lnTo>
                    <a:lnTo>
                      <a:pt x="32" y="31"/>
                    </a:lnTo>
                    <a:lnTo>
                      <a:pt x="33" y="32"/>
                    </a:lnTo>
                    <a:lnTo>
                      <a:pt x="33" y="33"/>
                    </a:lnTo>
                    <a:lnTo>
                      <a:pt x="33" y="34"/>
                    </a:lnTo>
                    <a:lnTo>
                      <a:pt x="34" y="36"/>
                    </a:lnTo>
                    <a:lnTo>
                      <a:pt x="35" y="37"/>
                    </a:lnTo>
                    <a:lnTo>
                      <a:pt x="35" y="37"/>
                    </a:lnTo>
                    <a:lnTo>
                      <a:pt x="34" y="37"/>
                    </a:lnTo>
                    <a:lnTo>
                      <a:pt x="31" y="33"/>
                    </a:lnTo>
                    <a:lnTo>
                      <a:pt x="28" y="29"/>
                    </a:lnTo>
                    <a:lnTo>
                      <a:pt x="25" y="26"/>
                    </a:lnTo>
                    <a:lnTo>
                      <a:pt x="22" y="25"/>
                    </a:lnTo>
                    <a:lnTo>
                      <a:pt x="16" y="23"/>
                    </a:lnTo>
                    <a:lnTo>
                      <a:pt x="13" y="21"/>
                    </a:lnTo>
                    <a:lnTo>
                      <a:pt x="11" y="18"/>
                    </a:lnTo>
                    <a:lnTo>
                      <a:pt x="11" y="16"/>
                    </a:lnTo>
                    <a:lnTo>
                      <a:pt x="12" y="16"/>
                    </a:lnTo>
                    <a:lnTo>
                      <a:pt x="12" y="15"/>
                    </a:lnTo>
                    <a:lnTo>
                      <a:pt x="7" y="9"/>
                    </a:lnTo>
                    <a:lnTo>
                      <a:pt x="4" y="6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44"/>
              <p:cNvSpPr>
                <a:spLocks/>
              </p:cNvSpPr>
              <p:nvPr/>
            </p:nvSpPr>
            <p:spPr bwMode="auto">
              <a:xfrm>
                <a:off x="3863294" y="3291931"/>
                <a:ext cx="77204" cy="14375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3" y="6"/>
                  </a:cxn>
                  <a:cxn ang="0">
                    <a:pos x="20" y="13"/>
                  </a:cxn>
                  <a:cxn ang="0">
                    <a:pos x="21" y="14"/>
                  </a:cxn>
                  <a:cxn ang="0">
                    <a:pos x="20" y="15"/>
                  </a:cxn>
                  <a:cxn ang="0">
                    <a:pos x="20" y="15"/>
                  </a:cxn>
                  <a:cxn ang="0">
                    <a:pos x="19" y="16"/>
                  </a:cxn>
                  <a:cxn ang="0">
                    <a:pos x="19" y="17"/>
                  </a:cxn>
                  <a:cxn ang="0">
                    <a:pos x="23" y="27"/>
                  </a:cxn>
                  <a:cxn ang="0">
                    <a:pos x="27" y="37"/>
                  </a:cxn>
                  <a:cxn ang="0">
                    <a:pos x="28" y="40"/>
                  </a:cxn>
                  <a:cxn ang="0">
                    <a:pos x="29" y="43"/>
                  </a:cxn>
                  <a:cxn ang="0">
                    <a:pos x="29" y="50"/>
                  </a:cxn>
                  <a:cxn ang="0">
                    <a:pos x="28" y="53"/>
                  </a:cxn>
                  <a:cxn ang="0">
                    <a:pos x="25" y="54"/>
                  </a:cxn>
                  <a:cxn ang="0">
                    <a:pos x="22" y="54"/>
                  </a:cxn>
                  <a:cxn ang="0">
                    <a:pos x="17" y="51"/>
                  </a:cxn>
                  <a:cxn ang="0">
                    <a:pos x="13" y="47"/>
                  </a:cxn>
                  <a:cxn ang="0">
                    <a:pos x="10" y="42"/>
                  </a:cxn>
                  <a:cxn ang="0">
                    <a:pos x="10" y="41"/>
                  </a:cxn>
                  <a:cxn ang="0">
                    <a:pos x="11" y="40"/>
                  </a:cxn>
                  <a:cxn ang="0">
                    <a:pos x="12" y="40"/>
                  </a:cxn>
                  <a:cxn ang="0">
                    <a:pos x="14" y="39"/>
                  </a:cxn>
                  <a:cxn ang="0">
                    <a:pos x="15" y="38"/>
                  </a:cxn>
                  <a:cxn ang="0">
                    <a:pos x="16" y="38"/>
                  </a:cxn>
                  <a:cxn ang="0">
                    <a:pos x="17" y="37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8" y="35"/>
                  </a:cxn>
                  <a:cxn ang="0">
                    <a:pos x="16" y="34"/>
                  </a:cxn>
                  <a:cxn ang="0">
                    <a:pos x="15" y="35"/>
                  </a:cxn>
                  <a:cxn ang="0">
                    <a:pos x="12" y="37"/>
                  </a:cxn>
                  <a:cxn ang="0">
                    <a:pos x="10" y="38"/>
                  </a:cxn>
                  <a:cxn ang="0">
                    <a:pos x="8" y="38"/>
                  </a:cxn>
                  <a:cxn ang="0">
                    <a:pos x="7" y="36"/>
                  </a:cxn>
                  <a:cxn ang="0">
                    <a:pos x="8" y="34"/>
                  </a:cxn>
                  <a:cxn ang="0">
                    <a:pos x="9" y="31"/>
                  </a:cxn>
                  <a:cxn ang="0">
                    <a:pos x="9" y="29"/>
                  </a:cxn>
                  <a:cxn ang="0">
                    <a:pos x="8" y="28"/>
                  </a:cxn>
                  <a:cxn ang="0">
                    <a:pos x="7" y="27"/>
                  </a:cxn>
                  <a:cxn ang="0">
                    <a:pos x="6" y="27"/>
                  </a:cxn>
                  <a:cxn ang="0">
                    <a:pos x="4" y="27"/>
                  </a:cxn>
                  <a:cxn ang="0">
                    <a:pos x="3" y="27"/>
                  </a:cxn>
                  <a:cxn ang="0">
                    <a:pos x="2" y="26"/>
                  </a:cxn>
                  <a:cxn ang="0">
                    <a:pos x="1" y="25"/>
                  </a:cxn>
                  <a:cxn ang="0">
                    <a:pos x="0" y="22"/>
                  </a:cxn>
                  <a:cxn ang="0">
                    <a:pos x="0" y="17"/>
                  </a:cxn>
                  <a:cxn ang="0">
                    <a:pos x="0" y="12"/>
                  </a:cxn>
                  <a:cxn ang="0">
                    <a:pos x="1" y="8"/>
                  </a:cxn>
                  <a:cxn ang="0">
                    <a:pos x="2" y="3"/>
                  </a:cxn>
                  <a:cxn ang="0">
                    <a:pos x="3" y="1"/>
                  </a:cxn>
                  <a:cxn ang="0">
                    <a:pos x="4" y="0"/>
                  </a:cxn>
                </a:cxnLst>
                <a:rect l="0" t="0" r="r" b="b"/>
                <a:pathLst>
                  <a:path w="29" h="54">
                    <a:moveTo>
                      <a:pt x="4" y="0"/>
                    </a:moveTo>
                    <a:lnTo>
                      <a:pt x="13" y="6"/>
                    </a:lnTo>
                    <a:lnTo>
                      <a:pt x="20" y="13"/>
                    </a:lnTo>
                    <a:lnTo>
                      <a:pt x="21" y="14"/>
                    </a:lnTo>
                    <a:lnTo>
                      <a:pt x="20" y="15"/>
                    </a:lnTo>
                    <a:lnTo>
                      <a:pt x="20" y="15"/>
                    </a:lnTo>
                    <a:lnTo>
                      <a:pt x="19" y="16"/>
                    </a:lnTo>
                    <a:lnTo>
                      <a:pt x="19" y="17"/>
                    </a:lnTo>
                    <a:lnTo>
                      <a:pt x="23" y="27"/>
                    </a:lnTo>
                    <a:lnTo>
                      <a:pt x="27" y="37"/>
                    </a:lnTo>
                    <a:lnTo>
                      <a:pt x="28" y="40"/>
                    </a:lnTo>
                    <a:lnTo>
                      <a:pt x="29" y="43"/>
                    </a:lnTo>
                    <a:lnTo>
                      <a:pt x="29" y="50"/>
                    </a:lnTo>
                    <a:lnTo>
                      <a:pt x="28" y="53"/>
                    </a:lnTo>
                    <a:lnTo>
                      <a:pt x="25" y="54"/>
                    </a:lnTo>
                    <a:lnTo>
                      <a:pt x="22" y="54"/>
                    </a:lnTo>
                    <a:lnTo>
                      <a:pt x="17" y="51"/>
                    </a:lnTo>
                    <a:lnTo>
                      <a:pt x="13" y="47"/>
                    </a:lnTo>
                    <a:lnTo>
                      <a:pt x="10" y="42"/>
                    </a:lnTo>
                    <a:lnTo>
                      <a:pt x="10" y="41"/>
                    </a:lnTo>
                    <a:lnTo>
                      <a:pt x="11" y="40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5" y="38"/>
                    </a:lnTo>
                    <a:lnTo>
                      <a:pt x="16" y="38"/>
                    </a:lnTo>
                    <a:lnTo>
                      <a:pt x="17" y="37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35"/>
                    </a:lnTo>
                    <a:lnTo>
                      <a:pt x="16" y="34"/>
                    </a:lnTo>
                    <a:lnTo>
                      <a:pt x="15" y="35"/>
                    </a:lnTo>
                    <a:lnTo>
                      <a:pt x="12" y="37"/>
                    </a:lnTo>
                    <a:lnTo>
                      <a:pt x="10" y="38"/>
                    </a:lnTo>
                    <a:lnTo>
                      <a:pt x="8" y="38"/>
                    </a:lnTo>
                    <a:lnTo>
                      <a:pt x="7" y="36"/>
                    </a:lnTo>
                    <a:lnTo>
                      <a:pt x="8" y="34"/>
                    </a:lnTo>
                    <a:lnTo>
                      <a:pt x="9" y="31"/>
                    </a:lnTo>
                    <a:lnTo>
                      <a:pt x="9" y="29"/>
                    </a:lnTo>
                    <a:lnTo>
                      <a:pt x="8" y="28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7"/>
                    </a:lnTo>
                    <a:lnTo>
                      <a:pt x="3" y="27"/>
                    </a:lnTo>
                    <a:lnTo>
                      <a:pt x="2" y="26"/>
                    </a:lnTo>
                    <a:lnTo>
                      <a:pt x="1" y="25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45"/>
              <p:cNvSpPr>
                <a:spLocks/>
              </p:cNvSpPr>
              <p:nvPr/>
            </p:nvSpPr>
            <p:spPr bwMode="auto">
              <a:xfrm>
                <a:off x="5929135" y="3358485"/>
                <a:ext cx="66555" cy="266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2"/>
                  </a:cxn>
                  <a:cxn ang="0">
                    <a:pos x="16" y="4"/>
                  </a:cxn>
                  <a:cxn ang="0">
                    <a:pos x="24" y="8"/>
                  </a:cxn>
                  <a:cxn ang="0">
                    <a:pos x="25" y="9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3" y="10"/>
                  </a:cxn>
                  <a:cxn ang="0">
                    <a:pos x="19" y="10"/>
                  </a:cxn>
                  <a:cxn ang="0">
                    <a:pos x="16" y="8"/>
                  </a:cxn>
                  <a:cxn ang="0">
                    <a:pos x="8" y="4"/>
                  </a:cxn>
                  <a:cxn ang="0">
                    <a:pos x="4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25" h="10">
                    <a:moveTo>
                      <a:pt x="0" y="0"/>
                    </a:moveTo>
                    <a:lnTo>
                      <a:pt x="9" y="2"/>
                    </a:lnTo>
                    <a:lnTo>
                      <a:pt x="16" y="4"/>
                    </a:lnTo>
                    <a:lnTo>
                      <a:pt x="24" y="8"/>
                    </a:lnTo>
                    <a:lnTo>
                      <a:pt x="25" y="9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3" y="10"/>
                    </a:lnTo>
                    <a:lnTo>
                      <a:pt x="19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4" y="2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46"/>
              <p:cNvSpPr>
                <a:spLocks/>
              </p:cNvSpPr>
              <p:nvPr/>
            </p:nvSpPr>
            <p:spPr bwMode="auto">
              <a:xfrm>
                <a:off x="6240607" y="3299917"/>
                <a:ext cx="34609" cy="1091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5" y="9"/>
                  </a:cxn>
                  <a:cxn ang="0">
                    <a:pos x="7" y="16"/>
                  </a:cxn>
                  <a:cxn ang="0">
                    <a:pos x="10" y="25"/>
                  </a:cxn>
                  <a:cxn ang="0">
                    <a:pos x="13" y="38"/>
                  </a:cxn>
                  <a:cxn ang="0">
                    <a:pos x="13" y="39"/>
                  </a:cxn>
                  <a:cxn ang="0">
                    <a:pos x="12" y="39"/>
                  </a:cxn>
                  <a:cxn ang="0">
                    <a:pos x="9" y="41"/>
                  </a:cxn>
                  <a:cxn ang="0">
                    <a:pos x="8" y="40"/>
                  </a:cxn>
                  <a:cxn ang="0">
                    <a:pos x="5" y="37"/>
                  </a:cxn>
                  <a:cxn ang="0">
                    <a:pos x="4" y="33"/>
                  </a:cxn>
                  <a:cxn ang="0">
                    <a:pos x="4" y="30"/>
                  </a:cxn>
                  <a:cxn ang="0">
                    <a:pos x="2" y="26"/>
                  </a:cxn>
                  <a:cxn ang="0">
                    <a:pos x="0" y="24"/>
                  </a:cxn>
                  <a:cxn ang="0">
                    <a:pos x="1" y="22"/>
                  </a:cxn>
                  <a:cxn ang="0">
                    <a:pos x="1" y="3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13" h="41">
                    <a:moveTo>
                      <a:pt x="2" y="0"/>
                    </a:moveTo>
                    <a:lnTo>
                      <a:pt x="2" y="2"/>
                    </a:lnTo>
                    <a:lnTo>
                      <a:pt x="5" y="9"/>
                    </a:lnTo>
                    <a:lnTo>
                      <a:pt x="7" y="16"/>
                    </a:lnTo>
                    <a:lnTo>
                      <a:pt x="10" y="25"/>
                    </a:lnTo>
                    <a:lnTo>
                      <a:pt x="13" y="38"/>
                    </a:lnTo>
                    <a:lnTo>
                      <a:pt x="13" y="39"/>
                    </a:lnTo>
                    <a:lnTo>
                      <a:pt x="12" y="39"/>
                    </a:lnTo>
                    <a:lnTo>
                      <a:pt x="9" y="41"/>
                    </a:lnTo>
                    <a:lnTo>
                      <a:pt x="8" y="40"/>
                    </a:lnTo>
                    <a:lnTo>
                      <a:pt x="5" y="37"/>
                    </a:lnTo>
                    <a:lnTo>
                      <a:pt x="4" y="33"/>
                    </a:lnTo>
                    <a:lnTo>
                      <a:pt x="4" y="30"/>
                    </a:lnTo>
                    <a:lnTo>
                      <a:pt x="2" y="26"/>
                    </a:lnTo>
                    <a:lnTo>
                      <a:pt x="0" y="24"/>
                    </a:lnTo>
                    <a:lnTo>
                      <a:pt x="1" y="22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47"/>
              <p:cNvSpPr>
                <a:spLocks/>
              </p:cNvSpPr>
              <p:nvPr/>
            </p:nvSpPr>
            <p:spPr bwMode="auto">
              <a:xfrm>
                <a:off x="6070229" y="3204079"/>
                <a:ext cx="159730" cy="220960"/>
              </a:xfrm>
              <a:custGeom>
                <a:avLst/>
                <a:gdLst/>
                <a:ahLst/>
                <a:cxnLst>
                  <a:cxn ang="0">
                    <a:pos x="10" y="7"/>
                  </a:cxn>
                  <a:cxn ang="0">
                    <a:pos x="12" y="16"/>
                  </a:cxn>
                  <a:cxn ang="0">
                    <a:pos x="20" y="24"/>
                  </a:cxn>
                  <a:cxn ang="0">
                    <a:pos x="25" y="29"/>
                  </a:cxn>
                  <a:cxn ang="0">
                    <a:pos x="23" y="33"/>
                  </a:cxn>
                  <a:cxn ang="0">
                    <a:pos x="22" y="38"/>
                  </a:cxn>
                  <a:cxn ang="0">
                    <a:pos x="22" y="42"/>
                  </a:cxn>
                  <a:cxn ang="0">
                    <a:pos x="28" y="43"/>
                  </a:cxn>
                  <a:cxn ang="0">
                    <a:pos x="34" y="42"/>
                  </a:cxn>
                  <a:cxn ang="0">
                    <a:pos x="35" y="36"/>
                  </a:cxn>
                  <a:cxn ang="0">
                    <a:pos x="37" y="30"/>
                  </a:cxn>
                  <a:cxn ang="0">
                    <a:pos x="41" y="27"/>
                  </a:cxn>
                  <a:cxn ang="0">
                    <a:pos x="48" y="31"/>
                  </a:cxn>
                  <a:cxn ang="0">
                    <a:pos x="48" y="36"/>
                  </a:cxn>
                  <a:cxn ang="0">
                    <a:pos x="47" y="43"/>
                  </a:cxn>
                  <a:cxn ang="0">
                    <a:pos x="48" y="43"/>
                  </a:cxn>
                  <a:cxn ang="0">
                    <a:pos x="53" y="41"/>
                  </a:cxn>
                  <a:cxn ang="0">
                    <a:pos x="53" y="44"/>
                  </a:cxn>
                  <a:cxn ang="0">
                    <a:pos x="50" y="48"/>
                  </a:cxn>
                  <a:cxn ang="0">
                    <a:pos x="51" y="49"/>
                  </a:cxn>
                  <a:cxn ang="0">
                    <a:pos x="55" y="45"/>
                  </a:cxn>
                  <a:cxn ang="0">
                    <a:pos x="60" y="41"/>
                  </a:cxn>
                  <a:cxn ang="0">
                    <a:pos x="59" y="44"/>
                  </a:cxn>
                  <a:cxn ang="0">
                    <a:pos x="55" y="48"/>
                  </a:cxn>
                  <a:cxn ang="0">
                    <a:pos x="55" y="52"/>
                  </a:cxn>
                  <a:cxn ang="0">
                    <a:pos x="56" y="56"/>
                  </a:cxn>
                  <a:cxn ang="0">
                    <a:pos x="56" y="58"/>
                  </a:cxn>
                  <a:cxn ang="0">
                    <a:pos x="54" y="58"/>
                  </a:cxn>
                  <a:cxn ang="0">
                    <a:pos x="56" y="61"/>
                  </a:cxn>
                  <a:cxn ang="0">
                    <a:pos x="58" y="66"/>
                  </a:cxn>
                  <a:cxn ang="0">
                    <a:pos x="51" y="76"/>
                  </a:cxn>
                  <a:cxn ang="0">
                    <a:pos x="47" y="79"/>
                  </a:cxn>
                  <a:cxn ang="0">
                    <a:pos x="49" y="75"/>
                  </a:cxn>
                  <a:cxn ang="0">
                    <a:pos x="54" y="67"/>
                  </a:cxn>
                  <a:cxn ang="0">
                    <a:pos x="51" y="61"/>
                  </a:cxn>
                  <a:cxn ang="0">
                    <a:pos x="44" y="61"/>
                  </a:cxn>
                  <a:cxn ang="0">
                    <a:pos x="39" y="65"/>
                  </a:cxn>
                  <a:cxn ang="0">
                    <a:pos x="37" y="72"/>
                  </a:cxn>
                  <a:cxn ang="0">
                    <a:pos x="31" y="75"/>
                  </a:cxn>
                  <a:cxn ang="0">
                    <a:pos x="18" y="76"/>
                  </a:cxn>
                  <a:cxn ang="0">
                    <a:pos x="13" y="81"/>
                  </a:cxn>
                  <a:cxn ang="0">
                    <a:pos x="7" y="82"/>
                  </a:cxn>
                  <a:cxn ang="0">
                    <a:pos x="6" y="79"/>
                  </a:cxn>
                  <a:cxn ang="0">
                    <a:pos x="10" y="70"/>
                  </a:cxn>
                  <a:cxn ang="0">
                    <a:pos x="12" y="63"/>
                  </a:cxn>
                  <a:cxn ang="0">
                    <a:pos x="8" y="63"/>
                  </a:cxn>
                  <a:cxn ang="0">
                    <a:pos x="4" y="66"/>
                  </a:cxn>
                  <a:cxn ang="0">
                    <a:pos x="1" y="65"/>
                  </a:cxn>
                  <a:cxn ang="0">
                    <a:pos x="3" y="62"/>
                  </a:cxn>
                  <a:cxn ang="0">
                    <a:pos x="4" y="60"/>
                  </a:cxn>
                  <a:cxn ang="0">
                    <a:pos x="1" y="26"/>
                  </a:cxn>
                  <a:cxn ang="0">
                    <a:pos x="0" y="7"/>
                  </a:cxn>
                  <a:cxn ang="0">
                    <a:pos x="4" y="2"/>
                  </a:cxn>
                  <a:cxn ang="0">
                    <a:pos x="6" y="0"/>
                  </a:cxn>
                </a:cxnLst>
                <a:rect l="0" t="0" r="r" b="b"/>
                <a:pathLst>
                  <a:path w="60" h="83">
                    <a:moveTo>
                      <a:pt x="6" y="0"/>
                    </a:moveTo>
                    <a:lnTo>
                      <a:pt x="10" y="7"/>
                    </a:lnTo>
                    <a:lnTo>
                      <a:pt x="12" y="12"/>
                    </a:lnTo>
                    <a:lnTo>
                      <a:pt x="12" y="16"/>
                    </a:lnTo>
                    <a:lnTo>
                      <a:pt x="16" y="20"/>
                    </a:lnTo>
                    <a:lnTo>
                      <a:pt x="20" y="24"/>
                    </a:lnTo>
                    <a:lnTo>
                      <a:pt x="24" y="27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3" y="33"/>
                    </a:lnTo>
                    <a:lnTo>
                      <a:pt x="22" y="35"/>
                    </a:lnTo>
                    <a:lnTo>
                      <a:pt x="22" y="38"/>
                    </a:lnTo>
                    <a:lnTo>
                      <a:pt x="21" y="40"/>
                    </a:lnTo>
                    <a:lnTo>
                      <a:pt x="22" y="42"/>
                    </a:lnTo>
                    <a:lnTo>
                      <a:pt x="25" y="43"/>
                    </a:lnTo>
                    <a:lnTo>
                      <a:pt x="28" y="43"/>
                    </a:lnTo>
                    <a:lnTo>
                      <a:pt x="34" y="43"/>
                    </a:lnTo>
                    <a:lnTo>
                      <a:pt x="34" y="42"/>
                    </a:lnTo>
                    <a:lnTo>
                      <a:pt x="34" y="40"/>
                    </a:lnTo>
                    <a:lnTo>
                      <a:pt x="35" y="36"/>
                    </a:lnTo>
                    <a:lnTo>
                      <a:pt x="36" y="33"/>
                    </a:lnTo>
                    <a:lnTo>
                      <a:pt x="37" y="30"/>
                    </a:lnTo>
                    <a:lnTo>
                      <a:pt x="39" y="28"/>
                    </a:lnTo>
                    <a:lnTo>
                      <a:pt x="41" y="27"/>
                    </a:lnTo>
                    <a:lnTo>
                      <a:pt x="44" y="27"/>
                    </a:lnTo>
                    <a:lnTo>
                      <a:pt x="48" y="31"/>
                    </a:lnTo>
                    <a:lnTo>
                      <a:pt x="48" y="33"/>
                    </a:lnTo>
                    <a:lnTo>
                      <a:pt x="48" y="36"/>
                    </a:lnTo>
                    <a:lnTo>
                      <a:pt x="47" y="40"/>
                    </a:lnTo>
                    <a:lnTo>
                      <a:pt x="47" y="43"/>
                    </a:lnTo>
                    <a:lnTo>
                      <a:pt x="47" y="43"/>
                    </a:lnTo>
                    <a:lnTo>
                      <a:pt x="48" y="43"/>
                    </a:lnTo>
                    <a:lnTo>
                      <a:pt x="52" y="41"/>
                    </a:lnTo>
                    <a:lnTo>
                      <a:pt x="53" y="41"/>
                    </a:lnTo>
                    <a:lnTo>
                      <a:pt x="53" y="42"/>
                    </a:lnTo>
                    <a:lnTo>
                      <a:pt x="53" y="44"/>
                    </a:lnTo>
                    <a:lnTo>
                      <a:pt x="51" y="46"/>
                    </a:lnTo>
                    <a:lnTo>
                      <a:pt x="50" y="48"/>
                    </a:lnTo>
                    <a:lnTo>
                      <a:pt x="50" y="49"/>
                    </a:lnTo>
                    <a:lnTo>
                      <a:pt x="51" y="49"/>
                    </a:lnTo>
                    <a:lnTo>
                      <a:pt x="53" y="48"/>
                    </a:lnTo>
                    <a:lnTo>
                      <a:pt x="55" y="45"/>
                    </a:lnTo>
                    <a:lnTo>
                      <a:pt x="58" y="41"/>
                    </a:lnTo>
                    <a:lnTo>
                      <a:pt x="60" y="41"/>
                    </a:lnTo>
                    <a:lnTo>
                      <a:pt x="60" y="42"/>
                    </a:lnTo>
                    <a:lnTo>
                      <a:pt x="59" y="44"/>
                    </a:lnTo>
                    <a:lnTo>
                      <a:pt x="57" y="46"/>
                    </a:lnTo>
                    <a:lnTo>
                      <a:pt x="55" y="48"/>
                    </a:lnTo>
                    <a:lnTo>
                      <a:pt x="55" y="50"/>
                    </a:lnTo>
                    <a:lnTo>
                      <a:pt x="55" y="52"/>
                    </a:lnTo>
                    <a:lnTo>
                      <a:pt x="55" y="54"/>
                    </a:lnTo>
                    <a:lnTo>
                      <a:pt x="56" y="56"/>
                    </a:lnTo>
                    <a:lnTo>
                      <a:pt x="57" y="58"/>
                    </a:lnTo>
                    <a:lnTo>
                      <a:pt x="56" y="58"/>
                    </a:lnTo>
                    <a:lnTo>
                      <a:pt x="55" y="57"/>
                    </a:lnTo>
                    <a:lnTo>
                      <a:pt x="54" y="58"/>
                    </a:lnTo>
                    <a:lnTo>
                      <a:pt x="55" y="59"/>
                    </a:lnTo>
                    <a:lnTo>
                      <a:pt x="56" y="61"/>
                    </a:lnTo>
                    <a:lnTo>
                      <a:pt x="58" y="63"/>
                    </a:lnTo>
                    <a:lnTo>
                      <a:pt x="58" y="66"/>
                    </a:lnTo>
                    <a:lnTo>
                      <a:pt x="55" y="71"/>
                    </a:lnTo>
                    <a:lnTo>
                      <a:pt x="51" y="76"/>
                    </a:lnTo>
                    <a:lnTo>
                      <a:pt x="47" y="81"/>
                    </a:lnTo>
                    <a:lnTo>
                      <a:pt x="47" y="79"/>
                    </a:lnTo>
                    <a:lnTo>
                      <a:pt x="48" y="79"/>
                    </a:lnTo>
                    <a:lnTo>
                      <a:pt x="49" y="75"/>
                    </a:lnTo>
                    <a:lnTo>
                      <a:pt x="52" y="71"/>
                    </a:lnTo>
                    <a:lnTo>
                      <a:pt x="54" y="67"/>
                    </a:lnTo>
                    <a:lnTo>
                      <a:pt x="53" y="63"/>
                    </a:lnTo>
                    <a:lnTo>
                      <a:pt x="51" y="61"/>
                    </a:lnTo>
                    <a:lnTo>
                      <a:pt x="47" y="61"/>
                    </a:lnTo>
                    <a:lnTo>
                      <a:pt x="44" y="61"/>
                    </a:lnTo>
                    <a:lnTo>
                      <a:pt x="41" y="63"/>
                    </a:lnTo>
                    <a:lnTo>
                      <a:pt x="39" y="65"/>
                    </a:lnTo>
                    <a:lnTo>
                      <a:pt x="38" y="68"/>
                    </a:lnTo>
                    <a:lnTo>
                      <a:pt x="37" y="72"/>
                    </a:lnTo>
                    <a:lnTo>
                      <a:pt x="35" y="74"/>
                    </a:lnTo>
                    <a:lnTo>
                      <a:pt x="31" y="75"/>
                    </a:lnTo>
                    <a:lnTo>
                      <a:pt x="22" y="75"/>
                    </a:lnTo>
                    <a:lnTo>
                      <a:pt x="18" y="76"/>
                    </a:lnTo>
                    <a:lnTo>
                      <a:pt x="15" y="78"/>
                    </a:lnTo>
                    <a:lnTo>
                      <a:pt x="13" y="81"/>
                    </a:lnTo>
                    <a:lnTo>
                      <a:pt x="9" y="83"/>
                    </a:lnTo>
                    <a:lnTo>
                      <a:pt x="7" y="82"/>
                    </a:lnTo>
                    <a:lnTo>
                      <a:pt x="6" y="80"/>
                    </a:lnTo>
                    <a:lnTo>
                      <a:pt x="6" y="79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2" y="67"/>
                    </a:lnTo>
                    <a:lnTo>
                      <a:pt x="12" y="63"/>
                    </a:lnTo>
                    <a:lnTo>
                      <a:pt x="11" y="62"/>
                    </a:lnTo>
                    <a:lnTo>
                      <a:pt x="8" y="63"/>
                    </a:lnTo>
                    <a:lnTo>
                      <a:pt x="6" y="64"/>
                    </a:lnTo>
                    <a:lnTo>
                      <a:pt x="4" y="66"/>
                    </a:lnTo>
                    <a:lnTo>
                      <a:pt x="2" y="66"/>
                    </a:lnTo>
                    <a:lnTo>
                      <a:pt x="1" y="65"/>
                    </a:lnTo>
                    <a:lnTo>
                      <a:pt x="2" y="64"/>
                    </a:lnTo>
                    <a:lnTo>
                      <a:pt x="3" y="62"/>
                    </a:lnTo>
                    <a:lnTo>
                      <a:pt x="4" y="61"/>
                    </a:lnTo>
                    <a:lnTo>
                      <a:pt x="4" y="60"/>
                    </a:lnTo>
                    <a:lnTo>
                      <a:pt x="3" y="43"/>
                    </a:lnTo>
                    <a:lnTo>
                      <a:pt x="1" y="26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48"/>
              <p:cNvSpPr>
                <a:spLocks/>
              </p:cNvSpPr>
              <p:nvPr/>
            </p:nvSpPr>
            <p:spPr bwMode="auto">
              <a:xfrm>
                <a:off x="6221973" y="3358485"/>
                <a:ext cx="18636" cy="79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5" y="1"/>
                  </a:cxn>
                  <a:cxn ang="0">
                    <a:pos x="6" y="1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3" y="3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3" y="0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2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49"/>
              <p:cNvSpPr>
                <a:spLocks/>
              </p:cNvSpPr>
              <p:nvPr/>
            </p:nvSpPr>
            <p:spPr bwMode="auto">
              <a:xfrm>
                <a:off x="5742783" y="3872283"/>
                <a:ext cx="71879" cy="4259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7" y="14"/>
                  </a:cxn>
                  <a:cxn ang="0">
                    <a:pos x="5" y="15"/>
                  </a:cxn>
                  <a:cxn ang="0">
                    <a:pos x="3" y="15"/>
                  </a:cxn>
                  <a:cxn ang="0">
                    <a:pos x="2" y="16"/>
                  </a:cxn>
                  <a:cxn ang="0">
                    <a:pos x="1" y="16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9" y="9"/>
                  </a:cxn>
                  <a:cxn ang="0">
                    <a:pos x="17" y="3"/>
                  </a:cxn>
                  <a:cxn ang="0">
                    <a:pos x="24" y="1"/>
                  </a:cxn>
                  <a:cxn ang="0">
                    <a:pos x="26" y="1"/>
                  </a:cxn>
                  <a:cxn ang="0">
                    <a:pos x="27" y="0"/>
                  </a:cxn>
                </a:cxnLst>
                <a:rect l="0" t="0" r="r" b="b"/>
                <a:pathLst>
                  <a:path w="27" h="16">
                    <a:moveTo>
                      <a:pt x="27" y="0"/>
                    </a:moveTo>
                    <a:lnTo>
                      <a:pt x="7" y="14"/>
                    </a:lnTo>
                    <a:lnTo>
                      <a:pt x="5" y="15"/>
                    </a:lnTo>
                    <a:lnTo>
                      <a:pt x="3" y="15"/>
                    </a:lnTo>
                    <a:lnTo>
                      <a:pt x="2" y="16"/>
                    </a:lnTo>
                    <a:lnTo>
                      <a:pt x="1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9" y="9"/>
                    </a:lnTo>
                    <a:lnTo>
                      <a:pt x="17" y="3"/>
                    </a:lnTo>
                    <a:lnTo>
                      <a:pt x="24" y="1"/>
                    </a:lnTo>
                    <a:lnTo>
                      <a:pt x="26" y="1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50"/>
              <p:cNvSpPr>
                <a:spLocks/>
              </p:cNvSpPr>
              <p:nvPr/>
            </p:nvSpPr>
            <p:spPr bwMode="auto">
              <a:xfrm>
                <a:off x="4023024" y="4505878"/>
                <a:ext cx="13312" cy="266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6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4" y="10"/>
                  </a:cxn>
                  <a:cxn ang="0">
                    <a:pos x="3" y="10"/>
                  </a:cxn>
                  <a:cxn ang="0">
                    <a:pos x="2" y="9"/>
                  </a:cxn>
                  <a:cxn ang="0">
                    <a:pos x="2" y="8"/>
                  </a:cxn>
                  <a:cxn ang="0">
                    <a:pos x="1" y="8"/>
                  </a:cxn>
                  <a:cxn ang="0">
                    <a:pos x="1" y="7"/>
                  </a:cxn>
                  <a:cxn ang="0">
                    <a:pos x="1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4" y="6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4" y="10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2" y="8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151"/>
              <p:cNvSpPr>
                <a:spLocks/>
              </p:cNvSpPr>
              <p:nvPr/>
            </p:nvSpPr>
            <p:spPr bwMode="auto">
              <a:xfrm>
                <a:off x="5732134" y="4686905"/>
                <a:ext cx="18636" cy="3993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1"/>
                  </a:cxn>
                  <a:cxn ang="0">
                    <a:pos x="6" y="3"/>
                  </a:cxn>
                  <a:cxn ang="0">
                    <a:pos x="7" y="6"/>
                  </a:cxn>
                  <a:cxn ang="0">
                    <a:pos x="6" y="10"/>
                  </a:cxn>
                  <a:cxn ang="0">
                    <a:pos x="4" y="15"/>
                  </a:cxn>
                  <a:cxn ang="0">
                    <a:pos x="4" y="15"/>
                  </a:cxn>
                  <a:cxn ang="0">
                    <a:pos x="3" y="15"/>
                  </a:cxn>
                  <a:cxn ang="0">
                    <a:pos x="2" y="15"/>
                  </a:cxn>
                  <a:cxn ang="0">
                    <a:pos x="1" y="14"/>
                  </a:cxn>
                  <a:cxn ang="0">
                    <a:pos x="0" y="13"/>
                  </a:cxn>
                  <a:cxn ang="0">
                    <a:pos x="1" y="10"/>
                  </a:cxn>
                  <a:cxn ang="0">
                    <a:pos x="3" y="7"/>
                  </a:cxn>
                  <a:cxn ang="0">
                    <a:pos x="4" y="5"/>
                  </a:cxn>
                  <a:cxn ang="0">
                    <a:pos x="3" y="2"/>
                  </a:cxn>
                  <a:cxn ang="0">
                    <a:pos x="2" y="0"/>
                  </a:cxn>
                </a:cxnLst>
                <a:rect l="0" t="0" r="r" b="b"/>
                <a:pathLst>
                  <a:path w="7" h="15">
                    <a:moveTo>
                      <a:pt x="2" y="0"/>
                    </a:moveTo>
                    <a:lnTo>
                      <a:pt x="4" y="1"/>
                    </a:lnTo>
                    <a:lnTo>
                      <a:pt x="6" y="3"/>
                    </a:lnTo>
                    <a:lnTo>
                      <a:pt x="7" y="6"/>
                    </a:lnTo>
                    <a:lnTo>
                      <a:pt x="6" y="10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1" y="14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3" y="7"/>
                    </a:lnTo>
                    <a:lnTo>
                      <a:pt x="4" y="5"/>
                    </a:lnTo>
                    <a:lnTo>
                      <a:pt x="3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52"/>
              <p:cNvSpPr>
                <a:spLocks/>
              </p:cNvSpPr>
              <p:nvPr/>
            </p:nvSpPr>
            <p:spPr bwMode="auto">
              <a:xfrm>
                <a:off x="5702850" y="4678918"/>
                <a:ext cx="34609" cy="79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5" y="1"/>
                  </a:cxn>
                  <a:cxn ang="0">
                    <a:pos x="9" y="2"/>
                  </a:cxn>
                  <a:cxn ang="0">
                    <a:pos x="13" y="3"/>
                  </a:cxn>
                  <a:cxn ang="0">
                    <a:pos x="7" y="2"/>
                  </a:cxn>
                  <a:cxn ang="0">
                    <a:pos x="0" y="0"/>
                  </a:cxn>
                </a:cxnLst>
                <a:rect l="0" t="0" r="r" b="b"/>
                <a:pathLst>
                  <a:path w="13" h="3">
                    <a:moveTo>
                      <a:pt x="0" y="0"/>
                    </a:moveTo>
                    <a:lnTo>
                      <a:pt x="1" y="0"/>
                    </a:lnTo>
                    <a:lnTo>
                      <a:pt x="5" y="1"/>
                    </a:lnTo>
                    <a:lnTo>
                      <a:pt x="9" y="2"/>
                    </a:lnTo>
                    <a:lnTo>
                      <a:pt x="13" y="3"/>
                    </a:lnTo>
                    <a:lnTo>
                      <a:pt x="7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153"/>
              <p:cNvSpPr>
                <a:spLocks/>
              </p:cNvSpPr>
              <p:nvPr/>
            </p:nvSpPr>
            <p:spPr bwMode="auto">
              <a:xfrm>
                <a:off x="5391377" y="4899879"/>
                <a:ext cx="492501" cy="141096"/>
              </a:xfrm>
              <a:custGeom>
                <a:avLst/>
                <a:gdLst/>
                <a:ahLst/>
                <a:cxnLst>
                  <a:cxn ang="0">
                    <a:pos x="68" y="1"/>
                  </a:cxn>
                  <a:cxn ang="0">
                    <a:pos x="67" y="3"/>
                  </a:cxn>
                  <a:cxn ang="0">
                    <a:pos x="76" y="3"/>
                  </a:cxn>
                  <a:cxn ang="0">
                    <a:pos x="88" y="5"/>
                  </a:cxn>
                  <a:cxn ang="0">
                    <a:pos x="101" y="10"/>
                  </a:cxn>
                  <a:cxn ang="0">
                    <a:pos x="109" y="9"/>
                  </a:cxn>
                  <a:cxn ang="0">
                    <a:pos x="123" y="10"/>
                  </a:cxn>
                  <a:cxn ang="0">
                    <a:pos x="137" y="17"/>
                  </a:cxn>
                  <a:cxn ang="0">
                    <a:pos x="146" y="23"/>
                  </a:cxn>
                  <a:cxn ang="0">
                    <a:pos x="149" y="22"/>
                  </a:cxn>
                  <a:cxn ang="0">
                    <a:pos x="152" y="22"/>
                  </a:cxn>
                  <a:cxn ang="0">
                    <a:pos x="162" y="27"/>
                  </a:cxn>
                  <a:cxn ang="0">
                    <a:pos x="170" y="29"/>
                  </a:cxn>
                  <a:cxn ang="0">
                    <a:pos x="176" y="28"/>
                  </a:cxn>
                  <a:cxn ang="0">
                    <a:pos x="181" y="27"/>
                  </a:cxn>
                  <a:cxn ang="0">
                    <a:pos x="185" y="29"/>
                  </a:cxn>
                  <a:cxn ang="0">
                    <a:pos x="185" y="38"/>
                  </a:cxn>
                  <a:cxn ang="0">
                    <a:pos x="180" y="42"/>
                  </a:cxn>
                  <a:cxn ang="0">
                    <a:pos x="166" y="44"/>
                  </a:cxn>
                  <a:cxn ang="0">
                    <a:pos x="141" y="52"/>
                  </a:cxn>
                  <a:cxn ang="0">
                    <a:pos x="133" y="53"/>
                  </a:cxn>
                  <a:cxn ang="0">
                    <a:pos x="140" y="45"/>
                  </a:cxn>
                  <a:cxn ang="0">
                    <a:pos x="144" y="40"/>
                  </a:cxn>
                  <a:cxn ang="0">
                    <a:pos x="142" y="37"/>
                  </a:cxn>
                  <a:cxn ang="0">
                    <a:pos x="130" y="35"/>
                  </a:cxn>
                  <a:cxn ang="0">
                    <a:pos x="118" y="33"/>
                  </a:cxn>
                  <a:cxn ang="0">
                    <a:pos x="115" y="29"/>
                  </a:cxn>
                  <a:cxn ang="0">
                    <a:pos x="113" y="23"/>
                  </a:cxn>
                  <a:cxn ang="0">
                    <a:pos x="111" y="24"/>
                  </a:cxn>
                  <a:cxn ang="0">
                    <a:pos x="96" y="21"/>
                  </a:cxn>
                  <a:cxn ang="0">
                    <a:pos x="74" y="17"/>
                  </a:cxn>
                  <a:cxn ang="0">
                    <a:pos x="59" y="19"/>
                  </a:cxn>
                  <a:cxn ang="0">
                    <a:pos x="43" y="22"/>
                  </a:cxn>
                  <a:cxn ang="0">
                    <a:pos x="31" y="25"/>
                  </a:cxn>
                  <a:cxn ang="0">
                    <a:pos x="23" y="26"/>
                  </a:cxn>
                  <a:cxn ang="0">
                    <a:pos x="12" y="33"/>
                  </a:cxn>
                  <a:cxn ang="0">
                    <a:pos x="6" y="36"/>
                  </a:cxn>
                  <a:cxn ang="0">
                    <a:pos x="1" y="35"/>
                  </a:cxn>
                  <a:cxn ang="0">
                    <a:pos x="6" y="27"/>
                  </a:cxn>
                  <a:cxn ang="0">
                    <a:pos x="18" y="15"/>
                  </a:cxn>
                  <a:cxn ang="0">
                    <a:pos x="35" y="8"/>
                  </a:cxn>
                  <a:cxn ang="0">
                    <a:pos x="54" y="2"/>
                  </a:cxn>
                  <a:cxn ang="0">
                    <a:pos x="68" y="0"/>
                  </a:cxn>
                </a:cxnLst>
                <a:rect l="0" t="0" r="r" b="b"/>
                <a:pathLst>
                  <a:path w="185" h="53">
                    <a:moveTo>
                      <a:pt x="68" y="0"/>
                    </a:moveTo>
                    <a:lnTo>
                      <a:pt x="68" y="1"/>
                    </a:lnTo>
                    <a:lnTo>
                      <a:pt x="67" y="2"/>
                    </a:lnTo>
                    <a:lnTo>
                      <a:pt x="67" y="3"/>
                    </a:lnTo>
                    <a:lnTo>
                      <a:pt x="72" y="3"/>
                    </a:lnTo>
                    <a:lnTo>
                      <a:pt x="76" y="3"/>
                    </a:lnTo>
                    <a:lnTo>
                      <a:pt x="81" y="3"/>
                    </a:lnTo>
                    <a:lnTo>
                      <a:pt x="88" y="5"/>
                    </a:lnTo>
                    <a:lnTo>
                      <a:pt x="95" y="8"/>
                    </a:lnTo>
                    <a:lnTo>
                      <a:pt x="101" y="10"/>
                    </a:lnTo>
                    <a:lnTo>
                      <a:pt x="105" y="10"/>
                    </a:lnTo>
                    <a:lnTo>
                      <a:pt x="109" y="9"/>
                    </a:lnTo>
                    <a:lnTo>
                      <a:pt x="112" y="8"/>
                    </a:lnTo>
                    <a:lnTo>
                      <a:pt x="123" y="10"/>
                    </a:lnTo>
                    <a:lnTo>
                      <a:pt x="132" y="14"/>
                    </a:lnTo>
                    <a:lnTo>
                      <a:pt x="137" y="17"/>
                    </a:lnTo>
                    <a:lnTo>
                      <a:pt x="141" y="20"/>
                    </a:lnTo>
                    <a:lnTo>
                      <a:pt x="146" y="23"/>
                    </a:lnTo>
                    <a:lnTo>
                      <a:pt x="148" y="23"/>
                    </a:lnTo>
                    <a:lnTo>
                      <a:pt x="149" y="22"/>
                    </a:lnTo>
                    <a:lnTo>
                      <a:pt x="151" y="22"/>
                    </a:lnTo>
                    <a:lnTo>
                      <a:pt x="152" y="22"/>
                    </a:lnTo>
                    <a:lnTo>
                      <a:pt x="157" y="24"/>
                    </a:lnTo>
                    <a:lnTo>
                      <a:pt x="162" y="27"/>
                    </a:lnTo>
                    <a:lnTo>
                      <a:pt x="167" y="29"/>
                    </a:lnTo>
                    <a:lnTo>
                      <a:pt x="170" y="29"/>
                    </a:lnTo>
                    <a:lnTo>
                      <a:pt x="173" y="29"/>
                    </a:lnTo>
                    <a:lnTo>
                      <a:pt x="176" y="28"/>
                    </a:lnTo>
                    <a:lnTo>
                      <a:pt x="178" y="27"/>
                    </a:lnTo>
                    <a:lnTo>
                      <a:pt x="181" y="27"/>
                    </a:lnTo>
                    <a:lnTo>
                      <a:pt x="183" y="27"/>
                    </a:lnTo>
                    <a:lnTo>
                      <a:pt x="185" y="29"/>
                    </a:lnTo>
                    <a:lnTo>
                      <a:pt x="185" y="32"/>
                    </a:lnTo>
                    <a:lnTo>
                      <a:pt x="185" y="38"/>
                    </a:lnTo>
                    <a:lnTo>
                      <a:pt x="184" y="40"/>
                    </a:lnTo>
                    <a:lnTo>
                      <a:pt x="180" y="42"/>
                    </a:lnTo>
                    <a:lnTo>
                      <a:pt x="175" y="43"/>
                    </a:lnTo>
                    <a:lnTo>
                      <a:pt x="166" y="44"/>
                    </a:lnTo>
                    <a:lnTo>
                      <a:pt x="161" y="44"/>
                    </a:lnTo>
                    <a:lnTo>
                      <a:pt x="141" y="52"/>
                    </a:lnTo>
                    <a:lnTo>
                      <a:pt x="134" y="53"/>
                    </a:lnTo>
                    <a:lnTo>
                      <a:pt x="133" y="53"/>
                    </a:lnTo>
                    <a:lnTo>
                      <a:pt x="133" y="52"/>
                    </a:lnTo>
                    <a:lnTo>
                      <a:pt x="140" y="45"/>
                    </a:lnTo>
                    <a:lnTo>
                      <a:pt x="142" y="42"/>
                    </a:lnTo>
                    <a:lnTo>
                      <a:pt x="144" y="40"/>
                    </a:lnTo>
                    <a:lnTo>
                      <a:pt x="144" y="38"/>
                    </a:lnTo>
                    <a:lnTo>
                      <a:pt x="142" y="37"/>
                    </a:lnTo>
                    <a:lnTo>
                      <a:pt x="135" y="36"/>
                    </a:lnTo>
                    <a:lnTo>
                      <a:pt x="130" y="35"/>
                    </a:lnTo>
                    <a:lnTo>
                      <a:pt x="124" y="35"/>
                    </a:lnTo>
                    <a:lnTo>
                      <a:pt x="118" y="33"/>
                    </a:lnTo>
                    <a:lnTo>
                      <a:pt x="116" y="31"/>
                    </a:lnTo>
                    <a:lnTo>
                      <a:pt x="115" y="29"/>
                    </a:lnTo>
                    <a:lnTo>
                      <a:pt x="114" y="25"/>
                    </a:lnTo>
                    <a:lnTo>
                      <a:pt x="113" y="23"/>
                    </a:lnTo>
                    <a:lnTo>
                      <a:pt x="112" y="23"/>
                    </a:lnTo>
                    <a:lnTo>
                      <a:pt x="111" y="24"/>
                    </a:lnTo>
                    <a:lnTo>
                      <a:pt x="110" y="24"/>
                    </a:lnTo>
                    <a:lnTo>
                      <a:pt x="96" y="21"/>
                    </a:lnTo>
                    <a:lnTo>
                      <a:pt x="81" y="18"/>
                    </a:lnTo>
                    <a:lnTo>
                      <a:pt x="74" y="17"/>
                    </a:lnTo>
                    <a:lnTo>
                      <a:pt x="67" y="18"/>
                    </a:lnTo>
                    <a:lnTo>
                      <a:pt x="59" y="19"/>
                    </a:lnTo>
                    <a:lnTo>
                      <a:pt x="51" y="20"/>
                    </a:lnTo>
                    <a:lnTo>
                      <a:pt x="43" y="22"/>
                    </a:lnTo>
                    <a:lnTo>
                      <a:pt x="36" y="23"/>
                    </a:lnTo>
                    <a:lnTo>
                      <a:pt x="31" y="25"/>
                    </a:lnTo>
                    <a:lnTo>
                      <a:pt x="28" y="25"/>
                    </a:lnTo>
                    <a:lnTo>
                      <a:pt x="23" y="26"/>
                    </a:lnTo>
                    <a:lnTo>
                      <a:pt x="18" y="27"/>
                    </a:lnTo>
                    <a:lnTo>
                      <a:pt x="12" y="33"/>
                    </a:lnTo>
                    <a:lnTo>
                      <a:pt x="9" y="36"/>
                    </a:lnTo>
                    <a:lnTo>
                      <a:pt x="6" y="36"/>
                    </a:lnTo>
                    <a:lnTo>
                      <a:pt x="3" y="35"/>
                    </a:lnTo>
                    <a:lnTo>
                      <a:pt x="1" y="35"/>
                    </a:lnTo>
                    <a:lnTo>
                      <a:pt x="0" y="34"/>
                    </a:lnTo>
                    <a:lnTo>
                      <a:pt x="6" y="27"/>
                    </a:lnTo>
                    <a:lnTo>
                      <a:pt x="12" y="19"/>
                    </a:lnTo>
                    <a:lnTo>
                      <a:pt x="18" y="15"/>
                    </a:lnTo>
                    <a:lnTo>
                      <a:pt x="26" y="11"/>
                    </a:lnTo>
                    <a:lnTo>
                      <a:pt x="35" y="8"/>
                    </a:lnTo>
                    <a:lnTo>
                      <a:pt x="45" y="4"/>
                    </a:lnTo>
                    <a:lnTo>
                      <a:pt x="54" y="2"/>
                    </a:lnTo>
                    <a:lnTo>
                      <a:pt x="62" y="1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54"/>
              <p:cNvSpPr>
                <a:spLocks/>
              </p:cNvSpPr>
              <p:nvPr/>
            </p:nvSpPr>
            <p:spPr bwMode="auto">
              <a:xfrm>
                <a:off x="6104838" y="2221741"/>
                <a:ext cx="10649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"/>
                  </a:cxn>
                  <a:cxn ang="0">
                    <a:pos x="4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2" y="1"/>
                    </a:lnTo>
                    <a:lnTo>
                      <a:pt x="4" y="2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55"/>
              <p:cNvSpPr>
                <a:spLocks noEditPoints="1"/>
              </p:cNvSpPr>
              <p:nvPr/>
            </p:nvSpPr>
            <p:spPr bwMode="auto">
              <a:xfrm>
                <a:off x="6115486" y="2227066"/>
                <a:ext cx="53243" cy="31946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20" y="12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20" h="12">
                    <a:moveTo>
                      <a:pt x="2" y="1"/>
                    </a:moveTo>
                    <a:lnTo>
                      <a:pt x="20" y="12"/>
                    </a:lnTo>
                    <a:lnTo>
                      <a:pt x="2" y="1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56"/>
              <p:cNvSpPr>
                <a:spLocks/>
              </p:cNvSpPr>
              <p:nvPr/>
            </p:nvSpPr>
            <p:spPr bwMode="auto">
              <a:xfrm>
                <a:off x="6001012" y="2165835"/>
                <a:ext cx="13312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57"/>
              <p:cNvSpPr>
                <a:spLocks/>
              </p:cNvSpPr>
              <p:nvPr/>
            </p:nvSpPr>
            <p:spPr bwMode="auto">
              <a:xfrm>
                <a:off x="6014324" y="2171159"/>
                <a:ext cx="47919" cy="239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9"/>
                  </a:cxn>
                  <a:cxn ang="0">
                    <a:pos x="9" y="5"/>
                  </a:cxn>
                  <a:cxn ang="0">
                    <a:pos x="0" y="0"/>
                  </a:cxn>
                </a:cxnLst>
                <a:rect l="0" t="0" r="r" b="b"/>
                <a:pathLst>
                  <a:path w="18" h="9">
                    <a:moveTo>
                      <a:pt x="0" y="0"/>
                    </a:moveTo>
                    <a:lnTo>
                      <a:pt x="18" y="9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58"/>
              <p:cNvSpPr>
                <a:spLocks/>
              </p:cNvSpPr>
              <p:nvPr/>
            </p:nvSpPr>
            <p:spPr bwMode="auto">
              <a:xfrm>
                <a:off x="5700188" y="2035390"/>
                <a:ext cx="26622" cy="79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59"/>
              <p:cNvSpPr>
                <a:spLocks/>
              </p:cNvSpPr>
              <p:nvPr/>
            </p:nvSpPr>
            <p:spPr bwMode="auto">
              <a:xfrm>
                <a:off x="5902513" y="4966432"/>
                <a:ext cx="274204" cy="122460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78" y="3"/>
                  </a:cxn>
                  <a:cxn ang="0">
                    <a:pos x="84" y="1"/>
                  </a:cxn>
                  <a:cxn ang="0">
                    <a:pos x="91" y="1"/>
                  </a:cxn>
                  <a:cxn ang="0">
                    <a:pos x="99" y="4"/>
                  </a:cxn>
                  <a:cxn ang="0">
                    <a:pos x="103" y="10"/>
                  </a:cxn>
                  <a:cxn ang="0">
                    <a:pos x="97" y="17"/>
                  </a:cxn>
                  <a:cxn ang="0">
                    <a:pos x="94" y="16"/>
                  </a:cxn>
                  <a:cxn ang="0">
                    <a:pos x="84" y="16"/>
                  </a:cxn>
                  <a:cxn ang="0">
                    <a:pos x="74" y="21"/>
                  </a:cxn>
                  <a:cxn ang="0">
                    <a:pos x="67" y="27"/>
                  </a:cxn>
                  <a:cxn ang="0">
                    <a:pos x="65" y="25"/>
                  </a:cxn>
                  <a:cxn ang="0">
                    <a:pos x="60" y="25"/>
                  </a:cxn>
                  <a:cxn ang="0">
                    <a:pos x="51" y="34"/>
                  </a:cxn>
                  <a:cxn ang="0">
                    <a:pos x="45" y="36"/>
                  </a:cxn>
                  <a:cxn ang="0">
                    <a:pos x="42" y="34"/>
                  </a:cxn>
                  <a:cxn ang="0">
                    <a:pos x="37" y="35"/>
                  </a:cxn>
                  <a:cxn ang="0">
                    <a:pos x="29" y="39"/>
                  </a:cxn>
                  <a:cxn ang="0">
                    <a:pos x="22" y="39"/>
                  </a:cxn>
                  <a:cxn ang="0">
                    <a:pos x="17" y="41"/>
                  </a:cxn>
                  <a:cxn ang="0">
                    <a:pos x="11" y="46"/>
                  </a:cxn>
                  <a:cxn ang="0">
                    <a:pos x="3" y="44"/>
                  </a:cxn>
                  <a:cxn ang="0">
                    <a:pos x="0" y="40"/>
                  </a:cxn>
                  <a:cxn ang="0">
                    <a:pos x="3" y="36"/>
                  </a:cxn>
                  <a:cxn ang="0">
                    <a:pos x="9" y="35"/>
                  </a:cxn>
                  <a:cxn ang="0">
                    <a:pos x="19" y="35"/>
                  </a:cxn>
                  <a:cxn ang="0">
                    <a:pos x="25" y="35"/>
                  </a:cxn>
                  <a:cxn ang="0">
                    <a:pos x="30" y="31"/>
                  </a:cxn>
                  <a:cxn ang="0">
                    <a:pos x="29" y="24"/>
                  </a:cxn>
                  <a:cxn ang="0">
                    <a:pos x="17" y="15"/>
                  </a:cxn>
                  <a:cxn ang="0">
                    <a:pos x="17" y="9"/>
                  </a:cxn>
                  <a:cxn ang="0">
                    <a:pos x="21" y="6"/>
                  </a:cxn>
                  <a:cxn ang="0">
                    <a:pos x="28" y="6"/>
                  </a:cxn>
                  <a:cxn ang="0">
                    <a:pos x="34" y="7"/>
                  </a:cxn>
                  <a:cxn ang="0">
                    <a:pos x="45" y="6"/>
                  </a:cxn>
                  <a:cxn ang="0">
                    <a:pos x="61" y="1"/>
                  </a:cxn>
                </a:cxnLst>
                <a:rect l="0" t="0" r="r" b="b"/>
                <a:pathLst>
                  <a:path w="103" h="46">
                    <a:moveTo>
                      <a:pt x="69" y="0"/>
                    </a:moveTo>
                    <a:lnTo>
                      <a:pt x="72" y="0"/>
                    </a:lnTo>
                    <a:lnTo>
                      <a:pt x="75" y="2"/>
                    </a:lnTo>
                    <a:lnTo>
                      <a:pt x="78" y="3"/>
                    </a:lnTo>
                    <a:lnTo>
                      <a:pt x="81" y="2"/>
                    </a:lnTo>
                    <a:lnTo>
                      <a:pt x="84" y="1"/>
                    </a:lnTo>
                    <a:lnTo>
                      <a:pt x="88" y="0"/>
                    </a:lnTo>
                    <a:lnTo>
                      <a:pt x="91" y="1"/>
                    </a:lnTo>
                    <a:lnTo>
                      <a:pt x="95" y="2"/>
                    </a:lnTo>
                    <a:lnTo>
                      <a:pt x="99" y="4"/>
                    </a:lnTo>
                    <a:lnTo>
                      <a:pt x="102" y="7"/>
                    </a:lnTo>
                    <a:lnTo>
                      <a:pt x="103" y="10"/>
                    </a:lnTo>
                    <a:lnTo>
                      <a:pt x="102" y="14"/>
                    </a:lnTo>
                    <a:lnTo>
                      <a:pt x="97" y="17"/>
                    </a:lnTo>
                    <a:lnTo>
                      <a:pt x="96" y="17"/>
                    </a:lnTo>
                    <a:lnTo>
                      <a:pt x="94" y="16"/>
                    </a:lnTo>
                    <a:lnTo>
                      <a:pt x="92" y="15"/>
                    </a:lnTo>
                    <a:lnTo>
                      <a:pt x="84" y="16"/>
                    </a:lnTo>
                    <a:lnTo>
                      <a:pt x="77" y="19"/>
                    </a:lnTo>
                    <a:lnTo>
                      <a:pt x="74" y="21"/>
                    </a:lnTo>
                    <a:lnTo>
                      <a:pt x="71" y="25"/>
                    </a:lnTo>
                    <a:lnTo>
                      <a:pt x="67" y="27"/>
                    </a:lnTo>
                    <a:lnTo>
                      <a:pt x="66" y="26"/>
                    </a:lnTo>
                    <a:lnTo>
                      <a:pt x="65" y="25"/>
                    </a:lnTo>
                    <a:lnTo>
                      <a:pt x="64" y="24"/>
                    </a:lnTo>
                    <a:lnTo>
                      <a:pt x="60" y="25"/>
                    </a:lnTo>
                    <a:lnTo>
                      <a:pt x="57" y="28"/>
                    </a:lnTo>
                    <a:lnTo>
                      <a:pt x="51" y="34"/>
                    </a:lnTo>
                    <a:lnTo>
                      <a:pt x="47" y="36"/>
                    </a:lnTo>
                    <a:lnTo>
                      <a:pt x="45" y="36"/>
                    </a:lnTo>
                    <a:lnTo>
                      <a:pt x="43" y="34"/>
                    </a:lnTo>
                    <a:lnTo>
                      <a:pt x="42" y="34"/>
                    </a:lnTo>
                    <a:lnTo>
                      <a:pt x="41" y="34"/>
                    </a:lnTo>
                    <a:lnTo>
                      <a:pt x="37" y="35"/>
                    </a:lnTo>
                    <a:lnTo>
                      <a:pt x="33" y="38"/>
                    </a:lnTo>
                    <a:lnTo>
                      <a:pt x="29" y="39"/>
                    </a:lnTo>
                    <a:lnTo>
                      <a:pt x="26" y="40"/>
                    </a:lnTo>
                    <a:lnTo>
                      <a:pt x="22" y="39"/>
                    </a:lnTo>
                    <a:lnTo>
                      <a:pt x="19" y="40"/>
                    </a:lnTo>
                    <a:lnTo>
                      <a:pt x="17" y="41"/>
                    </a:lnTo>
                    <a:lnTo>
                      <a:pt x="13" y="45"/>
                    </a:lnTo>
                    <a:lnTo>
                      <a:pt x="11" y="46"/>
                    </a:lnTo>
                    <a:lnTo>
                      <a:pt x="7" y="45"/>
                    </a:lnTo>
                    <a:lnTo>
                      <a:pt x="3" y="44"/>
                    </a:lnTo>
                    <a:lnTo>
                      <a:pt x="0" y="41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3" y="36"/>
                    </a:lnTo>
                    <a:lnTo>
                      <a:pt x="4" y="36"/>
                    </a:lnTo>
                    <a:lnTo>
                      <a:pt x="9" y="35"/>
                    </a:lnTo>
                    <a:lnTo>
                      <a:pt x="15" y="34"/>
                    </a:lnTo>
                    <a:lnTo>
                      <a:pt x="19" y="35"/>
                    </a:lnTo>
                    <a:lnTo>
                      <a:pt x="22" y="35"/>
                    </a:lnTo>
                    <a:lnTo>
                      <a:pt x="25" y="35"/>
                    </a:lnTo>
                    <a:lnTo>
                      <a:pt x="27" y="34"/>
                    </a:lnTo>
                    <a:lnTo>
                      <a:pt x="30" y="31"/>
                    </a:lnTo>
                    <a:lnTo>
                      <a:pt x="31" y="27"/>
                    </a:lnTo>
                    <a:lnTo>
                      <a:pt x="29" y="24"/>
                    </a:lnTo>
                    <a:lnTo>
                      <a:pt x="20" y="16"/>
                    </a:lnTo>
                    <a:lnTo>
                      <a:pt x="17" y="15"/>
                    </a:lnTo>
                    <a:lnTo>
                      <a:pt x="16" y="13"/>
                    </a:lnTo>
                    <a:lnTo>
                      <a:pt x="17" y="9"/>
                    </a:lnTo>
                    <a:lnTo>
                      <a:pt x="18" y="6"/>
                    </a:lnTo>
                    <a:lnTo>
                      <a:pt x="21" y="6"/>
                    </a:lnTo>
                    <a:lnTo>
                      <a:pt x="24" y="6"/>
                    </a:lnTo>
                    <a:lnTo>
                      <a:pt x="28" y="6"/>
                    </a:lnTo>
                    <a:lnTo>
                      <a:pt x="31" y="7"/>
                    </a:lnTo>
                    <a:lnTo>
                      <a:pt x="34" y="7"/>
                    </a:lnTo>
                    <a:lnTo>
                      <a:pt x="35" y="8"/>
                    </a:lnTo>
                    <a:lnTo>
                      <a:pt x="45" y="6"/>
                    </a:lnTo>
                    <a:lnTo>
                      <a:pt x="53" y="3"/>
                    </a:lnTo>
                    <a:lnTo>
                      <a:pt x="61" y="1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0"/>
              <p:cNvSpPr>
                <a:spLocks/>
              </p:cNvSpPr>
              <p:nvPr/>
            </p:nvSpPr>
            <p:spPr bwMode="auto">
              <a:xfrm>
                <a:off x="6219310" y="4963771"/>
                <a:ext cx="53243" cy="3993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7" y="0"/>
                  </a:cxn>
                  <a:cxn ang="0">
                    <a:pos x="20" y="3"/>
                  </a:cxn>
                  <a:cxn ang="0">
                    <a:pos x="20" y="6"/>
                  </a:cxn>
                  <a:cxn ang="0">
                    <a:pos x="18" y="9"/>
                  </a:cxn>
                  <a:cxn ang="0">
                    <a:pos x="14" y="12"/>
                  </a:cxn>
                  <a:cxn ang="0">
                    <a:pos x="10" y="14"/>
                  </a:cxn>
                  <a:cxn ang="0">
                    <a:pos x="6" y="15"/>
                  </a:cxn>
                  <a:cxn ang="0">
                    <a:pos x="2" y="15"/>
                  </a:cxn>
                  <a:cxn ang="0">
                    <a:pos x="1" y="14"/>
                  </a:cxn>
                  <a:cxn ang="0">
                    <a:pos x="1" y="13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7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12" y="1"/>
                  </a:cxn>
                  <a:cxn ang="0">
                    <a:pos x="15" y="0"/>
                  </a:cxn>
                </a:cxnLst>
                <a:rect l="0" t="0" r="r" b="b"/>
                <a:pathLst>
                  <a:path w="20" h="15">
                    <a:moveTo>
                      <a:pt x="15" y="0"/>
                    </a:moveTo>
                    <a:lnTo>
                      <a:pt x="17" y="0"/>
                    </a:lnTo>
                    <a:lnTo>
                      <a:pt x="20" y="3"/>
                    </a:lnTo>
                    <a:lnTo>
                      <a:pt x="20" y="6"/>
                    </a:lnTo>
                    <a:lnTo>
                      <a:pt x="18" y="9"/>
                    </a:lnTo>
                    <a:lnTo>
                      <a:pt x="14" y="12"/>
                    </a:lnTo>
                    <a:lnTo>
                      <a:pt x="10" y="14"/>
                    </a:lnTo>
                    <a:lnTo>
                      <a:pt x="6" y="15"/>
                    </a:lnTo>
                    <a:lnTo>
                      <a:pt x="2" y="15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161"/>
              <p:cNvSpPr>
                <a:spLocks/>
              </p:cNvSpPr>
              <p:nvPr/>
            </p:nvSpPr>
            <p:spPr bwMode="auto">
              <a:xfrm>
                <a:off x="5058606" y="5975393"/>
                <a:ext cx="37270" cy="399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7" y="4"/>
                  </a:cxn>
                  <a:cxn ang="0">
                    <a:pos x="10" y="5"/>
                  </a:cxn>
                  <a:cxn ang="0">
                    <a:pos x="13" y="7"/>
                  </a:cxn>
                  <a:cxn ang="0">
                    <a:pos x="14" y="10"/>
                  </a:cxn>
                  <a:cxn ang="0">
                    <a:pos x="13" y="13"/>
                  </a:cxn>
                  <a:cxn ang="0">
                    <a:pos x="10" y="15"/>
                  </a:cxn>
                  <a:cxn ang="0">
                    <a:pos x="6" y="15"/>
                  </a:cxn>
                  <a:cxn ang="0">
                    <a:pos x="2" y="14"/>
                  </a:cxn>
                  <a:cxn ang="0">
                    <a:pos x="1" y="12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14" h="15">
                    <a:moveTo>
                      <a:pt x="0" y="0"/>
                    </a:moveTo>
                    <a:lnTo>
                      <a:pt x="3" y="2"/>
                    </a:lnTo>
                    <a:lnTo>
                      <a:pt x="7" y="4"/>
                    </a:lnTo>
                    <a:lnTo>
                      <a:pt x="10" y="5"/>
                    </a:lnTo>
                    <a:lnTo>
                      <a:pt x="13" y="7"/>
                    </a:lnTo>
                    <a:lnTo>
                      <a:pt x="14" y="10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6" y="15"/>
                    </a:lnTo>
                    <a:lnTo>
                      <a:pt x="2" y="14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62"/>
              <p:cNvSpPr>
                <a:spLocks noEditPoints="1"/>
              </p:cNvSpPr>
              <p:nvPr/>
            </p:nvSpPr>
            <p:spPr bwMode="auto">
              <a:xfrm>
                <a:off x="3465757" y="2353082"/>
                <a:ext cx="3628531" cy="4123695"/>
              </a:xfrm>
              <a:custGeom>
                <a:avLst/>
                <a:gdLst/>
                <a:ahLst/>
                <a:cxnLst>
                  <a:cxn ang="0">
                    <a:pos x="782" y="897"/>
                  </a:cxn>
                  <a:cxn ang="0">
                    <a:pos x="586" y="158"/>
                  </a:cxn>
                  <a:cxn ang="0">
                    <a:pos x="232" y="0"/>
                  </a:cxn>
                  <a:cxn ang="0">
                    <a:pos x="289" y="51"/>
                  </a:cxn>
                  <a:cxn ang="0">
                    <a:pos x="376" y="78"/>
                  </a:cxn>
                  <a:cxn ang="0">
                    <a:pos x="458" y="132"/>
                  </a:cxn>
                  <a:cxn ang="0">
                    <a:pos x="545" y="128"/>
                  </a:cxn>
                  <a:cxn ang="0">
                    <a:pos x="553" y="51"/>
                  </a:cxn>
                  <a:cxn ang="0">
                    <a:pos x="615" y="130"/>
                  </a:cxn>
                  <a:cxn ang="0">
                    <a:pos x="631" y="133"/>
                  </a:cxn>
                  <a:cxn ang="0">
                    <a:pos x="604" y="179"/>
                  </a:cxn>
                  <a:cxn ang="0">
                    <a:pos x="573" y="211"/>
                  </a:cxn>
                  <a:cxn ang="0">
                    <a:pos x="574" y="302"/>
                  </a:cxn>
                  <a:cxn ang="0">
                    <a:pos x="712" y="381"/>
                  </a:cxn>
                  <a:cxn ang="0">
                    <a:pos x="745" y="364"/>
                  </a:cxn>
                  <a:cxn ang="0">
                    <a:pos x="713" y="225"/>
                  </a:cxn>
                  <a:cxn ang="0">
                    <a:pos x="792" y="209"/>
                  </a:cxn>
                  <a:cxn ang="0">
                    <a:pos x="835" y="246"/>
                  </a:cxn>
                  <a:cxn ang="0">
                    <a:pos x="869" y="234"/>
                  </a:cxn>
                  <a:cxn ang="0">
                    <a:pos x="934" y="306"/>
                  </a:cxn>
                  <a:cxn ang="0">
                    <a:pos x="897" y="394"/>
                  </a:cxn>
                  <a:cxn ang="0">
                    <a:pos x="914" y="427"/>
                  </a:cxn>
                  <a:cxn ang="0">
                    <a:pos x="919" y="498"/>
                  </a:cxn>
                  <a:cxn ang="0">
                    <a:pos x="861" y="637"/>
                  </a:cxn>
                  <a:cxn ang="0">
                    <a:pos x="860" y="686"/>
                  </a:cxn>
                  <a:cxn ang="0">
                    <a:pos x="812" y="760"/>
                  </a:cxn>
                  <a:cxn ang="0">
                    <a:pos x="800" y="920"/>
                  </a:cxn>
                  <a:cxn ang="0">
                    <a:pos x="716" y="841"/>
                  </a:cxn>
                  <a:cxn ang="0">
                    <a:pos x="630" y="860"/>
                  </a:cxn>
                  <a:cxn ang="0">
                    <a:pos x="547" y="851"/>
                  </a:cxn>
                  <a:cxn ang="0">
                    <a:pos x="495" y="946"/>
                  </a:cxn>
                  <a:cxn ang="0">
                    <a:pos x="625" y="1046"/>
                  </a:cxn>
                  <a:cxn ang="0">
                    <a:pos x="675" y="1075"/>
                  </a:cxn>
                  <a:cxn ang="0">
                    <a:pos x="761" y="1164"/>
                  </a:cxn>
                  <a:cxn ang="0">
                    <a:pos x="927" y="1156"/>
                  </a:cxn>
                  <a:cxn ang="0">
                    <a:pos x="1036" y="1130"/>
                  </a:cxn>
                  <a:cxn ang="0">
                    <a:pos x="1117" y="1100"/>
                  </a:cxn>
                  <a:cxn ang="0">
                    <a:pos x="1220" y="1115"/>
                  </a:cxn>
                  <a:cxn ang="0">
                    <a:pos x="1253" y="1165"/>
                  </a:cxn>
                  <a:cxn ang="0">
                    <a:pos x="1307" y="1135"/>
                  </a:cxn>
                  <a:cxn ang="0">
                    <a:pos x="853" y="1549"/>
                  </a:cxn>
                  <a:cxn ang="0">
                    <a:pos x="835" y="1436"/>
                  </a:cxn>
                  <a:cxn ang="0">
                    <a:pos x="818" y="1351"/>
                  </a:cxn>
                  <a:cxn ang="0">
                    <a:pos x="870" y="1232"/>
                  </a:cxn>
                  <a:cxn ang="0">
                    <a:pos x="787" y="1231"/>
                  </a:cxn>
                  <a:cxn ang="0">
                    <a:pos x="685" y="1167"/>
                  </a:cxn>
                  <a:cxn ang="0">
                    <a:pos x="541" y="1110"/>
                  </a:cxn>
                  <a:cxn ang="0">
                    <a:pos x="374" y="1056"/>
                  </a:cxn>
                  <a:cxn ang="0">
                    <a:pos x="310" y="935"/>
                  </a:cxn>
                  <a:cxn ang="0">
                    <a:pos x="231" y="793"/>
                  </a:cxn>
                  <a:cxn ang="0">
                    <a:pos x="231" y="856"/>
                  </a:cxn>
                  <a:cxn ang="0">
                    <a:pos x="232" y="886"/>
                  </a:cxn>
                  <a:cxn ang="0">
                    <a:pos x="177" y="746"/>
                  </a:cxn>
                  <a:cxn ang="0">
                    <a:pos x="121" y="586"/>
                  </a:cxn>
                  <a:cxn ang="0">
                    <a:pos x="188" y="427"/>
                  </a:cxn>
                  <a:cxn ang="0">
                    <a:pos x="171" y="358"/>
                  </a:cxn>
                  <a:cxn ang="0">
                    <a:pos x="185" y="277"/>
                  </a:cxn>
                  <a:cxn ang="0">
                    <a:pos x="190" y="212"/>
                  </a:cxn>
                  <a:cxn ang="0">
                    <a:pos x="169" y="172"/>
                  </a:cxn>
                  <a:cxn ang="0">
                    <a:pos x="113" y="133"/>
                  </a:cxn>
                  <a:cxn ang="0">
                    <a:pos x="28" y="149"/>
                  </a:cxn>
                  <a:cxn ang="0">
                    <a:pos x="75" y="84"/>
                  </a:cxn>
                  <a:cxn ang="0">
                    <a:pos x="162" y="20"/>
                  </a:cxn>
                </a:cxnLst>
                <a:rect l="0" t="0" r="r" b="b"/>
                <a:pathLst>
                  <a:path w="1363" h="1549">
                    <a:moveTo>
                      <a:pt x="1254" y="1171"/>
                    </a:moveTo>
                    <a:lnTo>
                      <a:pt x="1253" y="1173"/>
                    </a:lnTo>
                    <a:lnTo>
                      <a:pt x="1253" y="1175"/>
                    </a:lnTo>
                    <a:lnTo>
                      <a:pt x="1254" y="1176"/>
                    </a:lnTo>
                    <a:lnTo>
                      <a:pt x="1256" y="1176"/>
                    </a:lnTo>
                    <a:lnTo>
                      <a:pt x="1257" y="1175"/>
                    </a:lnTo>
                    <a:lnTo>
                      <a:pt x="1260" y="1173"/>
                    </a:lnTo>
                    <a:lnTo>
                      <a:pt x="1258" y="1174"/>
                    </a:lnTo>
                    <a:lnTo>
                      <a:pt x="1257" y="1174"/>
                    </a:lnTo>
                    <a:lnTo>
                      <a:pt x="1256" y="1174"/>
                    </a:lnTo>
                    <a:lnTo>
                      <a:pt x="1255" y="1173"/>
                    </a:lnTo>
                    <a:lnTo>
                      <a:pt x="1254" y="1172"/>
                    </a:lnTo>
                    <a:lnTo>
                      <a:pt x="1254" y="1172"/>
                    </a:lnTo>
                    <a:lnTo>
                      <a:pt x="1254" y="1171"/>
                    </a:lnTo>
                    <a:close/>
                    <a:moveTo>
                      <a:pt x="765" y="1160"/>
                    </a:moveTo>
                    <a:lnTo>
                      <a:pt x="765" y="1161"/>
                    </a:lnTo>
                    <a:lnTo>
                      <a:pt x="765" y="1160"/>
                    </a:lnTo>
                    <a:close/>
                    <a:moveTo>
                      <a:pt x="981" y="1148"/>
                    </a:moveTo>
                    <a:lnTo>
                      <a:pt x="981" y="1150"/>
                    </a:lnTo>
                    <a:lnTo>
                      <a:pt x="979" y="1152"/>
                    </a:lnTo>
                    <a:lnTo>
                      <a:pt x="977" y="1154"/>
                    </a:lnTo>
                    <a:lnTo>
                      <a:pt x="973" y="1161"/>
                    </a:lnTo>
                    <a:lnTo>
                      <a:pt x="972" y="1165"/>
                    </a:lnTo>
                    <a:lnTo>
                      <a:pt x="972" y="1169"/>
                    </a:lnTo>
                    <a:lnTo>
                      <a:pt x="973" y="1171"/>
                    </a:lnTo>
                    <a:lnTo>
                      <a:pt x="976" y="1173"/>
                    </a:lnTo>
                    <a:lnTo>
                      <a:pt x="980" y="1175"/>
                    </a:lnTo>
                    <a:lnTo>
                      <a:pt x="983" y="1174"/>
                    </a:lnTo>
                    <a:lnTo>
                      <a:pt x="987" y="1172"/>
                    </a:lnTo>
                    <a:lnTo>
                      <a:pt x="990" y="1169"/>
                    </a:lnTo>
                    <a:lnTo>
                      <a:pt x="991" y="1165"/>
                    </a:lnTo>
                    <a:lnTo>
                      <a:pt x="991" y="1161"/>
                    </a:lnTo>
                    <a:lnTo>
                      <a:pt x="989" y="1158"/>
                    </a:lnTo>
                    <a:lnTo>
                      <a:pt x="986" y="1155"/>
                    </a:lnTo>
                    <a:lnTo>
                      <a:pt x="983" y="1152"/>
                    </a:lnTo>
                    <a:lnTo>
                      <a:pt x="981" y="1148"/>
                    </a:lnTo>
                    <a:close/>
                    <a:moveTo>
                      <a:pt x="1102" y="1104"/>
                    </a:moveTo>
                    <a:lnTo>
                      <a:pt x="1101" y="1105"/>
                    </a:lnTo>
                    <a:lnTo>
                      <a:pt x="1100" y="1105"/>
                    </a:lnTo>
                    <a:lnTo>
                      <a:pt x="1102" y="1104"/>
                    </a:lnTo>
                    <a:close/>
                    <a:moveTo>
                      <a:pt x="1103" y="1104"/>
                    </a:moveTo>
                    <a:lnTo>
                      <a:pt x="1103" y="1104"/>
                    </a:lnTo>
                    <a:lnTo>
                      <a:pt x="1102" y="1104"/>
                    </a:lnTo>
                    <a:lnTo>
                      <a:pt x="1103" y="1104"/>
                    </a:lnTo>
                    <a:close/>
                    <a:moveTo>
                      <a:pt x="784" y="894"/>
                    </a:moveTo>
                    <a:lnTo>
                      <a:pt x="783" y="895"/>
                    </a:lnTo>
                    <a:lnTo>
                      <a:pt x="783" y="895"/>
                    </a:lnTo>
                    <a:lnTo>
                      <a:pt x="782" y="897"/>
                    </a:lnTo>
                    <a:lnTo>
                      <a:pt x="782" y="897"/>
                    </a:lnTo>
                    <a:lnTo>
                      <a:pt x="783" y="896"/>
                    </a:lnTo>
                    <a:lnTo>
                      <a:pt x="784" y="895"/>
                    </a:lnTo>
                    <a:lnTo>
                      <a:pt x="784" y="895"/>
                    </a:lnTo>
                    <a:lnTo>
                      <a:pt x="784" y="894"/>
                    </a:lnTo>
                    <a:lnTo>
                      <a:pt x="784" y="894"/>
                    </a:lnTo>
                    <a:close/>
                    <a:moveTo>
                      <a:pt x="797" y="850"/>
                    </a:moveTo>
                    <a:lnTo>
                      <a:pt x="797" y="851"/>
                    </a:lnTo>
                    <a:lnTo>
                      <a:pt x="797" y="852"/>
                    </a:lnTo>
                    <a:lnTo>
                      <a:pt x="797" y="853"/>
                    </a:lnTo>
                    <a:lnTo>
                      <a:pt x="798" y="854"/>
                    </a:lnTo>
                    <a:lnTo>
                      <a:pt x="798" y="855"/>
                    </a:lnTo>
                    <a:lnTo>
                      <a:pt x="800" y="857"/>
                    </a:lnTo>
                    <a:lnTo>
                      <a:pt x="801" y="860"/>
                    </a:lnTo>
                    <a:lnTo>
                      <a:pt x="802" y="862"/>
                    </a:lnTo>
                    <a:lnTo>
                      <a:pt x="800" y="856"/>
                    </a:lnTo>
                    <a:lnTo>
                      <a:pt x="797" y="850"/>
                    </a:lnTo>
                    <a:close/>
                    <a:moveTo>
                      <a:pt x="852" y="610"/>
                    </a:moveTo>
                    <a:lnTo>
                      <a:pt x="850" y="614"/>
                    </a:lnTo>
                    <a:lnTo>
                      <a:pt x="849" y="619"/>
                    </a:lnTo>
                    <a:lnTo>
                      <a:pt x="851" y="614"/>
                    </a:lnTo>
                    <a:lnTo>
                      <a:pt x="852" y="610"/>
                    </a:lnTo>
                    <a:close/>
                    <a:moveTo>
                      <a:pt x="731" y="397"/>
                    </a:moveTo>
                    <a:lnTo>
                      <a:pt x="730" y="398"/>
                    </a:lnTo>
                    <a:lnTo>
                      <a:pt x="729" y="399"/>
                    </a:lnTo>
                    <a:lnTo>
                      <a:pt x="727" y="399"/>
                    </a:lnTo>
                    <a:lnTo>
                      <a:pt x="727" y="400"/>
                    </a:lnTo>
                    <a:lnTo>
                      <a:pt x="726" y="401"/>
                    </a:lnTo>
                    <a:lnTo>
                      <a:pt x="727" y="402"/>
                    </a:lnTo>
                    <a:lnTo>
                      <a:pt x="727" y="402"/>
                    </a:lnTo>
                    <a:lnTo>
                      <a:pt x="730" y="400"/>
                    </a:lnTo>
                    <a:lnTo>
                      <a:pt x="730" y="399"/>
                    </a:lnTo>
                    <a:lnTo>
                      <a:pt x="731" y="398"/>
                    </a:lnTo>
                    <a:lnTo>
                      <a:pt x="731" y="397"/>
                    </a:lnTo>
                    <a:close/>
                    <a:moveTo>
                      <a:pt x="563" y="179"/>
                    </a:moveTo>
                    <a:lnTo>
                      <a:pt x="563" y="181"/>
                    </a:lnTo>
                    <a:lnTo>
                      <a:pt x="564" y="184"/>
                    </a:lnTo>
                    <a:lnTo>
                      <a:pt x="564" y="184"/>
                    </a:lnTo>
                    <a:lnTo>
                      <a:pt x="569" y="185"/>
                    </a:lnTo>
                    <a:lnTo>
                      <a:pt x="574" y="186"/>
                    </a:lnTo>
                    <a:lnTo>
                      <a:pt x="570" y="181"/>
                    </a:lnTo>
                    <a:lnTo>
                      <a:pt x="567" y="180"/>
                    </a:lnTo>
                    <a:lnTo>
                      <a:pt x="563" y="179"/>
                    </a:lnTo>
                    <a:lnTo>
                      <a:pt x="563" y="179"/>
                    </a:lnTo>
                    <a:close/>
                    <a:moveTo>
                      <a:pt x="583" y="150"/>
                    </a:moveTo>
                    <a:lnTo>
                      <a:pt x="581" y="150"/>
                    </a:lnTo>
                    <a:lnTo>
                      <a:pt x="581" y="152"/>
                    </a:lnTo>
                    <a:lnTo>
                      <a:pt x="586" y="158"/>
                    </a:lnTo>
                    <a:lnTo>
                      <a:pt x="589" y="161"/>
                    </a:lnTo>
                    <a:lnTo>
                      <a:pt x="592" y="163"/>
                    </a:lnTo>
                    <a:lnTo>
                      <a:pt x="595" y="163"/>
                    </a:lnTo>
                    <a:lnTo>
                      <a:pt x="597" y="162"/>
                    </a:lnTo>
                    <a:lnTo>
                      <a:pt x="599" y="161"/>
                    </a:lnTo>
                    <a:lnTo>
                      <a:pt x="602" y="161"/>
                    </a:lnTo>
                    <a:lnTo>
                      <a:pt x="609" y="161"/>
                    </a:lnTo>
                    <a:lnTo>
                      <a:pt x="611" y="161"/>
                    </a:lnTo>
                    <a:lnTo>
                      <a:pt x="612" y="161"/>
                    </a:lnTo>
                    <a:lnTo>
                      <a:pt x="609" y="160"/>
                    </a:lnTo>
                    <a:lnTo>
                      <a:pt x="606" y="157"/>
                    </a:lnTo>
                    <a:lnTo>
                      <a:pt x="601" y="153"/>
                    </a:lnTo>
                    <a:lnTo>
                      <a:pt x="596" y="151"/>
                    </a:lnTo>
                    <a:lnTo>
                      <a:pt x="593" y="151"/>
                    </a:lnTo>
                    <a:lnTo>
                      <a:pt x="586" y="150"/>
                    </a:lnTo>
                    <a:lnTo>
                      <a:pt x="583" y="150"/>
                    </a:lnTo>
                    <a:close/>
                    <a:moveTo>
                      <a:pt x="88" y="92"/>
                    </a:moveTo>
                    <a:lnTo>
                      <a:pt x="86" y="93"/>
                    </a:lnTo>
                    <a:lnTo>
                      <a:pt x="87" y="93"/>
                    </a:lnTo>
                    <a:lnTo>
                      <a:pt x="88" y="92"/>
                    </a:lnTo>
                    <a:close/>
                    <a:moveTo>
                      <a:pt x="340" y="66"/>
                    </a:moveTo>
                    <a:lnTo>
                      <a:pt x="334" y="67"/>
                    </a:lnTo>
                    <a:lnTo>
                      <a:pt x="320" y="70"/>
                    </a:lnTo>
                    <a:lnTo>
                      <a:pt x="314" y="71"/>
                    </a:lnTo>
                    <a:lnTo>
                      <a:pt x="311" y="72"/>
                    </a:lnTo>
                    <a:lnTo>
                      <a:pt x="311" y="73"/>
                    </a:lnTo>
                    <a:lnTo>
                      <a:pt x="311" y="75"/>
                    </a:lnTo>
                    <a:lnTo>
                      <a:pt x="311" y="75"/>
                    </a:lnTo>
                    <a:lnTo>
                      <a:pt x="316" y="75"/>
                    </a:lnTo>
                    <a:lnTo>
                      <a:pt x="321" y="73"/>
                    </a:lnTo>
                    <a:lnTo>
                      <a:pt x="327" y="71"/>
                    </a:lnTo>
                    <a:lnTo>
                      <a:pt x="335" y="68"/>
                    </a:lnTo>
                    <a:lnTo>
                      <a:pt x="340" y="66"/>
                    </a:lnTo>
                    <a:close/>
                    <a:moveTo>
                      <a:pt x="182" y="28"/>
                    </a:moveTo>
                    <a:lnTo>
                      <a:pt x="181" y="30"/>
                    </a:lnTo>
                    <a:lnTo>
                      <a:pt x="180" y="32"/>
                    </a:lnTo>
                    <a:lnTo>
                      <a:pt x="178" y="35"/>
                    </a:lnTo>
                    <a:lnTo>
                      <a:pt x="177" y="37"/>
                    </a:lnTo>
                    <a:lnTo>
                      <a:pt x="177" y="39"/>
                    </a:lnTo>
                    <a:lnTo>
                      <a:pt x="179" y="39"/>
                    </a:lnTo>
                    <a:lnTo>
                      <a:pt x="181" y="37"/>
                    </a:lnTo>
                    <a:lnTo>
                      <a:pt x="182" y="33"/>
                    </a:lnTo>
                    <a:lnTo>
                      <a:pt x="183" y="30"/>
                    </a:lnTo>
                    <a:lnTo>
                      <a:pt x="183" y="29"/>
                    </a:lnTo>
                    <a:lnTo>
                      <a:pt x="183" y="29"/>
                    </a:lnTo>
                    <a:lnTo>
                      <a:pt x="182" y="29"/>
                    </a:lnTo>
                    <a:lnTo>
                      <a:pt x="182" y="28"/>
                    </a:lnTo>
                    <a:close/>
                    <a:moveTo>
                      <a:pt x="232" y="0"/>
                    </a:moveTo>
                    <a:lnTo>
                      <a:pt x="233" y="0"/>
                    </a:lnTo>
                    <a:lnTo>
                      <a:pt x="234" y="0"/>
                    </a:lnTo>
                    <a:lnTo>
                      <a:pt x="234" y="2"/>
                    </a:lnTo>
                    <a:lnTo>
                      <a:pt x="235" y="2"/>
                    </a:lnTo>
                    <a:lnTo>
                      <a:pt x="235" y="4"/>
                    </a:lnTo>
                    <a:lnTo>
                      <a:pt x="235" y="4"/>
                    </a:lnTo>
                    <a:lnTo>
                      <a:pt x="236" y="5"/>
                    </a:lnTo>
                    <a:lnTo>
                      <a:pt x="238" y="5"/>
                    </a:lnTo>
                    <a:lnTo>
                      <a:pt x="241" y="5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5" y="3"/>
                    </a:lnTo>
                    <a:lnTo>
                      <a:pt x="245" y="2"/>
                    </a:lnTo>
                    <a:lnTo>
                      <a:pt x="244" y="1"/>
                    </a:lnTo>
                    <a:lnTo>
                      <a:pt x="244" y="1"/>
                    </a:lnTo>
                    <a:lnTo>
                      <a:pt x="250" y="2"/>
                    </a:lnTo>
                    <a:lnTo>
                      <a:pt x="256" y="4"/>
                    </a:lnTo>
                    <a:lnTo>
                      <a:pt x="262" y="6"/>
                    </a:lnTo>
                    <a:lnTo>
                      <a:pt x="262" y="7"/>
                    </a:lnTo>
                    <a:lnTo>
                      <a:pt x="261" y="7"/>
                    </a:lnTo>
                    <a:lnTo>
                      <a:pt x="260" y="7"/>
                    </a:lnTo>
                    <a:lnTo>
                      <a:pt x="256" y="7"/>
                    </a:lnTo>
                    <a:lnTo>
                      <a:pt x="255" y="8"/>
                    </a:lnTo>
                    <a:lnTo>
                      <a:pt x="255" y="8"/>
                    </a:lnTo>
                    <a:lnTo>
                      <a:pt x="255" y="9"/>
                    </a:lnTo>
                    <a:lnTo>
                      <a:pt x="257" y="11"/>
                    </a:lnTo>
                    <a:lnTo>
                      <a:pt x="260" y="12"/>
                    </a:lnTo>
                    <a:lnTo>
                      <a:pt x="263" y="13"/>
                    </a:lnTo>
                    <a:lnTo>
                      <a:pt x="266" y="15"/>
                    </a:lnTo>
                    <a:lnTo>
                      <a:pt x="266" y="16"/>
                    </a:lnTo>
                    <a:lnTo>
                      <a:pt x="264" y="16"/>
                    </a:lnTo>
                    <a:lnTo>
                      <a:pt x="263" y="17"/>
                    </a:lnTo>
                    <a:lnTo>
                      <a:pt x="260" y="17"/>
                    </a:lnTo>
                    <a:lnTo>
                      <a:pt x="259" y="18"/>
                    </a:lnTo>
                    <a:lnTo>
                      <a:pt x="259" y="20"/>
                    </a:lnTo>
                    <a:lnTo>
                      <a:pt x="260" y="20"/>
                    </a:lnTo>
                    <a:lnTo>
                      <a:pt x="262" y="22"/>
                    </a:lnTo>
                    <a:lnTo>
                      <a:pt x="263" y="22"/>
                    </a:lnTo>
                    <a:lnTo>
                      <a:pt x="264" y="22"/>
                    </a:lnTo>
                    <a:lnTo>
                      <a:pt x="265" y="23"/>
                    </a:lnTo>
                    <a:lnTo>
                      <a:pt x="267" y="23"/>
                    </a:lnTo>
                    <a:lnTo>
                      <a:pt x="269" y="24"/>
                    </a:lnTo>
                    <a:lnTo>
                      <a:pt x="271" y="28"/>
                    </a:lnTo>
                    <a:lnTo>
                      <a:pt x="274" y="34"/>
                    </a:lnTo>
                    <a:lnTo>
                      <a:pt x="276" y="38"/>
                    </a:lnTo>
                    <a:lnTo>
                      <a:pt x="281" y="44"/>
                    </a:lnTo>
                    <a:lnTo>
                      <a:pt x="287" y="49"/>
                    </a:lnTo>
                    <a:lnTo>
                      <a:pt x="289" y="51"/>
                    </a:lnTo>
                    <a:lnTo>
                      <a:pt x="292" y="53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2" y="57"/>
                    </a:lnTo>
                    <a:lnTo>
                      <a:pt x="292" y="57"/>
                    </a:lnTo>
                    <a:lnTo>
                      <a:pt x="292" y="59"/>
                    </a:lnTo>
                    <a:lnTo>
                      <a:pt x="295" y="65"/>
                    </a:lnTo>
                    <a:lnTo>
                      <a:pt x="301" y="71"/>
                    </a:lnTo>
                    <a:lnTo>
                      <a:pt x="301" y="68"/>
                    </a:lnTo>
                    <a:lnTo>
                      <a:pt x="301" y="68"/>
                    </a:lnTo>
                    <a:lnTo>
                      <a:pt x="321" y="66"/>
                    </a:lnTo>
                    <a:lnTo>
                      <a:pt x="334" y="63"/>
                    </a:lnTo>
                    <a:lnTo>
                      <a:pt x="347" y="62"/>
                    </a:lnTo>
                    <a:lnTo>
                      <a:pt x="347" y="62"/>
                    </a:lnTo>
                    <a:lnTo>
                      <a:pt x="347" y="62"/>
                    </a:lnTo>
                    <a:lnTo>
                      <a:pt x="346" y="63"/>
                    </a:lnTo>
                    <a:lnTo>
                      <a:pt x="345" y="65"/>
                    </a:lnTo>
                    <a:lnTo>
                      <a:pt x="348" y="64"/>
                    </a:lnTo>
                    <a:lnTo>
                      <a:pt x="353" y="62"/>
                    </a:lnTo>
                    <a:lnTo>
                      <a:pt x="356" y="61"/>
                    </a:lnTo>
                    <a:lnTo>
                      <a:pt x="358" y="60"/>
                    </a:lnTo>
                    <a:lnTo>
                      <a:pt x="360" y="62"/>
                    </a:lnTo>
                    <a:lnTo>
                      <a:pt x="360" y="64"/>
                    </a:lnTo>
                    <a:lnTo>
                      <a:pt x="357" y="73"/>
                    </a:lnTo>
                    <a:lnTo>
                      <a:pt x="356" y="76"/>
                    </a:lnTo>
                    <a:lnTo>
                      <a:pt x="356" y="77"/>
                    </a:lnTo>
                    <a:lnTo>
                      <a:pt x="358" y="79"/>
                    </a:lnTo>
                    <a:lnTo>
                      <a:pt x="358" y="79"/>
                    </a:lnTo>
                    <a:lnTo>
                      <a:pt x="359" y="79"/>
                    </a:lnTo>
                    <a:lnTo>
                      <a:pt x="362" y="78"/>
                    </a:lnTo>
                    <a:lnTo>
                      <a:pt x="364" y="75"/>
                    </a:lnTo>
                    <a:lnTo>
                      <a:pt x="366" y="73"/>
                    </a:lnTo>
                    <a:lnTo>
                      <a:pt x="369" y="71"/>
                    </a:lnTo>
                    <a:lnTo>
                      <a:pt x="372" y="70"/>
                    </a:lnTo>
                    <a:lnTo>
                      <a:pt x="373" y="71"/>
                    </a:lnTo>
                    <a:lnTo>
                      <a:pt x="372" y="73"/>
                    </a:lnTo>
                    <a:lnTo>
                      <a:pt x="370" y="74"/>
                    </a:lnTo>
                    <a:lnTo>
                      <a:pt x="366" y="78"/>
                    </a:lnTo>
                    <a:lnTo>
                      <a:pt x="365" y="80"/>
                    </a:lnTo>
                    <a:lnTo>
                      <a:pt x="365" y="81"/>
                    </a:lnTo>
                    <a:lnTo>
                      <a:pt x="366" y="81"/>
                    </a:lnTo>
                    <a:lnTo>
                      <a:pt x="367" y="82"/>
                    </a:lnTo>
                    <a:lnTo>
                      <a:pt x="368" y="82"/>
                    </a:lnTo>
                    <a:lnTo>
                      <a:pt x="369" y="81"/>
                    </a:lnTo>
                    <a:lnTo>
                      <a:pt x="370" y="81"/>
                    </a:lnTo>
                    <a:lnTo>
                      <a:pt x="373" y="80"/>
                    </a:lnTo>
                    <a:lnTo>
                      <a:pt x="375" y="78"/>
                    </a:lnTo>
                    <a:lnTo>
                      <a:pt x="376" y="78"/>
                    </a:lnTo>
                    <a:lnTo>
                      <a:pt x="377" y="77"/>
                    </a:lnTo>
                    <a:lnTo>
                      <a:pt x="378" y="76"/>
                    </a:lnTo>
                    <a:lnTo>
                      <a:pt x="380" y="76"/>
                    </a:lnTo>
                    <a:lnTo>
                      <a:pt x="382" y="77"/>
                    </a:lnTo>
                    <a:lnTo>
                      <a:pt x="384" y="78"/>
                    </a:lnTo>
                    <a:lnTo>
                      <a:pt x="385" y="79"/>
                    </a:lnTo>
                    <a:lnTo>
                      <a:pt x="389" y="82"/>
                    </a:lnTo>
                    <a:lnTo>
                      <a:pt x="390" y="84"/>
                    </a:lnTo>
                    <a:lnTo>
                      <a:pt x="391" y="85"/>
                    </a:lnTo>
                    <a:lnTo>
                      <a:pt x="390" y="86"/>
                    </a:lnTo>
                    <a:lnTo>
                      <a:pt x="389" y="86"/>
                    </a:lnTo>
                    <a:lnTo>
                      <a:pt x="388" y="87"/>
                    </a:lnTo>
                    <a:lnTo>
                      <a:pt x="388" y="88"/>
                    </a:lnTo>
                    <a:lnTo>
                      <a:pt x="389" y="89"/>
                    </a:lnTo>
                    <a:lnTo>
                      <a:pt x="392" y="90"/>
                    </a:lnTo>
                    <a:lnTo>
                      <a:pt x="397" y="93"/>
                    </a:lnTo>
                    <a:lnTo>
                      <a:pt x="404" y="96"/>
                    </a:lnTo>
                    <a:lnTo>
                      <a:pt x="407" y="96"/>
                    </a:lnTo>
                    <a:lnTo>
                      <a:pt x="410" y="96"/>
                    </a:lnTo>
                    <a:lnTo>
                      <a:pt x="413" y="96"/>
                    </a:lnTo>
                    <a:lnTo>
                      <a:pt x="416" y="96"/>
                    </a:lnTo>
                    <a:lnTo>
                      <a:pt x="418" y="98"/>
                    </a:lnTo>
                    <a:lnTo>
                      <a:pt x="418" y="101"/>
                    </a:lnTo>
                    <a:lnTo>
                      <a:pt x="416" y="104"/>
                    </a:lnTo>
                    <a:lnTo>
                      <a:pt x="412" y="107"/>
                    </a:lnTo>
                    <a:lnTo>
                      <a:pt x="410" y="109"/>
                    </a:lnTo>
                    <a:lnTo>
                      <a:pt x="410" y="112"/>
                    </a:lnTo>
                    <a:lnTo>
                      <a:pt x="411" y="115"/>
                    </a:lnTo>
                    <a:lnTo>
                      <a:pt x="413" y="116"/>
                    </a:lnTo>
                    <a:lnTo>
                      <a:pt x="417" y="116"/>
                    </a:lnTo>
                    <a:lnTo>
                      <a:pt x="420" y="116"/>
                    </a:lnTo>
                    <a:lnTo>
                      <a:pt x="423" y="117"/>
                    </a:lnTo>
                    <a:lnTo>
                      <a:pt x="437" y="121"/>
                    </a:lnTo>
                    <a:lnTo>
                      <a:pt x="451" y="125"/>
                    </a:lnTo>
                    <a:lnTo>
                      <a:pt x="451" y="125"/>
                    </a:lnTo>
                    <a:lnTo>
                      <a:pt x="452" y="124"/>
                    </a:lnTo>
                    <a:lnTo>
                      <a:pt x="453" y="122"/>
                    </a:lnTo>
                    <a:lnTo>
                      <a:pt x="453" y="121"/>
                    </a:lnTo>
                    <a:lnTo>
                      <a:pt x="453" y="121"/>
                    </a:lnTo>
                    <a:lnTo>
                      <a:pt x="453" y="121"/>
                    </a:lnTo>
                    <a:lnTo>
                      <a:pt x="455" y="126"/>
                    </a:lnTo>
                    <a:lnTo>
                      <a:pt x="456" y="136"/>
                    </a:lnTo>
                    <a:lnTo>
                      <a:pt x="458" y="141"/>
                    </a:lnTo>
                    <a:lnTo>
                      <a:pt x="459" y="142"/>
                    </a:lnTo>
                    <a:lnTo>
                      <a:pt x="459" y="140"/>
                    </a:lnTo>
                    <a:lnTo>
                      <a:pt x="458" y="138"/>
                    </a:lnTo>
                    <a:lnTo>
                      <a:pt x="458" y="135"/>
                    </a:lnTo>
                    <a:lnTo>
                      <a:pt x="458" y="132"/>
                    </a:lnTo>
                    <a:lnTo>
                      <a:pt x="458" y="130"/>
                    </a:lnTo>
                    <a:lnTo>
                      <a:pt x="462" y="124"/>
                    </a:lnTo>
                    <a:lnTo>
                      <a:pt x="467" y="120"/>
                    </a:lnTo>
                    <a:lnTo>
                      <a:pt x="472" y="116"/>
                    </a:lnTo>
                    <a:lnTo>
                      <a:pt x="473" y="115"/>
                    </a:lnTo>
                    <a:lnTo>
                      <a:pt x="474" y="113"/>
                    </a:lnTo>
                    <a:lnTo>
                      <a:pt x="476" y="113"/>
                    </a:lnTo>
                    <a:lnTo>
                      <a:pt x="477" y="112"/>
                    </a:lnTo>
                    <a:lnTo>
                      <a:pt x="478" y="111"/>
                    </a:lnTo>
                    <a:lnTo>
                      <a:pt x="479" y="110"/>
                    </a:lnTo>
                    <a:lnTo>
                      <a:pt x="479" y="109"/>
                    </a:lnTo>
                    <a:lnTo>
                      <a:pt x="479" y="108"/>
                    </a:lnTo>
                    <a:lnTo>
                      <a:pt x="478" y="108"/>
                    </a:lnTo>
                    <a:lnTo>
                      <a:pt x="478" y="109"/>
                    </a:lnTo>
                    <a:lnTo>
                      <a:pt x="477" y="109"/>
                    </a:lnTo>
                    <a:lnTo>
                      <a:pt x="474" y="112"/>
                    </a:lnTo>
                    <a:lnTo>
                      <a:pt x="472" y="113"/>
                    </a:lnTo>
                    <a:lnTo>
                      <a:pt x="467" y="115"/>
                    </a:lnTo>
                    <a:lnTo>
                      <a:pt x="462" y="115"/>
                    </a:lnTo>
                    <a:lnTo>
                      <a:pt x="458" y="113"/>
                    </a:lnTo>
                    <a:lnTo>
                      <a:pt x="457" y="113"/>
                    </a:lnTo>
                    <a:lnTo>
                      <a:pt x="457" y="112"/>
                    </a:lnTo>
                    <a:lnTo>
                      <a:pt x="458" y="111"/>
                    </a:lnTo>
                    <a:lnTo>
                      <a:pt x="458" y="110"/>
                    </a:lnTo>
                    <a:lnTo>
                      <a:pt x="459" y="109"/>
                    </a:lnTo>
                    <a:lnTo>
                      <a:pt x="460" y="108"/>
                    </a:lnTo>
                    <a:lnTo>
                      <a:pt x="464" y="106"/>
                    </a:lnTo>
                    <a:lnTo>
                      <a:pt x="468" y="104"/>
                    </a:lnTo>
                    <a:lnTo>
                      <a:pt x="473" y="104"/>
                    </a:lnTo>
                    <a:lnTo>
                      <a:pt x="476" y="105"/>
                    </a:lnTo>
                    <a:lnTo>
                      <a:pt x="479" y="107"/>
                    </a:lnTo>
                    <a:lnTo>
                      <a:pt x="480" y="109"/>
                    </a:lnTo>
                    <a:lnTo>
                      <a:pt x="481" y="112"/>
                    </a:lnTo>
                    <a:lnTo>
                      <a:pt x="483" y="116"/>
                    </a:lnTo>
                    <a:lnTo>
                      <a:pt x="485" y="118"/>
                    </a:lnTo>
                    <a:lnTo>
                      <a:pt x="490" y="121"/>
                    </a:lnTo>
                    <a:lnTo>
                      <a:pt x="500" y="124"/>
                    </a:lnTo>
                    <a:lnTo>
                      <a:pt x="506" y="125"/>
                    </a:lnTo>
                    <a:lnTo>
                      <a:pt x="511" y="123"/>
                    </a:lnTo>
                    <a:lnTo>
                      <a:pt x="517" y="120"/>
                    </a:lnTo>
                    <a:lnTo>
                      <a:pt x="522" y="117"/>
                    </a:lnTo>
                    <a:lnTo>
                      <a:pt x="528" y="115"/>
                    </a:lnTo>
                    <a:lnTo>
                      <a:pt x="534" y="113"/>
                    </a:lnTo>
                    <a:lnTo>
                      <a:pt x="537" y="115"/>
                    </a:lnTo>
                    <a:lnTo>
                      <a:pt x="540" y="118"/>
                    </a:lnTo>
                    <a:lnTo>
                      <a:pt x="543" y="121"/>
                    </a:lnTo>
                    <a:lnTo>
                      <a:pt x="545" y="125"/>
                    </a:lnTo>
                    <a:lnTo>
                      <a:pt x="545" y="128"/>
                    </a:lnTo>
                    <a:lnTo>
                      <a:pt x="544" y="131"/>
                    </a:lnTo>
                    <a:lnTo>
                      <a:pt x="544" y="132"/>
                    </a:lnTo>
                    <a:lnTo>
                      <a:pt x="544" y="132"/>
                    </a:lnTo>
                    <a:lnTo>
                      <a:pt x="547" y="133"/>
                    </a:lnTo>
                    <a:lnTo>
                      <a:pt x="549" y="132"/>
                    </a:lnTo>
                    <a:lnTo>
                      <a:pt x="550" y="130"/>
                    </a:lnTo>
                    <a:lnTo>
                      <a:pt x="550" y="122"/>
                    </a:lnTo>
                    <a:lnTo>
                      <a:pt x="551" y="121"/>
                    </a:lnTo>
                    <a:lnTo>
                      <a:pt x="554" y="118"/>
                    </a:lnTo>
                    <a:lnTo>
                      <a:pt x="563" y="115"/>
                    </a:lnTo>
                    <a:lnTo>
                      <a:pt x="566" y="112"/>
                    </a:lnTo>
                    <a:lnTo>
                      <a:pt x="567" y="110"/>
                    </a:lnTo>
                    <a:lnTo>
                      <a:pt x="567" y="108"/>
                    </a:lnTo>
                    <a:lnTo>
                      <a:pt x="565" y="107"/>
                    </a:lnTo>
                    <a:lnTo>
                      <a:pt x="563" y="106"/>
                    </a:lnTo>
                    <a:lnTo>
                      <a:pt x="561" y="106"/>
                    </a:lnTo>
                    <a:lnTo>
                      <a:pt x="559" y="104"/>
                    </a:lnTo>
                    <a:lnTo>
                      <a:pt x="559" y="103"/>
                    </a:lnTo>
                    <a:lnTo>
                      <a:pt x="560" y="102"/>
                    </a:lnTo>
                    <a:lnTo>
                      <a:pt x="561" y="102"/>
                    </a:lnTo>
                    <a:lnTo>
                      <a:pt x="563" y="102"/>
                    </a:lnTo>
                    <a:lnTo>
                      <a:pt x="564" y="101"/>
                    </a:lnTo>
                    <a:lnTo>
                      <a:pt x="565" y="101"/>
                    </a:lnTo>
                    <a:lnTo>
                      <a:pt x="565" y="101"/>
                    </a:lnTo>
                    <a:lnTo>
                      <a:pt x="560" y="98"/>
                    </a:lnTo>
                    <a:lnTo>
                      <a:pt x="555" y="96"/>
                    </a:lnTo>
                    <a:lnTo>
                      <a:pt x="549" y="94"/>
                    </a:lnTo>
                    <a:lnTo>
                      <a:pt x="545" y="91"/>
                    </a:lnTo>
                    <a:lnTo>
                      <a:pt x="544" y="91"/>
                    </a:lnTo>
                    <a:lnTo>
                      <a:pt x="545" y="90"/>
                    </a:lnTo>
                    <a:lnTo>
                      <a:pt x="546" y="89"/>
                    </a:lnTo>
                    <a:lnTo>
                      <a:pt x="548" y="89"/>
                    </a:lnTo>
                    <a:lnTo>
                      <a:pt x="549" y="87"/>
                    </a:lnTo>
                    <a:lnTo>
                      <a:pt x="550" y="86"/>
                    </a:lnTo>
                    <a:lnTo>
                      <a:pt x="550" y="85"/>
                    </a:lnTo>
                    <a:lnTo>
                      <a:pt x="549" y="85"/>
                    </a:lnTo>
                    <a:lnTo>
                      <a:pt x="548" y="84"/>
                    </a:lnTo>
                    <a:lnTo>
                      <a:pt x="545" y="83"/>
                    </a:lnTo>
                    <a:lnTo>
                      <a:pt x="545" y="82"/>
                    </a:lnTo>
                    <a:lnTo>
                      <a:pt x="545" y="78"/>
                    </a:lnTo>
                    <a:lnTo>
                      <a:pt x="548" y="74"/>
                    </a:lnTo>
                    <a:lnTo>
                      <a:pt x="551" y="70"/>
                    </a:lnTo>
                    <a:lnTo>
                      <a:pt x="555" y="68"/>
                    </a:lnTo>
                    <a:lnTo>
                      <a:pt x="554" y="67"/>
                    </a:lnTo>
                    <a:lnTo>
                      <a:pt x="554" y="67"/>
                    </a:lnTo>
                    <a:lnTo>
                      <a:pt x="552" y="62"/>
                    </a:lnTo>
                    <a:lnTo>
                      <a:pt x="552" y="56"/>
                    </a:lnTo>
                    <a:lnTo>
                      <a:pt x="553" y="51"/>
                    </a:lnTo>
                    <a:lnTo>
                      <a:pt x="554" y="46"/>
                    </a:lnTo>
                    <a:lnTo>
                      <a:pt x="555" y="41"/>
                    </a:lnTo>
                    <a:lnTo>
                      <a:pt x="559" y="44"/>
                    </a:lnTo>
                    <a:lnTo>
                      <a:pt x="567" y="50"/>
                    </a:lnTo>
                    <a:lnTo>
                      <a:pt x="570" y="53"/>
                    </a:lnTo>
                    <a:lnTo>
                      <a:pt x="572" y="57"/>
                    </a:lnTo>
                    <a:lnTo>
                      <a:pt x="572" y="59"/>
                    </a:lnTo>
                    <a:lnTo>
                      <a:pt x="568" y="62"/>
                    </a:lnTo>
                    <a:lnTo>
                      <a:pt x="565" y="64"/>
                    </a:lnTo>
                    <a:lnTo>
                      <a:pt x="561" y="67"/>
                    </a:lnTo>
                    <a:lnTo>
                      <a:pt x="563" y="69"/>
                    </a:lnTo>
                    <a:lnTo>
                      <a:pt x="565" y="75"/>
                    </a:lnTo>
                    <a:lnTo>
                      <a:pt x="566" y="80"/>
                    </a:lnTo>
                    <a:lnTo>
                      <a:pt x="567" y="87"/>
                    </a:lnTo>
                    <a:lnTo>
                      <a:pt x="568" y="92"/>
                    </a:lnTo>
                    <a:lnTo>
                      <a:pt x="568" y="96"/>
                    </a:lnTo>
                    <a:lnTo>
                      <a:pt x="568" y="98"/>
                    </a:lnTo>
                    <a:lnTo>
                      <a:pt x="569" y="99"/>
                    </a:lnTo>
                    <a:lnTo>
                      <a:pt x="570" y="99"/>
                    </a:lnTo>
                    <a:lnTo>
                      <a:pt x="573" y="99"/>
                    </a:lnTo>
                    <a:lnTo>
                      <a:pt x="574" y="100"/>
                    </a:lnTo>
                    <a:lnTo>
                      <a:pt x="575" y="100"/>
                    </a:lnTo>
                    <a:lnTo>
                      <a:pt x="576" y="101"/>
                    </a:lnTo>
                    <a:lnTo>
                      <a:pt x="582" y="104"/>
                    </a:lnTo>
                    <a:lnTo>
                      <a:pt x="587" y="109"/>
                    </a:lnTo>
                    <a:lnTo>
                      <a:pt x="587" y="111"/>
                    </a:lnTo>
                    <a:lnTo>
                      <a:pt x="587" y="116"/>
                    </a:lnTo>
                    <a:lnTo>
                      <a:pt x="588" y="118"/>
                    </a:lnTo>
                    <a:lnTo>
                      <a:pt x="589" y="118"/>
                    </a:lnTo>
                    <a:lnTo>
                      <a:pt x="590" y="116"/>
                    </a:lnTo>
                    <a:lnTo>
                      <a:pt x="591" y="113"/>
                    </a:lnTo>
                    <a:lnTo>
                      <a:pt x="592" y="110"/>
                    </a:lnTo>
                    <a:lnTo>
                      <a:pt x="593" y="107"/>
                    </a:lnTo>
                    <a:lnTo>
                      <a:pt x="594" y="104"/>
                    </a:lnTo>
                    <a:lnTo>
                      <a:pt x="596" y="103"/>
                    </a:lnTo>
                    <a:lnTo>
                      <a:pt x="599" y="104"/>
                    </a:lnTo>
                    <a:lnTo>
                      <a:pt x="602" y="107"/>
                    </a:lnTo>
                    <a:lnTo>
                      <a:pt x="604" y="111"/>
                    </a:lnTo>
                    <a:lnTo>
                      <a:pt x="606" y="115"/>
                    </a:lnTo>
                    <a:lnTo>
                      <a:pt x="606" y="116"/>
                    </a:lnTo>
                    <a:lnTo>
                      <a:pt x="603" y="116"/>
                    </a:lnTo>
                    <a:lnTo>
                      <a:pt x="602" y="116"/>
                    </a:lnTo>
                    <a:lnTo>
                      <a:pt x="602" y="116"/>
                    </a:lnTo>
                    <a:lnTo>
                      <a:pt x="602" y="117"/>
                    </a:lnTo>
                    <a:lnTo>
                      <a:pt x="607" y="124"/>
                    </a:lnTo>
                    <a:lnTo>
                      <a:pt x="614" y="131"/>
                    </a:lnTo>
                    <a:lnTo>
                      <a:pt x="615" y="131"/>
                    </a:lnTo>
                    <a:lnTo>
                      <a:pt x="615" y="130"/>
                    </a:lnTo>
                    <a:lnTo>
                      <a:pt x="616" y="129"/>
                    </a:lnTo>
                    <a:lnTo>
                      <a:pt x="616" y="129"/>
                    </a:lnTo>
                    <a:lnTo>
                      <a:pt x="617" y="129"/>
                    </a:lnTo>
                    <a:lnTo>
                      <a:pt x="617" y="129"/>
                    </a:lnTo>
                    <a:lnTo>
                      <a:pt x="618" y="130"/>
                    </a:lnTo>
                    <a:lnTo>
                      <a:pt x="618" y="129"/>
                    </a:lnTo>
                    <a:lnTo>
                      <a:pt x="617" y="128"/>
                    </a:lnTo>
                    <a:lnTo>
                      <a:pt x="617" y="126"/>
                    </a:lnTo>
                    <a:lnTo>
                      <a:pt x="617" y="125"/>
                    </a:lnTo>
                    <a:lnTo>
                      <a:pt x="617" y="124"/>
                    </a:lnTo>
                    <a:lnTo>
                      <a:pt x="619" y="118"/>
                    </a:lnTo>
                    <a:lnTo>
                      <a:pt x="621" y="111"/>
                    </a:lnTo>
                    <a:lnTo>
                      <a:pt x="623" y="105"/>
                    </a:lnTo>
                    <a:lnTo>
                      <a:pt x="626" y="99"/>
                    </a:lnTo>
                    <a:lnTo>
                      <a:pt x="630" y="95"/>
                    </a:lnTo>
                    <a:lnTo>
                      <a:pt x="634" y="94"/>
                    </a:lnTo>
                    <a:lnTo>
                      <a:pt x="637" y="94"/>
                    </a:lnTo>
                    <a:lnTo>
                      <a:pt x="641" y="96"/>
                    </a:lnTo>
                    <a:lnTo>
                      <a:pt x="645" y="98"/>
                    </a:lnTo>
                    <a:lnTo>
                      <a:pt x="648" y="101"/>
                    </a:lnTo>
                    <a:lnTo>
                      <a:pt x="649" y="101"/>
                    </a:lnTo>
                    <a:lnTo>
                      <a:pt x="648" y="102"/>
                    </a:lnTo>
                    <a:lnTo>
                      <a:pt x="646" y="103"/>
                    </a:lnTo>
                    <a:lnTo>
                      <a:pt x="645" y="105"/>
                    </a:lnTo>
                    <a:lnTo>
                      <a:pt x="645" y="106"/>
                    </a:lnTo>
                    <a:lnTo>
                      <a:pt x="645" y="106"/>
                    </a:lnTo>
                    <a:lnTo>
                      <a:pt x="646" y="107"/>
                    </a:lnTo>
                    <a:lnTo>
                      <a:pt x="647" y="107"/>
                    </a:lnTo>
                    <a:lnTo>
                      <a:pt x="648" y="107"/>
                    </a:lnTo>
                    <a:lnTo>
                      <a:pt x="649" y="107"/>
                    </a:lnTo>
                    <a:lnTo>
                      <a:pt x="650" y="108"/>
                    </a:lnTo>
                    <a:lnTo>
                      <a:pt x="651" y="108"/>
                    </a:lnTo>
                    <a:lnTo>
                      <a:pt x="653" y="112"/>
                    </a:lnTo>
                    <a:lnTo>
                      <a:pt x="655" y="117"/>
                    </a:lnTo>
                    <a:lnTo>
                      <a:pt x="656" y="122"/>
                    </a:lnTo>
                    <a:lnTo>
                      <a:pt x="656" y="128"/>
                    </a:lnTo>
                    <a:lnTo>
                      <a:pt x="656" y="133"/>
                    </a:lnTo>
                    <a:lnTo>
                      <a:pt x="654" y="137"/>
                    </a:lnTo>
                    <a:lnTo>
                      <a:pt x="650" y="140"/>
                    </a:lnTo>
                    <a:lnTo>
                      <a:pt x="645" y="143"/>
                    </a:lnTo>
                    <a:lnTo>
                      <a:pt x="644" y="143"/>
                    </a:lnTo>
                    <a:lnTo>
                      <a:pt x="643" y="142"/>
                    </a:lnTo>
                    <a:lnTo>
                      <a:pt x="641" y="139"/>
                    </a:lnTo>
                    <a:lnTo>
                      <a:pt x="641" y="138"/>
                    </a:lnTo>
                    <a:lnTo>
                      <a:pt x="640" y="136"/>
                    </a:lnTo>
                    <a:lnTo>
                      <a:pt x="639" y="135"/>
                    </a:lnTo>
                    <a:lnTo>
                      <a:pt x="634" y="134"/>
                    </a:lnTo>
                    <a:lnTo>
                      <a:pt x="631" y="133"/>
                    </a:lnTo>
                    <a:lnTo>
                      <a:pt x="629" y="134"/>
                    </a:lnTo>
                    <a:lnTo>
                      <a:pt x="629" y="135"/>
                    </a:lnTo>
                    <a:lnTo>
                      <a:pt x="631" y="138"/>
                    </a:lnTo>
                    <a:lnTo>
                      <a:pt x="635" y="140"/>
                    </a:lnTo>
                    <a:lnTo>
                      <a:pt x="639" y="143"/>
                    </a:lnTo>
                    <a:lnTo>
                      <a:pt x="643" y="145"/>
                    </a:lnTo>
                    <a:lnTo>
                      <a:pt x="642" y="145"/>
                    </a:lnTo>
                    <a:lnTo>
                      <a:pt x="641" y="145"/>
                    </a:lnTo>
                    <a:lnTo>
                      <a:pt x="640" y="144"/>
                    </a:lnTo>
                    <a:lnTo>
                      <a:pt x="639" y="143"/>
                    </a:lnTo>
                    <a:lnTo>
                      <a:pt x="638" y="143"/>
                    </a:lnTo>
                    <a:lnTo>
                      <a:pt x="637" y="143"/>
                    </a:lnTo>
                    <a:lnTo>
                      <a:pt x="635" y="143"/>
                    </a:lnTo>
                    <a:lnTo>
                      <a:pt x="636" y="143"/>
                    </a:lnTo>
                    <a:lnTo>
                      <a:pt x="636" y="144"/>
                    </a:lnTo>
                    <a:lnTo>
                      <a:pt x="637" y="144"/>
                    </a:lnTo>
                    <a:lnTo>
                      <a:pt x="638" y="145"/>
                    </a:lnTo>
                    <a:lnTo>
                      <a:pt x="638" y="146"/>
                    </a:lnTo>
                    <a:lnTo>
                      <a:pt x="636" y="147"/>
                    </a:lnTo>
                    <a:lnTo>
                      <a:pt x="634" y="146"/>
                    </a:lnTo>
                    <a:lnTo>
                      <a:pt x="632" y="146"/>
                    </a:lnTo>
                    <a:lnTo>
                      <a:pt x="631" y="145"/>
                    </a:lnTo>
                    <a:lnTo>
                      <a:pt x="630" y="144"/>
                    </a:lnTo>
                    <a:lnTo>
                      <a:pt x="629" y="142"/>
                    </a:lnTo>
                    <a:lnTo>
                      <a:pt x="629" y="142"/>
                    </a:lnTo>
                    <a:lnTo>
                      <a:pt x="629" y="140"/>
                    </a:lnTo>
                    <a:lnTo>
                      <a:pt x="628" y="140"/>
                    </a:lnTo>
                    <a:lnTo>
                      <a:pt x="627" y="140"/>
                    </a:lnTo>
                    <a:lnTo>
                      <a:pt x="624" y="145"/>
                    </a:lnTo>
                    <a:lnTo>
                      <a:pt x="621" y="150"/>
                    </a:lnTo>
                    <a:lnTo>
                      <a:pt x="619" y="156"/>
                    </a:lnTo>
                    <a:lnTo>
                      <a:pt x="616" y="160"/>
                    </a:lnTo>
                    <a:lnTo>
                      <a:pt x="615" y="161"/>
                    </a:lnTo>
                    <a:lnTo>
                      <a:pt x="614" y="161"/>
                    </a:lnTo>
                    <a:lnTo>
                      <a:pt x="616" y="161"/>
                    </a:lnTo>
                    <a:lnTo>
                      <a:pt x="617" y="162"/>
                    </a:lnTo>
                    <a:lnTo>
                      <a:pt x="618" y="162"/>
                    </a:lnTo>
                    <a:lnTo>
                      <a:pt x="619" y="163"/>
                    </a:lnTo>
                    <a:lnTo>
                      <a:pt x="620" y="164"/>
                    </a:lnTo>
                    <a:lnTo>
                      <a:pt x="620" y="167"/>
                    </a:lnTo>
                    <a:lnTo>
                      <a:pt x="619" y="170"/>
                    </a:lnTo>
                    <a:lnTo>
                      <a:pt x="617" y="174"/>
                    </a:lnTo>
                    <a:lnTo>
                      <a:pt x="613" y="178"/>
                    </a:lnTo>
                    <a:lnTo>
                      <a:pt x="610" y="180"/>
                    </a:lnTo>
                    <a:lnTo>
                      <a:pt x="607" y="181"/>
                    </a:lnTo>
                    <a:lnTo>
                      <a:pt x="606" y="181"/>
                    </a:lnTo>
                    <a:lnTo>
                      <a:pt x="605" y="180"/>
                    </a:lnTo>
                    <a:lnTo>
                      <a:pt x="604" y="179"/>
                    </a:lnTo>
                    <a:lnTo>
                      <a:pt x="603" y="179"/>
                    </a:lnTo>
                    <a:lnTo>
                      <a:pt x="602" y="179"/>
                    </a:lnTo>
                    <a:lnTo>
                      <a:pt x="602" y="179"/>
                    </a:lnTo>
                    <a:lnTo>
                      <a:pt x="603" y="180"/>
                    </a:lnTo>
                    <a:lnTo>
                      <a:pt x="604" y="181"/>
                    </a:lnTo>
                    <a:lnTo>
                      <a:pt x="605" y="181"/>
                    </a:lnTo>
                    <a:lnTo>
                      <a:pt x="605" y="182"/>
                    </a:lnTo>
                    <a:lnTo>
                      <a:pt x="603" y="181"/>
                    </a:lnTo>
                    <a:lnTo>
                      <a:pt x="600" y="180"/>
                    </a:lnTo>
                    <a:lnTo>
                      <a:pt x="598" y="179"/>
                    </a:lnTo>
                    <a:lnTo>
                      <a:pt x="596" y="179"/>
                    </a:lnTo>
                    <a:lnTo>
                      <a:pt x="595" y="180"/>
                    </a:lnTo>
                    <a:lnTo>
                      <a:pt x="595" y="181"/>
                    </a:lnTo>
                    <a:lnTo>
                      <a:pt x="595" y="182"/>
                    </a:lnTo>
                    <a:lnTo>
                      <a:pt x="595" y="183"/>
                    </a:lnTo>
                    <a:lnTo>
                      <a:pt x="595" y="184"/>
                    </a:lnTo>
                    <a:lnTo>
                      <a:pt x="596" y="185"/>
                    </a:lnTo>
                    <a:lnTo>
                      <a:pt x="596" y="186"/>
                    </a:lnTo>
                    <a:lnTo>
                      <a:pt x="595" y="188"/>
                    </a:lnTo>
                    <a:lnTo>
                      <a:pt x="594" y="188"/>
                    </a:lnTo>
                    <a:lnTo>
                      <a:pt x="593" y="189"/>
                    </a:lnTo>
                    <a:lnTo>
                      <a:pt x="580" y="189"/>
                    </a:lnTo>
                    <a:lnTo>
                      <a:pt x="577" y="188"/>
                    </a:lnTo>
                    <a:lnTo>
                      <a:pt x="577" y="188"/>
                    </a:lnTo>
                    <a:lnTo>
                      <a:pt x="576" y="189"/>
                    </a:lnTo>
                    <a:lnTo>
                      <a:pt x="575" y="189"/>
                    </a:lnTo>
                    <a:lnTo>
                      <a:pt x="575" y="189"/>
                    </a:lnTo>
                    <a:lnTo>
                      <a:pt x="575" y="190"/>
                    </a:lnTo>
                    <a:lnTo>
                      <a:pt x="579" y="192"/>
                    </a:lnTo>
                    <a:lnTo>
                      <a:pt x="583" y="193"/>
                    </a:lnTo>
                    <a:lnTo>
                      <a:pt x="588" y="194"/>
                    </a:lnTo>
                    <a:lnTo>
                      <a:pt x="592" y="197"/>
                    </a:lnTo>
                    <a:lnTo>
                      <a:pt x="592" y="198"/>
                    </a:lnTo>
                    <a:lnTo>
                      <a:pt x="591" y="199"/>
                    </a:lnTo>
                    <a:lnTo>
                      <a:pt x="589" y="200"/>
                    </a:lnTo>
                    <a:lnTo>
                      <a:pt x="588" y="200"/>
                    </a:lnTo>
                    <a:lnTo>
                      <a:pt x="587" y="201"/>
                    </a:lnTo>
                    <a:lnTo>
                      <a:pt x="586" y="201"/>
                    </a:lnTo>
                    <a:lnTo>
                      <a:pt x="581" y="203"/>
                    </a:lnTo>
                    <a:lnTo>
                      <a:pt x="577" y="204"/>
                    </a:lnTo>
                    <a:lnTo>
                      <a:pt x="572" y="206"/>
                    </a:lnTo>
                    <a:lnTo>
                      <a:pt x="568" y="208"/>
                    </a:lnTo>
                    <a:lnTo>
                      <a:pt x="568" y="209"/>
                    </a:lnTo>
                    <a:lnTo>
                      <a:pt x="569" y="209"/>
                    </a:lnTo>
                    <a:lnTo>
                      <a:pt x="570" y="209"/>
                    </a:lnTo>
                    <a:lnTo>
                      <a:pt x="572" y="210"/>
                    </a:lnTo>
                    <a:lnTo>
                      <a:pt x="572" y="210"/>
                    </a:lnTo>
                    <a:lnTo>
                      <a:pt x="573" y="211"/>
                    </a:lnTo>
                    <a:lnTo>
                      <a:pt x="573" y="211"/>
                    </a:lnTo>
                    <a:lnTo>
                      <a:pt x="572" y="212"/>
                    </a:lnTo>
                    <a:lnTo>
                      <a:pt x="571" y="213"/>
                    </a:lnTo>
                    <a:lnTo>
                      <a:pt x="569" y="213"/>
                    </a:lnTo>
                    <a:lnTo>
                      <a:pt x="568" y="213"/>
                    </a:lnTo>
                    <a:lnTo>
                      <a:pt x="567" y="214"/>
                    </a:lnTo>
                    <a:lnTo>
                      <a:pt x="566" y="214"/>
                    </a:lnTo>
                    <a:lnTo>
                      <a:pt x="565" y="215"/>
                    </a:lnTo>
                    <a:lnTo>
                      <a:pt x="565" y="216"/>
                    </a:lnTo>
                    <a:lnTo>
                      <a:pt x="565" y="216"/>
                    </a:lnTo>
                    <a:lnTo>
                      <a:pt x="566" y="217"/>
                    </a:lnTo>
                    <a:lnTo>
                      <a:pt x="567" y="217"/>
                    </a:lnTo>
                    <a:lnTo>
                      <a:pt x="568" y="217"/>
                    </a:lnTo>
                    <a:lnTo>
                      <a:pt x="568" y="218"/>
                    </a:lnTo>
                    <a:lnTo>
                      <a:pt x="568" y="218"/>
                    </a:lnTo>
                    <a:lnTo>
                      <a:pt x="567" y="220"/>
                    </a:lnTo>
                    <a:lnTo>
                      <a:pt x="565" y="222"/>
                    </a:lnTo>
                    <a:lnTo>
                      <a:pt x="562" y="224"/>
                    </a:lnTo>
                    <a:lnTo>
                      <a:pt x="560" y="227"/>
                    </a:lnTo>
                    <a:lnTo>
                      <a:pt x="556" y="232"/>
                    </a:lnTo>
                    <a:lnTo>
                      <a:pt x="553" y="239"/>
                    </a:lnTo>
                    <a:lnTo>
                      <a:pt x="553" y="240"/>
                    </a:lnTo>
                    <a:lnTo>
                      <a:pt x="554" y="241"/>
                    </a:lnTo>
                    <a:lnTo>
                      <a:pt x="555" y="241"/>
                    </a:lnTo>
                    <a:lnTo>
                      <a:pt x="555" y="241"/>
                    </a:lnTo>
                    <a:lnTo>
                      <a:pt x="556" y="257"/>
                    </a:lnTo>
                    <a:lnTo>
                      <a:pt x="558" y="274"/>
                    </a:lnTo>
                    <a:lnTo>
                      <a:pt x="559" y="273"/>
                    </a:lnTo>
                    <a:lnTo>
                      <a:pt x="559" y="270"/>
                    </a:lnTo>
                    <a:lnTo>
                      <a:pt x="560" y="269"/>
                    </a:lnTo>
                    <a:lnTo>
                      <a:pt x="563" y="268"/>
                    </a:lnTo>
                    <a:lnTo>
                      <a:pt x="566" y="268"/>
                    </a:lnTo>
                    <a:lnTo>
                      <a:pt x="569" y="269"/>
                    </a:lnTo>
                    <a:lnTo>
                      <a:pt x="570" y="270"/>
                    </a:lnTo>
                    <a:lnTo>
                      <a:pt x="570" y="271"/>
                    </a:lnTo>
                    <a:lnTo>
                      <a:pt x="571" y="272"/>
                    </a:lnTo>
                    <a:lnTo>
                      <a:pt x="571" y="274"/>
                    </a:lnTo>
                    <a:lnTo>
                      <a:pt x="572" y="275"/>
                    </a:lnTo>
                    <a:lnTo>
                      <a:pt x="574" y="281"/>
                    </a:lnTo>
                    <a:lnTo>
                      <a:pt x="577" y="288"/>
                    </a:lnTo>
                    <a:lnTo>
                      <a:pt x="579" y="294"/>
                    </a:lnTo>
                    <a:lnTo>
                      <a:pt x="578" y="295"/>
                    </a:lnTo>
                    <a:lnTo>
                      <a:pt x="578" y="297"/>
                    </a:lnTo>
                    <a:lnTo>
                      <a:pt x="576" y="298"/>
                    </a:lnTo>
                    <a:lnTo>
                      <a:pt x="574" y="300"/>
                    </a:lnTo>
                    <a:lnTo>
                      <a:pt x="574" y="301"/>
                    </a:lnTo>
                    <a:lnTo>
                      <a:pt x="574" y="302"/>
                    </a:lnTo>
                    <a:lnTo>
                      <a:pt x="574" y="302"/>
                    </a:lnTo>
                    <a:lnTo>
                      <a:pt x="576" y="302"/>
                    </a:lnTo>
                    <a:lnTo>
                      <a:pt x="577" y="302"/>
                    </a:lnTo>
                    <a:lnTo>
                      <a:pt x="579" y="299"/>
                    </a:lnTo>
                    <a:lnTo>
                      <a:pt x="580" y="299"/>
                    </a:lnTo>
                    <a:lnTo>
                      <a:pt x="587" y="297"/>
                    </a:lnTo>
                    <a:lnTo>
                      <a:pt x="594" y="295"/>
                    </a:lnTo>
                    <a:lnTo>
                      <a:pt x="597" y="295"/>
                    </a:lnTo>
                    <a:lnTo>
                      <a:pt x="599" y="296"/>
                    </a:lnTo>
                    <a:lnTo>
                      <a:pt x="601" y="297"/>
                    </a:lnTo>
                    <a:lnTo>
                      <a:pt x="603" y="298"/>
                    </a:lnTo>
                    <a:lnTo>
                      <a:pt x="606" y="299"/>
                    </a:lnTo>
                    <a:lnTo>
                      <a:pt x="610" y="300"/>
                    </a:lnTo>
                    <a:lnTo>
                      <a:pt x="615" y="301"/>
                    </a:lnTo>
                    <a:lnTo>
                      <a:pt x="619" y="302"/>
                    </a:lnTo>
                    <a:lnTo>
                      <a:pt x="624" y="304"/>
                    </a:lnTo>
                    <a:lnTo>
                      <a:pt x="626" y="306"/>
                    </a:lnTo>
                    <a:lnTo>
                      <a:pt x="628" y="308"/>
                    </a:lnTo>
                    <a:lnTo>
                      <a:pt x="630" y="310"/>
                    </a:lnTo>
                    <a:lnTo>
                      <a:pt x="631" y="313"/>
                    </a:lnTo>
                    <a:lnTo>
                      <a:pt x="634" y="316"/>
                    </a:lnTo>
                    <a:lnTo>
                      <a:pt x="634" y="316"/>
                    </a:lnTo>
                    <a:lnTo>
                      <a:pt x="634" y="315"/>
                    </a:lnTo>
                    <a:lnTo>
                      <a:pt x="642" y="317"/>
                    </a:lnTo>
                    <a:lnTo>
                      <a:pt x="656" y="323"/>
                    </a:lnTo>
                    <a:lnTo>
                      <a:pt x="663" y="326"/>
                    </a:lnTo>
                    <a:lnTo>
                      <a:pt x="664" y="327"/>
                    </a:lnTo>
                    <a:lnTo>
                      <a:pt x="664" y="328"/>
                    </a:lnTo>
                    <a:lnTo>
                      <a:pt x="663" y="328"/>
                    </a:lnTo>
                    <a:lnTo>
                      <a:pt x="662" y="330"/>
                    </a:lnTo>
                    <a:lnTo>
                      <a:pt x="661" y="332"/>
                    </a:lnTo>
                    <a:lnTo>
                      <a:pt x="661" y="333"/>
                    </a:lnTo>
                    <a:lnTo>
                      <a:pt x="661" y="333"/>
                    </a:lnTo>
                    <a:lnTo>
                      <a:pt x="669" y="333"/>
                    </a:lnTo>
                    <a:lnTo>
                      <a:pt x="676" y="332"/>
                    </a:lnTo>
                    <a:lnTo>
                      <a:pt x="684" y="331"/>
                    </a:lnTo>
                    <a:lnTo>
                      <a:pt x="691" y="331"/>
                    </a:lnTo>
                    <a:lnTo>
                      <a:pt x="698" y="332"/>
                    </a:lnTo>
                    <a:lnTo>
                      <a:pt x="701" y="335"/>
                    </a:lnTo>
                    <a:lnTo>
                      <a:pt x="702" y="340"/>
                    </a:lnTo>
                    <a:lnTo>
                      <a:pt x="703" y="346"/>
                    </a:lnTo>
                    <a:lnTo>
                      <a:pt x="703" y="352"/>
                    </a:lnTo>
                    <a:lnTo>
                      <a:pt x="703" y="359"/>
                    </a:lnTo>
                    <a:lnTo>
                      <a:pt x="704" y="364"/>
                    </a:lnTo>
                    <a:lnTo>
                      <a:pt x="704" y="367"/>
                    </a:lnTo>
                    <a:lnTo>
                      <a:pt x="706" y="374"/>
                    </a:lnTo>
                    <a:lnTo>
                      <a:pt x="708" y="378"/>
                    </a:lnTo>
                    <a:lnTo>
                      <a:pt x="710" y="380"/>
                    </a:lnTo>
                    <a:lnTo>
                      <a:pt x="712" y="381"/>
                    </a:lnTo>
                    <a:lnTo>
                      <a:pt x="715" y="381"/>
                    </a:lnTo>
                    <a:lnTo>
                      <a:pt x="717" y="382"/>
                    </a:lnTo>
                    <a:lnTo>
                      <a:pt x="720" y="383"/>
                    </a:lnTo>
                    <a:lnTo>
                      <a:pt x="724" y="385"/>
                    </a:lnTo>
                    <a:lnTo>
                      <a:pt x="730" y="388"/>
                    </a:lnTo>
                    <a:lnTo>
                      <a:pt x="732" y="391"/>
                    </a:lnTo>
                    <a:lnTo>
                      <a:pt x="733" y="394"/>
                    </a:lnTo>
                    <a:lnTo>
                      <a:pt x="733" y="396"/>
                    </a:lnTo>
                    <a:lnTo>
                      <a:pt x="733" y="395"/>
                    </a:lnTo>
                    <a:lnTo>
                      <a:pt x="737" y="396"/>
                    </a:lnTo>
                    <a:lnTo>
                      <a:pt x="741" y="398"/>
                    </a:lnTo>
                    <a:lnTo>
                      <a:pt x="744" y="400"/>
                    </a:lnTo>
                    <a:lnTo>
                      <a:pt x="746" y="402"/>
                    </a:lnTo>
                    <a:lnTo>
                      <a:pt x="747" y="402"/>
                    </a:lnTo>
                    <a:lnTo>
                      <a:pt x="747" y="404"/>
                    </a:lnTo>
                    <a:lnTo>
                      <a:pt x="748" y="405"/>
                    </a:lnTo>
                    <a:lnTo>
                      <a:pt x="749" y="406"/>
                    </a:lnTo>
                    <a:lnTo>
                      <a:pt x="749" y="406"/>
                    </a:lnTo>
                    <a:lnTo>
                      <a:pt x="749" y="406"/>
                    </a:lnTo>
                    <a:lnTo>
                      <a:pt x="747" y="401"/>
                    </a:lnTo>
                    <a:lnTo>
                      <a:pt x="744" y="397"/>
                    </a:lnTo>
                    <a:lnTo>
                      <a:pt x="741" y="393"/>
                    </a:lnTo>
                    <a:lnTo>
                      <a:pt x="741" y="391"/>
                    </a:lnTo>
                    <a:lnTo>
                      <a:pt x="742" y="389"/>
                    </a:lnTo>
                    <a:lnTo>
                      <a:pt x="744" y="387"/>
                    </a:lnTo>
                    <a:lnTo>
                      <a:pt x="745" y="387"/>
                    </a:lnTo>
                    <a:lnTo>
                      <a:pt x="747" y="389"/>
                    </a:lnTo>
                    <a:lnTo>
                      <a:pt x="750" y="394"/>
                    </a:lnTo>
                    <a:lnTo>
                      <a:pt x="752" y="396"/>
                    </a:lnTo>
                    <a:lnTo>
                      <a:pt x="753" y="396"/>
                    </a:lnTo>
                    <a:lnTo>
                      <a:pt x="753" y="395"/>
                    </a:lnTo>
                    <a:lnTo>
                      <a:pt x="754" y="394"/>
                    </a:lnTo>
                    <a:lnTo>
                      <a:pt x="754" y="391"/>
                    </a:lnTo>
                    <a:lnTo>
                      <a:pt x="753" y="389"/>
                    </a:lnTo>
                    <a:lnTo>
                      <a:pt x="752" y="388"/>
                    </a:lnTo>
                    <a:lnTo>
                      <a:pt x="751" y="388"/>
                    </a:lnTo>
                    <a:lnTo>
                      <a:pt x="750" y="387"/>
                    </a:lnTo>
                    <a:lnTo>
                      <a:pt x="749" y="386"/>
                    </a:lnTo>
                    <a:lnTo>
                      <a:pt x="749" y="386"/>
                    </a:lnTo>
                    <a:lnTo>
                      <a:pt x="748" y="385"/>
                    </a:lnTo>
                    <a:lnTo>
                      <a:pt x="749" y="382"/>
                    </a:lnTo>
                    <a:lnTo>
                      <a:pt x="751" y="380"/>
                    </a:lnTo>
                    <a:lnTo>
                      <a:pt x="752" y="378"/>
                    </a:lnTo>
                    <a:lnTo>
                      <a:pt x="753" y="375"/>
                    </a:lnTo>
                    <a:lnTo>
                      <a:pt x="752" y="373"/>
                    </a:lnTo>
                    <a:lnTo>
                      <a:pt x="750" y="370"/>
                    </a:lnTo>
                    <a:lnTo>
                      <a:pt x="747" y="367"/>
                    </a:lnTo>
                    <a:lnTo>
                      <a:pt x="745" y="364"/>
                    </a:lnTo>
                    <a:lnTo>
                      <a:pt x="743" y="362"/>
                    </a:lnTo>
                    <a:lnTo>
                      <a:pt x="742" y="358"/>
                    </a:lnTo>
                    <a:lnTo>
                      <a:pt x="741" y="353"/>
                    </a:lnTo>
                    <a:lnTo>
                      <a:pt x="740" y="349"/>
                    </a:lnTo>
                    <a:lnTo>
                      <a:pt x="739" y="344"/>
                    </a:lnTo>
                    <a:lnTo>
                      <a:pt x="737" y="341"/>
                    </a:lnTo>
                    <a:lnTo>
                      <a:pt x="732" y="337"/>
                    </a:lnTo>
                    <a:lnTo>
                      <a:pt x="726" y="333"/>
                    </a:lnTo>
                    <a:lnTo>
                      <a:pt x="726" y="332"/>
                    </a:lnTo>
                    <a:lnTo>
                      <a:pt x="727" y="332"/>
                    </a:lnTo>
                    <a:lnTo>
                      <a:pt x="728" y="332"/>
                    </a:lnTo>
                    <a:lnTo>
                      <a:pt x="735" y="328"/>
                    </a:lnTo>
                    <a:lnTo>
                      <a:pt x="741" y="324"/>
                    </a:lnTo>
                    <a:lnTo>
                      <a:pt x="746" y="319"/>
                    </a:lnTo>
                    <a:lnTo>
                      <a:pt x="750" y="313"/>
                    </a:lnTo>
                    <a:lnTo>
                      <a:pt x="753" y="306"/>
                    </a:lnTo>
                    <a:lnTo>
                      <a:pt x="753" y="299"/>
                    </a:lnTo>
                    <a:lnTo>
                      <a:pt x="752" y="290"/>
                    </a:lnTo>
                    <a:lnTo>
                      <a:pt x="748" y="283"/>
                    </a:lnTo>
                    <a:lnTo>
                      <a:pt x="745" y="276"/>
                    </a:lnTo>
                    <a:lnTo>
                      <a:pt x="741" y="272"/>
                    </a:lnTo>
                    <a:lnTo>
                      <a:pt x="738" y="270"/>
                    </a:lnTo>
                    <a:lnTo>
                      <a:pt x="736" y="269"/>
                    </a:lnTo>
                    <a:lnTo>
                      <a:pt x="733" y="269"/>
                    </a:lnTo>
                    <a:lnTo>
                      <a:pt x="730" y="268"/>
                    </a:lnTo>
                    <a:lnTo>
                      <a:pt x="725" y="266"/>
                    </a:lnTo>
                    <a:lnTo>
                      <a:pt x="720" y="262"/>
                    </a:lnTo>
                    <a:lnTo>
                      <a:pt x="719" y="259"/>
                    </a:lnTo>
                    <a:lnTo>
                      <a:pt x="719" y="255"/>
                    </a:lnTo>
                    <a:lnTo>
                      <a:pt x="720" y="250"/>
                    </a:lnTo>
                    <a:lnTo>
                      <a:pt x="723" y="245"/>
                    </a:lnTo>
                    <a:lnTo>
                      <a:pt x="725" y="241"/>
                    </a:lnTo>
                    <a:lnTo>
                      <a:pt x="726" y="236"/>
                    </a:lnTo>
                    <a:lnTo>
                      <a:pt x="726" y="235"/>
                    </a:lnTo>
                    <a:lnTo>
                      <a:pt x="725" y="235"/>
                    </a:lnTo>
                    <a:lnTo>
                      <a:pt x="725" y="236"/>
                    </a:lnTo>
                    <a:lnTo>
                      <a:pt x="724" y="236"/>
                    </a:lnTo>
                    <a:lnTo>
                      <a:pt x="723" y="236"/>
                    </a:lnTo>
                    <a:lnTo>
                      <a:pt x="722" y="236"/>
                    </a:lnTo>
                    <a:lnTo>
                      <a:pt x="722" y="235"/>
                    </a:lnTo>
                    <a:lnTo>
                      <a:pt x="722" y="233"/>
                    </a:lnTo>
                    <a:lnTo>
                      <a:pt x="722" y="232"/>
                    </a:lnTo>
                    <a:lnTo>
                      <a:pt x="722" y="229"/>
                    </a:lnTo>
                    <a:lnTo>
                      <a:pt x="722" y="228"/>
                    </a:lnTo>
                    <a:lnTo>
                      <a:pt x="720" y="227"/>
                    </a:lnTo>
                    <a:lnTo>
                      <a:pt x="717" y="227"/>
                    </a:lnTo>
                    <a:lnTo>
                      <a:pt x="715" y="226"/>
                    </a:lnTo>
                    <a:lnTo>
                      <a:pt x="713" y="225"/>
                    </a:lnTo>
                    <a:lnTo>
                      <a:pt x="713" y="222"/>
                    </a:lnTo>
                    <a:lnTo>
                      <a:pt x="715" y="218"/>
                    </a:lnTo>
                    <a:lnTo>
                      <a:pt x="716" y="215"/>
                    </a:lnTo>
                    <a:lnTo>
                      <a:pt x="716" y="212"/>
                    </a:lnTo>
                    <a:lnTo>
                      <a:pt x="715" y="208"/>
                    </a:lnTo>
                    <a:lnTo>
                      <a:pt x="710" y="203"/>
                    </a:lnTo>
                    <a:lnTo>
                      <a:pt x="708" y="202"/>
                    </a:lnTo>
                    <a:lnTo>
                      <a:pt x="706" y="201"/>
                    </a:lnTo>
                    <a:lnTo>
                      <a:pt x="706" y="200"/>
                    </a:lnTo>
                    <a:lnTo>
                      <a:pt x="707" y="198"/>
                    </a:lnTo>
                    <a:lnTo>
                      <a:pt x="710" y="195"/>
                    </a:lnTo>
                    <a:lnTo>
                      <a:pt x="711" y="195"/>
                    </a:lnTo>
                    <a:lnTo>
                      <a:pt x="711" y="195"/>
                    </a:lnTo>
                    <a:lnTo>
                      <a:pt x="711" y="195"/>
                    </a:lnTo>
                    <a:lnTo>
                      <a:pt x="728" y="198"/>
                    </a:lnTo>
                    <a:lnTo>
                      <a:pt x="728" y="198"/>
                    </a:lnTo>
                    <a:lnTo>
                      <a:pt x="727" y="199"/>
                    </a:lnTo>
                    <a:lnTo>
                      <a:pt x="727" y="199"/>
                    </a:lnTo>
                    <a:lnTo>
                      <a:pt x="726" y="200"/>
                    </a:lnTo>
                    <a:lnTo>
                      <a:pt x="732" y="198"/>
                    </a:lnTo>
                    <a:lnTo>
                      <a:pt x="737" y="194"/>
                    </a:lnTo>
                    <a:lnTo>
                      <a:pt x="743" y="192"/>
                    </a:lnTo>
                    <a:lnTo>
                      <a:pt x="744" y="192"/>
                    </a:lnTo>
                    <a:lnTo>
                      <a:pt x="746" y="192"/>
                    </a:lnTo>
                    <a:lnTo>
                      <a:pt x="748" y="194"/>
                    </a:lnTo>
                    <a:lnTo>
                      <a:pt x="749" y="195"/>
                    </a:lnTo>
                    <a:lnTo>
                      <a:pt x="755" y="198"/>
                    </a:lnTo>
                    <a:lnTo>
                      <a:pt x="762" y="201"/>
                    </a:lnTo>
                    <a:lnTo>
                      <a:pt x="762" y="203"/>
                    </a:lnTo>
                    <a:lnTo>
                      <a:pt x="761" y="204"/>
                    </a:lnTo>
                    <a:lnTo>
                      <a:pt x="761" y="204"/>
                    </a:lnTo>
                    <a:lnTo>
                      <a:pt x="762" y="204"/>
                    </a:lnTo>
                    <a:lnTo>
                      <a:pt x="764" y="204"/>
                    </a:lnTo>
                    <a:lnTo>
                      <a:pt x="765" y="203"/>
                    </a:lnTo>
                    <a:lnTo>
                      <a:pt x="767" y="203"/>
                    </a:lnTo>
                    <a:lnTo>
                      <a:pt x="768" y="205"/>
                    </a:lnTo>
                    <a:lnTo>
                      <a:pt x="768" y="206"/>
                    </a:lnTo>
                    <a:lnTo>
                      <a:pt x="769" y="207"/>
                    </a:lnTo>
                    <a:lnTo>
                      <a:pt x="769" y="208"/>
                    </a:lnTo>
                    <a:lnTo>
                      <a:pt x="769" y="209"/>
                    </a:lnTo>
                    <a:lnTo>
                      <a:pt x="770" y="210"/>
                    </a:lnTo>
                    <a:lnTo>
                      <a:pt x="773" y="211"/>
                    </a:lnTo>
                    <a:lnTo>
                      <a:pt x="777" y="210"/>
                    </a:lnTo>
                    <a:lnTo>
                      <a:pt x="780" y="209"/>
                    </a:lnTo>
                    <a:lnTo>
                      <a:pt x="783" y="208"/>
                    </a:lnTo>
                    <a:lnTo>
                      <a:pt x="786" y="208"/>
                    </a:lnTo>
                    <a:lnTo>
                      <a:pt x="789" y="208"/>
                    </a:lnTo>
                    <a:lnTo>
                      <a:pt x="792" y="209"/>
                    </a:lnTo>
                    <a:lnTo>
                      <a:pt x="794" y="212"/>
                    </a:lnTo>
                    <a:lnTo>
                      <a:pt x="795" y="217"/>
                    </a:lnTo>
                    <a:lnTo>
                      <a:pt x="795" y="223"/>
                    </a:lnTo>
                    <a:lnTo>
                      <a:pt x="795" y="225"/>
                    </a:lnTo>
                    <a:lnTo>
                      <a:pt x="793" y="226"/>
                    </a:lnTo>
                    <a:lnTo>
                      <a:pt x="790" y="226"/>
                    </a:lnTo>
                    <a:lnTo>
                      <a:pt x="787" y="225"/>
                    </a:lnTo>
                    <a:lnTo>
                      <a:pt x="783" y="225"/>
                    </a:lnTo>
                    <a:lnTo>
                      <a:pt x="783" y="226"/>
                    </a:lnTo>
                    <a:lnTo>
                      <a:pt x="786" y="232"/>
                    </a:lnTo>
                    <a:lnTo>
                      <a:pt x="789" y="235"/>
                    </a:lnTo>
                    <a:lnTo>
                      <a:pt x="793" y="236"/>
                    </a:lnTo>
                    <a:lnTo>
                      <a:pt x="796" y="236"/>
                    </a:lnTo>
                    <a:lnTo>
                      <a:pt x="805" y="235"/>
                    </a:lnTo>
                    <a:lnTo>
                      <a:pt x="809" y="235"/>
                    </a:lnTo>
                    <a:lnTo>
                      <a:pt x="813" y="237"/>
                    </a:lnTo>
                    <a:lnTo>
                      <a:pt x="817" y="240"/>
                    </a:lnTo>
                    <a:lnTo>
                      <a:pt x="820" y="245"/>
                    </a:lnTo>
                    <a:lnTo>
                      <a:pt x="820" y="249"/>
                    </a:lnTo>
                    <a:lnTo>
                      <a:pt x="818" y="253"/>
                    </a:lnTo>
                    <a:lnTo>
                      <a:pt x="816" y="257"/>
                    </a:lnTo>
                    <a:lnTo>
                      <a:pt x="815" y="261"/>
                    </a:lnTo>
                    <a:lnTo>
                      <a:pt x="816" y="261"/>
                    </a:lnTo>
                    <a:lnTo>
                      <a:pt x="817" y="261"/>
                    </a:lnTo>
                    <a:lnTo>
                      <a:pt x="818" y="260"/>
                    </a:lnTo>
                    <a:lnTo>
                      <a:pt x="819" y="259"/>
                    </a:lnTo>
                    <a:lnTo>
                      <a:pt x="820" y="258"/>
                    </a:lnTo>
                    <a:lnTo>
                      <a:pt x="821" y="257"/>
                    </a:lnTo>
                    <a:lnTo>
                      <a:pt x="822" y="255"/>
                    </a:lnTo>
                    <a:lnTo>
                      <a:pt x="822" y="253"/>
                    </a:lnTo>
                    <a:lnTo>
                      <a:pt x="821" y="250"/>
                    </a:lnTo>
                    <a:lnTo>
                      <a:pt x="821" y="248"/>
                    </a:lnTo>
                    <a:lnTo>
                      <a:pt x="820" y="246"/>
                    </a:lnTo>
                    <a:lnTo>
                      <a:pt x="821" y="245"/>
                    </a:lnTo>
                    <a:lnTo>
                      <a:pt x="822" y="245"/>
                    </a:lnTo>
                    <a:lnTo>
                      <a:pt x="823" y="247"/>
                    </a:lnTo>
                    <a:lnTo>
                      <a:pt x="823" y="249"/>
                    </a:lnTo>
                    <a:lnTo>
                      <a:pt x="823" y="252"/>
                    </a:lnTo>
                    <a:lnTo>
                      <a:pt x="824" y="254"/>
                    </a:lnTo>
                    <a:lnTo>
                      <a:pt x="825" y="254"/>
                    </a:lnTo>
                    <a:lnTo>
                      <a:pt x="825" y="252"/>
                    </a:lnTo>
                    <a:lnTo>
                      <a:pt x="824" y="251"/>
                    </a:lnTo>
                    <a:lnTo>
                      <a:pt x="824" y="250"/>
                    </a:lnTo>
                    <a:lnTo>
                      <a:pt x="824" y="248"/>
                    </a:lnTo>
                    <a:lnTo>
                      <a:pt x="824" y="246"/>
                    </a:lnTo>
                    <a:lnTo>
                      <a:pt x="824" y="246"/>
                    </a:lnTo>
                    <a:lnTo>
                      <a:pt x="827" y="245"/>
                    </a:lnTo>
                    <a:lnTo>
                      <a:pt x="835" y="246"/>
                    </a:lnTo>
                    <a:lnTo>
                      <a:pt x="838" y="246"/>
                    </a:lnTo>
                    <a:lnTo>
                      <a:pt x="840" y="245"/>
                    </a:lnTo>
                    <a:lnTo>
                      <a:pt x="841" y="243"/>
                    </a:lnTo>
                    <a:lnTo>
                      <a:pt x="840" y="241"/>
                    </a:lnTo>
                    <a:lnTo>
                      <a:pt x="839" y="238"/>
                    </a:lnTo>
                    <a:lnTo>
                      <a:pt x="837" y="236"/>
                    </a:lnTo>
                    <a:lnTo>
                      <a:pt x="836" y="233"/>
                    </a:lnTo>
                    <a:lnTo>
                      <a:pt x="836" y="233"/>
                    </a:lnTo>
                    <a:lnTo>
                      <a:pt x="837" y="232"/>
                    </a:lnTo>
                    <a:lnTo>
                      <a:pt x="840" y="232"/>
                    </a:lnTo>
                    <a:lnTo>
                      <a:pt x="841" y="232"/>
                    </a:lnTo>
                    <a:lnTo>
                      <a:pt x="841" y="227"/>
                    </a:lnTo>
                    <a:lnTo>
                      <a:pt x="841" y="223"/>
                    </a:lnTo>
                    <a:lnTo>
                      <a:pt x="841" y="218"/>
                    </a:lnTo>
                    <a:lnTo>
                      <a:pt x="843" y="214"/>
                    </a:lnTo>
                    <a:lnTo>
                      <a:pt x="843" y="214"/>
                    </a:lnTo>
                    <a:lnTo>
                      <a:pt x="844" y="214"/>
                    </a:lnTo>
                    <a:lnTo>
                      <a:pt x="844" y="215"/>
                    </a:lnTo>
                    <a:lnTo>
                      <a:pt x="844" y="216"/>
                    </a:lnTo>
                    <a:lnTo>
                      <a:pt x="845" y="217"/>
                    </a:lnTo>
                    <a:lnTo>
                      <a:pt x="845" y="219"/>
                    </a:lnTo>
                    <a:lnTo>
                      <a:pt x="846" y="220"/>
                    </a:lnTo>
                    <a:lnTo>
                      <a:pt x="847" y="221"/>
                    </a:lnTo>
                    <a:lnTo>
                      <a:pt x="847" y="221"/>
                    </a:lnTo>
                    <a:lnTo>
                      <a:pt x="848" y="221"/>
                    </a:lnTo>
                    <a:lnTo>
                      <a:pt x="849" y="221"/>
                    </a:lnTo>
                    <a:lnTo>
                      <a:pt x="849" y="220"/>
                    </a:lnTo>
                    <a:lnTo>
                      <a:pt x="850" y="220"/>
                    </a:lnTo>
                    <a:lnTo>
                      <a:pt x="850" y="221"/>
                    </a:lnTo>
                    <a:lnTo>
                      <a:pt x="848" y="223"/>
                    </a:lnTo>
                    <a:lnTo>
                      <a:pt x="848" y="223"/>
                    </a:lnTo>
                    <a:lnTo>
                      <a:pt x="851" y="225"/>
                    </a:lnTo>
                    <a:lnTo>
                      <a:pt x="853" y="225"/>
                    </a:lnTo>
                    <a:lnTo>
                      <a:pt x="855" y="223"/>
                    </a:lnTo>
                    <a:lnTo>
                      <a:pt x="857" y="222"/>
                    </a:lnTo>
                    <a:lnTo>
                      <a:pt x="858" y="222"/>
                    </a:lnTo>
                    <a:lnTo>
                      <a:pt x="859" y="223"/>
                    </a:lnTo>
                    <a:lnTo>
                      <a:pt x="861" y="226"/>
                    </a:lnTo>
                    <a:lnTo>
                      <a:pt x="863" y="230"/>
                    </a:lnTo>
                    <a:lnTo>
                      <a:pt x="863" y="232"/>
                    </a:lnTo>
                    <a:lnTo>
                      <a:pt x="862" y="235"/>
                    </a:lnTo>
                    <a:lnTo>
                      <a:pt x="862" y="237"/>
                    </a:lnTo>
                    <a:lnTo>
                      <a:pt x="862" y="240"/>
                    </a:lnTo>
                    <a:lnTo>
                      <a:pt x="864" y="240"/>
                    </a:lnTo>
                    <a:lnTo>
                      <a:pt x="866" y="237"/>
                    </a:lnTo>
                    <a:lnTo>
                      <a:pt x="866" y="236"/>
                    </a:lnTo>
                    <a:lnTo>
                      <a:pt x="868" y="234"/>
                    </a:lnTo>
                    <a:lnTo>
                      <a:pt x="869" y="234"/>
                    </a:lnTo>
                    <a:lnTo>
                      <a:pt x="870" y="234"/>
                    </a:lnTo>
                    <a:lnTo>
                      <a:pt x="870" y="234"/>
                    </a:lnTo>
                    <a:lnTo>
                      <a:pt x="869" y="235"/>
                    </a:lnTo>
                    <a:lnTo>
                      <a:pt x="869" y="236"/>
                    </a:lnTo>
                    <a:lnTo>
                      <a:pt x="868" y="238"/>
                    </a:lnTo>
                    <a:lnTo>
                      <a:pt x="868" y="239"/>
                    </a:lnTo>
                    <a:lnTo>
                      <a:pt x="869" y="239"/>
                    </a:lnTo>
                    <a:lnTo>
                      <a:pt x="872" y="240"/>
                    </a:lnTo>
                    <a:lnTo>
                      <a:pt x="878" y="241"/>
                    </a:lnTo>
                    <a:lnTo>
                      <a:pt x="879" y="242"/>
                    </a:lnTo>
                    <a:lnTo>
                      <a:pt x="882" y="245"/>
                    </a:lnTo>
                    <a:lnTo>
                      <a:pt x="883" y="246"/>
                    </a:lnTo>
                    <a:lnTo>
                      <a:pt x="887" y="250"/>
                    </a:lnTo>
                    <a:lnTo>
                      <a:pt x="890" y="254"/>
                    </a:lnTo>
                    <a:lnTo>
                      <a:pt x="894" y="259"/>
                    </a:lnTo>
                    <a:lnTo>
                      <a:pt x="895" y="263"/>
                    </a:lnTo>
                    <a:lnTo>
                      <a:pt x="895" y="263"/>
                    </a:lnTo>
                    <a:lnTo>
                      <a:pt x="894" y="264"/>
                    </a:lnTo>
                    <a:lnTo>
                      <a:pt x="894" y="264"/>
                    </a:lnTo>
                    <a:lnTo>
                      <a:pt x="893" y="264"/>
                    </a:lnTo>
                    <a:lnTo>
                      <a:pt x="892" y="265"/>
                    </a:lnTo>
                    <a:lnTo>
                      <a:pt x="892" y="265"/>
                    </a:lnTo>
                    <a:lnTo>
                      <a:pt x="892" y="266"/>
                    </a:lnTo>
                    <a:lnTo>
                      <a:pt x="895" y="269"/>
                    </a:lnTo>
                    <a:lnTo>
                      <a:pt x="897" y="271"/>
                    </a:lnTo>
                    <a:lnTo>
                      <a:pt x="903" y="271"/>
                    </a:lnTo>
                    <a:lnTo>
                      <a:pt x="906" y="272"/>
                    </a:lnTo>
                    <a:lnTo>
                      <a:pt x="909" y="274"/>
                    </a:lnTo>
                    <a:lnTo>
                      <a:pt x="911" y="277"/>
                    </a:lnTo>
                    <a:lnTo>
                      <a:pt x="913" y="280"/>
                    </a:lnTo>
                    <a:lnTo>
                      <a:pt x="915" y="283"/>
                    </a:lnTo>
                    <a:lnTo>
                      <a:pt x="918" y="285"/>
                    </a:lnTo>
                    <a:lnTo>
                      <a:pt x="919" y="285"/>
                    </a:lnTo>
                    <a:lnTo>
                      <a:pt x="919" y="285"/>
                    </a:lnTo>
                    <a:lnTo>
                      <a:pt x="919" y="280"/>
                    </a:lnTo>
                    <a:lnTo>
                      <a:pt x="920" y="279"/>
                    </a:lnTo>
                    <a:lnTo>
                      <a:pt x="925" y="277"/>
                    </a:lnTo>
                    <a:lnTo>
                      <a:pt x="930" y="277"/>
                    </a:lnTo>
                    <a:lnTo>
                      <a:pt x="935" y="280"/>
                    </a:lnTo>
                    <a:lnTo>
                      <a:pt x="939" y="283"/>
                    </a:lnTo>
                    <a:lnTo>
                      <a:pt x="943" y="287"/>
                    </a:lnTo>
                    <a:lnTo>
                      <a:pt x="946" y="291"/>
                    </a:lnTo>
                    <a:lnTo>
                      <a:pt x="947" y="293"/>
                    </a:lnTo>
                    <a:lnTo>
                      <a:pt x="946" y="295"/>
                    </a:lnTo>
                    <a:lnTo>
                      <a:pt x="943" y="296"/>
                    </a:lnTo>
                    <a:lnTo>
                      <a:pt x="937" y="300"/>
                    </a:lnTo>
                    <a:lnTo>
                      <a:pt x="934" y="304"/>
                    </a:lnTo>
                    <a:lnTo>
                      <a:pt x="934" y="306"/>
                    </a:lnTo>
                    <a:lnTo>
                      <a:pt x="934" y="310"/>
                    </a:lnTo>
                    <a:lnTo>
                      <a:pt x="935" y="312"/>
                    </a:lnTo>
                    <a:lnTo>
                      <a:pt x="937" y="313"/>
                    </a:lnTo>
                    <a:lnTo>
                      <a:pt x="939" y="312"/>
                    </a:lnTo>
                    <a:lnTo>
                      <a:pt x="941" y="309"/>
                    </a:lnTo>
                    <a:lnTo>
                      <a:pt x="943" y="305"/>
                    </a:lnTo>
                    <a:lnTo>
                      <a:pt x="945" y="302"/>
                    </a:lnTo>
                    <a:lnTo>
                      <a:pt x="949" y="298"/>
                    </a:lnTo>
                    <a:lnTo>
                      <a:pt x="952" y="293"/>
                    </a:lnTo>
                    <a:lnTo>
                      <a:pt x="955" y="297"/>
                    </a:lnTo>
                    <a:lnTo>
                      <a:pt x="959" y="299"/>
                    </a:lnTo>
                    <a:lnTo>
                      <a:pt x="962" y="301"/>
                    </a:lnTo>
                    <a:lnTo>
                      <a:pt x="966" y="301"/>
                    </a:lnTo>
                    <a:lnTo>
                      <a:pt x="971" y="301"/>
                    </a:lnTo>
                    <a:lnTo>
                      <a:pt x="974" y="300"/>
                    </a:lnTo>
                    <a:lnTo>
                      <a:pt x="978" y="300"/>
                    </a:lnTo>
                    <a:lnTo>
                      <a:pt x="979" y="300"/>
                    </a:lnTo>
                    <a:lnTo>
                      <a:pt x="980" y="302"/>
                    </a:lnTo>
                    <a:lnTo>
                      <a:pt x="980" y="303"/>
                    </a:lnTo>
                    <a:lnTo>
                      <a:pt x="981" y="305"/>
                    </a:lnTo>
                    <a:lnTo>
                      <a:pt x="986" y="310"/>
                    </a:lnTo>
                    <a:lnTo>
                      <a:pt x="989" y="315"/>
                    </a:lnTo>
                    <a:lnTo>
                      <a:pt x="988" y="315"/>
                    </a:lnTo>
                    <a:lnTo>
                      <a:pt x="988" y="316"/>
                    </a:lnTo>
                    <a:lnTo>
                      <a:pt x="982" y="324"/>
                    </a:lnTo>
                    <a:lnTo>
                      <a:pt x="976" y="333"/>
                    </a:lnTo>
                    <a:lnTo>
                      <a:pt x="972" y="342"/>
                    </a:lnTo>
                    <a:lnTo>
                      <a:pt x="972" y="344"/>
                    </a:lnTo>
                    <a:lnTo>
                      <a:pt x="974" y="350"/>
                    </a:lnTo>
                    <a:lnTo>
                      <a:pt x="973" y="352"/>
                    </a:lnTo>
                    <a:lnTo>
                      <a:pt x="967" y="359"/>
                    </a:lnTo>
                    <a:lnTo>
                      <a:pt x="960" y="366"/>
                    </a:lnTo>
                    <a:lnTo>
                      <a:pt x="953" y="372"/>
                    </a:lnTo>
                    <a:lnTo>
                      <a:pt x="953" y="372"/>
                    </a:lnTo>
                    <a:lnTo>
                      <a:pt x="953" y="371"/>
                    </a:lnTo>
                    <a:lnTo>
                      <a:pt x="953" y="370"/>
                    </a:lnTo>
                    <a:lnTo>
                      <a:pt x="947" y="370"/>
                    </a:lnTo>
                    <a:lnTo>
                      <a:pt x="940" y="372"/>
                    </a:lnTo>
                    <a:lnTo>
                      <a:pt x="939" y="372"/>
                    </a:lnTo>
                    <a:lnTo>
                      <a:pt x="937" y="374"/>
                    </a:lnTo>
                    <a:lnTo>
                      <a:pt x="935" y="375"/>
                    </a:lnTo>
                    <a:lnTo>
                      <a:pt x="934" y="376"/>
                    </a:lnTo>
                    <a:lnTo>
                      <a:pt x="907" y="382"/>
                    </a:lnTo>
                    <a:lnTo>
                      <a:pt x="906" y="383"/>
                    </a:lnTo>
                    <a:lnTo>
                      <a:pt x="905" y="383"/>
                    </a:lnTo>
                    <a:lnTo>
                      <a:pt x="902" y="384"/>
                    </a:lnTo>
                    <a:lnTo>
                      <a:pt x="899" y="389"/>
                    </a:lnTo>
                    <a:lnTo>
                      <a:pt x="897" y="394"/>
                    </a:lnTo>
                    <a:lnTo>
                      <a:pt x="897" y="397"/>
                    </a:lnTo>
                    <a:lnTo>
                      <a:pt x="898" y="399"/>
                    </a:lnTo>
                    <a:lnTo>
                      <a:pt x="899" y="401"/>
                    </a:lnTo>
                    <a:lnTo>
                      <a:pt x="898" y="404"/>
                    </a:lnTo>
                    <a:lnTo>
                      <a:pt x="896" y="406"/>
                    </a:lnTo>
                    <a:lnTo>
                      <a:pt x="893" y="407"/>
                    </a:lnTo>
                    <a:lnTo>
                      <a:pt x="890" y="408"/>
                    </a:lnTo>
                    <a:lnTo>
                      <a:pt x="888" y="410"/>
                    </a:lnTo>
                    <a:lnTo>
                      <a:pt x="886" y="413"/>
                    </a:lnTo>
                    <a:lnTo>
                      <a:pt x="883" y="419"/>
                    </a:lnTo>
                    <a:lnTo>
                      <a:pt x="880" y="433"/>
                    </a:lnTo>
                    <a:lnTo>
                      <a:pt x="879" y="433"/>
                    </a:lnTo>
                    <a:lnTo>
                      <a:pt x="875" y="443"/>
                    </a:lnTo>
                    <a:lnTo>
                      <a:pt x="872" y="453"/>
                    </a:lnTo>
                    <a:lnTo>
                      <a:pt x="869" y="463"/>
                    </a:lnTo>
                    <a:lnTo>
                      <a:pt x="870" y="464"/>
                    </a:lnTo>
                    <a:lnTo>
                      <a:pt x="872" y="463"/>
                    </a:lnTo>
                    <a:lnTo>
                      <a:pt x="874" y="461"/>
                    </a:lnTo>
                    <a:lnTo>
                      <a:pt x="876" y="458"/>
                    </a:lnTo>
                    <a:lnTo>
                      <a:pt x="878" y="456"/>
                    </a:lnTo>
                    <a:lnTo>
                      <a:pt x="880" y="451"/>
                    </a:lnTo>
                    <a:lnTo>
                      <a:pt x="882" y="446"/>
                    </a:lnTo>
                    <a:lnTo>
                      <a:pt x="883" y="440"/>
                    </a:lnTo>
                    <a:lnTo>
                      <a:pt x="884" y="435"/>
                    </a:lnTo>
                    <a:lnTo>
                      <a:pt x="887" y="429"/>
                    </a:lnTo>
                    <a:lnTo>
                      <a:pt x="891" y="423"/>
                    </a:lnTo>
                    <a:lnTo>
                      <a:pt x="896" y="416"/>
                    </a:lnTo>
                    <a:lnTo>
                      <a:pt x="902" y="411"/>
                    </a:lnTo>
                    <a:lnTo>
                      <a:pt x="908" y="406"/>
                    </a:lnTo>
                    <a:lnTo>
                      <a:pt x="915" y="402"/>
                    </a:lnTo>
                    <a:lnTo>
                      <a:pt x="922" y="399"/>
                    </a:lnTo>
                    <a:lnTo>
                      <a:pt x="929" y="399"/>
                    </a:lnTo>
                    <a:lnTo>
                      <a:pt x="935" y="401"/>
                    </a:lnTo>
                    <a:lnTo>
                      <a:pt x="938" y="404"/>
                    </a:lnTo>
                    <a:lnTo>
                      <a:pt x="939" y="407"/>
                    </a:lnTo>
                    <a:lnTo>
                      <a:pt x="939" y="410"/>
                    </a:lnTo>
                    <a:lnTo>
                      <a:pt x="938" y="414"/>
                    </a:lnTo>
                    <a:lnTo>
                      <a:pt x="936" y="417"/>
                    </a:lnTo>
                    <a:lnTo>
                      <a:pt x="934" y="420"/>
                    </a:lnTo>
                    <a:lnTo>
                      <a:pt x="932" y="422"/>
                    </a:lnTo>
                    <a:lnTo>
                      <a:pt x="930" y="422"/>
                    </a:lnTo>
                    <a:lnTo>
                      <a:pt x="928" y="421"/>
                    </a:lnTo>
                    <a:lnTo>
                      <a:pt x="925" y="420"/>
                    </a:lnTo>
                    <a:lnTo>
                      <a:pt x="923" y="420"/>
                    </a:lnTo>
                    <a:lnTo>
                      <a:pt x="920" y="421"/>
                    </a:lnTo>
                    <a:lnTo>
                      <a:pt x="917" y="422"/>
                    </a:lnTo>
                    <a:lnTo>
                      <a:pt x="915" y="424"/>
                    </a:lnTo>
                    <a:lnTo>
                      <a:pt x="914" y="427"/>
                    </a:lnTo>
                    <a:lnTo>
                      <a:pt x="916" y="428"/>
                    </a:lnTo>
                    <a:lnTo>
                      <a:pt x="918" y="427"/>
                    </a:lnTo>
                    <a:lnTo>
                      <a:pt x="921" y="426"/>
                    </a:lnTo>
                    <a:lnTo>
                      <a:pt x="924" y="425"/>
                    </a:lnTo>
                    <a:lnTo>
                      <a:pt x="926" y="425"/>
                    </a:lnTo>
                    <a:lnTo>
                      <a:pt x="930" y="428"/>
                    </a:lnTo>
                    <a:lnTo>
                      <a:pt x="932" y="432"/>
                    </a:lnTo>
                    <a:lnTo>
                      <a:pt x="935" y="436"/>
                    </a:lnTo>
                    <a:lnTo>
                      <a:pt x="938" y="439"/>
                    </a:lnTo>
                    <a:lnTo>
                      <a:pt x="941" y="438"/>
                    </a:lnTo>
                    <a:lnTo>
                      <a:pt x="943" y="437"/>
                    </a:lnTo>
                    <a:lnTo>
                      <a:pt x="944" y="437"/>
                    </a:lnTo>
                    <a:lnTo>
                      <a:pt x="949" y="441"/>
                    </a:lnTo>
                    <a:lnTo>
                      <a:pt x="951" y="445"/>
                    </a:lnTo>
                    <a:lnTo>
                      <a:pt x="951" y="448"/>
                    </a:lnTo>
                    <a:lnTo>
                      <a:pt x="951" y="449"/>
                    </a:lnTo>
                    <a:lnTo>
                      <a:pt x="951" y="451"/>
                    </a:lnTo>
                    <a:lnTo>
                      <a:pt x="951" y="452"/>
                    </a:lnTo>
                    <a:lnTo>
                      <a:pt x="951" y="452"/>
                    </a:lnTo>
                    <a:lnTo>
                      <a:pt x="953" y="453"/>
                    </a:lnTo>
                    <a:lnTo>
                      <a:pt x="957" y="454"/>
                    </a:lnTo>
                    <a:lnTo>
                      <a:pt x="955" y="454"/>
                    </a:lnTo>
                    <a:lnTo>
                      <a:pt x="953" y="455"/>
                    </a:lnTo>
                    <a:lnTo>
                      <a:pt x="952" y="455"/>
                    </a:lnTo>
                    <a:lnTo>
                      <a:pt x="950" y="457"/>
                    </a:lnTo>
                    <a:lnTo>
                      <a:pt x="949" y="460"/>
                    </a:lnTo>
                    <a:lnTo>
                      <a:pt x="948" y="463"/>
                    </a:lnTo>
                    <a:lnTo>
                      <a:pt x="948" y="467"/>
                    </a:lnTo>
                    <a:lnTo>
                      <a:pt x="948" y="471"/>
                    </a:lnTo>
                    <a:lnTo>
                      <a:pt x="947" y="474"/>
                    </a:lnTo>
                    <a:lnTo>
                      <a:pt x="946" y="475"/>
                    </a:lnTo>
                    <a:lnTo>
                      <a:pt x="941" y="475"/>
                    </a:lnTo>
                    <a:lnTo>
                      <a:pt x="938" y="476"/>
                    </a:lnTo>
                    <a:lnTo>
                      <a:pt x="935" y="477"/>
                    </a:lnTo>
                    <a:lnTo>
                      <a:pt x="932" y="478"/>
                    </a:lnTo>
                    <a:lnTo>
                      <a:pt x="930" y="481"/>
                    </a:lnTo>
                    <a:lnTo>
                      <a:pt x="930" y="483"/>
                    </a:lnTo>
                    <a:lnTo>
                      <a:pt x="931" y="485"/>
                    </a:lnTo>
                    <a:lnTo>
                      <a:pt x="933" y="488"/>
                    </a:lnTo>
                    <a:lnTo>
                      <a:pt x="933" y="490"/>
                    </a:lnTo>
                    <a:lnTo>
                      <a:pt x="932" y="494"/>
                    </a:lnTo>
                    <a:lnTo>
                      <a:pt x="929" y="497"/>
                    </a:lnTo>
                    <a:lnTo>
                      <a:pt x="925" y="499"/>
                    </a:lnTo>
                    <a:lnTo>
                      <a:pt x="923" y="499"/>
                    </a:lnTo>
                    <a:lnTo>
                      <a:pt x="922" y="498"/>
                    </a:lnTo>
                    <a:lnTo>
                      <a:pt x="920" y="497"/>
                    </a:lnTo>
                    <a:lnTo>
                      <a:pt x="919" y="497"/>
                    </a:lnTo>
                    <a:lnTo>
                      <a:pt x="919" y="498"/>
                    </a:lnTo>
                    <a:lnTo>
                      <a:pt x="917" y="501"/>
                    </a:lnTo>
                    <a:lnTo>
                      <a:pt x="915" y="507"/>
                    </a:lnTo>
                    <a:lnTo>
                      <a:pt x="914" y="509"/>
                    </a:lnTo>
                    <a:lnTo>
                      <a:pt x="912" y="510"/>
                    </a:lnTo>
                    <a:lnTo>
                      <a:pt x="910" y="510"/>
                    </a:lnTo>
                    <a:lnTo>
                      <a:pt x="909" y="510"/>
                    </a:lnTo>
                    <a:lnTo>
                      <a:pt x="908" y="510"/>
                    </a:lnTo>
                    <a:lnTo>
                      <a:pt x="907" y="511"/>
                    </a:lnTo>
                    <a:lnTo>
                      <a:pt x="906" y="511"/>
                    </a:lnTo>
                    <a:lnTo>
                      <a:pt x="906" y="512"/>
                    </a:lnTo>
                    <a:lnTo>
                      <a:pt x="907" y="513"/>
                    </a:lnTo>
                    <a:lnTo>
                      <a:pt x="907" y="516"/>
                    </a:lnTo>
                    <a:lnTo>
                      <a:pt x="905" y="521"/>
                    </a:lnTo>
                    <a:lnTo>
                      <a:pt x="900" y="531"/>
                    </a:lnTo>
                    <a:lnTo>
                      <a:pt x="898" y="535"/>
                    </a:lnTo>
                    <a:lnTo>
                      <a:pt x="898" y="540"/>
                    </a:lnTo>
                    <a:lnTo>
                      <a:pt x="900" y="546"/>
                    </a:lnTo>
                    <a:lnTo>
                      <a:pt x="900" y="547"/>
                    </a:lnTo>
                    <a:lnTo>
                      <a:pt x="901" y="547"/>
                    </a:lnTo>
                    <a:lnTo>
                      <a:pt x="902" y="547"/>
                    </a:lnTo>
                    <a:lnTo>
                      <a:pt x="903" y="548"/>
                    </a:lnTo>
                    <a:lnTo>
                      <a:pt x="904" y="549"/>
                    </a:lnTo>
                    <a:lnTo>
                      <a:pt x="904" y="549"/>
                    </a:lnTo>
                    <a:lnTo>
                      <a:pt x="901" y="559"/>
                    </a:lnTo>
                    <a:lnTo>
                      <a:pt x="898" y="565"/>
                    </a:lnTo>
                    <a:lnTo>
                      <a:pt x="895" y="568"/>
                    </a:lnTo>
                    <a:lnTo>
                      <a:pt x="892" y="571"/>
                    </a:lnTo>
                    <a:lnTo>
                      <a:pt x="890" y="571"/>
                    </a:lnTo>
                    <a:lnTo>
                      <a:pt x="886" y="572"/>
                    </a:lnTo>
                    <a:lnTo>
                      <a:pt x="882" y="573"/>
                    </a:lnTo>
                    <a:lnTo>
                      <a:pt x="879" y="574"/>
                    </a:lnTo>
                    <a:lnTo>
                      <a:pt x="875" y="577"/>
                    </a:lnTo>
                    <a:lnTo>
                      <a:pt x="870" y="582"/>
                    </a:lnTo>
                    <a:lnTo>
                      <a:pt x="866" y="588"/>
                    </a:lnTo>
                    <a:lnTo>
                      <a:pt x="863" y="594"/>
                    </a:lnTo>
                    <a:lnTo>
                      <a:pt x="863" y="594"/>
                    </a:lnTo>
                    <a:lnTo>
                      <a:pt x="868" y="594"/>
                    </a:lnTo>
                    <a:lnTo>
                      <a:pt x="868" y="595"/>
                    </a:lnTo>
                    <a:lnTo>
                      <a:pt x="869" y="600"/>
                    </a:lnTo>
                    <a:lnTo>
                      <a:pt x="869" y="606"/>
                    </a:lnTo>
                    <a:lnTo>
                      <a:pt x="868" y="613"/>
                    </a:lnTo>
                    <a:lnTo>
                      <a:pt x="867" y="619"/>
                    </a:lnTo>
                    <a:lnTo>
                      <a:pt x="865" y="624"/>
                    </a:lnTo>
                    <a:lnTo>
                      <a:pt x="862" y="627"/>
                    </a:lnTo>
                    <a:lnTo>
                      <a:pt x="855" y="629"/>
                    </a:lnTo>
                    <a:lnTo>
                      <a:pt x="858" y="631"/>
                    </a:lnTo>
                    <a:lnTo>
                      <a:pt x="860" y="634"/>
                    </a:lnTo>
                    <a:lnTo>
                      <a:pt x="861" y="637"/>
                    </a:lnTo>
                    <a:lnTo>
                      <a:pt x="861" y="641"/>
                    </a:lnTo>
                    <a:lnTo>
                      <a:pt x="860" y="644"/>
                    </a:lnTo>
                    <a:lnTo>
                      <a:pt x="858" y="647"/>
                    </a:lnTo>
                    <a:lnTo>
                      <a:pt x="857" y="654"/>
                    </a:lnTo>
                    <a:lnTo>
                      <a:pt x="854" y="663"/>
                    </a:lnTo>
                    <a:lnTo>
                      <a:pt x="853" y="666"/>
                    </a:lnTo>
                    <a:lnTo>
                      <a:pt x="853" y="667"/>
                    </a:lnTo>
                    <a:lnTo>
                      <a:pt x="849" y="661"/>
                    </a:lnTo>
                    <a:lnTo>
                      <a:pt x="846" y="654"/>
                    </a:lnTo>
                    <a:lnTo>
                      <a:pt x="844" y="647"/>
                    </a:lnTo>
                    <a:lnTo>
                      <a:pt x="843" y="640"/>
                    </a:lnTo>
                    <a:lnTo>
                      <a:pt x="843" y="640"/>
                    </a:lnTo>
                    <a:lnTo>
                      <a:pt x="844" y="639"/>
                    </a:lnTo>
                    <a:lnTo>
                      <a:pt x="845" y="639"/>
                    </a:lnTo>
                    <a:lnTo>
                      <a:pt x="846" y="639"/>
                    </a:lnTo>
                    <a:lnTo>
                      <a:pt x="847" y="637"/>
                    </a:lnTo>
                    <a:lnTo>
                      <a:pt x="847" y="637"/>
                    </a:lnTo>
                    <a:lnTo>
                      <a:pt x="844" y="634"/>
                    </a:lnTo>
                    <a:lnTo>
                      <a:pt x="837" y="628"/>
                    </a:lnTo>
                    <a:lnTo>
                      <a:pt x="837" y="629"/>
                    </a:lnTo>
                    <a:lnTo>
                      <a:pt x="838" y="630"/>
                    </a:lnTo>
                    <a:lnTo>
                      <a:pt x="840" y="636"/>
                    </a:lnTo>
                    <a:lnTo>
                      <a:pt x="841" y="643"/>
                    </a:lnTo>
                    <a:lnTo>
                      <a:pt x="842" y="644"/>
                    </a:lnTo>
                    <a:lnTo>
                      <a:pt x="843" y="645"/>
                    </a:lnTo>
                    <a:lnTo>
                      <a:pt x="844" y="648"/>
                    </a:lnTo>
                    <a:lnTo>
                      <a:pt x="844" y="649"/>
                    </a:lnTo>
                    <a:lnTo>
                      <a:pt x="844" y="649"/>
                    </a:lnTo>
                    <a:lnTo>
                      <a:pt x="840" y="649"/>
                    </a:lnTo>
                    <a:lnTo>
                      <a:pt x="837" y="649"/>
                    </a:lnTo>
                    <a:lnTo>
                      <a:pt x="839" y="654"/>
                    </a:lnTo>
                    <a:lnTo>
                      <a:pt x="842" y="658"/>
                    </a:lnTo>
                    <a:lnTo>
                      <a:pt x="843" y="659"/>
                    </a:lnTo>
                    <a:lnTo>
                      <a:pt x="846" y="659"/>
                    </a:lnTo>
                    <a:lnTo>
                      <a:pt x="843" y="660"/>
                    </a:lnTo>
                    <a:lnTo>
                      <a:pt x="840" y="661"/>
                    </a:lnTo>
                    <a:lnTo>
                      <a:pt x="836" y="662"/>
                    </a:lnTo>
                    <a:lnTo>
                      <a:pt x="833" y="663"/>
                    </a:lnTo>
                    <a:lnTo>
                      <a:pt x="832" y="665"/>
                    </a:lnTo>
                    <a:lnTo>
                      <a:pt x="832" y="667"/>
                    </a:lnTo>
                    <a:lnTo>
                      <a:pt x="835" y="671"/>
                    </a:lnTo>
                    <a:lnTo>
                      <a:pt x="840" y="672"/>
                    </a:lnTo>
                    <a:lnTo>
                      <a:pt x="845" y="674"/>
                    </a:lnTo>
                    <a:lnTo>
                      <a:pt x="851" y="675"/>
                    </a:lnTo>
                    <a:lnTo>
                      <a:pt x="855" y="677"/>
                    </a:lnTo>
                    <a:lnTo>
                      <a:pt x="857" y="680"/>
                    </a:lnTo>
                    <a:lnTo>
                      <a:pt x="859" y="683"/>
                    </a:lnTo>
                    <a:lnTo>
                      <a:pt x="860" y="686"/>
                    </a:lnTo>
                    <a:lnTo>
                      <a:pt x="859" y="688"/>
                    </a:lnTo>
                    <a:lnTo>
                      <a:pt x="857" y="690"/>
                    </a:lnTo>
                    <a:lnTo>
                      <a:pt x="848" y="691"/>
                    </a:lnTo>
                    <a:lnTo>
                      <a:pt x="845" y="693"/>
                    </a:lnTo>
                    <a:lnTo>
                      <a:pt x="845" y="694"/>
                    </a:lnTo>
                    <a:lnTo>
                      <a:pt x="846" y="694"/>
                    </a:lnTo>
                    <a:lnTo>
                      <a:pt x="848" y="693"/>
                    </a:lnTo>
                    <a:lnTo>
                      <a:pt x="851" y="692"/>
                    </a:lnTo>
                    <a:lnTo>
                      <a:pt x="854" y="691"/>
                    </a:lnTo>
                    <a:lnTo>
                      <a:pt x="856" y="691"/>
                    </a:lnTo>
                    <a:lnTo>
                      <a:pt x="858" y="692"/>
                    </a:lnTo>
                    <a:lnTo>
                      <a:pt x="860" y="694"/>
                    </a:lnTo>
                    <a:lnTo>
                      <a:pt x="861" y="695"/>
                    </a:lnTo>
                    <a:lnTo>
                      <a:pt x="861" y="697"/>
                    </a:lnTo>
                    <a:lnTo>
                      <a:pt x="860" y="700"/>
                    </a:lnTo>
                    <a:lnTo>
                      <a:pt x="858" y="703"/>
                    </a:lnTo>
                    <a:lnTo>
                      <a:pt x="856" y="704"/>
                    </a:lnTo>
                    <a:lnTo>
                      <a:pt x="855" y="704"/>
                    </a:lnTo>
                    <a:lnTo>
                      <a:pt x="854" y="704"/>
                    </a:lnTo>
                    <a:lnTo>
                      <a:pt x="853" y="705"/>
                    </a:lnTo>
                    <a:lnTo>
                      <a:pt x="852" y="705"/>
                    </a:lnTo>
                    <a:lnTo>
                      <a:pt x="851" y="706"/>
                    </a:lnTo>
                    <a:lnTo>
                      <a:pt x="852" y="707"/>
                    </a:lnTo>
                    <a:lnTo>
                      <a:pt x="852" y="709"/>
                    </a:lnTo>
                    <a:lnTo>
                      <a:pt x="854" y="711"/>
                    </a:lnTo>
                    <a:lnTo>
                      <a:pt x="855" y="713"/>
                    </a:lnTo>
                    <a:lnTo>
                      <a:pt x="855" y="714"/>
                    </a:lnTo>
                    <a:lnTo>
                      <a:pt x="851" y="718"/>
                    </a:lnTo>
                    <a:lnTo>
                      <a:pt x="846" y="721"/>
                    </a:lnTo>
                    <a:lnTo>
                      <a:pt x="840" y="723"/>
                    </a:lnTo>
                    <a:lnTo>
                      <a:pt x="840" y="723"/>
                    </a:lnTo>
                    <a:lnTo>
                      <a:pt x="839" y="723"/>
                    </a:lnTo>
                    <a:lnTo>
                      <a:pt x="839" y="722"/>
                    </a:lnTo>
                    <a:lnTo>
                      <a:pt x="839" y="720"/>
                    </a:lnTo>
                    <a:lnTo>
                      <a:pt x="838" y="720"/>
                    </a:lnTo>
                    <a:lnTo>
                      <a:pt x="838" y="719"/>
                    </a:lnTo>
                    <a:lnTo>
                      <a:pt x="838" y="719"/>
                    </a:lnTo>
                    <a:lnTo>
                      <a:pt x="833" y="726"/>
                    </a:lnTo>
                    <a:lnTo>
                      <a:pt x="828" y="733"/>
                    </a:lnTo>
                    <a:lnTo>
                      <a:pt x="823" y="741"/>
                    </a:lnTo>
                    <a:lnTo>
                      <a:pt x="821" y="742"/>
                    </a:lnTo>
                    <a:lnTo>
                      <a:pt x="820" y="744"/>
                    </a:lnTo>
                    <a:lnTo>
                      <a:pt x="819" y="745"/>
                    </a:lnTo>
                    <a:lnTo>
                      <a:pt x="818" y="746"/>
                    </a:lnTo>
                    <a:lnTo>
                      <a:pt x="815" y="753"/>
                    </a:lnTo>
                    <a:lnTo>
                      <a:pt x="815" y="756"/>
                    </a:lnTo>
                    <a:lnTo>
                      <a:pt x="814" y="757"/>
                    </a:lnTo>
                    <a:lnTo>
                      <a:pt x="812" y="760"/>
                    </a:lnTo>
                    <a:lnTo>
                      <a:pt x="807" y="766"/>
                    </a:lnTo>
                    <a:lnTo>
                      <a:pt x="803" y="770"/>
                    </a:lnTo>
                    <a:lnTo>
                      <a:pt x="800" y="771"/>
                    </a:lnTo>
                    <a:lnTo>
                      <a:pt x="797" y="772"/>
                    </a:lnTo>
                    <a:lnTo>
                      <a:pt x="794" y="772"/>
                    </a:lnTo>
                    <a:lnTo>
                      <a:pt x="792" y="773"/>
                    </a:lnTo>
                    <a:lnTo>
                      <a:pt x="791" y="776"/>
                    </a:lnTo>
                    <a:lnTo>
                      <a:pt x="790" y="779"/>
                    </a:lnTo>
                    <a:lnTo>
                      <a:pt x="790" y="782"/>
                    </a:lnTo>
                    <a:lnTo>
                      <a:pt x="789" y="784"/>
                    </a:lnTo>
                    <a:lnTo>
                      <a:pt x="787" y="788"/>
                    </a:lnTo>
                    <a:lnTo>
                      <a:pt x="785" y="789"/>
                    </a:lnTo>
                    <a:lnTo>
                      <a:pt x="784" y="791"/>
                    </a:lnTo>
                    <a:lnTo>
                      <a:pt x="783" y="791"/>
                    </a:lnTo>
                    <a:lnTo>
                      <a:pt x="782" y="792"/>
                    </a:lnTo>
                    <a:lnTo>
                      <a:pt x="781" y="794"/>
                    </a:lnTo>
                    <a:lnTo>
                      <a:pt x="781" y="799"/>
                    </a:lnTo>
                    <a:lnTo>
                      <a:pt x="781" y="809"/>
                    </a:lnTo>
                    <a:lnTo>
                      <a:pt x="783" y="818"/>
                    </a:lnTo>
                    <a:lnTo>
                      <a:pt x="787" y="827"/>
                    </a:lnTo>
                    <a:lnTo>
                      <a:pt x="791" y="836"/>
                    </a:lnTo>
                    <a:lnTo>
                      <a:pt x="795" y="844"/>
                    </a:lnTo>
                    <a:lnTo>
                      <a:pt x="800" y="850"/>
                    </a:lnTo>
                    <a:lnTo>
                      <a:pt x="803" y="855"/>
                    </a:lnTo>
                    <a:lnTo>
                      <a:pt x="804" y="858"/>
                    </a:lnTo>
                    <a:lnTo>
                      <a:pt x="806" y="864"/>
                    </a:lnTo>
                    <a:lnTo>
                      <a:pt x="807" y="866"/>
                    </a:lnTo>
                    <a:lnTo>
                      <a:pt x="807" y="868"/>
                    </a:lnTo>
                    <a:lnTo>
                      <a:pt x="806" y="867"/>
                    </a:lnTo>
                    <a:lnTo>
                      <a:pt x="804" y="866"/>
                    </a:lnTo>
                    <a:lnTo>
                      <a:pt x="806" y="869"/>
                    </a:lnTo>
                    <a:lnTo>
                      <a:pt x="807" y="871"/>
                    </a:lnTo>
                    <a:lnTo>
                      <a:pt x="811" y="878"/>
                    </a:lnTo>
                    <a:lnTo>
                      <a:pt x="814" y="885"/>
                    </a:lnTo>
                    <a:lnTo>
                      <a:pt x="816" y="892"/>
                    </a:lnTo>
                    <a:lnTo>
                      <a:pt x="816" y="899"/>
                    </a:lnTo>
                    <a:lnTo>
                      <a:pt x="816" y="907"/>
                    </a:lnTo>
                    <a:lnTo>
                      <a:pt x="815" y="915"/>
                    </a:lnTo>
                    <a:lnTo>
                      <a:pt x="814" y="918"/>
                    </a:lnTo>
                    <a:lnTo>
                      <a:pt x="811" y="921"/>
                    </a:lnTo>
                    <a:lnTo>
                      <a:pt x="808" y="923"/>
                    </a:lnTo>
                    <a:lnTo>
                      <a:pt x="804" y="924"/>
                    </a:lnTo>
                    <a:lnTo>
                      <a:pt x="800" y="924"/>
                    </a:lnTo>
                    <a:lnTo>
                      <a:pt x="798" y="923"/>
                    </a:lnTo>
                    <a:lnTo>
                      <a:pt x="798" y="923"/>
                    </a:lnTo>
                    <a:lnTo>
                      <a:pt x="798" y="921"/>
                    </a:lnTo>
                    <a:lnTo>
                      <a:pt x="798" y="920"/>
                    </a:lnTo>
                    <a:lnTo>
                      <a:pt x="800" y="920"/>
                    </a:lnTo>
                    <a:lnTo>
                      <a:pt x="801" y="920"/>
                    </a:lnTo>
                    <a:lnTo>
                      <a:pt x="802" y="921"/>
                    </a:lnTo>
                    <a:lnTo>
                      <a:pt x="802" y="921"/>
                    </a:lnTo>
                    <a:lnTo>
                      <a:pt x="798" y="918"/>
                    </a:lnTo>
                    <a:lnTo>
                      <a:pt x="793" y="915"/>
                    </a:lnTo>
                    <a:lnTo>
                      <a:pt x="789" y="912"/>
                    </a:lnTo>
                    <a:lnTo>
                      <a:pt x="786" y="909"/>
                    </a:lnTo>
                    <a:lnTo>
                      <a:pt x="782" y="905"/>
                    </a:lnTo>
                    <a:lnTo>
                      <a:pt x="781" y="899"/>
                    </a:lnTo>
                    <a:lnTo>
                      <a:pt x="781" y="898"/>
                    </a:lnTo>
                    <a:lnTo>
                      <a:pt x="780" y="898"/>
                    </a:lnTo>
                    <a:lnTo>
                      <a:pt x="780" y="896"/>
                    </a:lnTo>
                    <a:lnTo>
                      <a:pt x="779" y="896"/>
                    </a:lnTo>
                    <a:lnTo>
                      <a:pt x="779" y="895"/>
                    </a:lnTo>
                    <a:lnTo>
                      <a:pt x="768" y="884"/>
                    </a:lnTo>
                    <a:lnTo>
                      <a:pt x="766" y="880"/>
                    </a:lnTo>
                    <a:lnTo>
                      <a:pt x="766" y="879"/>
                    </a:lnTo>
                    <a:lnTo>
                      <a:pt x="767" y="878"/>
                    </a:lnTo>
                    <a:lnTo>
                      <a:pt x="768" y="878"/>
                    </a:lnTo>
                    <a:lnTo>
                      <a:pt x="769" y="877"/>
                    </a:lnTo>
                    <a:lnTo>
                      <a:pt x="770" y="876"/>
                    </a:lnTo>
                    <a:lnTo>
                      <a:pt x="772" y="875"/>
                    </a:lnTo>
                    <a:lnTo>
                      <a:pt x="772" y="874"/>
                    </a:lnTo>
                    <a:lnTo>
                      <a:pt x="770" y="873"/>
                    </a:lnTo>
                    <a:lnTo>
                      <a:pt x="768" y="873"/>
                    </a:lnTo>
                    <a:lnTo>
                      <a:pt x="766" y="874"/>
                    </a:lnTo>
                    <a:lnTo>
                      <a:pt x="764" y="874"/>
                    </a:lnTo>
                    <a:lnTo>
                      <a:pt x="763" y="873"/>
                    </a:lnTo>
                    <a:lnTo>
                      <a:pt x="763" y="872"/>
                    </a:lnTo>
                    <a:lnTo>
                      <a:pt x="764" y="871"/>
                    </a:lnTo>
                    <a:lnTo>
                      <a:pt x="765" y="870"/>
                    </a:lnTo>
                    <a:lnTo>
                      <a:pt x="765" y="869"/>
                    </a:lnTo>
                    <a:lnTo>
                      <a:pt x="766" y="861"/>
                    </a:lnTo>
                    <a:lnTo>
                      <a:pt x="766" y="852"/>
                    </a:lnTo>
                    <a:lnTo>
                      <a:pt x="765" y="849"/>
                    </a:lnTo>
                    <a:lnTo>
                      <a:pt x="764" y="848"/>
                    </a:lnTo>
                    <a:lnTo>
                      <a:pt x="762" y="847"/>
                    </a:lnTo>
                    <a:lnTo>
                      <a:pt x="760" y="847"/>
                    </a:lnTo>
                    <a:lnTo>
                      <a:pt x="758" y="847"/>
                    </a:lnTo>
                    <a:lnTo>
                      <a:pt x="756" y="845"/>
                    </a:lnTo>
                    <a:lnTo>
                      <a:pt x="746" y="834"/>
                    </a:lnTo>
                    <a:lnTo>
                      <a:pt x="741" y="830"/>
                    </a:lnTo>
                    <a:lnTo>
                      <a:pt x="739" y="830"/>
                    </a:lnTo>
                    <a:lnTo>
                      <a:pt x="734" y="833"/>
                    </a:lnTo>
                    <a:lnTo>
                      <a:pt x="728" y="836"/>
                    </a:lnTo>
                    <a:lnTo>
                      <a:pt x="722" y="839"/>
                    </a:lnTo>
                    <a:lnTo>
                      <a:pt x="717" y="841"/>
                    </a:lnTo>
                    <a:lnTo>
                      <a:pt x="716" y="841"/>
                    </a:lnTo>
                    <a:lnTo>
                      <a:pt x="716" y="837"/>
                    </a:lnTo>
                    <a:lnTo>
                      <a:pt x="715" y="836"/>
                    </a:lnTo>
                    <a:lnTo>
                      <a:pt x="713" y="835"/>
                    </a:lnTo>
                    <a:lnTo>
                      <a:pt x="712" y="834"/>
                    </a:lnTo>
                    <a:lnTo>
                      <a:pt x="711" y="834"/>
                    </a:lnTo>
                    <a:lnTo>
                      <a:pt x="710" y="833"/>
                    </a:lnTo>
                    <a:lnTo>
                      <a:pt x="709" y="832"/>
                    </a:lnTo>
                    <a:lnTo>
                      <a:pt x="709" y="831"/>
                    </a:lnTo>
                    <a:lnTo>
                      <a:pt x="710" y="830"/>
                    </a:lnTo>
                    <a:lnTo>
                      <a:pt x="711" y="829"/>
                    </a:lnTo>
                    <a:lnTo>
                      <a:pt x="712" y="829"/>
                    </a:lnTo>
                    <a:lnTo>
                      <a:pt x="712" y="829"/>
                    </a:lnTo>
                    <a:lnTo>
                      <a:pt x="706" y="828"/>
                    </a:lnTo>
                    <a:lnTo>
                      <a:pt x="701" y="829"/>
                    </a:lnTo>
                    <a:lnTo>
                      <a:pt x="695" y="828"/>
                    </a:lnTo>
                    <a:lnTo>
                      <a:pt x="694" y="828"/>
                    </a:lnTo>
                    <a:lnTo>
                      <a:pt x="695" y="827"/>
                    </a:lnTo>
                    <a:lnTo>
                      <a:pt x="696" y="827"/>
                    </a:lnTo>
                    <a:lnTo>
                      <a:pt x="697" y="827"/>
                    </a:lnTo>
                    <a:lnTo>
                      <a:pt x="699" y="826"/>
                    </a:lnTo>
                    <a:lnTo>
                      <a:pt x="700" y="826"/>
                    </a:lnTo>
                    <a:lnTo>
                      <a:pt x="701" y="826"/>
                    </a:lnTo>
                    <a:lnTo>
                      <a:pt x="692" y="828"/>
                    </a:lnTo>
                    <a:lnTo>
                      <a:pt x="683" y="830"/>
                    </a:lnTo>
                    <a:lnTo>
                      <a:pt x="681" y="831"/>
                    </a:lnTo>
                    <a:lnTo>
                      <a:pt x="680" y="832"/>
                    </a:lnTo>
                    <a:lnTo>
                      <a:pt x="678" y="833"/>
                    </a:lnTo>
                    <a:lnTo>
                      <a:pt x="669" y="834"/>
                    </a:lnTo>
                    <a:lnTo>
                      <a:pt x="661" y="835"/>
                    </a:lnTo>
                    <a:lnTo>
                      <a:pt x="652" y="837"/>
                    </a:lnTo>
                    <a:lnTo>
                      <a:pt x="645" y="839"/>
                    </a:lnTo>
                    <a:lnTo>
                      <a:pt x="644" y="841"/>
                    </a:lnTo>
                    <a:lnTo>
                      <a:pt x="644" y="846"/>
                    </a:lnTo>
                    <a:lnTo>
                      <a:pt x="643" y="848"/>
                    </a:lnTo>
                    <a:lnTo>
                      <a:pt x="642" y="849"/>
                    </a:lnTo>
                    <a:lnTo>
                      <a:pt x="640" y="850"/>
                    </a:lnTo>
                    <a:lnTo>
                      <a:pt x="639" y="851"/>
                    </a:lnTo>
                    <a:lnTo>
                      <a:pt x="637" y="851"/>
                    </a:lnTo>
                    <a:lnTo>
                      <a:pt x="636" y="851"/>
                    </a:lnTo>
                    <a:lnTo>
                      <a:pt x="632" y="849"/>
                    </a:lnTo>
                    <a:lnTo>
                      <a:pt x="631" y="849"/>
                    </a:lnTo>
                    <a:lnTo>
                      <a:pt x="630" y="850"/>
                    </a:lnTo>
                    <a:lnTo>
                      <a:pt x="630" y="851"/>
                    </a:lnTo>
                    <a:lnTo>
                      <a:pt x="633" y="854"/>
                    </a:lnTo>
                    <a:lnTo>
                      <a:pt x="633" y="856"/>
                    </a:lnTo>
                    <a:lnTo>
                      <a:pt x="633" y="857"/>
                    </a:lnTo>
                    <a:lnTo>
                      <a:pt x="631" y="860"/>
                    </a:lnTo>
                    <a:lnTo>
                      <a:pt x="630" y="860"/>
                    </a:lnTo>
                    <a:lnTo>
                      <a:pt x="629" y="858"/>
                    </a:lnTo>
                    <a:lnTo>
                      <a:pt x="627" y="855"/>
                    </a:lnTo>
                    <a:lnTo>
                      <a:pt x="626" y="854"/>
                    </a:lnTo>
                    <a:lnTo>
                      <a:pt x="625" y="855"/>
                    </a:lnTo>
                    <a:lnTo>
                      <a:pt x="624" y="855"/>
                    </a:lnTo>
                    <a:lnTo>
                      <a:pt x="623" y="858"/>
                    </a:lnTo>
                    <a:lnTo>
                      <a:pt x="622" y="859"/>
                    </a:lnTo>
                    <a:lnTo>
                      <a:pt x="621" y="860"/>
                    </a:lnTo>
                    <a:lnTo>
                      <a:pt x="618" y="860"/>
                    </a:lnTo>
                    <a:lnTo>
                      <a:pt x="614" y="859"/>
                    </a:lnTo>
                    <a:lnTo>
                      <a:pt x="611" y="857"/>
                    </a:lnTo>
                    <a:lnTo>
                      <a:pt x="610" y="856"/>
                    </a:lnTo>
                    <a:lnTo>
                      <a:pt x="611" y="855"/>
                    </a:lnTo>
                    <a:lnTo>
                      <a:pt x="611" y="854"/>
                    </a:lnTo>
                    <a:lnTo>
                      <a:pt x="612" y="852"/>
                    </a:lnTo>
                    <a:lnTo>
                      <a:pt x="612" y="851"/>
                    </a:lnTo>
                    <a:lnTo>
                      <a:pt x="611" y="850"/>
                    </a:lnTo>
                    <a:lnTo>
                      <a:pt x="607" y="846"/>
                    </a:lnTo>
                    <a:lnTo>
                      <a:pt x="605" y="843"/>
                    </a:lnTo>
                    <a:lnTo>
                      <a:pt x="603" y="843"/>
                    </a:lnTo>
                    <a:lnTo>
                      <a:pt x="601" y="843"/>
                    </a:lnTo>
                    <a:lnTo>
                      <a:pt x="600" y="845"/>
                    </a:lnTo>
                    <a:lnTo>
                      <a:pt x="599" y="847"/>
                    </a:lnTo>
                    <a:lnTo>
                      <a:pt x="598" y="849"/>
                    </a:lnTo>
                    <a:lnTo>
                      <a:pt x="597" y="851"/>
                    </a:lnTo>
                    <a:lnTo>
                      <a:pt x="595" y="852"/>
                    </a:lnTo>
                    <a:lnTo>
                      <a:pt x="592" y="852"/>
                    </a:lnTo>
                    <a:lnTo>
                      <a:pt x="587" y="850"/>
                    </a:lnTo>
                    <a:lnTo>
                      <a:pt x="581" y="848"/>
                    </a:lnTo>
                    <a:lnTo>
                      <a:pt x="575" y="847"/>
                    </a:lnTo>
                    <a:lnTo>
                      <a:pt x="572" y="847"/>
                    </a:lnTo>
                    <a:lnTo>
                      <a:pt x="568" y="849"/>
                    </a:lnTo>
                    <a:lnTo>
                      <a:pt x="564" y="849"/>
                    </a:lnTo>
                    <a:lnTo>
                      <a:pt x="564" y="848"/>
                    </a:lnTo>
                    <a:lnTo>
                      <a:pt x="564" y="848"/>
                    </a:lnTo>
                    <a:lnTo>
                      <a:pt x="565" y="846"/>
                    </a:lnTo>
                    <a:lnTo>
                      <a:pt x="565" y="844"/>
                    </a:lnTo>
                    <a:lnTo>
                      <a:pt x="565" y="843"/>
                    </a:lnTo>
                    <a:lnTo>
                      <a:pt x="566" y="843"/>
                    </a:lnTo>
                    <a:lnTo>
                      <a:pt x="566" y="842"/>
                    </a:lnTo>
                    <a:lnTo>
                      <a:pt x="565" y="842"/>
                    </a:lnTo>
                    <a:lnTo>
                      <a:pt x="559" y="847"/>
                    </a:lnTo>
                    <a:lnTo>
                      <a:pt x="552" y="851"/>
                    </a:lnTo>
                    <a:lnTo>
                      <a:pt x="552" y="851"/>
                    </a:lnTo>
                    <a:lnTo>
                      <a:pt x="551" y="850"/>
                    </a:lnTo>
                    <a:lnTo>
                      <a:pt x="548" y="850"/>
                    </a:lnTo>
                    <a:lnTo>
                      <a:pt x="548" y="851"/>
                    </a:lnTo>
                    <a:lnTo>
                      <a:pt x="547" y="851"/>
                    </a:lnTo>
                    <a:lnTo>
                      <a:pt x="546" y="852"/>
                    </a:lnTo>
                    <a:lnTo>
                      <a:pt x="546" y="853"/>
                    </a:lnTo>
                    <a:lnTo>
                      <a:pt x="547" y="854"/>
                    </a:lnTo>
                    <a:lnTo>
                      <a:pt x="547" y="855"/>
                    </a:lnTo>
                    <a:lnTo>
                      <a:pt x="541" y="861"/>
                    </a:lnTo>
                    <a:lnTo>
                      <a:pt x="535" y="866"/>
                    </a:lnTo>
                    <a:lnTo>
                      <a:pt x="528" y="870"/>
                    </a:lnTo>
                    <a:lnTo>
                      <a:pt x="521" y="873"/>
                    </a:lnTo>
                    <a:lnTo>
                      <a:pt x="522" y="873"/>
                    </a:lnTo>
                    <a:lnTo>
                      <a:pt x="522" y="872"/>
                    </a:lnTo>
                    <a:lnTo>
                      <a:pt x="524" y="871"/>
                    </a:lnTo>
                    <a:lnTo>
                      <a:pt x="525" y="870"/>
                    </a:lnTo>
                    <a:lnTo>
                      <a:pt x="525" y="869"/>
                    </a:lnTo>
                    <a:lnTo>
                      <a:pt x="522" y="869"/>
                    </a:lnTo>
                    <a:lnTo>
                      <a:pt x="519" y="869"/>
                    </a:lnTo>
                    <a:lnTo>
                      <a:pt x="516" y="871"/>
                    </a:lnTo>
                    <a:lnTo>
                      <a:pt x="516" y="872"/>
                    </a:lnTo>
                    <a:lnTo>
                      <a:pt x="518" y="874"/>
                    </a:lnTo>
                    <a:lnTo>
                      <a:pt x="518" y="874"/>
                    </a:lnTo>
                    <a:lnTo>
                      <a:pt x="515" y="875"/>
                    </a:lnTo>
                    <a:lnTo>
                      <a:pt x="512" y="875"/>
                    </a:lnTo>
                    <a:lnTo>
                      <a:pt x="510" y="875"/>
                    </a:lnTo>
                    <a:lnTo>
                      <a:pt x="509" y="874"/>
                    </a:lnTo>
                    <a:lnTo>
                      <a:pt x="507" y="873"/>
                    </a:lnTo>
                    <a:lnTo>
                      <a:pt x="506" y="872"/>
                    </a:lnTo>
                    <a:lnTo>
                      <a:pt x="505" y="873"/>
                    </a:lnTo>
                    <a:lnTo>
                      <a:pt x="503" y="875"/>
                    </a:lnTo>
                    <a:lnTo>
                      <a:pt x="501" y="879"/>
                    </a:lnTo>
                    <a:lnTo>
                      <a:pt x="497" y="885"/>
                    </a:lnTo>
                    <a:lnTo>
                      <a:pt x="497" y="885"/>
                    </a:lnTo>
                    <a:lnTo>
                      <a:pt x="498" y="887"/>
                    </a:lnTo>
                    <a:lnTo>
                      <a:pt x="499" y="887"/>
                    </a:lnTo>
                    <a:lnTo>
                      <a:pt x="501" y="888"/>
                    </a:lnTo>
                    <a:lnTo>
                      <a:pt x="502" y="888"/>
                    </a:lnTo>
                    <a:lnTo>
                      <a:pt x="502" y="890"/>
                    </a:lnTo>
                    <a:lnTo>
                      <a:pt x="501" y="892"/>
                    </a:lnTo>
                    <a:lnTo>
                      <a:pt x="500" y="894"/>
                    </a:lnTo>
                    <a:lnTo>
                      <a:pt x="498" y="896"/>
                    </a:lnTo>
                    <a:lnTo>
                      <a:pt x="494" y="896"/>
                    </a:lnTo>
                    <a:lnTo>
                      <a:pt x="493" y="895"/>
                    </a:lnTo>
                    <a:lnTo>
                      <a:pt x="493" y="895"/>
                    </a:lnTo>
                    <a:lnTo>
                      <a:pt x="492" y="896"/>
                    </a:lnTo>
                    <a:lnTo>
                      <a:pt x="492" y="896"/>
                    </a:lnTo>
                    <a:lnTo>
                      <a:pt x="494" y="906"/>
                    </a:lnTo>
                    <a:lnTo>
                      <a:pt x="501" y="923"/>
                    </a:lnTo>
                    <a:lnTo>
                      <a:pt x="503" y="923"/>
                    </a:lnTo>
                    <a:lnTo>
                      <a:pt x="499" y="935"/>
                    </a:lnTo>
                    <a:lnTo>
                      <a:pt x="495" y="946"/>
                    </a:lnTo>
                    <a:lnTo>
                      <a:pt x="491" y="962"/>
                    </a:lnTo>
                    <a:lnTo>
                      <a:pt x="490" y="978"/>
                    </a:lnTo>
                    <a:lnTo>
                      <a:pt x="490" y="993"/>
                    </a:lnTo>
                    <a:lnTo>
                      <a:pt x="491" y="1008"/>
                    </a:lnTo>
                    <a:lnTo>
                      <a:pt x="492" y="1011"/>
                    </a:lnTo>
                    <a:lnTo>
                      <a:pt x="493" y="1012"/>
                    </a:lnTo>
                    <a:lnTo>
                      <a:pt x="496" y="1020"/>
                    </a:lnTo>
                    <a:lnTo>
                      <a:pt x="501" y="1028"/>
                    </a:lnTo>
                    <a:lnTo>
                      <a:pt x="504" y="1032"/>
                    </a:lnTo>
                    <a:lnTo>
                      <a:pt x="507" y="1036"/>
                    </a:lnTo>
                    <a:lnTo>
                      <a:pt x="511" y="1040"/>
                    </a:lnTo>
                    <a:lnTo>
                      <a:pt x="514" y="1044"/>
                    </a:lnTo>
                    <a:lnTo>
                      <a:pt x="516" y="1049"/>
                    </a:lnTo>
                    <a:lnTo>
                      <a:pt x="518" y="1058"/>
                    </a:lnTo>
                    <a:lnTo>
                      <a:pt x="520" y="1062"/>
                    </a:lnTo>
                    <a:lnTo>
                      <a:pt x="525" y="1066"/>
                    </a:lnTo>
                    <a:lnTo>
                      <a:pt x="528" y="1067"/>
                    </a:lnTo>
                    <a:lnTo>
                      <a:pt x="532" y="1067"/>
                    </a:lnTo>
                    <a:lnTo>
                      <a:pt x="535" y="1066"/>
                    </a:lnTo>
                    <a:lnTo>
                      <a:pt x="538" y="1067"/>
                    </a:lnTo>
                    <a:lnTo>
                      <a:pt x="542" y="1069"/>
                    </a:lnTo>
                    <a:lnTo>
                      <a:pt x="545" y="1072"/>
                    </a:lnTo>
                    <a:lnTo>
                      <a:pt x="549" y="1075"/>
                    </a:lnTo>
                    <a:lnTo>
                      <a:pt x="552" y="1077"/>
                    </a:lnTo>
                    <a:lnTo>
                      <a:pt x="559" y="1078"/>
                    </a:lnTo>
                    <a:lnTo>
                      <a:pt x="562" y="1079"/>
                    </a:lnTo>
                    <a:lnTo>
                      <a:pt x="564" y="1079"/>
                    </a:lnTo>
                    <a:lnTo>
                      <a:pt x="565" y="1078"/>
                    </a:lnTo>
                    <a:lnTo>
                      <a:pt x="565" y="1074"/>
                    </a:lnTo>
                    <a:lnTo>
                      <a:pt x="567" y="1073"/>
                    </a:lnTo>
                    <a:lnTo>
                      <a:pt x="569" y="1072"/>
                    </a:lnTo>
                    <a:lnTo>
                      <a:pt x="581" y="1072"/>
                    </a:lnTo>
                    <a:lnTo>
                      <a:pt x="587" y="1071"/>
                    </a:lnTo>
                    <a:lnTo>
                      <a:pt x="589" y="1070"/>
                    </a:lnTo>
                    <a:lnTo>
                      <a:pt x="590" y="1069"/>
                    </a:lnTo>
                    <a:lnTo>
                      <a:pt x="591" y="1068"/>
                    </a:lnTo>
                    <a:lnTo>
                      <a:pt x="591" y="1067"/>
                    </a:lnTo>
                    <a:lnTo>
                      <a:pt x="592" y="1067"/>
                    </a:lnTo>
                    <a:lnTo>
                      <a:pt x="599" y="1065"/>
                    </a:lnTo>
                    <a:lnTo>
                      <a:pt x="605" y="1064"/>
                    </a:lnTo>
                    <a:lnTo>
                      <a:pt x="612" y="1063"/>
                    </a:lnTo>
                    <a:lnTo>
                      <a:pt x="613" y="1062"/>
                    </a:lnTo>
                    <a:lnTo>
                      <a:pt x="615" y="1061"/>
                    </a:lnTo>
                    <a:lnTo>
                      <a:pt x="618" y="1058"/>
                    </a:lnTo>
                    <a:lnTo>
                      <a:pt x="622" y="1056"/>
                    </a:lnTo>
                    <a:lnTo>
                      <a:pt x="624" y="1053"/>
                    </a:lnTo>
                    <a:lnTo>
                      <a:pt x="625" y="1052"/>
                    </a:lnTo>
                    <a:lnTo>
                      <a:pt x="625" y="1046"/>
                    </a:lnTo>
                    <a:lnTo>
                      <a:pt x="625" y="1045"/>
                    </a:lnTo>
                    <a:lnTo>
                      <a:pt x="629" y="1037"/>
                    </a:lnTo>
                    <a:lnTo>
                      <a:pt x="632" y="1030"/>
                    </a:lnTo>
                    <a:lnTo>
                      <a:pt x="636" y="1022"/>
                    </a:lnTo>
                    <a:lnTo>
                      <a:pt x="641" y="1016"/>
                    </a:lnTo>
                    <a:lnTo>
                      <a:pt x="645" y="1014"/>
                    </a:lnTo>
                    <a:lnTo>
                      <a:pt x="648" y="1013"/>
                    </a:lnTo>
                    <a:lnTo>
                      <a:pt x="656" y="1013"/>
                    </a:lnTo>
                    <a:lnTo>
                      <a:pt x="660" y="1012"/>
                    </a:lnTo>
                    <a:lnTo>
                      <a:pt x="661" y="1011"/>
                    </a:lnTo>
                    <a:lnTo>
                      <a:pt x="662" y="1011"/>
                    </a:lnTo>
                    <a:lnTo>
                      <a:pt x="663" y="1009"/>
                    </a:lnTo>
                    <a:lnTo>
                      <a:pt x="665" y="1009"/>
                    </a:lnTo>
                    <a:lnTo>
                      <a:pt x="666" y="1008"/>
                    </a:lnTo>
                    <a:lnTo>
                      <a:pt x="667" y="1008"/>
                    </a:lnTo>
                    <a:lnTo>
                      <a:pt x="683" y="1011"/>
                    </a:lnTo>
                    <a:lnTo>
                      <a:pt x="700" y="1014"/>
                    </a:lnTo>
                    <a:lnTo>
                      <a:pt x="701" y="1014"/>
                    </a:lnTo>
                    <a:lnTo>
                      <a:pt x="700" y="1015"/>
                    </a:lnTo>
                    <a:lnTo>
                      <a:pt x="700" y="1015"/>
                    </a:lnTo>
                    <a:lnTo>
                      <a:pt x="699" y="1016"/>
                    </a:lnTo>
                    <a:lnTo>
                      <a:pt x="693" y="1025"/>
                    </a:lnTo>
                    <a:lnTo>
                      <a:pt x="687" y="1033"/>
                    </a:lnTo>
                    <a:lnTo>
                      <a:pt x="687" y="1034"/>
                    </a:lnTo>
                    <a:lnTo>
                      <a:pt x="687" y="1035"/>
                    </a:lnTo>
                    <a:lnTo>
                      <a:pt x="687" y="1038"/>
                    </a:lnTo>
                    <a:lnTo>
                      <a:pt x="686" y="1039"/>
                    </a:lnTo>
                    <a:lnTo>
                      <a:pt x="684" y="1040"/>
                    </a:lnTo>
                    <a:lnTo>
                      <a:pt x="682" y="1042"/>
                    </a:lnTo>
                    <a:lnTo>
                      <a:pt x="682" y="1043"/>
                    </a:lnTo>
                    <a:lnTo>
                      <a:pt x="682" y="1044"/>
                    </a:lnTo>
                    <a:lnTo>
                      <a:pt x="682" y="1044"/>
                    </a:lnTo>
                    <a:lnTo>
                      <a:pt x="688" y="1044"/>
                    </a:lnTo>
                    <a:lnTo>
                      <a:pt x="688" y="1045"/>
                    </a:lnTo>
                    <a:lnTo>
                      <a:pt x="688" y="1046"/>
                    </a:lnTo>
                    <a:lnTo>
                      <a:pt x="687" y="1047"/>
                    </a:lnTo>
                    <a:lnTo>
                      <a:pt x="686" y="1048"/>
                    </a:lnTo>
                    <a:lnTo>
                      <a:pt x="684" y="1049"/>
                    </a:lnTo>
                    <a:lnTo>
                      <a:pt x="683" y="1049"/>
                    </a:lnTo>
                    <a:lnTo>
                      <a:pt x="683" y="1050"/>
                    </a:lnTo>
                    <a:lnTo>
                      <a:pt x="682" y="1055"/>
                    </a:lnTo>
                    <a:lnTo>
                      <a:pt x="682" y="1059"/>
                    </a:lnTo>
                    <a:lnTo>
                      <a:pt x="682" y="1068"/>
                    </a:lnTo>
                    <a:lnTo>
                      <a:pt x="681" y="1071"/>
                    </a:lnTo>
                    <a:lnTo>
                      <a:pt x="680" y="1072"/>
                    </a:lnTo>
                    <a:lnTo>
                      <a:pt x="678" y="1072"/>
                    </a:lnTo>
                    <a:lnTo>
                      <a:pt x="676" y="1072"/>
                    </a:lnTo>
                    <a:lnTo>
                      <a:pt x="675" y="1075"/>
                    </a:lnTo>
                    <a:lnTo>
                      <a:pt x="673" y="1079"/>
                    </a:lnTo>
                    <a:lnTo>
                      <a:pt x="672" y="1083"/>
                    </a:lnTo>
                    <a:lnTo>
                      <a:pt x="673" y="1089"/>
                    </a:lnTo>
                    <a:lnTo>
                      <a:pt x="674" y="1095"/>
                    </a:lnTo>
                    <a:lnTo>
                      <a:pt x="674" y="1100"/>
                    </a:lnTo>
                    <a:lnTo>
                      <a:pt x="672" y="1104"/>
                    </a:lnTo>
                    <a:lnTo>
                      <a:pt x="669" y="1106"/>
                    </a:lnTo>
                    <a:lnTo>
                      <a:pt x="666" y="1108"/>
                    </a:lnTo>
                    <a:lnTo>
                      <a:pt x="663" y="1110"/>
                    </a:lnTo>
                    <a:lnTo>
                      <a:pt x="661" y="1113"/>
                    </a:lnTo>
                    <a:lnTo>
                      <a:pt x="661" y="1115"/>
                    </a:lnTo>
                    <a:lnTo>
                      <a:pt x="661" y="1116"/>
                    </a:lnTo>
                    <a:lnTo>
                      <a:pt x="661" y="1117"/>
                    </a:lnTo>
                    <a:lnTo>
                      <a:pt x="662" y="1118"/>
                    </a:lnTo>
                    <a:lnTo>
                      <a:pt x="665" y="1119"/>
                    </a:lnTo>
                    <a:lnTo>
                      <a:pt x="669" y="1119"/>
                    </a:lnTo>
                    <a:lnTo>
                      <a:pt x="673" y="1118"/>
                    </a:lnTo>
                    <a:lnTo>
                      <a:pt x="678" y="1116"/>
                    </a:lnTo>
                    <a:lnTo>
                      <a:pt x="682" y="1115"/>
                    </a:lnTo>
                    <a:lnTo>
                      <a:pt x="684" y="1113"/>
                    </a:lnTo>
                    <a:lnTo>
                      <a:pt x="686" y="1113"/>
                    </a:lnTo>
                    <a:lnTo>
                      <a:pt x="689" y="1115"/>
                    </a:lnTo>
                    <a:lnTo>
                      <a:pt x="689" y="1115"/>
                    </a:lnTo>
                    <a:lnTo>
                      <a:pt x="691" y="1114"/>
                    </a:lnTo>
                    <a:lnTo>
                      <a:pt x="704" y="1111"/>
                    </a:lnTo>
                    <a:lnTo>
                      <a:pt x="717" y="1109"/>
                    </a:lnTo>
                    <a:lnTo>
                      <a:pt x="722" y="1109"/>
                    </a:lnTo>
                    <a:lnTo>
                      <a:pt x="726" y="1110"/>
                    </a:lnTo>
                    <a:lnTo>
                      <a:pt x="744" y="1112"/>
                    </a:lnTo>
                    <a:lnTo>
                      <a:pt x="761" y="1115"/>
                    </a:lnTo>
                    <a:lnTo>
                      <a:pt x="765" y="1116"/>
                    </a:lnTo>
                    <a:lnTo>
                      <a:pt x="769" y="1117"/>
                    </a:lnTo>
                    <a:lnTo>
                      <a:pt x="772" y="1120"/>
                    </a:lnTo>
                    <a:lnTo>
                      <a:pt x="772" y="1121"/>
                    </a:lnTo>
                    <a:lnTo>
                      <a:pt x="771" y="1122"/>
                    </a:lnTo>
                    <a:lnTo>
                      <a:pt x="770" y="1123"/>
                    </a:lnTo>
                    <a:lnTo>
                      <a:pt x="768" y="1123"/>
                    </a:lnTo>
                    <a:lnTo>
                      <a:pt x="767" y="1124"/>
                    </a:lnTo>
                    <a:lnTo>
                      <a:pt x="766" y="1125"/>
                    </a:lnTo>
                    <a:lnTo>
                      <a:pt x="765" y="1133"/>
                    </a:lnTo>
                    <a:lnTo>
                      <a:pt x="764" y="1140"/>
                    </a:lnTo>
                    <a:lnTo>
                      <a:pt x="764" y="1147"/>
                    </a:lnTo>
                    <a:lnTo>
                      <a:pt x="765" y="1160"/>
                    </a:lnTo>
                    <a:lnTo>
                      <a:pt x="765" y="1160"/>
                    </a:lnTo>
                    <a:lnTo>
                      <a:pt x="764" y="1160"/>
                    </a:lnTo>
                    <a:lnTo>
                      <a:pt x="762" y="1160"/>
                    </a:lnTo>
                    <a:lnTo>
                      <a:pt x="761" y="1163"/>
                    </a:lnTo>
                    <a:lnTo>
                      <a:pt x="761" y="1164"/>
                    </a:lnTo>
                    <a:lnTo>
                      <a:pt x="761" y="1165"/>
                    </a:lnTo>
                    <a:lnTo>
                      <a:pt x="763" y="1179"/>
                    </a:lnTo>
                    <a:lnTo>
                      <a:pt x="766" y="1192"/>
                    </a:lnTo>
                    <a:lnTo>
                      <a:pt x="772" y="1204"/>
                    </a:lnTo>
                    <a:lnTo>
                      <a:pt x="774" y="1207"/>
                    </a:lnTo>
                    <a:lnTo>
                      <a:pt x="777" y="1208"/>
                    </a:lnTo>
                    <a:lnTo>
                      <a:pt x="780" y="1209"/>
                    </a:lnTo>
                    <a:lnTo>
                      <a:pt x="783" y="1211"/>
                    </a:lnTo>
                    <a:lnTo>
                      <a:pt x="786" y="1214"/>
                    </a:lnTo>
                    <a:lnTo>
                      <a:pt x="787" y="1217"/>
                    </a:lnTo>
                    <a:lnTo>
                      <a:pt x="790" y="1220"/>
                    </a:lnTo>
                    <a:lnTo>
                      <a:pt x="792" y="1220"/>
                    </a:lnTo>
                    <a:lnTo>
                      <a:pt x="798" y="1218"/>
                    </a:lnTo>
                    <a:lnTo>
                      <a:pt x="814" y="1215"/>
                    </a:lnTo>
                    <a:lnTo>
                      <a:pt x="821" y="1213"/>
                    </a:lnTo>
                    <a:lnTo>
                      <a:pt x="829" y="1210"/>
                    </a:lnTo>
                    <a:lnTo>
                      <a:pt x="835" y="1206"/>
                    </a:lnTo>
                    <a:lnTo>
                      <a:pt x="839" y="1201"/>
                    </a:lnTo>
                    <a:lnTo>
                      <a:pt x="840" y="1201"/>
                    </a:lnTo>
                    <a:lnTo>
                      <a:pt x="846" y="1200"/>
                    </a:lnTo>
                    <a:lnTo>
                      <a:pt x="852" y="1200"/>
                    </a:lnTo>
                    <a:lnTo>
                      <a:pt x="859" y="1201"/>
                    </a:lnTo>
                    <a:lnTo>
                      <a:pt x="865" y="1202"/>
                    </a:lnTo>
                    <a:lnTo>
                      <a:pt x="871" y="1205"/>
                    </a:lnTo>
                    <a:lnTo>
                      <a:pt x="876" y="1206"/>
                    </a:lnTo>
                    <a:lnTo>
                      <a:pt x="879" y="1207"/>
                    </a:lnTo>
                    <a:lnTo>
                      <a:pt x="880" y="1208"/>
                    </a:lnTo>
                    <a:lnTo>
                      <a:pt x="888" y="1208"/>
                    </a:lnTo>
                    <a:lnTo>
                      <a:pt x="890" y="1206"/>
                    </a:lnTo>
                    <a:lnTo>
                      <a:pt x="893" y="1204"/>
                    </a:lnTo>
                    <a:lnTo>
                      <a:pt x="898" y="1200"/>
                    </a:lnTo>
                    <a:lnTo>
                      <a:pt x="906" y="1193"/>
                    </a:lnTo>
                    <a:lnTo>
                      <a:pt x="911" y="1188"/>
                    </a:lnTo>
                    <a:lnTo>
                      <a:pt x="914" y="1183"/>
                    </a:lnTo>
                    <a:lnTo>
                      <a:pt x="915" y="1180"/>
                    </a:lnTo>
                    <a:lnTo>
                      <a:pt x="915" y="1178"/>
                    </a:lnTo>
                    <a:lnTo>
                      <a:pt x="914" y="1177"/>
                    </a:lnTo>
                    <a:lnTo>
                      <a:pt x="913" y="1175"/>
                    </a:lnTo>
                    <a:lnTo>
                      <a:pt x="912" y="1175"/>
                    </a:lnTo>
                    <a:lnTo>
                      <a:pt x="910" y="1174"/>
                    </a:lnTo>
                    <a:lnTo>
                      <a:pt x="909" y="1174"/>
                    </a:lnTo>
                    <a:lnTo>
                      <a:pt x="909" y="1173"/>
                    </a:lnTo>
                    <a:lnTo>
                      <a:pt x="910" y="1172"/>
                    </a:lnTo>
                    <a:lnTo>
                      <a:pt x="911" y="1170"/>
                    </a:lnTo>
                    <a:lnTo>
                      <a:pt x="914" y="1167"/>
                    </a:lnTo>
                    <a:lnTo>
                      <a:pt x="919" y="1163"/>
                    </a:lnTo>
                    <a:lnTo>
                      <a:pt x="925" y="1157"/>
                    </a:lnTo>
                    <a:lnTo>
                      <a:pt x="927" y="1156"/>
                    </a:lnTo>
                    <a:lnTo>
                      <a:pt x="930" y="1157"/>
                    </a:lnTo>
                    <a:lnTo>
                      <a:pt x="933" y="1157"/>
                    </a:lnTo>
                    <a:lnTo>
                      <a:pt x="935" y="1157"/>
                    </a:lnTo>
                    <a:lnTo>
                      <a:pt x="936" y="1155"/>
                    </a:lnTo>
                    <a:lnTo>
                      <a:pt x="936" y="1154"/>
                    </a:lnTo>
                    <a:lnTo>
                      <a:pt x="936" y="1153"/>
                    </a:lnTo>
                    <a:lnTo>
                      <a:pt x="936" y="1152"/>
                    </a:lnTo>
                    <a:lnTo>
                      <a:pt x="937" y="1151"/>
                    </a:lnTo>
                    <a:lnTo>
                      <a:pt x="937" y="1150"/>
                    </a:lnTo>
                    <a:lnTo>
                      <a:pt x="942" y="1149"/>
                    </a:lnTo>
                    <a:lnTo>
                      <a:pt x="947" y="1148"/>
                    </a:lnTo>
                    <a:lnTo>
                      <a:pt x="952" y="1147"/>
                    </a:lnTo>
                    <a:lnTo>
                      <a:pt x="953" y="1146"/>
                    </a:lnTo>
                    <a:lnTo>
                      <a:pt x="957" y="1143"/>
                    </a:lnTo>
                    <a:lnTo>
                      <a:pt x="960" y="1140"/>
                    </a:lnTo>
                    <a:lnTo>
                      <a:pt x="964" y="1137"/>
                    </a:lnTo>
                    <a:lnTo>
                      <a:pt x="969" y="1133"/>
                    </a:lnTo>
                    <a:lnTo>
                      <a:pt x="974" y="1130"/>
                    </a:lnTo>
                    <a:lnTo>
                      <a:pt x="978" y="1127"/>
                    </a:lnTo>
                    <a:lnTo>
                      <a:pt x="982" y="1127"/>
                    </a:lnTo>
                    <a:lnTo>
                      <a:pt x="986" y="1128"/>
                    </a:lnTo>
                    <a:lnTo>
                      <a:pt x="986" y="1129"/>
                    </a:lnTo>
                    <a:lnTo>
                      <a:pt x="985" y="1130"/>
                    </a:lnTo>
                    <a:lnTo>
                      <a:pt x="982" y="1131"/>
                    </a:lnTo>
                    <a:lnTo>
                      <a:pt x="979" y="1133"/>
                    </a:lnTo>
                    <a:lnTo>
                      <a:pt x="976" y="1134"/>
                    </a:lnTo>
                    <a:lnTo>
                      <a:pt x="975" y="1136"/>
                    </a:lnTo>
                    <a:lnTo>
                      <a:pt x="975" y="1139"/>
                    </a:lnTo>
                    <a:lnTo>
                      <a:pt x="980" y="1144"/>
                    </a:lnTo>
                    <a:lnTo>
                      <a:pt x="981" y="1147"/>
                    </a:lnTo>
                    <a:lnTo>
                      <a:pt x="981" y="1146"/>
                    </a:lnTo>
                    <a:lnTo>
                      <a:pt x="982" y="1145"/>
                    </a:lnTo>
                    <a:lnTo>
                      <a:pt x="985" y="1143"/>
                    </a:lnTo>
                    <a:lnTo>
                      <a:pt x="989" y="1141"/>
                    </a:lnTo>
                    <a:lnTo>
                      <a:pt x="994" y="1137"/>
                    </a:lnTo>
                    <a:lnTo>
                      <a:pt x="998" y="1134"/>
                    </a:lnTo>
                    <a:lnTo>
                      <a:pt x="1003" y="1131"/>
                    </a:lnTo>
                    <a:lnTo>
                      <a:pt x="1007" y="1128"/>
                    </a:lnTo>
                    <a:lnTo>
                      <a:pt x="1010" y="1126"/>
                    </a:lnTo>
                    <a:lnTo>
                      <a:pt x="1014" y="1125"/>
                    </a:lnTo>
                    <a:lnTo>
                      <a:pt x="1018" y="1123"/>
                    </a:lnTo>
                    <a:lnTo>
                      <a:pt x="1023" y="1122"/>
                    </a:lnTo>
                    <a:lnTo>
                      <a:pt x="1028" y="1121"/>
                    </a:lnTo>
                    <a:lnTo>
                      <a:pt x="1031" y="1121"/>
                    </a:lnTo>
                    <a:lnTo>
                      <a:pt x="1034" y="1123"/>
                    </a:lnTo>
                    <a:lnTo>
                      <a:pt x="1036" y="1126"/>
                    </a:lnTo>
                    <a:lnTo>
                      <a:pt x="1036" y="1129"/>
                    </a:lnTo>
                    <a:lnTo>
                      <a:pt x="1036" y="1130"/>
                    </a:lnTo>
                    <a:lnTo>
                      <a:pt x="1036" y="1131"/>
                    </a:lnTo>
                    <a:lnTo>
                      <a:pt x="1038" y="1131"/>
                    </a:lnTo>
                    <a:lnTo>
                      <a:pt x="1043" y="1131"/>
                    </a:lnTo>
                    <a:lnTo>
                      <a:pt x="1044" y="1131"/>
                    </a:lnTo>
                    <a:lnTo>
                      <a:pt x="1047" y="1129"/>
                    </a:lnTo>
                    <a:lnTo>
                      <a:pt x="1051" y="1127"/>
                    </a:lnTo>
                    <a:lnTo>
                      <a:pt x="1055" y="1125"/>
                    </a:lnTo>
                    <a:lnTo>
                      <a:pt x="1060" y="1123"/>
                    </a:lnTo>
                    <a:lnTo>
                      <a:pt x="1064" y="1120"/>
                    </a:lnTo>
                    <a:lnTo>
                      <a:pt x="1067" y="1119"/>
                    </a:lnTo>
                    <a:lnTo>
                      <a:pt x="1068" y="1118"/>
                    </a:lnTo>
                    <a:lnTo>
                      <a:pt x="1069" y="1118"/>
                    </a:lnTo>
                    <a:lnTo>
                      <a:pt x="1070" y="1119"/>
                    </a:lnTo>
                    <a:lnTo>
                      <a:pt x="1071" y="1120"/>
                    </a:lnTo>
                    <a:lnTo>
                      <a:pt x="1072" y="1122"/>
                    </a:lnTo>
                    <a:lnTo>
                      <a:pt x="1073" y="1122"/>
                    </a:lnTo>
                    <a:lnTo>
                      <a:pt x="1079" y="1123"/>
                    </a:lnTo>
                    <a:lnTo>
                      <a:pt x="1086" y="1121"/>
                    </a:lnTo>
                    <a:lnTo>
                      <a:pt x="1088" y="1120"/>
                    </a:lnTo>
                    <a:lnTo>
                      <a:pt x="1089" y="1119"/>
                    </a:lnTo>
                    <a:lnTo>
                      <a:pt x="1090" y="1118"/>
                    </a:lnTo>
                    <a:lnTo>
                      <a:pt x="1091" y="1117"/>
                    </a:lnTo>
                    <a:lnTo>
                      <a:pt x="1095" y="1114"/>
                    </a:lnTo>
                    <a:lnTo>
                      <a:pt x="1100" y="1112"/>
                    </a:lnTo>
                    <a:lnTo>
                      <a:pt x="1104" y="1108"/>
                    </a:lnTo>
                    <a:lnTo>
                      <a:pt x="1107" y="1104"/>
                    </a:lnTo>
                    <a:lnTo>
                      <a:pt x="1107" y="1103"/>
                    </a:lnTo>
                    <a:lnTo>
                      <a:pt x="1105" y="1103"/>
                    </a:lnTo>
                    <a:lnTo>
                      <a:pt x="1104" y="1104"/>
                    </a:lnTo>
                    <a:lnTo>
                      <a:pt x="1103" y="1104"/>
                    </a:lnTo>
                    <a:lnTo>
                      <a:pt x="1106" y="1102"/>
                    </a:lnTo>
                    <a:lnTo>
                      <a:pt x="1109" y="1101"/>
                    </a:lnTo>
                    <a:lnTo>
                      <a:pt x="1114" y="1099"/>
                    </a:lnTo>
                    <a:lnTo>
                      <a:pt x="1119" y="1095"/>
                    </a:lnTo>
                    <a:lnTo>
                      <a:pt x="1124" y="1092"/>
                    </a:lnTo>
                    <a:lnTo>
                      <a:pt x="1129" y="1089"/>
                    </a:lnTo>
                    <a:lnTo>
                      <a:pt x="1133" y="1088"/>
                    </a:lnTo>
                    <a:lnTo>
                      <a:pt x="1134" y="1088"/>
                    </a:lnTo>
                    <a:lnTo>
                      <a:pt x="1134" y="1088"/>
                    </a:lnTo>
                    <a:lnTo>
                      <a:pt x="1132" y="1090"/>
                    </a:lnTo>
                    <a:lnTo>
                      <a:pt x="1131" y="1091"/>
                    </a:lnTo>
                    <a:lnTo>
                      <a:pt x="1130" y="1092"/>
                    </a:lnTo>
                    <a:lnTo>
                      <a:pt x="1128" y="1094"/>
                    </a:lnTo>
                    <a:lnTo>
                      <a:pt x="1126" y="1095"/>
                    </a:lnTo>
                    <a:lnTo>
                      <a:pt x="1124" y="1096"/>
                    </a:lnTo>
                    <a:lnTo>
                      <a:pt x="1121" y="1097"/>
                    </a:lnTo>
                    <a:lnTo>
                      <a:pt x="1118" y="1098"/>
                    </a:lnTo>
                    <a:lnTo>
                      <a:pt x="1117" y="1100"/>
                    </a:lnTo>
                    <a:lnTo>
                      <a:pt x="1116" y="1101"/>
                    </a:lnTo>
                    <a:lnTo>
                      <a:pt x="1117" y="1103"/>
                    </a:lnTo>
                    <a:lnTo>
                      <a:pt x="1120" y="1106"/>
                    </a:lnTo>
                    <a:lnTo>
                      <a:pt x="1124" y="1108"/>
                    </a:lnTo>
                    <a:lnTo>
                      <a:pt x="1128" y="1108"/>
                    </a:lnTo>
                    <a:lnTo>
                      <a:pt x="1129" y="1108"/>
                    </a:lnTo>
                    <a:lnTo>
                      <a:pt x="1131" y="1106"/>
                    </a:lnTo>
                    <a:lnTo>
                      <a:pt x="1132" y="1106"/>
                    </a:lnTo>
                    <a:lnTo>
                      <a:pt x="1133" y="1105"/>
                    </a:lnTo>
                    <a:lnTo>
                      <a:pt x="1135" y="1105"/>
                    </a:lnTo>
                    <a:lnTo>
                      <a:pt x="1138" y="1108"/>
                    </a:lnTo>
                    <a:lnTo>
                      <a:pt x="1141" y="1112"/>
                    </a:lnTo>
                    <a:lnTo>
                      <a:pt x="1142" y="1117"/>
                    </a:lnTo>
                    <a:lnTo>
                      <a:pt x="1147" y="1114"/>
                    </a:lnTo>
                    <a:lnTo>
                      <a:pt x="1152" y="1112"/>
                    </a:lnTo>
                    <a:lnTo>
                      <a:pt x="1158" y="1110"/>
                    </a:lnTo>
                    <a:lnTo>
                      <a:pt x="1164" y="1108"/>
                    </a:lnTo>
                    <a:lnTo>
                      <a:pt x="1170" y="1109"/>
                    </a:lnTo>
                    <a:lnTo>
                      <a:pt x="1175" y="1111"/>
                    </a:lnTo>
                    <a:lnTo>
                      <a:pt x="1179" y="1115"/>
                    </a:lnTo>
                    <a:lnTo>
                      <a:pt x="1179" y="1118"/>
                    </a:lnTo>
                    <a:lnTo>
                      <a:pt x="1175" y="1127"/>
                    </a:lnTo>
                    <a:lnTo>
                      <a:pt x="1174" y="1130"/>
                    </a:lnTo>
                    <a:lnTo>
                      <a:pt x="1175" y="1131"/>
                    </a:lnTo>
                    <a:lnTo>
                      <a:pt x="1179" y="1132"/>
                    </a:lnTo>
                    <a:lnTo>
                      <a:pt x="1182" y="1130"/>
                    </a:lnTo>
                    <a:lnTo>
                      <a:pt x="1187" y="1127"/>
                    </a:lnTo>
                    <a:lnTo>
                      <a:pt x="1190" y="1124"/>
                    </a:lnTo>
                    <a:lnTo>
                      <a:pt x="1194" y="1123"/>
                    </a:lnTo>
                    <a:lnTo>
                      <a:pt x="1195" y="1124"/>
                    </a:lnTo>
                    <a:lnTo>
                      <a:pt x="1195" y="1126"/>
                    </a:lnTo>
                    <a:lnTo>
                      <a:pt x="1194" y="1129"/>
                    </a:lnTo>
                    <a:lnTo>
                      <a:pt x="1193" y="1131"/>
                    </a:lnTo>
                    <a:lnTo>
                      <a:pt x="1192" y="1133"/>
                    </a:lnTo>
                    <a:lnTo>
                      <a:pt x="1193" y="1133"/>
                    </a:lnTo>
                    <a:lnTo>
                      <a:pt x="1198" y="1131"/>
                    </a:lnTo>
                    <a:lnTo>
                      <a:pt x="1203" y="1128"/>
                    </a:lnTo>
                    <a:lnTo>
                      <a:pt x="1206" y="1124"/>
                    </a:lnTo>
                    <a:lnTo>
                      <a:pt x="1211" y="1119"/>
                    </a:lnTo>
                    <a:lnTo>
                      <a:pt x="1211" y="1116"/>
                    </a:lnTo>
                    <a:lnTo>
                      <a:pt x="1211" y="1115"/>
                    </a:lnTo>
                    <a:lnTo>
                      <a:pt x="1216" y="1112"/>
                    </a:lnTo>
                    <a:lnTo>
                      <a:pt x="1218" y="1110"/>
                    </a:lnTo>
                    <a:lnTo>
                      <a:pt x="1220" y="1109"/>
                    </a:lnTo>
                    <a:lnTo>
                      <a:pt x="1220" y="1110"/>
                    </a:lnTo>
                    <a:lnTo>
                      <a:pt x="1220" y="1111"/>
                    </a:lnTo>
                    <a:lnTo>
                      <a:pt x="1220" y="1112"/>
                    </a:lnTo>
                    <a:lnTo>
                      <a:pt x="1220" y="1115"/>
                    </a:lnTo>
                    <a:lnTo>
                      <a:pt x="1220" y="1115"/>
                    </a:lnTo>
                    <a:lnTo>
                      <a:pt x="1222" y="1115"/>
                    </a:lnTo>
                    <a:lnTo>
                      <a:pt x="1225" y="1114"/>
                    </a:lnTo>
                    <a:lnTo>
                      <a:pt x="1231" y="1111"/>
                    </a:lnTo>
                    <a:lnTo>
                      <a:pt x="1232" y="1109"/>
                    </a:lnTo>
                    <a:lnTo>
                      <a:pt x="1233" y="1106"/>
                    </a:lnTo>
                    <a:lnTo>
                      <a:pt x="1233" y="1104"/>
                    </a:lnTo>
                    <a:lnTo>
                      <a:pt x="1235" y="1102"/>
                    </a:lnTo>
                    <a:lnTo>
                      <a:pt x="1239" y="1099"/>
                    </a:lnTo>
                    <a:lnTo>
                      <a:pt x="1243" y="1098"/>
                    </a:lnTo>
                    <a:lnTo>
                      <a:pt x="1245" y="1099"/>
                    </a:lnTo>
                    <a:lnTo>
                      <a:pt x="1248" y="1101"/>
                    </a:lnTo>
                    <a:lnTo>
                      <a:pt x="1250" y="1103"/>
                    </a:lnTo>
                    <a:lnTo>
                      <a:pt x="1253" y="1106"/>
                    </a:lnTo>
                    <a:lnTo>
                      <a:pt x="1257" y="1108"/>
                    </a:lnTo>
                    <a:lnTo>
                      <a:pt x="1258" y="1108"/>
                    </a:lnTo>
                    <a:lnTo>
                      <a:pt x="1258" y="1108"/>
                    </a:lnTo>
                    <a:lnTo>
                      <a:pt x="1258" y="1105"/>
                    </a:lnTo>
                    <a:lnTo>
                      <a:pt x="1259" y="1104"/>
                    </a:lnTo>
                    <a:lnTo>
                      <a:pt x="1263" y="1113"/>
                    </a:lnTo>
                    <a:lnTo>
                      <a:pt x="1271" y="1131"/>
                    </a:lnTo>
                    <a:lnTo>
                      <a:pt x="1271" y="1135"/>
                    </a:lnTo>
                    <a:lnTo>
                      <a:pt x="1269" y="1139"/>
                    </a:lnTo>
                    <a:lnTo>
                      <a:pt x="1266" y="1143"/>
                    </a:lnTo>
                    <a:lnTo>
                      <a:pt x="1262" y="1147"/>
                    </a:lnTo>
                    <a:lnTo>
                      <a:pt x="1256" y="1156"/>
                    </a:lnTo>
                    <a:lnTo>
                      <a:pt x="1252" y="1160"/>
                    </a:lnTo>
                    <a:lnTo>
                      <a:pt x="1249" y="1167"/>
                    </a:lnTo>
                    <a:lnTo>
                      <a:pt x="1246" y="1174"/>
                    </a:lnTo>
                    <a:lnTo>
                      <a:pt x="1243" y="1181"/>
                    </a:lnTo>
                    <a:lnTo>
                      <a:pt x="1239" y="1184"/>
                    </a:lnTo>
                    <a:lnTo>
                      <a:pt x="1236" y="1187"/>
                    </a:lnTo>
                    <a:lnTo>
                      <a:pt x="1233" y="1191"/>
                    </a:lnTo>
                    <a:lnTo>
                      <a:pt x="1232" y="1193"/>
                    </a:lnTo>
                    <a:lnTo>
                      <a:pt x="1234" y="1192"/>
                    </a:lnTo>
                    <a:lnTo>
                      <a:pt x="1235" y="1191"/>
                    </a:lnTo>
                    <a:lnTo>
                      <a:pt x="1237" y="1189"/>
                    </a:lnTo>
                    <a:lnTo>
                      <a:pt x="1240" y="1185"/>
                    </a:lnTo>
                    <a:lnTo>
                      <a:pt x="1244" y="1182"/>
                    </a:lnTo>
                    <a:lnTo>
                      <a:pt x="1244" y="1181"/>
                    </a:lnTo>
                    <a:lnTo>
                      <a:pt x="1244" y="1180"/>
                    </a:lnTo>
                    <a:lnTo>
                      <a:pt x="1245" y="1179"/>
                    </a:lnTo>
                    <a:lnTo>
                      <a:pt x="1245" y="1177"/>
                    </a:lnTo>
                    <a:lnTo>
                      <a:pt x="1246" y="1174"/>
                    </a:lnTo>
                    <a:lnTo>
                      <a:pt x="1248" y="1172"/>
                    </a:lnTo>
                    <a:lnTo>
                      <a:pt x="1249" y="1169"/>
                    </a:lnTo>
                    <a:lnTo>
                      <a:pt x="1250" y="1166"/>
                    </a:lnTo>
                    <a:lnTo>
                      <a:pt x="1253" y="1165"/>
                    </a:lnTo>
                    <a:lnTo>
                      <a:pt x="1249" y="1173"/>
                    </a:lnTo>
                    <a:lnTo>
                      <a:pt x="1251" y="1170"/>
                    </a:lnTo>
                    <a:lnTo>
                      <a:pt x="1253" y="1167"/>
                    </a:lnTo>
                    <a:lnTo>
                      <a:pt x="1255" y="1166"/>
                    </a:lnTo>
                    <a:lnTo>
                      <a:pt x="1256" y="1166"/>
                    </a:lnTo>
                    <a:lnTo>
                      <a:pt x="1257" y="1163"/>
                    </a:lnTo>
                    <a:lnTo>
                      <a:pt x="1258" y="1158"/>
                    </a:lnTo>
                    <a:lnTo>
                      <a:pt x="1260" y="1155"/>
                    </a:lnTo>
                    <a:lnTo>
                      <a:pt x="1263" y="1152"/>
                    </a:lnTo>
                    <a:lnTo>
                      <a:pt x="1266" y="1149"/>
                    </a:lnTo>
                    <a:lnTo>
                      <a:pt x="1275" y="1142"/>
                    </a:lnTo>
                    <a:lnTo>
                      <a:pt x="1278" y="1139"/>
                    </a:lnTo>
                    <a:lnTo>
                      <a:pt x="1281" y="1137"/>
                    </a:lnTo>
                    <a:lnTo>
                      <a:pt x="1282" y="1137"/>
                    </a:lnTo>
                    <a:lnTo>
                      <a:pt x="1281" y="1138"/>
                    </a:lnTo>
                    <a:lnTo>
                      <a:pt x="1279" y="1141"/>
                    </a:lnTo>
                    <a:lnTo>
                      <a:pt x="1277" y="1146"/>
                    </a:lnTo>
                    <a:lnTo>
                      <a:pt x="1271" y="1157"/>
                    </a:lnTo>
                    <a:lnTo>
                      <a:pt x="1267" y="1163"/>
                    </a:lnTo>
                    <a:lnTo>
                      <a:pt x="1267" y="1165"/>
                    </a:lnTo>
                    <a:lnTo>
                      <a:pt x="1266" y="1169"/>
                    </a:lnTo>
                    <a:lnTo>
                      <a:pt x="1264" y="1173"/>
                    </a:lnTo>
                    <a:lnTo>
                      <a:pt x="1262" y="1178"/>
                    </a:lnTo>
                    <a:lnTo>
                      <a:pt x="1262" y="1178"/>
                    </a:lnTo>
                    <a:lnTo>
                      <a:pt x="1263" y="1177"/>
                    </a:lnTo>
                    <a:lnTo>
                      <a:pt x="1263" y="1176"/>
                    </a:lnTo>
                    <a:lnTo>
                      <a:pt x="1264" y="1175"/>
                    </a:lnTo>
                    <a:lnTo>
                      <a:pt x="1264" y="1174"/>
                    </a:lnTo>
                    <a:lnTo>
                      <a:pt x="1265" y="1173"/>
                    </a:lnTo>
                    <a:lnTo>
                      <a:pt x="1272" y="1160"/>
                    </a:lnTo>
                    <a:lnTo>
                      <a:pt x="1274" y="1158"/>
                    </a:lnTo>
                    <a:lnTo>
                      <a:pt x="1275" y="1157"/>
                    </a:lnTo>
                    <a:lnTo>
                      <a:pt x="1276" y="1156"/>
                    </a:lnTo>
                    <a:lnTo>
                      <a:pt x="1278" y="1154"/>
                    </a:lnTo>
                    <a:lnTo>
                      <a:pt x="1278" y="1150"/>
                    </a:lnTo>
                    <a:lnTo>
                      <a:pt x="1280" y="1145"/>
                    </a:lnTo>
                    <a:lnTo>
                      <a:pt x="1284" y="1139"/>
                    </a:lnTo>
                    <a:lnTo>
                      <a:pt x="1285" y="1138"/>
                    </a:lnTo>
                    <a:lnTo>
                      <a:pt x="1290" y="1135"/>
                    </a:lnTo>
                    <a:lnTo>
                      <a:pt x="1296" y="1128"/>
                    </a:lnTo>
                    <a:lnTo>
                      <a:pt x="1299" y="1126"/>
                    </a:lnTo>
                    <a:lnTo>
                      <a:pt x="1302" y="1124"/>
                    </a:lnTo>
                    <a:lnTo>
                      <a:pt x="1306" y="1123"/>
                    </a:lnTo>
                    <a:lnTo>
                      <a:pt x="1312" y="1120"/>
                    </a:lnTo>
                    <a:lnTo>
                      <a:pt x="1312" y="1123"/>
                    </a:lnTo>
                    <a:lnTo>
                      <a:pt x="1311" y="1123"/>
                    </a:lnTo>
                    <a:lnTo>
                      <a:pt x="1309" y="1129"/>
                    </a:lnTo>
                    <a:lnTo>
                      <a:pt x="1307" y="1135"/>
                    </a:lnTo>
                    <a:lnTo>
                      <a:pt x="1305" y="1141"/>
                    </a:lnTo>
                    <a:lnTo>
                      <a:pt x="1305" y="1142"/>
                    </a:lnTo>
                    <a:lnTo>
                      <a:pt x="1308" y="1137"/>
                    </a:lnTo>
                    <a:lnTo>
                      <a:pt x="1309" y="1134"/>
                    </a:lnTo>
                    <a:lnTo>
                      <a:pt x="1311" y="1129"/>
                    </a:lnTo>
                    <a:lnTo>
                      <a:pt x="1312" y="1127"/>
                    </a:lnTo>
                    <a:lnTo>
                      <a:pt x="1313" y="1124"/>
                    </a:lnTo>
                    <a:lnTo>
                      <a:pt x="1321" y="1115"/>
                    </a:lnTo>
                    <a:lnTo>
                      <a:pt x="1323" y="1114"/>
                    </a:lnTo>
                    <a:lnTo>
                      <a:pt x="1324" y="1114"/>
                    </a:lnTo>
                    <a:lnTo>
                      <a:pt x="1325" y="1113"/>
                    </a:lnTo>
                    <a:lnTo>
                      <a:pt x="1327" y="1112"/>
                    </a:lnTo>
                    <a:lnTo>
                      <a:pt x="1333" y="1105"/>
                    </a:lnTo>
                    <a:lnTo>
                      <a:pt x="1338" y="1098"/>
                    </a:lnTo>
                    <a:lnTo>
                      <a:pt x="1343" y="1091"/>
                    </a:lnTo>
                    <a:lnTo>
                      <a:pt x="1345" y="1089"/>
                    </a:lnTo>
                    <a:lnTo>
                      <a:pt x="1349" y="1087"/>
                    </a:lnTo>
                    <a:lnTo>
                      <a:pt x="1350" y="1086"/>
                    </a:lnTo>
                    <a:lnTo>
                      <a:pt x="1352" y="1084"/>
                    </a:lnTo>
                    <a:lnTo>
                      <a:pt x="1354" y="1080"/>
                    </a:lnTo>
                    <a:lnTo>
                      <a:pt x="1357" y="1077"/>
                    </a:lnTo>
                    <a:lnTo>
                      <a:pt x="1359" y="1075"/>
                    </a:lnTo>
                    <a:lnTo>
                      <a:pt x="1362" y="1074"/>
                    </a:lnTo>
                    <a:lnTo>
                      <a:pt x="1363" y="1076"/>
                    </a:lnTo>
                    <a:lnTo>
                      <a:pt x="1363" y="1078"/>
                    </a:lnTo>
                    <a:lnTo>
                      <a:pt x="1362" y="1081"/>
                    </a:lnTo>
                    <a:lnTo>
                      <a:pt x="1360" y="1084"/>
                    </a:lnTo>
                    <a:lnTo>
                      <a:pt x="1358" y="1086"/>
                    </a:lnTo>
                    <a:lnTo>
                      <a:pt x="1357" y="1089"/>
                    </a:lnTo>
                    <a:lnTo>
                      <a:pt x="1354" y="1097"/>
                    </a:lnTo>
                    <a:lnTo>
                      <a:pt x="1350" y="1105"/>
                    </a:lnTo>
                    <a:lnTo>
                      <a:pt x="1337" y="1132"/>
                    </a:lnTo>
                    <a:lnTo>
                      <a:pt x="1322" y="1158"/>
                    </a:lnTo>
                    <a:lnTo>
                      <a:pt x="1306" y="1184"/>
                    </a:lnTo>
                    <a:lnTo>
                      <a:pt x="1290" y="1209"/>
                    </a:lnTo>
                    <a:lnTo>
                      <a:pt x="1293" y="1208"/>
                    </a:lnTo>
                    <a:lnTo>
                      <a:pt x="1266" y="1247"/>
                    </a:lnTo>
                    <a:lnTo>
                      <a:pt x="1237" y="1283"/>
                    </a:lnTo>
                    <a:lnTo>
                      <a:pt x="1206" y="1319"/>
                    </a:lnTo>
                    <a:lnTo>
                      <a:pt x="1173" y="1352"/>
                    </a:lnTo>
                    <a:lnTo>
                      <a:pt x="1138" y="1384"/>
                    </a:lnTo>
                    <a:lnTo>
                      <a:pt x="1102" y="1414"/>
                    </a:lnTo>
                    <a:lnTo>
                      <a:pt x="1064" y="1442"/>
                    </a:lnTo>
                    <a:lnTo>
                      <a:pt x="1024" y="1468"/>
                    </a:lnTo>
                    <a:lnTo>
                      <a:pt x="983" y="1491"/>
                    </a:lnTo>
                    <a:lnTo>
                      <a:pt x="941" y="1513"/>
                    </a:lnTo>
                    <a:lnTo>
                      <a:pt x="898" y="1532"/>
                    </a:lnTo>
                    <a:lnTo>
                      <a:pt x="853" y="1549"/>
                    </a:lnTo>
                    <a:lnTo>
                      <a:pt x="853" y="1547"/>
                    </a:lnTo>
                    <a:lnTo>
                      <a:pt x="862" y="1544"/>
                    </a:lnTo>
                    <a:lnTo>
                      <a:pt x="872" y="1540"/>
                    </a:lnTo>
                    <a:lnTo>
                      <a:pt x="882" y="1535"/>
                    </a:lnTo>
                    <a:lnTo>
                      <a:pt x="892" y="1528"/>
                    </a:lnTo>
                    <a:lnTo>
                      <a:pt x="902" y="1522"/>
                    </a:lnTo>
                    <a:lnTo>
                      <a:pt x="910" y="1515"/>
                    </a:lnTo>
                    <a:lnTo>
                      <a:pt x="916" y="1509"/>
                    </a:lnTo>
                    <a:lnTo>
                      <a:pt x="916" y="1509"/>
                    </a:lnTo>
                    <a:lnTo>
                      <a:pt x="916" y="1509"/>
                    </a:lnTo>
                    <a:lnTo>
                      <a:pt x="915" y="1509"/>
                    </a:lnTo>
                    <a:lnTo>
                      <a:pt x="914" y="1510"/>
                    </a:lnTo>
                    <a:lnTo>
                      <a:pt x="914" y="1510"/>
                    </a:lnTo>
                    <a:lnTo>
                      <a:pt x="916" y="1508"/>
                    </a:lnTo>
                    <a:lnTo>
                      <a:pt x="919" y="1505"/>
                    </a:lnTo>
                    <a:lnTo>
                      <a:pt x="923" y="1501"/>
                    </a:lnTo>
                    <a:lnTo>
                      <a:pt x="929" y="1497"/>
                    </a:lnTo>
                    <a:lnTo>
                      <a:pt x="933" y="1492"/>
                    </a:lnTo>
                    <a:lnTo>
                      <a:pt x="936" y="1487"/>
                    </a:lnTo>
                    <a:lnTo>
                      <a:pt x="938" y="1483"/>
                    </a:lnTo>
                    <a:lnTo>
                      <a:pt x="938" y="1478"/>
                    </a:lnTo>
                    <a:lnTo>
                      <a:pt x="937" y="1477"/>
                    </a:lnTo>
                    <a:lnTo>
                      <a:pt x="935" y="1477"/>
                    </a:lnTo>
                    <a:lnTo>
                      <a:pt x="930" y="1479"/>
                    </a:lnTo>
                    <a:lnTo>
                      <a:pt x="927" y="1480"/>
                    </a:lnTo>
                    <a:lnTo>
                      <a:pt x="902" y="1481"/>
                    </a:lnTo>
                    <a:lnTo>
                      <a:pt x="877" y="1481"/>
                    </a:lnTo>
                    <a:lnTo>
                      <a:pt x="868" y="1481"/>
                    </a:lnTo>
                    <a:lnTo>
                      <a:pt x="862" y="1480"/>
                    </a:lnTo>
                    <a:lnTo>
                      <a:pt x="859" y="1480"/>
                    </a:lnTo>
                    <a:lnTo>
                      <a:pt x="858" y="1479"/>
                    </a:lnTo>
                    <a:lnTo>
                      <a:pt x="859" y="1478"/>
                    </a:lnTo>
                    <a:lnTo>
                      <a:pt x="860" y="1478"/>
                    </a:lnTo>
                    <a:lnTo>
                      <a:pt x="862" y="1477"/>
                    </a:lnTo>
                    <a:lnTo>
                      <a:pt x="865" y="1476"/>
                    </a:lnTo>
                    <a:lnTo>
                      <a:pt x="866" y="1474"/>
                    </a:lnTo>
                    <a:lnTo>
                      <a:pt x="867" y="1472"/>
                    </a:lnTo>
                    <a:lnTo>
                      <a:pt x="866" y="1470"/>
                    </a:lnTo>
                    <a:lnTo>
                      <a:pt x="863" y="1467"/>
                    </a:lnTo>
                    <a:lnTo>
                      <a:pt x="860" y="1465"/>
                    </a:lnTo>
                    <a:lnTo>
                      <a:pt x="855" y="1463"/>
                    </a:lnTo>
                    <a:lnTo>
                      <a:pt x="851" y="1461"/>
                    </a:lnTo>
                    <a:lnTo>
                      <a:pt x="848" y="1458"/>
                    </a:lnTo>
                    <a:lnTo>
                      <a:pt x="848" y="1457"/>
                    </a:lnTo>
                    <a:lnTo>
                      <a:pt x="849" y="1456"/>
                    </a:lnTo>
                    <a:lnTo>
                      <a:pt x="849" y="1455"/>
                    </a:lnTo>
                    <a:lnTo>
                      <a:pt x="843" y="1445"/>
                    </a:lnTo>
                    <a:lnTo>
                      <a:pt x="835" y="1436"/>
                    </a:lnTo>
                    <a:lnTo>
                      <a:pt x="830" y="1433"/>
                    </a:lnTo>
                    <a:lnTo>
                      <a:pt x="825" y="1431"/>
                    </a:lnTo>
                    <a:lnTo>
                      <a:pt x="821" y="1427"/>
                    </a:lnTo>
                    <a:lnTo>
                      <a:pt x="817" y="1422"/>
                    </a:lnTo>
                    <a:lnTo>
                      <a:pt x="815" y="1421"/>
                    </a:lnTo>
                    <a:lnTo>
                      <a:pt x="807" y="1421"/>
                    </a:lnTo>
                    <a:lnTo>
                      <a:pt x="804" y="1420"/>
                    </a:lnTo>
                    <a:lnTo>
                      <a:pt x="804" y="1420"/>
                    </a:lnTo>
                    <a:lnTo>
                      <a:pt x="803" y="1419"/>
                    </a:lnTo>
                    <a:lnTo>
                      <a:pt x="804" y="1418"/>
                    </a:lnTo>
                    <a:lnTo>
                      <a:pt x="804" y="1414"/>
                    </a:lnTo>
                    <a:lnTo>
                      <a:pt x="802" y="1412"/>
                    </a:lnTo>
                    <a:lnTo>
                      <a:pt x="800" y="1411"/>
                    </a:lnTo>
                    <a:lnTo>
                      <a:pt x="797" y="1409"/>
                    </a:lnTo>
                    <a:lnTo>
                      <a:pt x="796" y="1407"/>
                    </a:lnTo>
                    <a:lnTo>
                      <a:pt x="796" y="1404"/>
                    </a:lnTo>
                    <a:lnTo>
                      <a:pt x="798" y="1400"/>
                    </a:lnTo>
                    <a:lnTo>
                      <a:pt x="803" y="1395"/>
                    </a:lnTo>
                    <a:lnTo>
                      <a:pt x="808" y="1391"/>
                    </a:lnTo>
                    <a:lnTo>
                      <a:pt x="812" y="1388"/>
                    </a:lnTo>
                    <a:lnTo>
                      <a:pt x="816" y="1386"/>
                    </a:lnTo>
                    <a:lnTo>
                      <a:pt x="822" y="1384"/>
                    </a:lnTo>
                    <a:lnTo>
                      <a:pt x="823" y="1382"/>
                    </a:lnTo>
                    <a:lnTo>
                      <a:pt x="825" y="1378"/>
                    </a:lnTo>
                    <a:lnTo>
                      <a:pt x="827" y="1373"/>
                    </a:lnTo>
                    <a:lnTo>
                      <a:pt x="828" y="1367"/>
                    </a:lnTo>
                    <a:lnTo>
                      <a:pt x="827" y="1368"/>
                    </a:lnTo>
                    <a:lnTo>
                      <a:pt x="827" y="1369"/>
                    </a:lnTo>
                    <a:lnTo>
                      <a:pt x="826" y="1371"/>
                    </a:lnTo>
                    <a:lnTo>
                      <a:pt x="825" y="1372"/>
                    </a:lnTo>
                    <a:lnTo>
                      <a:pt x="823" y="1372"/>
                    </a:lnTo>
                    <a:lnTo>
                      <a:pt x="820" y="1373"/>
                    </a:lnTo>
                    <a:lnTo>
                      <a:pt x="816" y="1375"/>
                    </a:lnTo>
                    <a:lnTo>
                      <a:pt x="813" y="1376"/>
                    </a:lnTo>
                    <a:lnTo>
                      <a:pt x="810" y="1376"/>
                    </a:lnTo>
                    <a:lnTo>
                      <a:pt x="807" y="1375"/>
                    </a:lnTo>
                    <a:lnTo>
                      <a:pt x="805" y="1372"/>
                    </a:lnTo>
                    <a:lnTo>
                      <a:pt x="805" y="1367"/>
                    </a:lnTo>
                    <a:lnTo>
                      <a:pt x="806" y="1363"/>
                    </a:lnTo>
                    <a:lnTo>
                      <a:pt x="808" y="1359"/>
                    </a:lnTo>
                    <a:lnTo>
                      <a:pt x="811" y="1357"/>
                    </a:lnTo>
                    <a:lnTo>
                      <a:pt x="815" y="1356"/>
                    </a:lnTo>
                    <a:lnTo>
                      <a:pt x="818" y="1354"/>
                    </a:lnTo>
                    <a:lnTo>
                      <a:pt x="821" y="1352"/>
                    </a:lnTo>
                    <a:lnTo>
                      <a:pt x="821" y="1351"/>
                    </a:lnTo>
                    <a:lnTo>
                      <a:pt x="820" y="1351"/>
                    </a:lnTo>
                    <a:lnTo>
                      <a:pt x="819" y="1351"/>
                    </a:lnTo>
                    <a:lnTo>
                      <a:pt x="818" y="1351"/>
                    </a:lnTo>
                    <a:lnTo>
                      <a:pt x="817" y="1350"/>
                    </a:lnTo>
                    <a:lnTo>
                      <a:pt x="817" y="1350"/>
                    </a:lnTo>
                    <a:lnTo>
                      <a:pt x="817" y="1349"/>
                    </a:lnTo>
                    <a:lnTo>
                      <a:pt x="818" y="1347"/>
                    </a:lnTo>
                    <a:lnTo>
                      <a:pt x="821" y="1346"/>
                    </a:lnTo>
                    <a:lnTo>
                      <a:pt x="823" y="1345"/>
                    </a:lnTo>
                    <a:lnTo>
                      <a:pt x="825" y="1343"/>
                    </a:lnTo>
                    <a:lnTo>
                      <a:pt x="826" y="1339"/>
                    </a:lnTo>
                    <a:lnTo>
                      <a:pt x="825" y="1336"/>
                    </a:lnTo>
                    <a:lnTo>
                      <a:pt x="826" y="1332"/>
                    </a:lnTo>
                    <a:lnTo>
                      <a:pt x="829" y="1331"/>
                    </a:lnTo>
                    <a:lnTo>
                      <a:pt x="833" y="1329"/>
                    </a:lnTo>
                    <a:lnTo>
                      <a:pt x="838" y="1327"/>
                    </a:lnTo>
                    <a:lnTo>
                      <a:pt x="846" y="1324"/>
                    </a:lnTo>
                    <a:lnTo>
                      <a:pt x="848" y="1322"/>
                    </a:lnTo>
                    <a:lnTo>
                      <a:pt x="849" y="1321"/>
                    </a:lnTo>
                    <a:lnTo>
                      <a:pt x="849" y="1320"/>
                    </a:lnTo>
                    <a:lnTo>
                      <a:pt x="848" y="1319"/>
                    </a:lnTo>
                    <a:lnTo>
                      <a:pt x="847" y="1319"/>
                    </a:lnTo>
                    <a:lnTo>
                      <a:pt x="846" y="1318"/>
                    </a:lnTo>
                    <a:lnTo>
                      <a:pt x="845" y="1318"/>
                    </a:lnTo>
                    <a:lnTo>
                      <a:pt x="845" y="1318"/>
                    </a:lnTo>
                    <a:lnTo>
                      <a:pt x="853" y="1311"/>
                    </a:lnTo>
                    <a:lnTo>
                      <a:pt x="862" y="1306"/>
                    </a:lnTo>
                    <a:lnTo>
                      <a:pt x="869" y="1299"/>
                    </a:lnTo>
                    <a:lnTo>
                      <a:pt x="870" y="1298"/>
                    </a:lnTo>
                    <a:lnTo>
                      <a:pt x="871" y="1297"/>
                    </a:lnTo>
                    <a:lnTo>
                      <a:pt x="871" y="1294"/>
                    </a:lnTo>
                    <a:lnTo>
                      <a:pt x="871" y="1293"/>
                    </a:lnTo>
                    <a:lnTo>
                      <a:pt x="873" y="1291"/>
                    </a:lnTo>
                    <a:lnTo>
                      <a:pt x="874" y="1290"/>
                    </a:lnTo>
                    <a:lnTo>
                      <a:pt x="878" y="1285"/>
                    </a:lnTo>
                    <a:lnTo>
                      <a:pt x="880" y="1283"/>
                    </a:lnTo>
                    <a:lnTo>
                      <a:pt x="882" y="1281"/>
                    </a:lnTo>
                    <a:lnTo>
                      <a:pt x="883" y="1278"/>
                    </a:lnTo>
                    <a:lnTo>
                      <a:pt x="883" y="1277"/>
                    </a:lnTo>
                    <a:lnTo>
                      <a:pt x="882" y="1277"/>
                    </a:lnTo>
                    <a:lnTo>
                      <a:pt x="880" y="1278"/>
                    </a:lnTo>
                    <a:lnTo>
                      <a:pt x="879" y="1278"/>
                    </a:lnTo>
                    <a:lnTo>
                      <a:pt x="878" y="1279"/>
                    </a:lnTo>
                    <a:lnTo>
                      <a:pt x="877" y="1279"/>
                    </a:lnTo>
                    <a:lnTo>
                      <a:pt x="877" y="1278"/>
                    </a:lnTo>
                    <a:lnTo>
                      <a:pt x="875" y="1271"/>
                    </a:lnTo>
                    <a:lnTo>
                      <a:pt x="876" y="1264"/>
                    </a:lnTo>
                    <a:lnTo>
                      <a:pt x="875" y="1257"/>
                    </a:lnTo>
                    <a:lnTo>
                      <a:pt x="874" y="1249"/>
                    </a:lnTo>
                    <a:lnTo>
                      <a:pt x="873" y="1240"/>
                    </a:lnTo>
                    <a:lnTo>
                      <a:pt x="870" y="1232"/>
                    </a:lnTo>
                    <a:lnTo>
                      <a:pt x="868" y="1229"/>
                    </a:lnTo>
                    <a:lnTo>
                      <a:pt x="865" y="1227"/>
                    </a:lnTo>
                    <a:lnTo>
                      <a:pt x="862" y="1225"/>
                    </a:lnTo>
                    <a:lnTo>
                      <a:pt x="860" y="1221"/>
                    </a:lnTo>
                    <a:lnTo>
                      <a:pt x="860" y="1220"/>
                    </a:lnTo>
                    <a:lnTo>
                      <a:pt x="858" y="1220"/>
                    </a:lnTo>
                    <a:lnTo>
                      <a:pt x="858" y="1220"/>
                    </a:lnTo>
                    <a:lnTo>
                      <a:pt x="859" y="1219"/>
                    </a:lnTo>
                    <a:lnTo>
                      <a:pt x="859" y="1218"/>
                    </a:lnTo>
                    <a:lnTo>
                      <a:pt x="859" y="1217"/>
                    </a:lnTo>
                    <a:lnTo>
                      <a:pt x="859" y="1216"/>
                    </a:lnTo>
                    <a:lnTo>
                      <a:pt x="858" y="1215"/>
                    </a:lnTo>
                    <a:lnTo>
                      <a:pt x="858" y="1215"/>
                    </a:lnTo>
                    <a:lnTo>
                      <a:pt x="858" y="1215"/>
                    </a:lnTo>
                    <a:lnTo>
                      <a:pt x="858" y="1214"/>
                    </a:lnTo>
                    <a:lnTo>
                      <a:pt x="858" y="1214"/>
                    </a:lnTo>
                    <a:lnTo>
                      <a:pt x="859" y="1213"/>
                    </a:lnTo>
                    <a:lnTo>
                      <a:pt x="859" y="1213"/>
                    </a:lnTo>
                    <a:lnTo>
                      <a:pt x="855" y="1211"/>
                    </a:lnTo>
                    <a:lnTo>
                      <a:pt x="852" y="1210"/>
                    </a:lnTo>
                    <a:lnTo>
                      <a:pt x="849" y="1209"/>
                    </a:lnTo>
                    <a:lnTo>
                      <a:pt x="844" y="1210"/>
                    </a:lnTo>
                    <a:lnTo>
                      <a:pt x="839" y="1212"/>
                    </a:lnTo>
                    <a:lnTo>
                      <a:pt x="834" y="1216"/>
                    </a:lnTo>
                    <a:lnTo>
                      <a:pt x="829" y="1220"/>
                    </a:lnTo>
                    <a:lnTo>
                      <a:pt x="825" y="1224"/>
                    </a:lnTo>
                    <a:lnTo>
                      <a:pt x="823" y="1226"/>
                    </a:lnTo>
                    <a:lnTo>
                      <a:pt x="822" y="1230"/>
                    </a:lnTo>
                    <a:lnTo>
                      <a:pt x="823" y="1234"/>
                    </a:lnTo>
                    <a:lnTo>
                      <a:pt x="824" y="1238"/>
                    </a:lnTo>
                    <a:lnTo>
                      <a:pt x="823" y="1241"/>
                    </a:lnTo>
                    <a:lnTo>
                      <a:pt x="821" y="1243"/>
                    </a:lnTo>
                    <a:lnTo>
                      <a:pt x="817" y="1244"/>
                    </a:lnTo>
                    <a:lnTo>
                      <a:pt x="814" y="1243"/>
                    </a:lnTo>
                    <a:lnTo>
                      <a:pt x="813" y="1241"/>
                    </a:lnTo>
                    <a:lnTo>
                      <a:pt x="813" y="1239"/>
                    </a:lnTo>
                    <a:lnTo>
                      <a:pt x="814" y="1237"/>
                    </a:lnTo>
                    <a:lnTo>
                      <a:pt x="813" y="1235"/>
                    </a:lnTo>
                    <a:lnTo>
                      <a:pt x="812" y="1233"/>
                    </a:lnTo>
                    <a:lnTo>
                      <a:pt x="810" y="1233"/>
                    </a:lnTo>
                    <a:lnTo>
                      <a:pt x="807" y="1235"/>
                    </a:lnTo>
                    <a:lnTo>
                      <a:pt x="805" y="1237"/>
                    </a:lnTo>
                    <a:lnTo>
                      <a:pt x="803" y="1238"/>
                    </a:lnTo>
                    <a:lnTo>
                      <a:pt x="800" y="1236"/>
                    </a:lnTo>
                    <a:lnTo>
                      <a:pt x="797" y="1234"/>
                    </a:lnTo>
                    <a:lnTo>
                      <a:pt x="794" y="1231"/>
                    </a:lnTo>
                    <a:lnTo>
                      <a:pt x="791" y="1230"/>
                    </a:lnTo>
                    <a:lnTo>
                      <a:pt x="787" y="1231"/>
                    </a:lnTo>
                    <a:lnTo>
                      <a:pt x="784" y="1234"/>
                    </a:lnTo>
                    <a:lnTo>
                      <a:pt x="780" y="1236"/>
                    </a:lnTo>
                    <a:lnTo>
                      <a:pt x="777" y="1237"/>
                    </a:lnTo>
                    <a:lnTo>
                      <a:pt x="775" y="1235"/>
                    </a:lnTo>
                    <a:lnTo>
                      <a:pt x="774" y="1233"/>
                    </a:lnTo>
                    <a:lnTo>
                      <a:pt x="774" y="1230"/>
                    </a:lnTo>
                    <a:lnTo>
                      <a:pt x="772" y="1228"/>
                    </a:lnTo>
                    <a:lnTo>
                      <a:pt x="769" y="1227"/>
                    </a:lnTo>
                    <a:lnTo>
                      <a:pt x="767" y="1228"/>
                    </a:lnTo>
                    <a:lnTo>
                      <a:pt x="764" y="1229"/>
                    </a:lnTo>
                    <a:lnTo>
                      <a:pt x="762" y="1229"/>
                    </a:lnTo>
                    <a:lnTo>
                      <a:pt x="761" y="1230"/>
                    </a:lnTo>
                    <a:lnTo>
                      <a:pt x="761" y="1228"/>
                    </a:lnTo>
                    <a:lnTo>
                      <a:pt x="762" y="1227"/>
                    </a:lnTo>
                    <a:lnTo>
                      <a:pt x="764" y="1224"/>
                    </a:lnTo>
                    <a:lnTo>
                      <a:pt x="763" y="1223"/>
                    </a:lnTo>
                    <a:lnTo>
                      <a:pt x="760" y="1219"/>
                    </a:lnTo>
                    <a:lnTo>
                      <a:pt x="758" y="1216"/>
                    </a:lnTo>
                    <a:lnTo>
                      <a:pt x="756" y="1215"/>
                    </a:lnTo>
                    <a:lnTo>
                      <a:pt x="754" y="1216"/>
                    </a:lnTo>
                    <a:lnTo>
                      <a:pt x="753" y="1217"/>
                    </a:lnTo>
                    <a:lnTo>
                      <a:pt x="750" y="1219"/>
                    </a:lnTo>
                    <a:lnTo>
                      <a:pt x="748" y="1218"/>
                    </a:lnTo>
                    <a:lnTo>
                      <a:pt x="745" y="1216"/>
                    </a:lnTo>
                    <a:lnTo>
                      <a:pt x="744" y="1216"/>
                    </a:lnTo>
                    <a:lnTo>
                      <a:pt x="744" y="1215"/>
                    </a:lnTo>
                    <a:lnTo>
                      <a:pt x="744" y="1213"/>
                    </a:lnTo>
                    <a:lnTo>
                      <a:pt x="743" y="1212"/>
                    </a:lnTo>
                    <a:lnTo>
                      <a:pt x="743" y="1211"/>
                    </a:lnTo>
                    <a:lnTo>
                      <a:pt x="743" y="1210"/>
                    </a:lnTo>
                    <a:lnTo>
                      <a:pt x="739" y="1209"/>
                    </a:lnTo>
                    <a:lnTo>
                      <a:pt x="735" y="1208"/>
                    </a:lnTo>
                    <a:lnTo>
                      <a:pt x="732" y="1206"/>
                    </a:lnTo>
                    <a:lnTo>
                      <a:pt x="729" y="1202"/>
                    </a:lnTo>
                    <a:lnTo>
                      <a:pt x="726" y="1198"/>
                    </a:lnTo>
                    <a:lnTo>
                      <a:pt x="724" y="1194"/>
                    </a:lnTo>
                    <a:lnTo>
                      <a:pt x="720" y="1191"/>
                    </a:lnTo>
                    <a:lnTo>
                      <a:pt x="717" y="1188"/>
                    </a:lnTo>
                    <a:lnTo>
                      <a:pt x="712" y="1186"/>
                    </a:lnTo>
                    <a:lnTo>
                      <a:pt x="708" y="1184"/>
                    </a:lnTo>
                    <a:lnTo>
                      <a:pt x="707" y="1183"/>
                    </a:lnTo>
                    <a:lnTo>
                      <a:pt x="705" y="1180"/>
                    </a:lnTo>
                    <a:lnTo>
                      <a:pt x="704" y="1179"/>
                    </a:lnTo>
                    <a:lnTo>
                      <a:pt x="703" y="1177"/>
                    </a:lnTo>
                    <a:lnTo>
                      <a:pt x="695" y="1173"/>
                    </a:lnTo>
                    <a:lnTo>
                      <a:pt x="691" y="1172"/>
                    </a:lnTo>
                    <a:lnTo>
                      <a:pt x="687" y="1169"/>
                    </a:lnTo>
                    <a:lnTo>
                      <a:pt x="685" y="1167"/>
                    </a:lnTo>
                    <a:lnTo>
                      <a:pt x="685" y="1166"/>
                    </a:lnTo>
                    <a:lnTo>
                      <a:pt x="686" y="1166"/>
                    </a:lnTo>
                    <a:lnTo>
                      <a:pt x="692" y="1166"/>
                    </a:lnTo>
                    <a:lnTo>
                      <a:pt x="692" y="1165"/>
                    </a:lnTo>
                    <a:lnTo>
                      <a:pt x="690" y="1161"/>
                    </a:lnTo>
                    <a:lnTo>
                      <a:pt x="686" y="1159"/>
                    </a:lnTo>
                    <a:lnTo>
                      <a:pt x="682" y="1158"/>
                    </a:lnTo>
                    <a:lnTo>
                      <a:pt x="681" y="1158"/>
                    </a:lnTo>
                    <a:lnTo>
                      <a:pt x="681" y="1163"/>
                    </a:lnTo>
                    <a:lnTo>
                      <a:pt x="681" y="1163"/>
                    </a:lnTo>
                    <a:lnTo>
                      <a:pt x="675" y="1162"/>
                    </a:lnTo>
                    <a:lnTo>
                      <a:pt x="666" y="1160"/>
                    </a:lnTo>
                    <a:lnTo>
                      <a:pt x="656" y="1158"/>
                    </a:lnTo>
                    <a:lnTo>
                      <a:pt x="645" y="1156"/>
                    </a:lnTo>
                    <a:lnTo>
                      <a:pt x="633" y="1154"/>
                    </a:lnTo>
                    <a:lnTo>
                      <a:pt x="622" y="1151"/>
                    </a:lnTo>
                    <a:lnTo>
                      <a:pt x="611" y="1148"/>
                    </a:lnTo>
                    <a:lnTo>
                      <a:pt x="603" y="1145"/>
                    </a:lnTo>
                    <a:lnTo>
                      <a:pt x="596" y="1142"/>
                    </a:lnTo>
                    <a:lnTo>
                      <a:pt x="592" y="1139"/>
                    </a:lnTo>
                    <a:lnTo>
                      <a:pt x="589" y="1136"/>
                    </a:lnTo>
                    <a:lnTo>
                      <a:pt x="586" y="1131"/>
                    </a:lnTo>
                    <a:lnTo>
                      <a:pt x="583" y="1130"/>
                    </a:lnTo>
                    <a:lnTo>
                      <a:pt x="582" y="1130"/>
                    </a:lnTo>
                    <a:lnTo>
                      <a:pt x="581" y="1130"/>
                    </a:lnTo>
                    <a:lnTo>
                      <a:pt x="578" y="1128"/>
                    </a:lnTo>
                    <a:lnTo>
                      <a:pt x="577" y="1126"/>
                    </a:lnTo>
                    <a:lnTo>
                      <a:pt x="578" y="1126"/>
                    </a:lnTo>
                    <a:lnTo>
                      <a:pt x="578" y="1126"/>
                    </a:lnTo>
                    <a:lnTo>
                      <a:pt x="577" y="1125"/>
                    </a:lnTo>
                    <a:lnTo>
                      <a:pt x="574" y="1123"/>
                    </a:lnTo>
                    <a:lnTo>
                      <a:pt x="570" y="1120"/>
                    </a:lnTo>
                    <a:lnTo>
                      <a:pt x="566" y="1118"/>
                    </a:lnTo>
                    <a:lnTo>
                      <a:pt x="564" y="1117"/>
                    </a:lnTo>
                    <a:lnTo>
                      <a:pt x="563" y="1116"/>
                    </a:lnTo>
                    <a:lnTo>
                      <a:pt x="562" y="1117"/>
                    </a:lnTo>
                    <a:lnTo>
                      <a:pt x="562" y="1117"/>
                    </a:lnTo>
                    <a:lnTo>
                      <a:pt x="560" y="1117"/>
                    </a:lnTo>
                    <a:lnTo>
                      <a:pt x="558" y="1117"/>
                    </a:lnTo>
                    <a:lnTo>
                      <a:pt x="553" y="1115"/>
                    </a:lnTo>
                    <a:lnTo>
                      <a:pt x="547" y="1113"/>
                    </a:lnTo>
                    <a:lnTo>
                      <a:pt x="546" y="1112"/>
                    </a:lnTo>
                    <a:lnTo>
                      <a:pt x="546" y="1111"/>
                    </a:lnTo>
                    <a:lnTo>
                      <a:pt x="546" y="1110"/>
                    </a:lnTo>
                    <a:lnTo>
                      <a:pt x="546" y="1109"/>
                    </a:lnTo>
                    <a:lnTo>
                      <a:pt x="545" y="1109"/>
                    </a:lnTo>
                    <a:lnTo>
                      <a:pt x="545" y="1109"/>
                    </a:lnTo>
                    <a:lnTo>
                      <a:pt x="541" y="1110"/>
                    </a:lnTo>
                    <a:lnTo>
                      <a:pt x="539" y="1112"/>
                    </a:lnTo>
                    <a:lnTo>
                      <a:pt x="536" y="1115"/>
                    </a:lnTo>
                    <a:lnTo>
                      <a:pt x="534" y="1116"/>
                    </a:lnTo>
                    <a:lnTo>
                      <a:pt x="533" y="1117"/>
                    </a:lnTo>
                    <a:lnTo>
                      <a:pt x="530" y="1118"/>
                    </a:lnTo>
                    <a:lnTo>
                      <a:pt x="517" y="1121"/>
                    </a:lnTo>
                    <a:lnTo>
                      <a:pt x="514" y="1122"/>
                    </a:lnTo>
                    <a:lnTo>
                      <a:pt x="513" y="1122"/>
                    </a:lnTo>
                    <a:lnTo>
                      <a:pt x="508" y="1120"/>
                    </a:lnTo>
                    <a:lnTo>
                      <a:pt x="504" y="1118"/>
                    </a:lnTo>
                    <a:lnTo>
                      <a:pt x="499" y="1117"/>
                    </a:lnTo>
                    <a:lnTo>
                      <a:pt x="493" y="1116"/>
                    </a:lnTo>
                    <a:lnTo>
                      <a:pt x="488" y="1115"/>
                    </a:lnTo>
                    <a:lnTo>
                      <a:pt x="486" y="1115"/>
                    </a:lnTo>
                    <a:lnTo>
                      <a:pt x="484" y="1113"/>
                    </a:lnTo>
                    <a:lnTo>
                      <a:pt x="482" y="1112"/>
                    </a:lnTo>
                    <a:lnTo>
                      <a:pt x="481" y="1111"/>
                    </a:lnTo>
                    <a:lnTo>
                      <a:pt x="478" y="1110"/>
                    </a:lnTo>
                    <a:lnTo>
                      <a:pt x="476" y="1109"/>
                    </a:lnTo>
                    <a:lnTo>
                      <a:pt x="473" y="1109"/>
                    </a:lnTo>
                    <a:lnTo>
                      <a:pt x="472" y="1108"/>
                    </a:lnTo>
                    <a:lnTo>
                      <a:pt x="470" y="1105"/>
                    </a:lnTo>
                    <a:lnTo>
                      <a:pt x="469" y="1104"/>
                    </a:lnTo>
                    <a:lnTo>
                      <a:pt x="468" y="1104"/>
                    </a:lnTo>
                    <a:lnTo>
                      <a:pt x="462" y="1102"/>
                    </a:lnTo>
                    <a:lnTo>
                      <a:pt x="456" y="1101"/>
                    </a:lnTo>
                    <a:lnTo>
                      <a:pt x="450" y="1100"/>
                    </a:lnTo>
                    <a:lnTo>
                      <a:pt x="449" y="1099"/>
                    </a:lnTo>
                    <a:lnTo>
                      <a:pt x="449" y="1098"/>
                    </a:lnTo>
                    <a:lnTo>
                      <a:pt x="447" y="1097"/>
                    </a:lnTo>
                    <a:lnTo>
                      <a:pt x="439" y="1094"/>
                    </a:lnTo>
                    <a:lnTo>
                      <a:pt x="432" y="1090"/>
                    </a:lnTo>
                    <a:lnTo>
                      <a:pt x="424" y="1087"/>
                    </a:lnTo>
                    <a:lnTo>
                      <a:pt x="424" y="1087"/>
                    </a:lnTo>
                    <a:lnTo>
                      <a:pt x="424" y="1086"/>
                    </a:lnTo>
                    <a:lnTo>
                      <a:pt x="413" y="1076"/>
                    </a:lnTo>
                    <a:lnTo>
                      <a:pt x="408" y="1073"/>
                    </a:lnTo>
                    <a:lnTo>
                      <a:pt x="403" y="1071"/>
                    </a:lnTo>
                    <a:lnTo>
                      <a:pt x="398" y="1071"/>
                    </a:lnTo>
                    <a:lnTo>
                      <a:pt x="393" y="1070"/>
                    </a:lnTo>
                    <a:lnTo>
                      <a:pt x="387" y="1068"/>
                    </a:lnTo>
                    <a:lnTo>
                      <a:pt x="383" y="1066"/>
                    </a:lnTo>
                    <a:lnTo>
                      <a:pt x="380" y="1064"/>
                    </a:lnTo>
                    <a:lnTo>
                      <a:pt x="379" y="1063"/>
                    </a:lnTo>
                    <a:lnTo>
                      <a:pt x="379" y="1062"/>
                    </a:lnTo>
                    <a:lnTo>
                      <a:pt x="378" y="1061"/>
                    </a:lnTo>
                    <a:lnTo>
                      <a:pt x="377" y="1059"/>
                    </a:lnTo>
                    <a:lnTo>
                      <a:pt x="374" y="1056"/>
                    </a:lnTo>
                    <a:lnTo>
                      <a:pt x="370" y="1051"/>
                    </a:lnTo>
                    <a:lnTo>
                      <a:pt x="368" y="1050"/>
                    </a:lnTo>
                    <a:lnTo>
                      <a:pt x="364" y="1049"/>
                    </a:lnTo>
                    <a:lnTo>
                      <a:pt x="357" y="1045"/>
                    </a:lnTo>
                    <a:lnTo>
                      <a:pt x="351" y="1041"/>
                    </a:lnTo>
                    <a:lnTo>
                      <a:pt x="350" y="1040"/>
                    </a:lnTo>
                    <a:lnTo>
                      <a:pt x="348" y="1036"/>
                    </a:lnTo>
                    <a:lnTo>
                      <a:pt x="346" y="1033"/>
                    </a:lnTo>
                    <a:lnTo>
                      <a:pt x="343" y="1029"/>
                    </a:lnTo>
                    <a:lnTo>
                      <a:pt x="341" y="1025"/>
                    </a:lnTo>
                    <a:lnTo>
                      <a:pt x="339" y="1021"/>
                    </a:lnTo>
                    <a:lnTo>
                      <a:pt x="339" y="1019"/>
                    </a:lnTo>
                    <a:lnTo>
                      <a:pt x="341" y="1018"/>
                    </a:lnTo>
                    <a:lnTo>
                      <a:pt x="346" y="1018"/>
                    </a:lnTo>
                    <a:lnTo>
                      <a:pt x="348" y="1017"/>
                    </a:lnTo>
                    <a:lnTo>
                      <a:pt x="348" y="1016"/>
                    </a:lnTo>
                    <a:lnTo>
                      <a:pt x="345" y="1014"/>
                    </a:lnTo>
                    <a:lnTo>
                      <a:pt x="343" y="1014"/>
                    </a:lnTo>
                    <a:lnTo>
                      <a:pt x="342" y="1013"/>
                    </a:lnTo>
                    <a:lnTo>
                      <a:pt x="342" y="1012"/>
                    </a:lnTo>
                    <a:lnTo>
                      <a:pt x="344" y="1009"/>
                    </a:lnTo>
                    <a:lnTo>
                      <a:pt x="346" y="1006"/>
                    </a:lnTo>
                    <a:lnTo>
                      <a:pt x="349" y="1003"/>
                    </a:lnTo>
                    <a:lnTo>
                      <a:pt x="350" y="1000"/>
                    </a:lnTo>
                    <a:lnTo>
                      <a:pt x="349" y="997"/>
                    </a:lnTo>
                    <a:lnTo>
                      <a:pt x="344" y="992"/>
                    </a:lnTo>
                    <a:lnTo>
                      <a:pt x="341" y="989"/>
                    </a:lnTo>
                    <a:lnTo>
                      <a:pt x="341" y="984"/>
                    </a:lnTo>
                    <a:lnTo>
                      <a:pt x="341" y="978"/>
                    </a:lnTo>
                    <a:lnTo>
                      <a:pt x="339" y="974"/>
                    </a:lnTo>
                    <a:lnTo>
                      <a:pt x="336" y="970"/>
                    </a:lnTo>
                    <a:lnTo>
                      <a:pt x="332" y="967"/>
                    </a:lnTo>
                    <a:lnTo>
                      <a:pt x="329" y="963"/>
                    </a:lnTo>
                    <a:lnTo>
                      <a:pt x="328" y="962"/>
                    </a:lnTo>
                    <a:lnTo>
                      <a:pt x="328" y="961"/>
                    </a:lnTo>
                    <a:lnTo>
                      <a:pt x="328" y="960"/>
                    </a:lnTo>
                    <a:lnTo>
                      <a:pt x="327" y="959"/>
                    </a:lnTo>
                    <a:lnTo>
                      <a:pt x="324" y="954"/>
                    </a:lnTo>
                    <a:lnTo>
                      <a:pt x="321" y="949"/>
                    </a:lnTo>
                    <a:lnTo>
                      <a:pt x="318" y="945"/>
                    </a:lnTo>
                    <a:lnTo>
                      <a:pt x="313" y="942"/>
                    </a:lnTo>
                    <a:lnTo>
                      <a:pt x="309" y="938"/>
                    </a:lnTo>
                    <a:lnTo>
                      <a:pt x="306" y="934"/>
                    </a:lnTo>
                    <a:lnTo>
                      <a:pt x="306" y="934"/>
                    </a:lnTo>
                    <a:lnTo>
                      <a:pt x="308" y="934"/>
                    </a:lnTo>
                    <a:lnTo>
                      <a:pt x="308" y="934"/>
                    </a:lnTo>
                    <a:lnTo>
                      <a:pt x="309" y="934"/>
                    </a:lnTo>
                    <a:lnTo>
                      <a:pt x="310" y="935"/>
                    </a:lnTo>
                    <a:lnTo>
                      <a:pt x="311" y="935"/>
                    </a:lnTo>
                    <a:lnTo>
                      <a:pt x="311" y="934"/>
                    </a:lnTo>
                    <a:lnTo>
                      <a:pt x="307" y="930"/>
                    </a:lnTo>
                    <a:lnTo>
                      <a:pt x="302" y="925"/>
                    </a:lnTo>
                    <a:lnTo>
                      <a:pt x="298" y="920"/>
                    </a:lnTo>
                    <a:lnTo>
                      <a:pt x="299" y="920"/>
                    </a:lnTo>
                    <a:lnTo>
                      <a:pt x="302" y="922"/>
                    </a:lnTo>
                    <a:lnTo>
                      <a:pt x="303" y="922"/>
                    </a:lnTo>
                    <a:lnTo>
                      <a:pt x="285" y="909"/>
                    </a:lnTo>
                    <a:lnTo>
                      <a:pt x="281" y="907"/>
                    </a:lnTo>
                    <a:lnTo>
                      <a:pt x="280" y="907"/>
                    </a:lnTo>
                    <a:lnTo>
                      <a:pt x="278" y="902"/>
                    </a:lnTo>
                    <a:lnTo>
                      <a:pt x="278" y="899"/>
                    </a:lnTo>
                    <a:lnTo>
                      <a:pt x="278" y="897"/>
                    </a:lnTo>
                    <a:lnTo>
                      <a:pt x="278" y="897"/>
                    </a:lnTo>
                    <a:lnTo>
                      <a:pt x="280" y="898"/>
                    </a:lnTo>
                    <a:lnTo>
                      <a:pt x="283" y="900"/>
                    </a:lnTo>
                    <a:lnTo>
                      <a:pt x="284" y="901"/>
                    </a:lnTo>
                    <a:lnTo>
                      <a:pt x="285" y="900"/>
                    </a:lnTo>
                    <a:lnTo>
                      <a:pt x="287" y="898"/>
                    </a:lnTo>
                    <a:lnTo>
                      <a:pt x="287" y="895"/>
                    </a:lnTo>
                    <a:lnTo>
                      <a:pt x="287" y="893"/>
                    </a:lnTo>
                    <a:lnTo>
                      <a:pt x="284" y="891"/>
                    </a:lnTo>
                    <a:lnTo>
                      <a:pt x="277" y="880"/>
                    </a:lnTo>
                    <a:lnTo>
                      <a:pt x="275" y="877"/>
                    </a:lnTo>
                    <a:lnTo>
                      <a:pt x="274" y="876"/>
                    </a:lnTo>
                    <a:lnTo>
                      <a:pt x="271" y="874"/>
                    </a:lnTo>
                    <a:lnTo>
                      <a:pt x="266" y="872"/>
                    </a:lnTo>
                    <a:lnTo>
                      <a:pt x="264" y="870"/>
                    </a:lnTo>
                    <a:lnTo>
                      <a:pt x="264" y="867"/>
                    </a:lnTo>
                    <a:lnTo>
                      <a:pt x="266" y="861"/>
                    </a:lnTo>
                    <a:lnTo>
                      <a:pt x="266" y="858"/>
                    </a:lnTo>
                    <a:lnTo>
                      <a:pt x="264" y="857"/>
                    </a:lnTo>
                    <a:lnTo>
                      <a:pt x="259" y="856"/>
                    </a:lnTo>
                    <a:lnTo>
                      <a:pt x="256" y="855"/>
                    </a:lnTo>
                    <a:lnTo>
                      <a:pt x="254" y="852"/>
                    </a:lnTo>
                    <a:lnTo>
                      <a:pt x="253" y="849"/>
                    </a:lnTo>
                    <a:lnTo>
                      <a:pt x="252" y="846"/>
                    </a:lnTo>
                    <a:lnTo>
                      <a:pt x="251" y="845"/>
                    </a:lnTo>
                    <a:lnTo>
                      <a:pt x="250" y="844"/>
                    </a:lnTo>
                    <a:lnTo>
                      <a:pt x="249" y="844"/>
                    </a:lnTo>
                    <a:lnTo>
                      <a:pt x="248" y="843"/>
                    </a:lnTo>
                    <a:lnTo>
                      <a:pt x="247" y="843"/>
                    </a:lnTo>
                    <a:lnTo>
                      <a:pt x="242" y="835"/>
                    </a:lnTo>
                    <a:lnTo>
                      <a:pt x="238" y="824"/>
                    </a:lnTo>
                    <a:lnTo>
                      <a:pt x="235" y="813"/>
                    </a:lnTo>
                    <a:lnTo>
                      <a:pt x="232" y="803"/>
                    </a:lnTo>
                    <a:lnTo>
                      <a:pt x="231" y="793"/>
                    </a:lnTo>
                    <a:lnTo>
                      <a:pt x="232" y="789"/>
                    </a:lnTo>
                    <a:lnTo>
                      <a:pt x="233" y="786"/>
                    </a:lnTo>
                    <a:lnTo>
                      <a:pt x="233" y="783"/>
                    </a:lnTo>
                    <a:lnTo>
                      <a:pt x="232" y="782"/>
                    </a:lnTo>
                    <a:lnTo>
                      <a:pt x="231" y="781"/>
                    </a:lnTo>
                    <a:lnTo>
                      <a:pt x="230" y="781"/>
                    </a:lnTo>
                    <a:lnTo>
                      <a:pt x="227" y="780"/>
                    </a:lnTo>
                    <a:lnTo>
                      <a:pt x="225" y="779"/>
                    </a:lnTo>
                    <a:lnTo>
                      <a:pt x="224" y="778"/>
                    </a:lnTo>
                    <a:lnTo>
                      <a:pt x="223" y="776"/>
                    </a:lnTo>
                    <a:lnTo>
                      <a:pt x="222" y="775"/>
                    </a:lnTo>
                    <a:lnTo>
                      <a:pt x="221" y="772"/>
                    </a:lnTo>
                    <a:lnTo>
                      <a:pt x="220" y="771"/>
                    </a:lnTo>
                    <a:lnTo>
                      <a:pt x="220" y="771"/>
                    </a:lnTo>
                    <a:lnTo>
                      <a:pt x="220" y="772"/>
                    </a:lnTo>
                    <a:lnTo>
                      <a:pt x="219" y="773"/>
                    </a:lnTo>
                    <a:lnTo>
                      <a:pt x="219" y="774"/>
                    </a:lnTo>
                    <a:lnTo>
                      <a:pt x="219" y="774"/>
                    </a:lnTo>
                    <a:lnTo>
                      <a:pt x="215" y="771"/>
                    </a:lnTo>
                    <a:lnTo>
                      <a:pt x="208" y="764"/>
                    </a:lnTo>
                    <a:lnTo>
                      <a:pt x="205" y="761"/>
                    </a:lnTo>
                    <a:lnTo>
                      <a:pt x="204" y="761"/>
                    </a:lnTo>
                    <a:lnTo>
                      <a:pt x="204" y="762"/>
                    </a:lnTo>
                    <a:lnTo>
                      <a:pt x="205" y="763"/>
                    </a:lnTo>
                    <a:lnTo>
                      <a:pt x="205" y="764"/>
                    </a:lnTo>
                    <a:lnTo>
                      <a:pt x="206" y="764"/>
                    </a:lnTo>
                    <a:lnTo>
                      <a:pt x="207" y="767"/>
                    </a:lnTo>
                    <a:lnTo>
                      <a:pt x="207" y="768"/>
                    </a:lnTo>
                    <a:lnTo>
                      <a:pt x="204" y="778"/>
                    </a:lnTo>
                    <a:lnTo>
                      <a:pt x="204" y="779"/>
                    </a:lnTo>
                    <a:lnTo>
                      <a:pt x="205" y="780"/>
                    </a:lnTo>
                    <a:lnTo>
                      <a:pt x="205" y="781"/>
                    </a:lnTo>
                    <a:lnTo>
                      <a:pt x="206" y="783"/>
                    </a:lnTo>
                    <a:lnTo>
                      <a:pt x="207" y="791"/>
                    </a:lnTo>
                    <a:lnTo>
                      <a:pt x="207" y="799"/>
                    </a:lnTo>
                    <a:lnTo>
                      <a:pt x="208" y="807"/>
                    </a:lnTo>
                    <a:lnTo>
                      <a:pt x="210" y="811"/>
                    </a:lnTo>
                    <a:lnTo>
                      <a:pt x="217" y="818"/>
                    </a:lnTo>
                    <a:lnTo>
                      <a:pt x="218" y="823"/>
                    </a:lnTo>
                    <a:lnTo>
                      <a:pt x="219" y="828"/>
                    </a:lnTo>
                    <a:lnTo>
                      <a:pt x="222" y="833"/>
                    </a:lnTo>
                    <a:lnTo>
                      <a:pt x="225" y="838"/>
                    </a:lnTo>
                    <a:lnTo>
                      <a:pt x="227" y="842"/>
                    </a:lnTo>
                    <a:lnTo>
                      <a:pt x="228" y="847"/>
                    </a:lnTo>
                    <a:lnTo>
                      <a:pt x="228" y="850"/>
                    </a:lnTo>
                    <a:lnTo>
                      <a:pt x="230" y="854"/>
                    </a:lnTo>
                    <a:lnTo>
                      <a:pt x="230" y="855"/>
                    </a:lnTo>
                    <a:lnTo>
                      <a:pt x="231" y="856"/>
                    </a:lnTo>
                    <a:lnTo>
                      <a:pt x="232" y="857"/>
                    </a:lnTo>
                    <a:lnTo>
                      <a:pt x="234" y="859"/>
                    </a:lnTo>
                    <a:lnTo>
                      <a:pt x="235" y="861"/>
                    </a:lnTo>
                    <a:lnTo>
                      <a:pt x="235" y="863"/>
                    </a:lnTo>
                    <a:lnTo>
                      <a:pt x="235" y="864"/>
                    </a:lnTo>
                    <a:lnTo>
                      <a:pt x="236" y="866"/>
                    </a:lnTo>
                    <a:lnTo>
                      <a:pt x="238" y="870"/>
                    </a:lnTo>
                    <a:lnTo>
                      <a:pt x="245" y="878"/>
                    </a:lnTo>
                    <a:lnTo>
                      <a:pt x="247" y="882"/>
                    </a:lnTo>
                    <a:lnTo>
                      <a:pt x="248" y="889"/>
                    </a:lnTo>
                    <a:lnTo>
                      <a:pt x="249" y="895"/>
                    </a:lnTo>
                    <a:lnTo>
                      <a:pt x="250" y="902"/>
                    </a:lnTo>
                    <a:lnTo>
                      <a:pt x="251" y="907"/>
                    </a:lnTo>
                    <a:lnTo>
                      <a:pt x="254" y="911"/>
                    </a:lnTo>
                    <a:lnTo>
                      <a:pt x="256" y="917"/>
                    </a:lnTo>
                    <a:lnTo>
                      <a:pt x="257" y="921"/>
                    </a:lnTo>
                    <a:lnTo>
                      <a:pt x="257" y="925"/>
                    </a:lnTo>
                    <a:lnTo>
                      <a:pt x="259" y="930"/>
                    </a:lnTo>
                    <a:lnTo>
                      <a:pt x="261" y="933"/>
                    </a:lnTo>
                    <a:lnTo>
                      <a:pt x="262" y="934"/>
                    </a:lnTo>
                    <a:lnTo>
                      <a:pt x="267" y="935"/>
                    </a:lnTo>
                    <a:lnTo>
                      <a:pt x="270" y="936"/>
                    </a:lnTo>
                    <a:lnTo>
                      <a:pt x="272" y="939"/>
                    </a:lnTo>
                    <a:lnTo>
                      <a:pt x="274" y="943"/>
                    </a:lnTo>
                    <a:lnTo>
                      <a:pt x="275" y="947"/>
                    </a:lnTo>
                    <a:lnTo>
                      <a:pt x="275" y="951"/>
                    </a:lnTo>
                    <a:lnTo>
                      <a:pt x="275" y="954"/>
                    </a:lnTo>
                    <a:lnTo>
                      <a:pt x="273" y="957"/>
                    </a:lnTo>
                    <a:lnTo>
                      <a:pt x="269" y="959"/>
                    </a:lnTo>
                    <a:lnTo>
                      <a:pt x="265" y="959"/>
                    </a:lnTo>
                    <a:lnTo>
                      <a:pt x="264" y="958"/>
                    </a:lnTo>
                    <a:lnTo>
                      <a:pt x="264" y="957"/>
                    </a:lnTo>
                    <a:lnTo>
                      <a:pt x="264" y="954"/>
                    </a:lnTo>
                    <a:lnTo>
                      <a:pt x="263" y="953"/>
                    </a:lnTo>
                    <a:lnTo>
                      <a:pt x="259" y="945"/>
                    </a:lnTo>
                    <a:lnTo>
                      <a:pt x="253" y="937"/>
                    </a:lnTo>
                    <a:lnTo>
                      <a:pt x="252" y="935"/>
                    </a:lnTo>
                    <a:lnTo>
                      <a:pt x="249" y="933"/>
                    </a:lnTo>
                    <a:lnTo>
                      <a:pt x="246" y="930"/>
                    </a:lnTo>
                    <a:lnTo>
                      <a:pt x="242" y="926"/>
                    </a:lnTo>
                    <a:lnTo>
                      <a:pt x="233" y="917"/>
                    </a:lnTo>
                    <a:lnTo>
                      <a:pt x="232" y="915"/>
                    </a:lnTo>
                    <a:lnTo>
                      <a:pt x="231" y="910"/>
                    </a:lnTo>
                    <a:lnTo>
                      <a:pt x="233" y="906"/>
                    </a:lnTo>
                    <a:lnTo>
                      <a:pt x="234" y="901"/>
                    </a:lnTo>
                    <a:lnTo>
                      <a:pt x="235" y="896"/>
                    </a:lnTo>
                    <a:lnTo>
                      <a:pt x="234" y="890"/>
                    </a:lnTo>
                    <a:lnTo>
                      <a:pt x="232" y="886"/>
                    </a:lnTo>
                    <a:lnTo>
                      <a:pt x="230" y="883"/>
                    </a:lnTo>
                    <a:lnTo>
                      <a:pt x="227" y="882"/>
                    </a:lnTo>
                    <a:lnTo>
                      <a:pt x="224" y="880"/>
                    </a:lnTo>
                    <a:lnTo>
                      <a:pt x="221" y="877"/>
                    </a:lnTo>
                    <a:lnTo>
                      <a:pt x="217" y="872"/>
                    </a:lnTo>
                    <a:lnTo>
                      <a:pt x="217" y="871"/>
                    </a:lnTo>
                    <a:lnTo>
                      <a:pt x="218" y="870"/>
                    </a:lnTo>
                    <a:lnTo>
                      <a:pt x="220" y="868"/>
                    </a:lnTo>
                    <a:lnTo>
                      <a:pt x="220" y="867"/>
                    </a:lnTo>
                    <a:lnTo>
                      <a:pt x="214" y="863"/>
                    </a:lnTo>
                    <a:lnTo>
                      <a:pt x="203" y="857"/>
                    </a:lnTo>
                    <a:lnTo>
                      <a:pt x="198" y="853"/>
                    </a:lnTo>
                    <a:lnTo>
                      <a:pt x="193" y="849"/>
                    </a:lnTo>
                    <a:lnTo>
                      <a:pt x="191" y="847"/>
                    </a:lnTo>
                    <a:lnTo>
                      <a:pt x="191" y="845"/>
                    </a:lnTo>
                    <a:lnTo>
                      <a:pt x="193" y="843"/>
                    </a:lnTo>
                    <a:lnTo>
                      <a:pt x="196" y="843"/>
                    </a:lnTo>
                    <a:lnTo>
                      <a:pt x="199" y="843"/>
                    </a:lnTo>
                    <a:lnTo>
                      <a:pt x="202" y="844"/>
                    </a:lnTo>
                    <a:lnTo>
                      <a:pt x="203" y="845"/>
                    </a:lnTo>
                    <a:lnTo>
                      <a:pt x="204" y="846"/>
                    </a:lnTo>
                    <a:lnTo>
                      <a:pt x="205" y="847"/>
                    </a:lnTo>
                    <a:lnTo>
                      <a:pt x="206" y="848"/>
                    </a:lnTo>
                    <a:lnTo>
                      <a:pt x="206" y="849"/>
                    </a:lnTo>
                    <a:lnTo>
                      <a:pt x="207" y="850"/>
                    </a:lnTo>
                    <a:lnTo>
                      <a:pt x="207" y="850"/>
                    </a:lnTo>
                    <a:lnTo>
                      <a:pt x="208" y="849"/>
                    </a:lnTo>
                    <a:lnTo>
                      <a:pt x="209" y="844"/>
                    </a:lnTo>
                    <a:lnTo>
                      <a:pt x="209" y="839"/>
                    </a:lnTo>
                    <a:lnTo>
                      <a:pt x="208" y="833"/>
                    </a:lnTo>
                    <a:lnTo>
                      <a:pt x="206" y="827"/>
                    </a:lnTo>
                    <a:lnTo>
                      <a:pt x="203" y="822"/>
                    </a:lnTo>
                    <a:lnTo>
                      <a:pt x="199" y="817"/>
                    </a:lnTo>
                    <a:lnTo>
                      <a:pt x="197" y="813"/>
                    </a:lnTo>
                    <a:lnTo>
                      <a:pt x="192" y="808"/>
                    </a:lnTo>
                    <a:lnTo>
                      <a:pt x="189" y="805"/>
                    </a:lnTo>
                    <a:lnTo>
                      <a:pt x="186" y="802"/>
                    </a:lnTo>
                    <a:lnTo>
                      <a:pt x="186" y="798"/>
                    </a:lnTo>
                    <a:lnTo>
                      <a:pt x="186" y="794"/>
                    </a:lnTo>
                    <a:lnTo>
                      <a:pt x="186" y="791"/>
                    </a:lnTo>
                    <a:lnTo>
                      <a:pt x="185" y="785"/>
                    </a:lnTo>
                    <a:lnTo>
                      <a:pt x="182" y="781"/>
                    </a:lnTo>
                    <a:lnTo>
                      <a:pt x="181" y="776"/>
                    </a:lnTo>
                    <a:lnTo>
                      <a:pt x="181" y="774"/>
                    </a:lnTo>
                    <a:lnTo>
                      <a:pt x="181" y="773"/>
                    </a:lnTo>
                    <a:lnTo>
                      <a:pt x="182" y="772"/>
                    </a:lnTo>
                    <a:lnTo>
                      <a:pt x="182" y="771"/>
                    </a:lnTo>
                    <a:lnTo>
                      <a:pt x="177" y="746"/>
                    </a:lnTo>
                    <a:lnTo>
                      <a:pt x="171" y="721"/>
                    </a:lnTo>
                    <a:lnTo>
                      <a:pt x="168" y="716"/>
                    </a:lnTo>
                    <a:lnTo>
                      <a:pt x="166" y="715"/>
                    </a:lnTo>
                    <a:lnTo>
                      <a:pt x="165" y="713"/>
                    </a:lnTo>
                    <a:lnTo>
                      <a:pt x="163" y="709"/>
                    </a:lnTo>
                    <a:lnTo>
                      <a:pt x="162" y="708"/>
                    </a:lnTo>
                    <a:lnTo>
                      <a:pt x="161" y="706"/>
                    </a:lnTo>
                    <a:lnTo>
                      <a:pt x="158" y="704"/>
                    </a:lnTo>
                    <a:lnTo>
                      <a:pt x="155" y="703"/>
                    </a:lnTo>
                    <a:lnTo>
                      <a:pt x="152" y="702"/>
                    </a:lnTo>
                    <a:lnTo>
                      <a:pt x="151" y="701"/>
                    </a:lnTo>
                    <a:lnTo>
                      <a:pt x="151" y="700"/>
                    </a:lnTo>
                    <a:lnTo>
                      <a:pt x="150" y="697"/>
                    </a:lnTo>
                    <a:lnTo>
                      <a:pt x="148" y="695"/>
                    </a:lnTo>
                    <a:lnTo>
                      <a:pt x="144" y="692"/>
                    </a:lnTo>
                    <a:lnTo>
                      <a:pt x="140" y="691"/>
                    </a:lnTo>
                    <a:lnTo>
                      <a:pt x="136" y="689"/>
                    </a:lnTo>
                    <a:lnTo>
                      <a:pt x="133" y="687"/>
                    </a:lnTo>
                    <a:lnTo>
                      <a:pt x="133" y="684"/>
                    </a:lnTo>
                    <a:lnTo>
                      <a:pt x="134" y="682"/>
                    </a:lnTo>
                    <a:lnTo>
                      <a:pt x="135" y="678"/>
                    </a:lnTo>
                    <a:lnTo>
                      <a:pt x="136" y="676"/>
                    </a:lnTo>
                    <a:lnTo>
                      <a:pt x="135" y="672"/>
                    </a:lnTo>
                    <a:lnTo>
                      <a:pt x="131" y="663"/>
                    </a:lnTo>
                    <a:lnTo>
                      <a:pt x="131" y="663"/>
                    </a:lnTo>
                    <a:lnTo>
                      <a:pt x="130" y="663"/>
                    </a:lnTo>
                    <a:lnTo>
                      <a:pt x="129" y="662"/>
                    </a:lnTo>
                    <a:lnTo>
                      <a:pt x="126" y="646"/>
                    </a:lnTo>
                    <a:lnTo>
                      <a:pt x="124" y="630"/>
                    </a:lnTo>
                    <a:lnTo>
                      <a:pt x="123" y="626"/>
                    </a:lnTo>
                    <a:lnTo>
                      <a:pt x="123" y="622"/>
                    </a:lnTo>
                    <a:lnTo>
                      <a:pt x="124" y="618"/>
                    </a:lnTo>
                    <a:lnTo>
                      <a:pt x="126" y="616"/>
                    </a:lnTo>
                    <a:lnTo>
                      <a:pt x="128" y="615"/>
                    </a:lnTo>
                    <a:lnTo>
                      <a:pt x="131" y="615"/>
                    </a:lnTo>
                    <a:lnTo>
                      <a:pt x="134" y="616"/>
                    </a:lnTo>
                    <a:lnTo>
                      <a:pt x="137" y="617"/>
                    </a:lnTo>
                    <a:lnTo>
                      <a:pt x="139" y="618"/>
                    </a:lnTo>
                    <a:lnTo>
                      <a:pt x="140" y="617"/>
                    </a:lnTo>
                    <a:lnTo>
                      <a:pt x="140" y="616"/>
                    </a:lnTo>
                    <a:lnTo>
                      <a:pt x="138" y="614"/>
                    </a:lnTo>
                    <a:lnTo>
                      <a:pt x="135" y="613"/>
                    </a:lnTo>
                    <a:lnTo>
                      <a:pt x="131" y="612"/>
                    </a:lnTo>
                    <a:lnTo>
                      <a:pt x="127" y="612"/>
                    </a:lnTo>
                    <a:lnTo>
                      <a:pt x="124" y="611"/>
                    </a:lnTo>
                    <a:lnTo>
                      <a:pt x="122" y="608"/>
                    </a:lnTo>
                    <a:lnTo>
                      <a:pt x="121" y="597"/>
                    </a:lnTo>
                    <a:lnTo>
                      <a:pt x="121" y="586"/>
                    </a:lnTo>
                    <a:lnTo>
                      <a:pt x="122" y="574"/>
                    </a:lnTo>
                    <a:lnTo>
                      <a:pt x="124" y="562"/>
                    </a:lnTo>
                    <a:lnTo>
                      <a:pt x="124" y="551"/>
                    </a:lnTo>
                    <a:lnTo>
                      <a:pt x="124" y="550"/>
                    </a:lnTo>
                    <a:lnTo>
                      <a:pt x="124" y="551"/>
                    </a:lnTo>
                    <a:lnTo>
                      <a:pt x="123" y="551"/>
                    </a:lnTo>
                    <a:lnTo>
                      <a:pt x="123" y="551"/>
                    </a:lnTo>
                    <a:lnTo>
                      <a:pt x="122" y="551"/>
                    </a:lnTo>
                    <a:lnTo>
                      <a:pt x="128" y="540"/>
                    </a:lnTo>
                    <a:lnTo>
                      <a:pt x="131" y="529"/>
                    </a:lnTo>
                    <a:lnTo>
                      <a:pt x="135" y="511"/>
                    </a:lnTo>
                    <a:lnTo>
                      <a:pt x="138" y="502"/>
                    </a:lnTo>
                    <a:lnTo>
                      <a:pt x="138" y="501"/>
                    </a:lnTo>
                    <a:lnTo>
                      <a:pt x="139" y="500"/>
                    </a:lnTo>
                    <a:lnTo>
                      <a:pt x="141" y="499"/>
                    </a:lnTo>
                    <a:lnTo>
                      <a:pt x="142" y="498"/>
                    </a:lnTo>
                    <a:lnTo>
                      <a:pt x="144" y="496"/>
                    </a:lnTo>
                    <a:lnTo>
                      <a:pt x="145" y="495"/>
                    </a:lnTo>
                    <a:lnTo>
                      <a:pt x="145" y="494"/>
                    </a:lnTo>
                    <a:lnTo>
                      <a:pt x="145" y="492"/>
                    </a:lnTo>
                    <a:lnTo>
                      <a:pt x="146" y="491"/>
                    </a:lnTo>
                    <a:lnTo>
                      <a:pt x="152" y="476"/>
                    </a:lnTo>
                    <a:lnTo>
                      <a:pt x="156" y="469"/>
                    </a:lnTo>
                    <a:lnTo>
                      <a:pt x="160" y="464"/>
                    </a:lnTo>
                    <a:lnTo>
                      <a:pt x="161" y="459"/>
                    </a:lnTo>
                    <a:lnTo>
                      <a:pt x="163" y="450"/>
                    </a:lnTo>
                    <a:lnTo>
                      <a:pt x="164" y="449"/>
                    </a:lnTo>
                    <a:lnTo>
                      <a:pt x="165" y="447"/>
                    </a:lnTo>
                    <a:lnTo>
                      <a:pt x="166" y="446"/>
                    </a:lnTo>
                    <a:lnTo>
                      <a:pt x="168" y="445"/>
                    </a:lnTo>
                    <a:lnTo>
                      <a:pt x="169" y="443"/>
                    </a:lnTo>
                    <a:lnTo>
                      <a:pt x="169" y="442"/>
                    </a:lnTo>
                    <a:lnTo>
                      <a:pt x="169" y="441"/>
                    </a:lnTo>
                    <a:lnTo>
                      <a:pt x="167" y="439"/>
                    </a:lnTo>
                    <a:lnTo>
                      <a:pt x="167" y="438"/>
                    </a:lnTo>
                    <a:lnTo>
                      <a:pt x="167" y="437"/>
                    </a:lnTo>
                    <a:lnTo>
                      <a:pt x="169" y="430"/>
                    </a:lnTo>
                    <a:lnTo>
                      <a:pt x="171" y="425"/>
                    </a:lnTo>
                    <a:lnTo>
                      <a:pt x="175" y="419"/>
                    </a:lnTo>
                    <a:lnTo>
                      <a:pt x="179" y="414"/>
                    </a:lnTo>
                    <a:lnTo>
                      <a:pt x="180" y="414"/>
                    </a:lnTo>
                    <a:lnTo>
                      <a:pt x="183" y="415"/>
                    </a:lnTo>
                    <a:lnTo>
                      <a:pt x="186" y="415"/>
                    </a:lnTo>
                    <a:lnTo>
                      <a:pt x="189" y="416"/>
                    </a:lnTo>
                    <a:lnTo>
                      <a:pt x="192" y="419"/>
                    </a:lnTo>
                    <a:lnTo>
                      <a:pt x="193" y="421"/>
                    </a:lnTo>
                    <a:lnTo>
                      <a:pt x="191" y="424"/>
                    </a:lnTo>
                    <a:lnTo>
                      <a:pt x="188" y="427"/>
                    </a:lnTo>
                    <a:lnTo>
                      <a:pt x="184" y="429"/>
                    </a:lnTo>
                    <a:lnTo>
                      <a:pt x="181" y="433"/>
                    </a:lnTo>
                    <a:lnTo>
                      <a:pt x="180" y="434"/>
                    </a:lnTo>
                    <a:lnTo>
                      <a:pt x="180" y="434"/>
                    </a:lnTo>
                    <a:lnTo>
                      <a:pt x="180" y="435"/>
                    </a:lnTo>
                    <a:lnTo>
                      <a:pt x="180" y="437"/>
                    </a:lnTo>
                    <a:lnTo>
                      <a:pt x="180" y="437"/>
                    </a:lnTo>
                    <a:lnTo>
                      <a:pt x="186" y="433"/>
                    </a:lnTo>
                    <a:lnTo>
                      <a:pt x="192" y="428"/>
                    </a:lnTo>
                    <a:lnTo>
                      <a:pt x="197" y="423"/>
                    </a:lnTo>
                    <a:lnTo>
                      <a:pt x="198" y="420"/>
                    </a:lnTo>
                    <a:lnTo>
                      <a:pt x="198" y="415"/>
                    </a:lnTo>
                    <a:lnTo>
                      <a:pt x="198" y="412"/>
                    </a:lnTo>
                    <a:lnTo>
                      <a:pt x="199" y="406"/>
                    </a:lnTo>
                    <a:lnTo>
                      <a:pt x="200" y="401"/>
                    </a:lnTo>
                    <a:lnTo>
                      <a:pt x="200" y="395"/>
                    </a:lnTo>
                    <a:lnTo>
                      <a:pt x="200" y="395"/>
                    </a:lnTo>
                    <a:lnTo>
                      <a:pt x="197" y="395"/>
                    </a:lnTo>
                    <a:lnTo>
                      <a:pt x="195" y="393"/>
                    </a:lnTo>
                    <a:lnTo>
                      <a:pt x="194" y="392"/>
                    </a:lnTo>
                    <a:lnTo>
                      <a:pt x="194" y="391"/>
                    </a:lnTo>
                    <a:lnTo>
                      <a:pt x="195" y="390"/>
                    </a:lnTo>
                    <a:lnTo>
                      <a:pt x="195" y="389"/>
                    </a:lnTo>
                    <a:lnTo>
                      <a:pt x="195" y="388"/>
                    </a:lnTo>
                    <a:lnTo>
                      <a:pt x="194" y="387"/>
                    </a:lnTo>
                    <a:lnTo>
                      <a:pt x="192" y="386"/>
                    </a:lnTo>
                    <a:lnTo>
                      <a:pt x="189" y="385"/>
                    </a:lnTo>
                    <a:lnTo>
                      <a:pt x="186" y="384"/>
                    </a:lnTo>
                    <a:lnTo>
                      <a:pt x="184" y="382"/>
                    </a:lnTo>
                    <a:lnTo>
                      <a:pt x="184" y="379"/>
                    </a:lnTo>
                    <a:lnTo>
                      <a:pt x="186" y="377"/>
                    </a:lnTo>
                    <a:lnTo>
                      <a:pt x="189" y="375"/>
                    </a:lnTo>
                    <a:lnTo>
                      <a:pt x="191" y="373"/>
                    </a:lnTo>
                    <a:lnTo>
                      <a:pt x="193" y="371"/>
                    </a:lnTo>
                    <a:lnTo>
                      <a:pt x="194" y="369"/>
                    </a:lnTo>
                    <a:lnTo>
                      <a:pt x="194" y="366"/>
                    </a:lnTo>
                    <a:lnTo>
                      <a:pt x="193" y="364"/>
                    </a:lnTo>
                    <a:lnTo>
                      <a:pt x="192" y="363"/>
                    </a:lnTo>
                    <a:lnTo>
                      <a:pt x="191" y="363"/>
                    </a:lnTo>
                    <a:lnTo>
                      <a:pt x="190" y="363"/>
                    </a:lnTo>
                    <a:lnTo>
                      <a:pt x="189" y="365"/>
                    </a:lnTo>
                    <a:lnTo>
                      <a:pt x="188" y="366"/>
                    </a:lnTo>
                    <a:lnTo>
                      <a:pt x="187" y="367"/>
                    </a:lnTo>
                    <a:lnTo>
                      <a:pt x="184" y="370"/>
                    </a:lnTo>
                    <a:lnTo>
                      <a:pt x="182" y="370"/>
                    </a:lnTo>
                    <a:lnTo>
                      <a:pt x="178" y="365"/>
                    </a:lnTo>
                    <a:lnTo>
                      <a:pt x="176" y="363"/>
                    </a:lnTo>
                    <a:lnTo>
                      <a:pt x="171" y="358"/>
                    </a:lnTo>
                    <a:lnTo>
                      <a:pt x="168" y="354"/>
                    </a:lnTo>
                    <a:lnTo>
                      <a:pt x="165" y="349"/>
                    </a:lnTo>
                    <a:lnTo>
                      <a:pt x="165" y="344"/>
                    </a:lnTo>
                    <a:lnTo>
                      <a:pt x="167" y="341"/>
                    </a:lnTo>
                    <a:lnTo>
                      <a:pt x="171" y="337"/>
                    </a:lnTo>
                    <a:lnTo>
                      <a:pt x="175" y="334"/>
                    </a:lnTo>
                    <a:lnTo>
                      <a:pt x="179" y="332"/>
                    </a:lnTo>
                    <a:lnTo>
                      <a:pt x="181" y="331"/>
                    </a:lnTo>
                    <a:lnTo>
                      <a:pt x="184" y="331"/>
                    </a:lnTo>
                    <a:lnTo>
                      <a:pt x="185" y="331"/>
                    </a:lnTo>
                    <a:lnTo>
                      <a:pt x="185" y="331"/>
                    </a:lnTo>
                    <a:lnTo>
                      <a:pt x="182" y="330"/>
                    </a:lnTo>
                    <a:lnTo>
                      <a:pt x="179" y="330"/>
                    </a:lnTo>
                    <a:lnTo>
                      <a:pt x="176" y="329"/>
                    </a:lnTo>
                    <a:lnTo>
                      <a:pt x="173" y="328"/>
                    </a:lnTo>
                    <a:lnTo>
                      <a:pt x="170" y="326"/>
                    </a:lnTo>
                    <a:lnTo>
                      <a:pt x="170" y="325"/>
                    </a:lnTo>
                    <a:lnTo>
                      <a:pt x="173" y="323"/>
                    </a:lnTo>
                    <a:lnTo>
                      <a:pt x="175" y="322"/>
                    </a:lnTo>
                    <a:lnTo>
                      <a:pt x="177" y="320"/>
                    </a:lnTo>
                    <a:lnTo>
                      <a:pt x="179" y="318"/>
                    </a:lnTo>
                    <a:lnTo>
                      <a:pt x="180" y="313"/>
                    </a:lnTo>
                    <a:lnTo>
                      <a:pt x="179" y="309"/>
                    </a:lnTo>
                    <a:lnTo>
                      <a:pt x="178" y="307"/>
                    </a:lnTo>
                    <a:lnTo>
                      <a:pt x="177" y="305"/>
                    </a:lnTo>
                    <a:lnTo>
                      <a:pt x="175" y="304"/>
                    </a:lnTo>
                    <a:lnTo>
                      <a:pt x="173" y="302"/>
                    </a:lnTo>
                    <a:lnTo>
                      <a:pt x="171" y="299"/>
                    </a:lnTo>
                    <a:lnTo>
                      <a:pt x="170" y="296"/>
                    </a:lnTo>
                    <a:lnTo>
                      <a:pt x="170" y="295"/>
                    </a:lnTo>
                    <a:lnTo>
                      <a:pt x="171" y="293"/>
                    </a:lnTo>
                    <a:lnTo>
                      <a:pt x="173" y="291"/>
                    </a:lnTo>
                    <a:lnTo>
                      <a:pt x="172" y="290"/>
                    </a:lnTo>
                    <a:lnTo>
                      <a:pt x="171" y="288"/>
                    </a:lnTo>
                    <a:lnTo>
                      <a:pt x="171" y="287"/>
                    </a:lnTo>
                    <a:lnTo>
                      <a:pt x="171" y="286"/>
                    </a:lnTo>
                    <a:lnTo>
                      <a:pt x="171" y="285"/>
                    </a:lnTo>
                    <a:lnTo>
                      <a:pt x="171" y="284"/>
                    </a:lnTo>
                    <a:lnTo>
                      <a:pt x="172" y="283"/>
                    </a:lnTo>
                    <a:lnTo>
                      <a:pt x="173" y="283"/>
                    </a:lnTo>
                    <a:lnTo>
                      <a:pt x="174" y="282"/>
                    </a:lnTo>
                    <a:lnTo>
                      <a:pt x="174" y="282"/>
                    </a:lnTo>
                    <a:lnTo>
                      <a:pt x="175" y="283"/>
                    </a:lnTo>
                    <a:lnTo>
                      <a:pt x="175" y="288"/>
                    </a:lnTo>
                    <a:lnTo>
                      <a:pt x="175" y="288"/>
                    </a:lnTo>
                    <a:lnTo>
                      <a:pt x="179" y="286"/>
                    </a:lnTo>
                    <a:lnTo>
                      <a:pt x="182" y="282"/>
                    </a:lnTo>
                    <a:lnTo>
                      <a:pt x="185" y="277"/>
                    </a:lnTo>
                    <a:lnTo>
                      <a:pt x="188" y="271"/>
                    </a:lnTo>
                    <a:lnTo>
                      <a:pt x="190" y="267"/>
                    </a:lnTo>
                    <a:lnTo>
                      <a:pt x="191" y="262"/>
                    </a:lnTo>
                    <a:lnTo>
                      <a:pt x="190" y="262"/>
                    </a:lnTo>
                    <a:lnTo>
                      <a:pt x="190" y="263"/>
                    </a:lnTo>
                    <a:lnTo>
                      <a:pt x="188" y="265"/>
                    </a:lnTo>
                    <a:lnTo>
                      <a:pt x="187" y="268"/>
                    </a:lnTo>
                    <a:lnTo>
                      <a:pt x="186" y="271"/>
                    </a:lnTo>
                    <a:lnTo>
                      <a:pt x="184" y="273"/>
                    </a:lnTo>
                    <a:lnTo>
                      <a:pt x="182" y="275"/>
                    </a:lnTo>
                    <a:lnTo>
                      <a:pt x="179" y="278"/>
                    </a:lnTo>
                    <a:lnTo>
                      <a:pt x="176" y="280"/>
                    </a:lnTo>
                    <a:lnTo>
                      <a:pt x="173" y="279"/>
                    </a:lnTo>
                    <a:lnTo>
                      <a:pt x="173" y="277"/>
                    </a:lnTo>
                    <a:lnTo>
                      <a:pt x="174" y="276"/>
                    </a:lnTo>
                    <a:lnTo>
                      <a:pt x="179" y="273"/>
                    </a:lnTo>
                    <a:lnTo>
                      <a:pt x="181" y="271"/>
                    </a:lnTo>
                    <a:lnTo>
                      <a:pt x="182" y="267"/>
                    </a:lnTo>
                    <a:lnTo>
                      <a:pt x="184" y="263"/>
                    </a:lnTo>
                    <a:lnTo>
                      <a:pt x="185" y="260"/>
                    </a:lnTo>
                    <a:lnTo>
                      <a:pt x="184" y="257"/>
                    </a:lnTo>
                    <a:lnTo>
                      <a:pt x="182" y="256"/>
                    </a:lnTo>
                    <a:lnTo>
                      <a:pt x="179" y="257"/>
                    </a:lnTo>
                    <a:lnTo>
                      <a:pt x="176" y="258"/>
                    </a:lnTo>
                    <a:lnTo>
                      <a:pt x="173" y="259"/>
                    </a:lnTo>
                    <a:lnTo>
                      <a:pt x="170" y="258"/>
                    </a:lnTo>
                    <a:lnTo>
                      <a:pt x="170" y="257"/>
                    </a:lnTo>
                    <a:lnTo>
                      <a:pt x="172" y="257"/>
                    </a:lnTo>
                    <a:lnTo>
                      <a:pt x="177" y="256"/>
                    </a:lnTo>
                    <a:lnTo>
                      <a:pt x="180" y="255"/>
                    </a:lnTo>
                    <a:lnTo>
                      <a:pt x="182" y="254"/>
                    </a:lnTo>
                    <a:lnTo>
                      <a:pt x="182" y="251"/>
                    </a:lnTo>
                    <a:lnTo>
                      <a:pt x="180" y="249"/>
                    </a:lnTo>
                    <a:lnTo>
                      <a:pt x="179" y="246"/>
                    </a:lnTo>
                    <a:lnTo>
                      <a:pt x="178" y="244"/>
                    </a:lnTo>
                    <a:lnTo>
                      <a:pt x="179" y="239"/>
                    </a:lnTo>
                    <a:lnTo>
                      <a:pt x="182" y="234"/>
                    </a:lnTo>
                    <a:lnTo>
                      <a:pt x="184" y="229"/>
                    </a:lnTo>
                    <a:lnTo>
                      <a:pt x="183" y="225"/>
                    </a:lnTo>
                    <a:lnTo>
                      <a:pt x="182" y="221"/>
                    </a:lnTo>
                    <a:lnTo>
                      <a:pt x="182" y="217"/>
                    </a:lnTo>
                    <a:lnTo>
                      <a:pt x="183" y="216"/>
                    </a:lnTo>
                    <a:lnTo>
                      <a:pt x="184" y="216"/>
                    </a:lnTo>
                    <a:lnTo>
                      <a:pt x="185" y="215"/>
                    </a:lnTo>
                    <a:lnTo>
                      <a:pt x="186" y="214"/>
                    </a:lnTo>
                    <a:lnTo>
                      <a:pt x="188" y="214"/>
                    </a:lnTo>
                    <a:lnTo>
                      <a:pt x="190" y="213"/>
                    </a:lnTo>
                    <a:lnTo>
                      <a:pt x="190" y="212"/>
                    </a:lnTo>
                    <a:lnTo>
                      <a:pt x="189" y="211"/>
                    </a:lnTo>
                    <a:lnTo>
                      <a:pt x="186" y="211"/>
                    </a:lnTo>
                    <a:lnTo>
                      <a:pt x="182" y="212"/>
                    </a:lnTo>
                    <a:lnTo>
                      <a:pt x="181" y="211"/>
                    </a:lnTo>
                    <a:lnTo>
                      <a:pt x="184" y="204"/>
                    </a:lnTo>
                    <a:lnTo>
                      <a:pt x="186" y="201"/>
                    </a:lnTo>
                    <a:lnTo>
                      <a:pt x="188" y="198"/>
                    </a:lnTo>
                    <a:lnTo>
                      <a:pt x="189" y="195"/>
                    </a:lnTo>
                    <a:lnTo>
                      <a:pt x="190" y="193"/>
                    </a:lnTo>
                    <a:lnTo>
                      <a:pt x="185" y="199"/>
                    </a:lnTo>
                    <a:lnTo>
                      <a:pt x="181" y="206"/>
                    </a:lnTo>
                    <a:lnTo>
                      <a:pt x="176" y="212"/>
                    </a:lnTo>
                    <a:lnTo>
                      <a:pt x="176" y="212"/>
                    </a:lnTo>
                    <a:lnTo>
                      <a:pt x="176" y="212"/>
                    </a:lnTo>
                    <a:lnTo>
                      <a:pt x="176" y="211"/>
                    </a:lnTo>
                    <a:lnTo>
                      <a:pt x="176" y="210"/>
                    </a:lnTo>
                    <a:lnTo>
                      <a:pt x="177" y="209"/>
                    </a:lnTo>
                    <a:lnTo>
                      <a:pt x="177" y="208"/>
                    </a:lnTo>
                    <a:lnTo>
                      <a:pt x="177" y="207"/>
                    </a:lnTo>
                    <a:lnTo>
                      <a:pt x="178" y="205"/>
                    </a:lnTo>
                    <a:lnTo>
                      <a:pt x="179" y="203"/>
                    </a:lnTo>
                    <a:lnTo>
                      <a:pt x="179" y="200"/>
                    </a:lnTo>
                    <a:lnTo>
                      <a:pt x="179" y="198"/>
                    </a:lnTo>
                    <a:lnTo>
                      <a:pt x="179" y="195"/>
                    </a:lnTo>
                    <a:lnTo>
                      <a:pt x="177" y="194"/>
                    </a:lnTo>
                    <a:lnTo>
                      <a:pt x="174" y="194"/>
                    </a:lnTo>
                    <a:lnTo>
                      <a:pt x="173" y="194"/>
                    </a:lnTo>
                    <a:lnTo>
                      <a:pt x="171" y="195"/>
                    </a:lnTo>
                    <a:lnTo>
                      <a:pt x="170" y="197"/>
                    </a:lnTo>
                    <a:lnTo>
                      <a:pt x="170" y="198"/>
                    </a:lnTo>
                    <a:lnTo>
                      <a:pt x="170" y="198"/>
                    </a:lnTo>
                    <a:lnTo>
                      <a:pt x="173" y="198"/>
                    </a:lnTo>
                    <a:lnTo>
                      <a:pt x="174" y="199"/>
                    </a:lnTo>
                    <a:lnTo>
                      <a:pt x="174" y="202"/>
                    </a:lnTo>
                    <a:lnTo>
                      <a:pt x="174" y="204"/>
                    </a:lnTo>
                    <a:lnTo>
                      <a:pt x="173" y="206"/>
                    </a:lnTo>
                    <a:lnTo>
                      <a:pt x="171" y="207"/>
                    </a:lnTo>
                    <a:lnTo>
                      <a:pt x="167" y="206"/>
                    </a:lnTo>
                    <a:lnTo>
                      <a:pt x="165" y="204"/>
                    </a:lnTo>
                    <a:lnTo>
                      <a:pt x="164" y="200"/>
                    </a:lnTo>
                    <a:lnTo>
                      <a:pt x="164" y="196"/>
                    </a:lnTo>
                    <a:lnTo>
                      <a:pt x="165" y="191"/>
                    </a:lnTo>
                    <a:lnTo>
                      <a:pt x="166" y="186"/>
                    </a:lnTo>
                    <a:lnTo>
                      <a:pt x="168" y="181"/>
                    </a:lnTo>
                    <a:lnTo>
                      <a:pt x="169" y="178"/>
                    </a:lnTo>
                    <a:lnTo>
                      <a:pt x="170" y="175"/>
                    </a:lnTo>
                    <a:lnTo>
                      <a:pt x="170" y="173"/>
                    </a:lnTo>
                    <a:lnTo>
                      <a:pt x="169" y="172"/>
                    </a:lnTo>
                    <a:lnTo>
                      <a:pt x="167" y="172"/>
                    </a:lnTo>
                    <a:lnTo>
                      <a:pt x="165" y="174"/>
                    </a:lnTo>
                    <a:lnTo>
                      <a:pt x="163" y="175"/>
                    </a:lnTo>
                    <a:lnTo>
                      <a:pt x="161" y="175"/>
                    </a:lnTo>
                    <a:lnTo>
                      <a:pt x="160" y="174"/>
                    </a:lnTo>
                    <a:lnTo>
                      <a:pt x="159" y="173"/>
                    </a:lnTo>
                    <a:lnTo>
                      <a:pt x="157" y="172"/>
                    </a:lnTo>
                    <a:lnTo>
                      <a:pt x="157" y="171"/>
                    </a:lnTo>
                    <a:lnTo>
                      <a:pt x="156" y="169"/>
                    </a:lnTo>
                    <a:lnTo>
                      <a:pt x="157" y="168"/>
                    </a:lnTo>
                    <a:lnTo>
                      <a:pt x="160" y="167"/>
                    </a:lnTo>
                    <a:lnTo>
                      <a:pt x="160" y="167"/>
                    </a:lnTo>
                    <a:lnTo>
                      <a:pt x="161" y="166"/>
                    </a:lnTo>
                    <a:lnTo>
                      <a:pt x="160" y="166"/>
                    </a:lnTo>
                    <a:lnTo>
                      <a:pt x="156" y="163"/>
                    </a:lnTo>
                    <a:lnTo>
                      <a:pt x="152" y="162"/>
                    </a:lnTo>
                    <a:lnTo>
                      <a:pt x="148" y="161"/>
                    </a:lnTo>
                    <a:lnTo>
                      <a:pt x="143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3" y="153"/>
                    </a:lnTo>
                    <a:lnTo>
                      <a:pt x="145" y="152"/>
                    </a:lnTo>
                    <a:lnTo>
                      <a:pt x="147" y="151"/>
                    </a:lnTo>
                    <a:lnTo>
                      <a:pt x="148" y="150"/>
                    </a:lnTo>
                    <a:lnTo>
                      <a:pt x="149" y="150"/>
                    </a:lnTo>
                    <a:lnTo>
                      <a:pt x="150" y="150"/>
                    </a:lnTo>
                    <a:lnTo>
                      <a:pt x="151" y="149"/>
                    </a:lnTo>
                    <a:lnTo>
                      <a:pt x="151" y="148"/>
                    </a:lnTo>
                    <a:lnTo>
                      <a:pt x="147" y="144"/>
                    </a:lnTo>
                    <a:lnTo>
                      <a:pt x="142" y="140"/>
                    </a:lnTo>
                    <a:lnTo>
                      <a:pt x="137" y="137"/>
                    </a:lnTo>
                    <a:lnTo>
                      <a:pt x="132" y="135"/>
                    </a:lnTo>
                    <a:lnTo>
                      <a:pt x="132" y="135"/>
                    </a:lnTo>
                    <a:lnTo>
                      <a:pt x="132" y="135"/>
                    </a:lnTo>
                    <a:lnTo>
                      <a:pt x="132" y="136"/>
                    </a:lnTo>
                    <a:lnTo>
                      <a:pt x="132" y="136"/>
                    </a:lnTo>
                    <a:lnTo>
                      <a:pt x="133" y="137"/>
                    </a:lnTo>
                    <a:lnTo>
                      <a:pt x="133" y="138"/>
                    </a:lnTo>
                    <a:lnTo>
                      <a:pt x="132" y="138"/>
                    </a:lnTo>
                    <a:lnTo>
                      <a:pt x="131" y="139"/>
                    </a:lnTo>
                    <a:lnTo>
                      <a:pt x="122" y="139"/>
                    </a:lnTo>
                    <a:lnTo>
                      <a:pt x="116" y="139"/>
                    </a:lnTo>
                    <a:lnTo>
                      <a:pt x="110" y="139"/>
                    </a:lnTo>
                    <a:lnTo>
                      <a:pt x="105" y="137"/>
                    </a:lnTo>
                    <a:lnTo>
                      <a:pt x="104" y="136"/>
                    </a:lnTo>
                    <a:lnTo>
                      <a:pt x="106" y="135"/>
                    </a:lnTo>
                    <a:lnTo>
                      <a:pt x="110" y="134"/>
                    </a:lnTo>
                    <a:lnTo>
                      <a:pt x="113" y="133"/>
                    </a:lnTo>
                    <a:lnTo>
                      <a:pt x="116" y="131"/>
                    </a:lnTo>
                    <a:lnTo>
                      <a:pt x="118" y="130"/>
                    </a:lnTo>
                    <a:lnTo>
                      <a:pt x="118" y="129"/>
                    </a:lnTo>
                    <a:lnTo>
                      <a:pt x="111" y="130"/>
                    </a:lnTo>
                    <a:lnTo>
                      <a:pt x="105" y="131"/>
                    </a:lnTo>
                    <a:lnTo>
                      <a:pt x="98" y="134"/>
                    </a:lnTo>
                    <a:lnTo>
                      <a:pt x="93" y="138"/>
                    </a:lnTo>
                    <a:lnTo>
                      <a:pt x="89" y="140"/>
                    </a:lnTo>
                    <a:lnTo>
                      <a:pt x="86" y="143"/>
                    </a:lnTo>
                    <a:lnTo>
                      <a:pt x="84" y="145"/>
                    </a:lnTo>
                    <a:lnTo>
                      <a:pt x="81" y="146"/>
                    </a:lnTo>
                    <a:lnTo>
                      <a:pt x="78" y="148"/>
                    </a:lnTo>
                    <a:lnTo>
                      <a:pt x="72" y="149"/>
                    </a:lnTo>
                    <a:lnTo>
                      <a:pt x="72" y="149"/>
                    </a:lnTo>
                    <a:lnTo>
                      <a:pt x="72" y="148"/>
                    </a:lnTo>
                    <a:lnTo>
                      <a:pt x="73" y="148"/>
                    </a:lnTo>
                    <a:lnTo>
                      <a:pt x="73" y="147"/>
                    </a:lnTo>
                    <a:lnTo>
                      <a:pt x="61" y="151"/>
                    </a:lnTo>
                    <a:lnTo>
                      <a:pt x="49" y="155"/>
                    </a:lnTo>
                    <a:lnTo>
                      <a:pt x="47" y="154"/>
                    </a:lnTo>
                    <a:lnTo>
                      <a:pt x="47" y="153"/>
                    </a:lnTo>
                    <a:lnTo>
                      <a:pt x="46" y="153"/>
                    </a:lnTo>
                    <a:lnTo>
                      <a:pt x="45" y="153"/>
                    </a:lnTo>
                    <a:lnTo>
                      <a:pt x="40" y="155"/>
                    </a:lnTo>
                    <a:lnTo>
                      <a:pt x="35" y="158"/>
                    </a:lnTo>
                    <a:lnTo>
                      <a:pt x="30" y="160"/>
                    </a:lnTo>
                    <a:lnTo>
                      <a:pt x="31" y="159"/>
                    </a:lnTo>
                    <a:lnTo>
                      <a:pt x="32" y="158"/>
                    </a:lnTo>
                    <a:lnTo>
                      <a:pt x="33" y="158"/>
                    </a:lnTo>
                    <a:lnTo>
                      <a:pt x="33" y="157"/>
                    </a:lnTo>
                    <a:lnTo>
                      <a:pt x="22" y="156"/>
                    </a:lnTo>
                    <a:lnTo>
                      <a:pt x="11" y="156"/>
                    </a:lnTo>
                    <a:lnTo>
                      <a:pt x="1" y="154"/>
                    </a:lnTo>
                    <a:lnTo>
                      <a:pt x="0" y="154"/>
                    </a:lnTo>
                    <a:lnTo>
                      <a:pt x="0" y="153"/>
                    </a:lnTo>
                    <a:lnTo>
                      <a:pt x="1" y="153"/>
                    </a:lnTo>
                    <a:lnTo>
                      <a:pt x="2" y="152"/>
                    </a:lnTo>
                    <a:lnTo>
                      <a:pt x="5" y="150"/>
                    </a:lnTo>
                    <a:lnTo>
                      <a:pt x="5" y="150"/>
                    </a:lnTo>
                    <a:lnTo>
                      <a:pt x="11" y="152"/>
                    </a:lnTo>
                    <a:lnTo>
                      <a:pt x="16" y="154"/>
                    </a:lnTo>
                    <a:lnTo>
                      <a:pt x="22" y="155"/>
                    </a:lnTo>
                    <a:lnTo>
                      <a:pt x="24" y="154"/>
                    </a:lnTo>
                    <a:lnTo>
                      <a:pt x="25" y="153"/>
                    </a:lnTo>
                    <a:lnTo>
                      <a:pt x="25" y="152"/>
                    </a:lnTo>
                    <a:lnTo>
                      <a:pt x="26" y="150"/>
                    </a:lnTo>
                    <a:lnTo>
                      <a:pt x="27" y="149"/>
                    </a:lnTo>
                    <a:lnTo>
                      <a:pt x="28" y="149"/>
                    </a:lnTo>
                    <a:lnTo>
                      <a:pt x="31" y="148"/>
                    </a:lnTo>
                    <a:lnTo>
                      <a:pt x="35" y="148"/>
                    </a:lnTo>
                    <a:lnTo>
                      <a:pt x="41" y="147"/>
                    </a:lnTo>
                    <a:lnTo>
                      <a:pt x="47" y="146"/>
                    </a:lnTo>
                    <a:lnTo>
                      <a:pt x="52" y="146"/>
                    </a:lnTo>
                    <a:lnTo>
                      <a:pt x="54" y="145"/>
                    </a:lnTo>
                    <a:lnTo>
                      <a:pt x="55" y="144"/>
                    </a:lnTo>
                    <a:lnTo>
                      <a:pt x="56" y="143"/>
                    </a:lnTo>
                    <a:lnTo>
                      <a:pt x="60" y="138"/>
                    </a:lnTo>
                    <a:lnTo>
                      <a:pt x="61" y="137"/>
                    </a:lnTo>
                    <a:lnTo>
                      <a:pt x="62" y="137"/>
                    </a:lnTo>
                    <a:lnTo>
                      <a:pt x="63" y="138"/>
                    </a:lnTo>
                    <a:lnTo>
                      <a:pt x="65" y="137"/>
                    </a:lnTo>
                    <a:lnTo>
                      <a:pt x="65" y="135"/>
                    </a:lnTo>
                    <a:lnTo>
                      <a:pt x="65" y="134"/>
                    </a:lnTo>
                    <a:lnTo>
                      <a:pt x="66" y="134"/>
                    </a:lnTo>
                    <a:lnTo>
                      <a:pt x="68" y="133"/>
                    </a:lnTo>
                    <a:lnTo>
                      <a:pt x="72" y="132"/>
                    </a:lnTo>
                    <a:lnTo>
                      <a:pt x="75" y="131"/>
                    </a:lnTo>
                    <a:lnTo>
                      <a:pt x="78" y="130"/>
                    </a:lnTo>
                    <a:lnTo>
                      <a:pt x="79" y="128"/>
                    </a:lnTo>
                    <a:lnTo>
                      <a:pt x="78" y="125"/>
                    </a:lnTo>
                    <a:lnTo>
                      <a:pt x="75" y="123"/>
                    </a:lnTo>
                    <a:lnTo>
                      <a:pt x="72" y="122"/>
                    </a:lnTo>
                    <a:lnTo>
                      <a:pt x="68" y="120"/>
                    </a:lnTo>
                    <a:lnTo>
                      <a:pt x="65" y="119"/>
                    </a:lnTo>
                    <a:lnTo>
                      <a:pt x="63" y="118"/>
                    </a:lnTo>
                    <a:lnTo>
                      <a:pt x="60" y="117"/>
                    </a:lnTo>
                    <a:lnTo>
                      <a:pt x="58" y="116"/>
                    </a:lnTo>
                    <a:lnTo>
                      <a:pt x="57" y="114"/>
                    </a:lnTo>
                    <a:lnTo>
                      <a:pt x="57" y="113"/>
                    </a:lnTo>
                    <a:lnTo>
                      <a:pt x="58" y="112"/>
                    </a:lnTo>
                    <a:lnTo>
                      <a:pt x="59" y="112"/>
                    </a:lnTo>
                    <a:lnTo>
                      <a:pt x="60" y="112"/>
                    </a:lnTo>
                    <a:lnTo>
                      <a:pt x="61" y="112"/>
                    </a:lnTo>
                    <a:lnTo>
                      <a:pt x="63" y="111"/>
                    </a:lnTo>
                    <a:lnTo>
                      <a:pt x="64" y="111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71" y="102"/>
                    </a:lnTo>
                    <a:lnTo>
                      <a:pt x="79" y="96"/>
                    </a:lnTo>
                    <a:lnTo>
                      <a:pt x="76" y="97"/>
                    </a:lnTo>
                    <a:lnTo>
                      <a:pt x="73" y="97"/>
                    </a:lnTo>
                    <a:lnTo>
                      <a:pt x="70" y="96"/>
                    </a:lnTo>
                    <a:lnTo>
                      <a:pt x="69" y="93"/>
                    </a:lnTo>
                    <a:lnTo>
                      <a:pt x="70" y="91"/>
                    </a:lnTo>
                    <a:lnTo>
                      <a:pt x="72" y="88"/>
                    </a:lnTo>
                    <a:lnTo>
                      <a:pt x="75" y="84"/>
                    </a:lnTo>
                    <a:lnTo>
                      <a:pt x="78" y="82"/>
                    </a:lnTo>
                    <a:lnTo>
                      <a:pt x="80" y="82"/>
                    </a:lnTo>
                    <a:lnTo>
                      <a:pt x="82" y="83"/>
                    </a:lnTo>
                    <a:lnTo>
                      <a:pt x="84" y="84"/>
                    </a:lnTo>
                    <a:lnTo>
                      <a:pt x="87" y="84"/>
                    </a:lnTo>
                    <a:lnTo>
                      <a:pt x="90" y="82"/>
                    </a:lnTo>
                    <a:lnTo>
                      <a:pt x="91" y="78"/>
                    </a:lnTo>
                    <a:lnTo>
                      <a:pt x="92" y="74"/>
                    </a:lnTo>
                    <a:lnTo>
                      <a:pt x="92" y="73"/>
                    </a:lnTo>
                    <a:lnTo>
                      <a:pt x="92" y="71"/>
                    </a:lnTo>
                    <a:lnTo>
                      <a:pt x="92" y="69"/>
                    </a:lnTo>
                    <a:lnTo>
                      <a:pt x="92" y="69"/>
                    </a:lnTo>
                    <a:lnTo>
                      <a:pt x="97" y="66"/>
                    </a:lnTo>
                    <a:lnTo>
                      <a:pt x="103" y="64"/>
                    </a:lnTo>
                    <a:lnTo>
                      <a:pt x="108" y="63"/>
                    </a:lnTo>
                    <a:lnTo>
                      <a:pt x="112" y="61"/>
                    </a:lnTo>
                    <a:lnTo>
                      <a:pt x="116" y="59"/>
                    </a:lnTo>
                    <a:lnTo>
                      <a:pt x="120" y="58"/>
                    </a:lnTo>
                    <a:lnTo>
                      <a:pt x="124" y="59"/>
                    </a:lnTo>
                    <a:lnTo>
                      <a:pt x="127" y="61"/>
                    </a:lnTo>
                    <a:lnTo>
                      <a:pt x="128" y="63"/>
                    </a:lnTo>
                    <a:lnTo>
                      <a:pt x="130" y="64"/>
                    </a:lnTo>
                    <a:lnTo>
                      <a:pt x="132" y="65"/>
                    </a:lnTo>
                    <a:lnTo>
                      <a:pt x="134" y="65"/>
                    </a:lnTo>
                    <a:lnTo>
                      <a:pt x="137" y="63"/>
                    </a:lnTo>
                    <a:lnTo>
                      <a:pt x="139" y="61"/>
                    </a:lnTo>
                    <a:lnTo>
                      <a:pt x="142" y="56"/>
                    </a:lnTo>
                    <a:lnTo>
                      <a:pt x="143" y="55"/>
                    </a:lnTo>
                    <a:lnTo>
                      <a:pt x="146" y="54"/>
                    </a:lnTo>
                    <a:lnTo>
                      <a:pt x="149" y="53"/>
                    </a:lnTo>
                    <a:lnTo>
                      <a:pt x="151" y="53"/>
                    </a:lnTo>
                    <a:lnTo>
                      <a:pt x="153" y="52"/>
                    </a:lnTo>
                    <a:lnTo>
                      <a:pt x="153" y="51"/>
                    </a:lnTo>
                    <a:lnTo>
                      <a:pt x="151" y="50"/>
                    </a:lnTo>
                    <a:lnTo>
                      <a:pt x="148" y="51"/>
                    </a:lnTo>
                    <a:lnTo>
                      <a:pt x="145" y="52"/>
                    </a:lnTo>
                    <a:lnTo>
                      <a:pt x="142" y="52"/>
                    </a:lnTo>
                    <a:lnTo>
                      <a:pt x="140" y="52"/>
                    </a:lnTo>
                    <a:lnTo>
                      <a:pt x="137" y="49"/>
                    </a:lnTo>
                    <a:lnTo>
                      <a:pt x="137" y="44"/>
                    </a:lnTo>
                    <a:lnTo>
                      <a:pt x="138" y="40"/>
                    </a:lnTo>
                    <a:lnTo>
                      <a:pt x="141" y="36"/>
                    </a:lnTo>
                    <a:lnTo>
                      <a:pt x="144" y="32"/>
                    </a:lnTo>
                    <a:lnTo>
                      <a:pt x="147" y="28"/>
                    </a:lnTo>
                    <a:lnTo>
                      <a:pt x="150" y="26"/>
                    </a:lnTo>
                    <a:lnTo>
                      <a:pt x="152" y="24"/>
                    </a:lnTo>
                    <a:lnTo>
                      <a:pt x="158" y="22"/>
                    </a:lnTo>
                    <a:lnTo>
                      <a:pt x="162" y="20"/>
                    </a:lnTo>
                    <a:lnTo>
                      <a:pt x="165" y="20"/>
                    </a:lnTo>
                    <a:lnTo>
                      <a:pt x="166" y="21"/>
                    </a:lnTo>
                    <a:lnTo>
                      <a:pt x="166" y="22"/>
                    </a:lnTo>
                    <a:lnTo>
                      <a:pt x="166" y="24"/>
                    </a:lnTo>
                    <a:lnTo>
                      <a:pt x="165" y="26"/>
                    </a:lnTo>
                    <a:lnTo>
                      <a:pt x="163" y="32"/>
                    </a:lnTo>
                    <a:lnTo>
                      <a:pt x="163" y="36"/>
                    </a:lnTo>
                    <a:lnTo>
                      <a:pt x="165" y="38"/>
                    </a:lnTo>
                    <a:lnTo>
                      <a:pt x="167" y="39"/>
                    </a:lnTo>
                    <a:lnTo>
                      <a:pt x="170" y="38"/>
                    </a:lnTo>
                    <a:lnTo>
                      <a:pt x="173" y="35"/>
                    </a:lnTo>
                    <a:lnTo>
                      <a:pt x="175" y="32"/>
                    </a:lnTo>
                    <a:lnTo>
                      <a:pt x="178" y="29"/>
                    </a:lnTo>
                    <a:lnTo>
                      <a:pt x="181" y="28"/>
                    </a:lnTo>
                    <a:lnTo>
                      <a:pt x="182" y="28"/>
                    </a:lnTo>
                    <a:lnTo>
                      <a:pt x="182" y="27"/>
                    </a:lnTo>
                    <a:lnTo>
                      <a:pt x="182" y="27"/>
                    </a:lnTo>
                    <a:lnTo>
                      <a:pt x="184" y="27"/>
                    </a:lnTo>
                    <a:lnTo>
                      <a:pt x="184" y="26"/>
                    </a:lnTo>
                    <a:lnTo>
                      <a:pt x="185" y="26"/>
                    </a:lnTo>
                    <a:lnTo>
                      <a:pt x="188" y="22"/>
                    </a:lnTo>
                    <a:lnTo>
                      <a:pt x="189" y="19"/>
                    </a:lnTo>
                    <a:lnTo>
                      <a:pt x="191" y="12"/>
                    </a:lnTo>
                    <a:lnTo>
                      <a:pt x="193" y="9"/>
                    </a:lnTo>
                    <a:lnTo>
                      <a:pt x="196" y="5"/>
                    </a:lnTo>
                    <a:lnTo>
                      <a:pt x="200" y="2"/>
                    </a:lnTo>
                    <a:lnTo>
                      <a:pt x="203" y="1"/>
                    </a:lnTo>
                    <a:lnTo>
                      <a:pt x="205" y="1"/>
                    </a:lnTo>
                    <a:lnTo>
                      <a:pt x="206" y="2"/>
                    </a:lnTo>
                    <a:lnTo>
                      <a:pt x="210" y="5"/>
                    </a:lnTo>
                    <a:lnTo>
                      <a:pt x="213" y="6"/>
                    </a:lnTo>
                    <a:lnTo>
                      <a:pt x="217" y="6"/>
                    </a:lnTo>
                    <a:lnTo>
                      <a:pt x="222" y="5"/>
                    </a:lnTo>
                    <a:lnTo>
                      <a:pt x="22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63"/>
              <p:cNvSpPr>
                <a:spLocks/>
              </p:cNvSpPr>
              <p:nvPr/>
            </p:nvSpPr>
            <p:spPr bwMode="auto">
              <a:xfrm>
                <a:off x="6363067" y="5280567"/>
                <a:ext cx="2663" cy="26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64"/>
              <p:cNvSpPr>
                <a:spLocks/>
              </p:cNvSpPr>
              <p:nvPr/>
            </p:nvSpPr>
            <p:spPr bwMode="auto">
              <a:xfrm>
                <a:off x="5958418" y="3470296"/>
                <a:ext cx="159730" cy="220960"/>
              </a:xfrm>
              <a:custGeom>
                <a:avLst/>
                <a:gdLst/>
                <a:ahLst/>
                <a:cxnLst>
                  <a:cxn ang="0">
                    <a:pos x="52" y="5"/>
                  </a:cxn>
                  <a:cxn ang="0">
                    <a:pos x="60" y="14"/>
                  </a:cxn>
                  <a:cxn ang="0">
                    <a:pos x="59" y="19"/>
                  </a:cxn>
                  <a:cxn ang="0">
                    <a:pos x="53" y="25"/>
                  </a:cxn>
                  <a:cxn ang="0">
                    <a:pos x="48" y="28"/>
                  </a:cxn>
                  <a:cxn ang="0">
                    <a:pos x="49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1" y="34"/>
                  </a:cxn>
                  <a:cxn ang="0">
                    <a:pos x="46" y="36"/>
                  </a:cxn>
                  <a:cxn ang="0">
                    <a:pos x="40" y="44"/>
                  </a:cxn>
                  <a:cxn ang="0">
                    <a:pos x="35" y="50"/>
                  </a:cxn>
                  <a:cxn ang="0">
                    <a:pos x="28" y="52"/>
                  </a:cxn>
                  <a:cxn ang="0">
                    <a:pos x="28" y="54"/>
                  </a:cxn>
                  <a:cxn ang="0">
                    <a:pos x="30" y="55"/>
                  </a:cxn>
                  <a:cxn ang="0">
                    <a:pos x="30" y="56"/>
                  </a:cxn>
                  <a:cxn ang="0">
                    <a:pos x="28" y="57"/>
                  </a:cxn>
                  <a:cxn ang="0">
                    <a:pos x="26" y="54"/>
                  </a:cxn>
                  <a:cxn ang="0">
                    <a:pos x="24" y="52"/>
                  </a:cxn>
                  <a:cxn ang="0">
                    <a:pos x="21" y="57"/>
                  </a:cxn>
                  <a:cxn ang="0">
                    <a:pos x="19" y="73"/>
                  </a:cxn>
                  <a:cxn ang="0">
                    <a:pos x="15" y="82"/>
                  </a:cxn>
                  <a:cxn ang="0">
                    <a:pos x="10" y="82"/>
                  </a:cxn>
                  <a:cxn ang="0">
                    <a:pos x="2" y="74"/>
                  </a:cxn>
                  <a:cxn ang="0">
                    <a:pos x="0" y="67"/>
                  </a:cxn>
                  <a:cxn ang="0">
                    <a:pos x="4" y="60"/>
                  </a:cxn>
                  <a:cxn ang="0">
                    <a:pos x="11" y="48"/>
                  </a:cxn>
                  <a:cxn ang="0">
                    <a:pos x="16" y="42"/>
                  </a:cxn>
                  <a:cxn ang="0">
                    <a:pos x="25" y="41"/>
                  </a:cxn>
                  <a:cxn ang="0">
                    <a:pos x="26" y="39"/>
                  </a:cxn>
                  <a:cxn ang="0">
                    <a:pos x="16" y="31"/>
                  </a:cxn>
                  <a:cxn ang="0">
                    <a:pos x="18" y="31"/>
                  </a:cxn>
                  <a:cxn ang="0">
                    <a:pos x="26" y="33"/>
                  </a:cxn>
                  <a:cxn ang="0">
                    <a:pos x="32" y="34"/>
                  </a:cxn>
                  <a:cxn ang="0">
                    <a:pos x="33" y="33"/>
                  </a:cxn>
                  <a:cxn ang="0">
                    <a:pos x="30" y="31"/>
                  </a:cxn>
                  <a:cxn ang="0">
                    <a:pos x="29" y="28"/>
                  </a:cxn>
                  <a:cxn ang="0">
                    <a:pos x="33" y="25"/>
                  </a:cxn>
                  <a:cxn ang="0">
                    <a:pos x="42" y="24"/>
                  </a:cxn>
                  <a:cxn ang="0">
                    <a:pos x="44" y="23"/>
                  </a:cxn>
                  <a:cxn ang="0">
                    <a:pos x="41" y="20"/>
                  </a:cxn>
                  <a:cxn ang="0">
                    <a:pos x="42" y="15"/>
                  </a:cxn>
                  <a:cxn ang="0">
                    <a:pos x="47" y="0"/>
                  </a:cxn>
                </a:cxnLst>
                <a:rect l="0" t="0" r="r" b="b"/>
                <a:pathLst>
                  <a:path w="60" h="83">
                    <a:moveTo>
                      <a:pt x="47" y="0"/>
                    </a:moveTo>
                    <a:lnTo>
                      <a:pt x="52" y="5"/>
                    </a:lnTo>
                    <a:lnTo>
                      <a:pt x="57" y="9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59" y="19"/>
                    </a:lnTo>
                    <a:lnTo>
                      <a:pt x="56" y="22"/>
                    </a:lnTo>
                    <a:lnTo>
                      <a:pt x="53" y="25"/>
                    </a:lnTo>
                    <a:lnTo>
                      <a:pt x="50" y="27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9" y="28"/>
                    </a:lnTo>
                    <a:lnTo>
                      <a:pt x="51" y="29"/>
                    </a:lnTo>
                    <a:lnTo>
                      <a:pt x="53" y="30"/>
                    </a:lnTo>
                    <a:lnTo>
                      <a:pt x="54" y="30"/>
                    </a:lnTo>
                    <a:lnTo>
                      <a:pt x="54" y="31"/>
                    </a:lnTo>
                    <a:lnTo>
                      <a:pt x="53" y="32"/>
                    </a:lnTo>
                    <a:lnTo>
                      <a:pt x="51" y="34"/>
                    </a:lnTo>
                    <a:lnTo>
                      <a:pt x="48" y="35"/>
                    </a:lnTo>
                    <a:lnTo>
                      <a:pt x="46" y="36"/>
                    </a:lnTo>
                    <a:lnTo>
                      <a:pt x="43" y="40"/>
                    </a:lnTo>
                    <a:lnTo>
                      <a:pt x="40" y="44"/>
                    </a:lnTo>
                    <a:lnTo>
                      <a:pt x="37" y="49"/>
                    </a:lnTo>
                    <a:lnTo>
                      <a:pt x="35" y="50"/>
                    </a:lnTo>
                    <a:lnTo>
                      <a:pt x="30" y="51"/>
                    </a:lnTo>
                    <a:lnTo>
                      <a:pt x="28" y="52"/>
                    </a:lnTo>
                    <a:lnTo>
                      <a:pt x="28" y="53"/>
                    </a:lnTo>
                    <a:lnTo>
                      <a:pt x="28" y="54"/>
                    </a:lnTo>
                    <a:lnTo>
                      <a:pt x="29" y="54"/>
                    </a:lnTo>
                    <a:lnTo>
                      <a:pt x="30" y="55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0" y="57"/>
                    </a:lnTo>
                    <a:lnTo>
                      <a:pt x="28" y="57"/>
                    </a:lnTo>
                    <a:lnTo>
                      <a:pt x="27" y="56"/>
                    </a:lnTo>
                    <a:lnTo>
                      <a:pt x="26" y="54"/>
                    </a:lnTo>
                    <a:lnTo>
                      <a:pt x="25" y="53"/>
                    </a:lnTo>
                    <a:lnTo>
                      <a:pt x="24" y="52"/>
                    </a:lnTo>
                    <a:lnTo>
                      <a:pt x="23" y="53"/>
                    </a:lnTo>
                    <a:lnTo>
                      <a:pt x="21" y="57"/>
                    </a:lnTo>
                    <a:lnTo>
                      <a:pt x="19" y="67"/>
                    </a:lnTo>
                    <a:lnTo>
                      <a:pt x="19" y="73"/>
                    </a:lnTo>
                    <a:lnTo>
                      <a:pt x="18" y="78"/>
                    </a:lnTo>
                    <a:lnTo>
                      <a:pt x="15" y="82"/>
                    </a:lnTo>
                    <a:lnTo>
                      <a:pt x="13" y="83"/>
                    </a:lnTo>
                    <a:lnTo>
                      <a:pt x="10" y="82"/>
                    </a:lnTo>
                    <a:lnTo>
                      <a:pt x="7" y="80"/>
                    </a:lnTo>
                    <a:lnTo>
                      <a:pt x="2" y="74"/>
                    </a:lnTo>
                    <a:lnTo>
                      <a:pt x="1" y="70"/>
                    </a:lnTo>
                    <a:lnTo>
                      <a:pt x="0" y="67"/>
                    </a:lnTo>
                    <a:lnTo>
                      <a:pt x="2" y="63"/>
                    </a:lnTo>
                    <a:lnTo>
                      <a:pt x="4" y="60"/>
                    </a:lnTo>
                    <a:lnTo>
                      <a:pt x="6" y="57"/>
                    </a:lnTo>
                    <a:lnTo>
                      <a:pt x="11" y="48"/>
                    </a:lnTo>
                    <a:lnTo>
                      <a:pt x="14" y="43"/>
                    </a:lnTo>
                    <a:lnTo>
                      <a:pt x="16" y="42"/>
                    </a:lnTo>
                    <a:lnTo>
                      <a:pt x="22" y="41"/>
                    </a:lnTo>
                    <a:lnTo>
                      <a:pt x="25" y="41"/>
                    </a:lnTo>
                    <a:lnTo>
                      <a:pt x="26" y="40"/>
                    </a:lnTo>
                    <a:lnTo>
                      <a:pt x="26" y="39"/>
                    </a:lnTo>
                    <a:lnTo>
                      <a:pt x="22" y="34"/>
                    </a:lnTo>
                    <a:lnTo>
                      <a:pt x="16" y="31"/>
                    </a:lnTo>
                    <a:lnTo>
                      <a:pt x="17" y="31"/>
                    </a:lnTo>
                    <a:lnTo>
                      <a:pt x="18" y="31"/>
                    </a:lnTo>
                    <a:lnTo>
                      <a:pt x="18" y="31"/>
                    </a:lnTo>
                    <a:lnTo>
                      <a:pt x="26" y="33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3" y="34"/>
                    </a:lnTo>
                    <a:lnTo>
                      <a:pt x="33" y="33"/>
                    </a:lnTo>
                    <a:lnTo>
                      <a:pt x="32" y="32"/>
                    </a:lnTo>
                    <a:lnTo>
                      <a:pt x="30" y="31"/>
                    </a:lnTo>
                    <a:lnTo>
                      <a:pt x="29" y="29"/>
                    </a:lnTo>
                    <a:lnTo>
                      <a:pt x="29" y="28"/>
                    </a:lnTo>
                    <a:lnTo>
                      <a:pt x="30" y="27"/>
                    </a:lnTo>
                    <a:lnTo>
                      <a:pt x="33" y="25"/>
                    </a:lnTo>
                    <a:lnTo>
                      <a:pt x="38" y="24"/>
                    </a:lnTo>
                    <a:lnTo>
                      <a:pt x="42" y="24"/>
                    </a:lnTo>
                    <a:lnTo>
                      <a:pt x="45" y="26"/>
                    </a:lnTo>
                    <a:lnTo>
                      <a:pt x="44" y="23"/>
                    </a:lnTo>
                    <a:lnTo>
                      <a:pt x="42" y="21"/>
                    </a:lnTo>
                    <a:lnTo>
                      <a:pt x="41" y="20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4" y="1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65"/>
              <p:cNvSpPr>
                <a:spLocks/>
              </p:cNvSpPr>
              <p:nvPr/>
            </p:nvSpPr>
            <p:spPr bwMode="auto">
              <a:xfrm>
                <a:off x="3943159" y="3366472"/>
                <a:ext cx="10649" cy="13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3" y="3"/>
                  </a:cxn>
                  <a:cxn ang="0">
                    <a:pos x="4" y="5"/>
                  </a:cxn>
                  <a:cxn ang="0">
                    <a:pos x="3" y="5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2" y="2"/>
                    </a:lnTo>
                    <a:lnTo>
                      <a:pt x="3" y="3"/>
                    </a:lnTo>
                    <a:lnTo>
                      <a:pt x="4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66"/>
              <p:cNvSpPr>
                <a:spLocks/>
              </p:cNvSpPr>
              <p:nvPr/>
            </p:nvSpPr>
            <p:spPr bwMode="auto">
              <a:xfrm>
                <a:off x="5985039" y="3547499"/>
                <a:ext cx="15973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"/>
                  </a:cxn>
                  <a:cxn ang="0">
                    <a:pos x="6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lnTo>
                      <a:pt x="3" y="1"/>
                    </a:lnTo>
                    <a:lnTo>
                      <a:pt x="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67"/>
              <p:cNvSpPr>
                <a:spLocks noEditPoints="1"/>
              </p:cNvSpPr>
              <p:nvPr/>
            </p:nvSpPr>
            <p:spPr bwMode="auto">
              <a:xfrm>
                <a:off x="5473903" y="5429648"/>
                <a:ext cx="2663" cy="1597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1" y="4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6">
                    <a:moveTo>
                      <a:pt x="1" y="2"/>
                    </a:moveTo>
                    <a:lnTo>
                      <a:pt x="1" y="4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1" y="2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68"/>
              <p:cNvSpPr>
                <a:spLocks/>
              </p:cNvSpPr>
              <p:nvPr/>
            </p:nvSpPr>
            <p:spPr bwMode="auto">
              <a:xfrm>
                <a:off x="5963742" y="3108241"/>
                <a:ext cx="7987" cy="106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2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3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69"/>
              <p:cNvSpPr>
                <a:spLocks/>
              </p:cNvSpPr>
              <p:nvPr/>
            </p:nvSpPr>
            <p:spPr bwMode="auto">
              <a:xfrm>
                <a:off x="4893551" y="4604378"/>
                <a:ext cx="13312" cy="1064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2" y="3"/>
                  </a:cxn>
                  <a:cxn ang="0">
                    <a:pos x="4" y="2"/>
                  </a:cxn>
                  <a:cxn ang="0">
                    <a:pos x="5" y="0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5" y="1"/>
                    </a:lnTo>
                    <a:lnTo>
                      <a:pt x="3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70"/>
              <p:cNvSpPr>
                <a:spLocks/>
              </p:cNvSpPr>
              <p:nvPr/>
            </p:nvSpPr>
            <p:spPr bwMode="auto">
              <a:xfrm>
                <a:off x="5721486" y="4146485"/>
                <a:ext cx="15973" cy="346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4"/>
                  </a:cxn>
                  <a:cxn ang="0">
                    <a:pos x="4" y="9"/>
                  </a:cxn>
                  <a:cxn ang="0">
                    <a:pos x="6" y="13"/>
                  </a:cxn>
                  <a:cxn ang="0">
                    <a:pos x="6" y="13"/>
                  </a:cxn>
                  <a:cxn ang="0">
                    <a:pos x="6" y="13"/>
                  </a:cxn>
                  <a:cxn ang="0">
                    <a:pos x="5" y="13"/>
                  </a:cxn>
                  <a:cxn ang="0">
                    <a:pos x="5" y="12"/>
                  </a:cxn>
                  <a:cxn ang="0">
                    <a:pos x="3" y="8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13">
                    <a:moveTo>
                      <a:pt x="0" y="0"/>
                    </a:moveTo>
                    <a:lnTo>
                      <a:pt x="3" y="4"/>
                    </a:lnTo>
                    <a:lnTo>
                      <a:pt x="4" y="9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5" y="13"/>
                    </a:lnTo>
                    <a:lnTo>
                      <a:pt x="5" y="12"/>
                    </a:lnTo>
                    <a:lnTo>
                      <a:pt x="3" y="8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71"/>
              <p:cNvSpPr>
                <a:spLocks/>
              </p:cNvSpPr>
              <p:nvPr/>
            </p:nvSpPr>
            <p:spPr bwMode="auto">
              <a:xfrm>
                <a:off x="5710837" y="4135837"/>
                <a:ext cx="10649" cy="106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2" y="3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2" y="2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72"/>
              <p:cNvSpPr>
                <a:spLocks noEditPoints="1"/>
              </p:cNvSpPr>
              <p:nvPr/>
            </p:nvSpPr>
            <p:spPr bwMode="auto">
              <a:xfrm>
                <a:off x="3485267" y="1904943"/>
                <a:ext cx="1482827" cy="503150"/>
              </a:xfrm>
              <a:custGeom>
                <a:avLst/>
                <a:gdLst/>
                <a:ahLst/>
                <a:cxnLst>
                  <a:cxn ang="0">
                    <a:pos x="88" y="168"/>
                  </a:cxn>
                  <a:cxn ang="0">
                    <a:pos x="97" y="168"/>
                  </a:cxn>
                  <a:cxn ang="0">
                    <a:pos x="555" y="0"/>
                  </a:cxn>
                  <a:cxn ang="0">
                    <a:pos x="471" y="10"/>
                  </a:cxn>
                  <a:cxn ang="0">
                    <a:pos x="443" y="7"/>
                  </a:cxn>
                  <a:cxn ang="0">
                    <a:pos x="345" y="25"/>
                  </a:cxn>
                  <a:cxn ang="0">
                    <a:pos x="353" y="24"/>
                  </a:cxn>
                  <a:cxn ang="0">
                    <a:pos x="332" y="29"/>
                  </a:cxn>
                  <a:cxn ang="0">
                    <a:pos x="303" y="38"/>
                  </a:cxn>
                  <a:cxn ang="0">
                    <a:pos x="300" y="44"/>
                  </a:cxn>
                  <a:cxn ang="0">
                    <a:pos x="313" y="40"/>
                  </a:cxn>
                  <a:cxn ang="0">
                    <a:pos x="310" y="41"/>
                  </a:cxn>
                  <a:cxn ang="0">
                    <a:pos x="272" y="57"/>
                  </a:cxn>
                  <a:cxn ang="0">
                    <a:pos x="249" y="67"/>
                  </a:cxn>
                  <a:cxn ang="0">
                    <a:pos x="236" y="77"/>
                  </a:cxn>
                  <a:cxn ang="0">
                    <a:pos x="209" y="87"/>
                  </a:cxn>
                  <a:cxn ang="0">
                    <a:pos x="198" y="92"/>
                  </a:cxn>
                  <a:cxn ang="0">
                    <a:pos x="205" y="99"/>
                  </a:cxn>
                  <a:cxn ang="0">
                    <a:pos x="196" y="103"/>
                  </a:cxn>
                  <a:cxn ang="0">
                    <a:pos x="189" y="107"/>
                  </a:cxn>
                  <a:cxn ang="0">
                    <a:pos x="189" y="110"/>
                  </a:cxn>
                  <a:cxn ang="0">
                    <a:pos x="201" y="105"/>
                  </a:cxn>
                  <a:cxn ang="0">
                    <a:pos x="189" y="126"/>
                  </a:cxn>
                  <a:cxn ang="0">
                    <a:pos x="170" y="141"/>
                  </a:cxn>
                  <a:cxn ang="0">
                    <a:pos x="174" y="138"/>
                  </a:cxn>
                  <a:cxn ang="0">
                    <a:pos x="159" y="153"/>
                  </a:cxn>
                  <a:cxn ang="0">
                    <a:pos x="144" y="161"/>
                  </a:cxn>
                  <a:cxn ang="0">
                    <a:pos x="139" y="164"/>
                  </a:cxn>
                  <a:cxn ang="0">
                    <a:pos x="140" y="179"/>
                  </a:cxn>
                  <a:cxn ang="0">
                    <a:pos x="131" y="174"/>
                  </a:cxn>
                  <a:cxn ang="0">
                    <a:pos x="123" y="180"/>
                  </a:cxn>
                  <a:cxn ang="0">
                    <a:pos x="107" y="185"/>
                  </a:cxn>
                  <a:cxn ang="0">
                    <a:pos x="111" y="183"/>
                  </a:cxn>
                  <a:cxn ang="0">
                    <a:pos x="114" y="178"/>
                  </a:cxn>
                  <a:cxn ang="0">
                    <a:pos x="119" y="171"/>
                  </a:cxn>
                  <a:cxn ang="0">
                    <a:pos x="127" y="164"/>
                  </a:cxn>
                  <a:cxn ang="0">
                    <a:pos x="131" y="156"/>
                  </a:cxn>
                  <a:cxn ang="0">
                    <a:pos x="141" y="150"/>
                  </a:cxn>
                  <a:cxn ang="0">
                    <a:pos x="134" y="153"/>
                  </a:cxn>
                  <a:cxn ang="0">
                    <a:pos x="117" y="159"/>
                  </a:cxn>
                  <a:cxn ang="0">
                    <a:pos x="119" y="149"/>
                  </a:cxn>
                  <a:cxn ang="0">
                    <a:pos x="115" y="149"/>
                  </a:cxn>
                  <a:cxn ang="0">
                    <a:pos x="108" y="161"/>
                  </a:cxn>
                  <a:cxn ang="0">
                    <a:pos x="99" y="165"/>
                  </a:cxn>
                  <a:cxn ang="0">
                    <a:pos x="96" y="168"/>
                  </a:cxn>
                  <a:cxn ang="0">
                    <a:pos x="80" y="178"/>
                  </a:cxn>
                  <a:cxn ang="0">
                    <a:pos x="87" y="169"/>
                  </a:cxn>
                  <a:cxn ang="0">
                    <a:pos x="79" y="167"/>
                  </a:cxn>
                  <a:cxn ang="0">
                    <a:pos x="70" y="165"/>
                  </a:cxn>
                  <a:cxn ang="0">
                    <a:pos x="57" y="168"/>
                  </a:cxn>
                  <a:cxn ang="0">
                    <a:pos x="63" y="163"/>
                  </a:cxn>
                  <a:cxn ang="0">
                    <a:pos x="74" y="153"/>
                  </a:cxn>
                  <a:cxn ang="0">
                    <a:pos x="71" y="146"/>
                  </a:cxn>
                  <a:cxn ang="0">
                    <a:pos x="58" y="155"/>
                  </a:cxn>
                  <a:cxn ang="0">
                    <a:pos x="19" y="177"/>
                  </a:cxn>
                  <a:cxn ang="0">
                    <a:pos x="1" y="188"/>
                  </a:cxn>
                  <a:cxn ang="0">
                    <a:pos x="163" y="87"/>
                  </a:cxn>
                  <a:cxn ang="0">
                    <a:pos x="346" y="23"/>
                  </a:cxn>
                  <a:cxn ang="0">
                    <a:pos x="545" y="0"/>
                  </a:cxn>
                </a:cxnLst>
                <a:rect l="0" t="0" r="r" b="b"/>
                <a:pathLst>
                  <a:path w="557" h="189">
                    <a:moveTo>
                      <a:pt x="88" y="168"/>
                    </a:moveTo>
                    <a:lnTo>
                      <a:pt x="87" y="168"/>
                    </a:lnTo>
                    <a:lnTo>
                      <a:pt x="87" y="169"/>
                    </a:lnTo>
                    <a:lnTo>
                      <a:pt x="88" y="168"/>
                    </a:lnTo>
                    <a:close/>
                    <a:moveTo>
                      <a:pt x="98" y="167"/>
                    </a:moveTo>
                    <a:lnTo>
                      <a:pt x="98" y="167"/>
                    </a:lnTo>
                    <a:lnTo>
                      <a:pt x="98" y="167"/>
                    </a:lnTo>
                    <a:lnTo>
                      <a:pt x="97" y="168"/>
                    </a:lnTo>
                    <a:lnTo>
                      <a:pt x="96" y="168"/>
                    </a:lnTo>
                    <a:lnTo>
                      <a:pt x="98" y="167"/>
                    </a:lnTo>
                    <a:close/>
                    <a:moveTo>
                      <a:pt x="545" y="0"/>
                    </a:moveTo>
                    <a:lnTo>
                      <a:pt x="555" y="0"/>
                    </a:lnTo>
                    <a:lnTo>
                      <a:pt x="557" y="0"/>
                    </a:lnTo>
                    <a:lnTo>
                      <a:pt x="480" y="10"/>
                    </a:lnTo>
                    <a:lnTo>
                      <a:pt x="475" y="10"/>
                    </a:lnTo>
                    <a:lnTo>
                      <a:pt x="471" y="10"/>
                    </a:lnTo>
                    <a:lnTo>
                      <a:pt x="462" y="8"/>
                    </a:lnTo>
                    <a:lnTo>
                      <a:pt x="453" y="6"/>
                    </a:lnTo>
                    <a:lnTo>
                      <a:pt x="448" y="6"/>
                    </a:lnTo>
                    <a:lnTo>
                      <a:pt x="443" y="7"/>
                    </a:lnTo>
                    <a:lnTo>
                      <a:pt x="437" y="8"/>
                    </a:lnTo>
                    <a:lnTo>
                      <a:pt x="432" y="10"/>
                    </a:lnTo>
                    <a:lnTo>
                      <a:pt x="388" y="18"/>
                    </a:lnTo>
                    <a:lnTo>
                      <a:pt x="345" y="25"/>
                    </a:lnTo>
                    <a:lnTo>
                      <a:pt x="343" y="26"/>
                    </a:lnTo>
                    <a:lnTo>
                      <a:pt x="344" y="26"/>
                    </a:lnTo>
                    <a:lnTo>
                      <a:pt x="347" y="25"/>
                    </a:lnTo>
                    <a:lnTo>
                      <a:pt x="353" y="24"/>
                    </a:lnTo>
                    <a:lnTo>
                      <a:pt x="356" y="24"/>
                    </a:lnTo>
                    <a:lnTo>
                      <a:pt x="356" y="24"/>
                    </a:lnTo>
                    <a:lnTo>
                      <a:pt x="348" y="26"/>
                    </a:lnTo>
                    <a:lnTo>
                      <a:pt x="332" y="29"/>
                    </a:lnTo>
                    <a:lnTo>
                      <a:pt x="324" y="31"/>
                    </a:lnTo>
                    <a:lnTo>
                      <a:pt x="315" y="35"/>
                    </a:lnTo>
                    <a:lnTo>
                      <a:pt x="311" y="36"/>
                    </a:lnTo>
                    <a:lnTo>
                      <a:pt x="303" y="38"/>
                    </a:lnTo>
                    <a:lnTo>
                      <a:pt x="300" y="39"/>
                    </a:lnTo>
                    <a:lnTo>
                      <a:pt x="298" y="43"/>
                    </a:lnTo>
                    <a:lnTo>
                      <a:pt x="298" y="44"/>
                    </a:lnTo>
                    <a:lnTo>
                      <a:pt x="300" y="44"/>
                    </a:lnTo>
                    <a:lnTo>
                      <a:pt x="303" y="44"/>
                    </a:lnTo>
                    <a:lnTo>
                      <a:pt x="306" y="42"/>
                    </a:lnTo>
                    <a:lnTo>
                      <a:pt x="310" y="41"/>
                    </a:lnTo>
                    <a:lnTo>
                      <a:pt x="313" y="40"/>
                    </a:lnTo>
                    <a:lnTo>
                      <a:pt x="313" y="41"/>
                    </a:lnTo>
                    <a:lnTo>
                      <a:pt x="312" y="41"/>
                    </a:lnTo>
                    <a:lnTo>
                      <a:pt x="310" y="41"/>
                    </a:lnTo>
                    <a:lnTo>
                      <a:pt x="310" y="41"/>
                    </a:lnTo>
                    <a:lnTo>
                      <a:pt x="294" y="48"/>
                    </a:lnTo>
                    <a:lnTo>
                      <a:pt x="287" y="51"/>
                    </a:lnTo>
                    <a:lnTo>
                      <a:pt x="279" y="54"/>
                    </a:lnTo>
                    <a:lnTo>
                      <a:pt x="272" y="57"/>
                    </a:lnTo>
                    <a:lnTo>
                      <a:pt x="265" y="59"/>
                    </a:lnTo>
                    <a:lnTo>
                      <a:pt x="258" y="62"/>
                    </a:lnTo>
                    <a:lnTo>
                      <a:pt x="251" y="65"/>
                    </a:lnTo>
                    <a:lnTo>
                      <a:pt x="249" y="67"/>
                    </a:lnTo>
                    <a:lnTo>
                      <a:pt x="248" y="69"/>
                    </a:lnTo>
                    <a:lnTo>
                      <a:pt x="247" y="70"/>
                    </a:lnTo>
                    <a:lnTo>
                      <a:pt x="241" y="74"/>
                    </a:lnTo>
                    <a:lnTo>
                      <a:pt x="236" y="77"/>
                    </a:lnTo>
                    <a:lnTo>
                      <a:pt x="232" y="79"/>
                    </a:lnTo>
                    <a:lnTo>
                      <a:pt x="225" y="81"/>
                    </a:lnTo>
                    <a:lnTo>
                      <a:pt x="214" y="86"/>
                    </a:lnTo>
                    <a:lnTo>
                      <a:pt x="209" y="87"/>
                    </a:lnTo>
                    <a:lnTo>
                      <a:pt x="205" y="87"/>
                    </a:lnTo>
                    <a:lnTo>
                      <a:pt x="201" y="88"/>
                    </a:lnTo>
                    <a:lnTo>
                      <a:pt x="198" y="90"/>
                    </a:lnTo>
                    <a:lnTo>
                      <a:pt x="198" y="92"/>
                    </a:lnTo>
                    <a:lnTo>
                      <a:pt x="198" y="94"/>
                    </a:lnTo>
                    <a:lnTo>
                      <a:pt x="201" y="99"/>
                    </a:lnTo>
                    <a:lnTo>
                      <a:pt x="202" y="99"/>
                    </a:lnTo>
                    <a:lnTo>
                      <a:pt x="205" y="99"/>
                    </a:lnTo>
                    <a:lnTo>
                      <a:pt x="201" y="102"/>
                    </a:lnTo>
                    <a:lnTo>
                      <a:pt x="199" y="103"/>
                    </a:lnTo>
                    <a:lnTo>
                      <a:pt x="197" y="103"/>
                    </a:lnTo>
                    <a:lnTo>
                      <a:pt x="196" y="103"/>
                    </a:lnTo>
                    <a:lnTo>
                      <a:pt x="195" y="103"/>
                    </a:lnTo>
                    <a:lnTo>
                      <a:pt x="193" y="103"/>
                    </a:lnTo>
                    <a:lnTo>
                      <a:pt x="191" y="104"/>
                    </a:lnTo>
                    <a:lnTo>
                      <a:pt x="189" y="107"/>
                    </a:lnTo>
                    <a:lnTo>
                      <a:pt x="185" y="111"/>
                    </a:lnTo>
                    <a:lnTo>
                      <a:pt x="187" y="111"/>
                    </a:lnTo>
                    <a:lnTo>
                      <a:pt x="188" y="110"/>
                    </a:lnTo>
                    <a:lnTo>
                      <a:pt x="189" y="110"/>
                    </a:lnTo>
                    <a:lnTo>
                      <a:pt x="192" y="108"/>
                    </a:lnTo>
                    <a:lnTo>
                      <a:pt x="195" y="106"/>
                    </a:lnTo>
                    <a:lnTo>
                      <a:pt x="198" y="104"/>
                    </a:lnTo>
                    <a:lnTo>
                      <a:pt x="201" y="105"/>
                    </a:lnTo>
                    <a:lnTo>
                      <a:pt x="202" y="107"/>
                    </a:lnTo>
                    <a:lnTo>
                      <a:pt x="202" y="110"/>
                    </a:lnTo>
                    <a:lnTo>
                      <a:pt x="200" y="114"/>
                    </a:lnTo>
                    <a:lnTo>
                      <a:pt x="189" y="126"/>
                    </a:lnTo>
                    <a:lnTo>
                      <a:pt x="185" y="129"/>
                    </a:lnTo>
                    <a:lnTo>
                      <a:pt x="182" y="132"/>
                    </a:lnTo>
                    <a:lnTo>
                      <a:pt x="181" y="133"/>
                    </a:lnTo>
                    <a:lnTo>
                      <a:pt x="170" y="141"/>
                    </a:lnTo>
                    <a:lnTo>
                      <a:pt x="171" y="141"/>
                    </a:lnTo>
                    <a:lnTo>
                      <a:pt x="172" y="139"/>
                    </a:lnTo>
                    <a:lnTo>
                      <a:pt x="173" y="138"/>
                    </a:lnTo>
                    <a:lnTo>
                      <a:pt x="174" y="138"/>
                    </a:lnTo>
                    <a:lnTo>
                      <a:pt x="175" y="138"/>
                    </a:lnTo>
                    <a:lnTo>
                      <a:pt x="169" y="144"/>
                    </a:lnTo>
                    <a:lnTo>
                      <a:pt x="164" y="149"/>
                    </a:lnTo>
                    <a:lnTo>
                      <a:pt x="159" y="153"/>
                    </a:lnTo>
                    <a:lnTo>
                      <a:pt x="153" y="156"/>
                    </a:lnTo>
                    <a:lnTo>
                      <a:pt x="146" y="160"/>
                    </a:lnTo>
                    <a:lnTo>
                      <a:pt x="145" y="161"/>
                    </a:lnTo>
                    <a:lnTo>
                      <a:pt x="144" y="161"/>
                    </a:lnTo>
                    <a:lnTo>
                      <a:pt x="142" y="162"/>
                    </a:lnTo>
                    <a:lnTo>
                      <a:pt x="141" y="162"/>
                    </a:lnTo>
                    <a:lnTo>
                      <a:pt x="140" y="163"/>
                    </a:lnTo>
                    <a:lnTo>
                      <a:pt x="139" y="164"/>
                    </a:lnTo>
                    <a:lnTo>
                      <a:pt x="139" y="168"/>
                    </a:lnTo>
                    <a:lnTo>
                      <a:pt x="141" y="172"/>
                    </a:lnTo>
                    <a:lnTo>
                      <a:pt x="141" y="176"/>
                    </a:lnTo>
                    <a:lnTo>
                      <a:pt x="140" y="179"/>
                    </a:lnTo>
                    <a:lnTo>
                      <a:pt x="138" y="179"/>
                    </a:lnTo>
                    <a:lnTo>
                      <a:pt x="136" y="177"/>
                    </a:lnTo>
                    <a:lnTo>
                      <a:pt x="133" y="175"/>
                    </a:lnTo>
                    <a:lnTo>
                      <a:pt x="131" y="174"/>
                    </a:lnTo>
                    <a:lnTo>
                      <a:pt x="130" y="175"/>
                    </a:lnTo>
                    <a:lnTo>
                      <a:pt x="129" y="177"/>
                    </a:lnTo>
                    <a:lnTo>
                      <a:pt x="128" y="177"/>
                    </a:lnTo>
                    <a:lnTo>
                      <a:pt x="123" y="180"/>
                    </a:lnTo>
                    <a:lnTo>
                      <a:pt x="118" y="183"/>
                    </a:lnTo>
                    <a:lnTo>
                      <a:pt x="112" y="184"/>
                    </a:lnTo>
                    <a:lnTo>
                      <a:pt x="108" y="185"/>
                    </a:lnTo>
                    <a:lnTo>
                      <a:pt x="107" y="185"/>
                    </a:lnTo>
                    <a:lnTo>
                      <a:pt x="108" y="185"/>
                    </a:lnTo>
                    <a:lnTo>
                      <a:pt x="108" y="185"/>
                    </a:lnTo>
                    <a:lnTo>
                      <a:pt x="109" y="184"/>
                    </a:lnTo>
                    <a:lnTo>
                      <a:pt x="111" y="183"/>
                    </a:lnTo>
                    <a:lnTo>
                      <a:pt x="113" y="182"/>
                    </a:lnTo>
                    <a:lnTo>
                      <a:pt x="114" y="181"/>
                    </a:lnTo>
                    <a:lnTo>
                      <a:pt x="114" y="179"/>
                    </a:lnTo>
                    <a:lnTo>
                      <a:pt x="114" y="178"/>
                    </a:lnTo>
                    <a:lnTo>
                      <a:pt x="115" y="177"/>
                    </a:lnTo>
                    <a:lnTo>
                      <a:pt x="115" y="175"/>
                    </a:lnTo>
                    <a:lnTo>
                      <a:pt x="115" y="174"/>
                    </a:lnTo>
                    <a:lnTo>
                      <a:pt x="119" y="171"/>
                    </a:lnTo>
                    <a:lnTo>
                      <a:pt x="123" y="169"/>
                    </a:lnTo>
                    <a:lnTo>
                      <a:pt x="126" y="167"/>
                    </a:lnTo>
                    <a:lnTo>
                      <a:pt x="127" y="165"/>
                    </a:lnTo>
                    <a:lnTo>
                      <a:pt x="127" y="164"/>
                    </a:lnTo>
                    <a:lnTo>
                      <a:pt x="126" y="163"/>
                    </a:lnTo>
                    <a:lnTo>
                      <a:pt x="126" y="160"/>
                    </a:lnTo>
                    <a:lnTo>
                      <a:pt x="127" y="159"/>
                    </a:lnTo>
                    <a:lnTo>
                      <a:pt x="131" y="156"/>
                    </a:lnTo>
                    <a:lnTo>
                      <a:pt x="136" y="154"/>
                    </a:lnTo>
                    <a:lnTo>
                      <a:pt x="141" y="151"/>
                    </a:lnTo>
                    <a:lnTo>
                      <a:pt x="141" y="150"/>
                    </a:lnTo>
                    <a:lnTo>
                      <a:pt x="141" y="150"/>
                    </a:lnTo>
                    <a:lnTo>
                      <a:pt x="139" y="151"/>
                    </a:lnTo>
                    <a:lnTo>
                      <a:pt x="138" y="151"/>
                    </a:lnTo>
                    <a:lnTo>
                      <a:pt x="135" y="153"/>
                    </a:lnTo>
                    <a:lnTo>
                      <a:pt x="134" y="153"/>
                    </a:lnTo>
                    <a:lnTo>
                      <a:pt x="130" y="155"/>
                    </a:lnTo>
                    <a:lnTo>
                      <a:pt x="125" y="158"/>
                    </a:lnTo>
                    <a:lnTo>
                      <a:pt x="121" y="160"/>
                    </a:lnTo>
                    <a:lnTo>
                      <a:pt x="117" y="159"/>
                    </a:lnTo>
                    <a:lnTo>
                      <a:pt x="116" y="158"/>
                    </a:lnTo>
                    <a:lnTo>
                      <a:pt x="116" y="155"/>
                    </a:lnTo>
                    <a:lnTo>
                      <a:pt x="118" y="152"/>
                    </a:lnTo>
                    <a:lnTo>
                      <a:pt x="119" y="149"/>
                    </a:lnTo>
                    <a:lnTo>
                      <a:pt x="120" y="147"/>
                    </a:lnTo>
                    <a:lnTo>
                      <a:pt x="119" y="146"/>
                    </a:lnTo>
                    <a:lnTo>
                      <a:pt x="117" y="147"/>
                    </a:lnTo>
                    <a:lnTo>
                      <a:pt x="115" y="149"/>
                    </a:lnTo>
                    <a:lnTo>
                      <a:pt x="114" y="153"/>
                    </a:lnTo>
                    <a:lnTo>
                      <a:pt x="113" y="156"/>
                    </a:lnTo>
                    <a:lnTo>
                      <a:pt x="111" y="158"/>
                    </a:lnTo>
                    <a:lnTo>
                      <a:pt x="108" y="161"/>
                    </a:lnTo>
                    <a:lnTo>
                      <a:pt x="103" y="164"/>
                    </a:lnTo>
                    <a:lnTo>
                      <a:pt x="99" y="166"/>
                    </a:lnTo>
                    <a:lnTo>
                      <a:pt x="99" y="166"/>
                    </a:lnTo>
                    <a:lnTo>
                      <a:pt x="99" y="165"/>
                    </a:lnTo>
                    <a:lnTo>
                      <a:pt x="96" y="167"/>
                    </a:lnTo>
                    <a:lnTo>
                      <a:pt x="96" y="167"/>
                    </a:lnTo>
                    <a:lnTo>
                      <a:pt x="95" y="168"/>
                    </a:lnTo>
                    <a:lnTo>
                      <a:pt x="96" y="168"/>
                    </a:lnTo>
                    <a:lnTo>
                      <a:pt x="92" y="171"/>
                    </a:lnTo>
                    <a:lnTo>
                      <a:pt x="85" y="176"/>
                    </a:lnTo>
                    <a:lnTo>
                      <a:pt x="85" y="176"/>
                    </a:lnTo>
                    <a:lnTo>
                      <a:pt x="80" y="178"/>
                    </a:lnTo>
                    <a:lnTo>
                      <a:pt x="79" y="178"/>
                    </a:lnTo>
                    <a:lnTo>
                      <a:pt x="79" y="178"/>
                    </a:lnTo>
                    <a:lnTo>
                      <a:pt x="81" y="175"/>
                    </a:lnTo>
                    <a:lnTo>
                      <a:pt x="87" y="169"/>
                    </a:lnTo>
                    <a:lnTo>
                      <a:pt x="85" y="170"/>
                    </a:lnTo>
                    <a:lnTo>
                      <a:pt x="84" y="170"/>
                    </a:lnTo>
                    <a:lnTo>
                      <a:pt x="80" y="169"/>
                    </a:lnTo>
                    <a:lnTo>
                      <a:pt x="79" y="167"/>
                    </a:lnTo>
                    <a:lnTo>
                      <a:pt x="78" y="165"/>
                    </a:lnTo>
                    <a:lnTo>
                      <a:pt x="76" y="164"/>
                    </a:lnTo>
                    <a:lnTo>
                      <a:pt x="74" y="164"/>
                    </a:lnTo>
                    <a:lnTo>
                      <a:pt x="70" y="165"/>
                    </a:lnTo>
                    <a:lnTo>
                      <a:pt x="66" y="168"/>
                    </a:lnTo>
                    <a:lnTo>
                      <a:pt x="63" y="169"/>
                    </a:lnTo>
                    <a:lnTo>
                      <a:pt x="60" y="170"/>
                    </a:lnTo>
                    <a:lnTo>
                      <a:pt x="57" y="168"/>
                    </a:lnTo>
                    <a:lnTo>
                      <a:pt x="57" y="167"/>
                    </a:lnTo>
                    <a:lnTo>
                      <a:pt x="58" y="165"/>
                    </a:lnTo>
                    <a:lnTo>
                      <a:pt x="60" y="164"/>
                    </a:lnTo>
                    <a:lnTo>
                      <a:pt x="63" y="163"/>
                    </a:lnTo>
                    <a:lnTo>
                      <a:pt x="66" y="161"/>
                    </a:lnTo>
                    <a:lnTo>
                      <a:pt x="68" y="160"/>
                    </a:lnTo>
                    <a:lnTo>
                      <a:pt x="71" y="157"/>
                    </a:lnTo>
                    <a:lnTo>
                      <a:pt x="74" y="153"/>
                    </a:lnTo>
                    <a:lnTo>
                      <a:pt x="75" y="149"/>
                    </a:lnTo>
                    <a:lnTo>
                      <a:pt x="75" y="146"/>
                    </a:lnTo>
                    <a:lnTo>
                      <a:pt x="73" y="145"/>
                    </a:lnTo>
                    <a:lnTo>
                      <a:pt x="71" y="146"/>
                    </a:lnTo>
                    <a:lnTo>
                      <a:pt x="68" y="148"/>
                    </a:lnTo>
                    <a:lnTo>
                      <a:pt x="66" y="150"/>
                    </a:lnTo>
                    <a:lnTo>
                      <a:pt x="63" y="152"/>
                    </a:lnTo>
                    <a:lnTo>
                      <a:pt x="58" y="155"/>
                    </a:lnTo>
                    <a:lnTo>
                      <a:pt x="51" y="158"/>
                    </a:lnTo>
                    <a:lnTo>
                      <a:pt x="44" y="162"/>
                    </a:lnTo>
                    <a:lnTo>
                      <a:pt x="28" y="173"/>
                    </a:lnTo>
                    <a:lnTo>
                      <a:pt x="19" y="177"/>
                    </a:lnTo>
                    <a:lnTo>
                      <a:pt x="11" y="182"/>
                    </a:lnTo>
                    <a:lnTo>
                      <a:pt x="5" y="186"/>
                    </a:lnTo>
                    <a:lnTo>
                      <a:pt x="0" y="189"/>
                    </a:lnTo>
                    <a:lnTo>
                      <a:pt x="1" y="188"/>
                    </a:lnTo>
                    <a:lnTo>
                      <a:pt x="39" y="160"/>
                    </a:lnTo>
                    <a:lnTo>
                      <a:pt x="79" y="133"/>
                    </a:lnTo>
                    <a:lnTo>
                      <a:pt x="120" y="109"/>
                    </a:lnTo>
                    <a:lnTo>
                      <a:pt x="163" y="87"/>
                    </a:lnTo>
                    <a:lnTo>
                      <a:pt x="207" y="67"/>
                    </a:lnTo>
                    <a:lnTo>
                      <a:pt x="252" y="50"/>
                    </a:lnTo>
                    <a:lnTo>
                      <a:pt x="298" y="35"/>
                    </a:lnTo>
                    <a:lnTo>
                      <a:pt x="346" y="23"/>
                    </a:lnTo>
                    <a:lnTo>
                      <a:pt x="394" y="13"/>
                    </a:lnTo>
                    <a:lnTo>
                      <a:pt x="444" y="6"/>
                    </a:lnTo>
                    <a:lnTo>
                      <a:pt x="494" y="2"/>
                    </a:lnTo>
                    <a:lnTo>
                      <a:pt x="545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73"/>
              <p:cNvSpPr>
                <a:spLocks noEditPoints="1"/>
              </p:cNvSpPr>
              <p:nvPr/>
            </p:nvSpPr>
            <p:spPr bwMode="auto">
              <a:xfrm>
                <a:off x="5601687" y="2000781"/>
                <a:ext cx="681514" cy="346081"/>
              </a:xfrm>
              <a:custGeom>
                <a:avLst/>
                <a:gdLst/>
                <a:ahLst/>
                <a:cxnLst>
                  <a:cxn ang="0">
                    <a:pos x="231" y="109"/>
                  </a:cxn>
                  <a:cxn ang="0">
                    <a:pos x="227" y="107"/>
                  </a:cxn>
                  <a:cxn ang="0">
                    <a:pos x="206" y="95"/>
                  </a:cxn>
                  <a:cxn ang="0">
                    <a:pos x="159" y="78"/>
                  </a:cxn>
                  <a:cxn ang="0">
                    <a:pos x="139" y="56"/>
                  </a:cxn>
                  <a:cxn ang="0">
                    <a:pos x="139" y="56"/>
                  </a:cxn>
                  <a:cxn ang="0">
                    <a:pos x="58" y="32"/>
                  </a:cxn>
                  <a:cxn ang="0">
                    <a:pos x="61" y="32"/>
                  </a:cxn>
                  <a:cxn ang="0">
                    <a:pos x="58" y="31"/>
                  </a:cxn>
                  <a:cxn ang="0">
                    <a:pos x="54" y="30"/>
                  </a:cxn>
                  <a:cxn ang="0">
                    <a:pos x="3" y="0"/>
                  </a:cxn>
                  <a:cxn ang="0">
                    <a:pos x="16" y="6"/>
                  </a:cxn>
                  <a:cxn ang="0">
                    <a:pos x="55" y="20"/>
                  </a:cxn>
                  <a:cxn ang="0">
                    <a:pos x="128" y="50"/>
                  </a:cxn>
                  <a:cxn ang="0">
                    <a:pos x="139" y="56"/>
                  </a:cxn>
                  <a:cxn ang="0">
                    <a:pos x="163" y="69"/>
                  </a:cxn>
                  <a:cxn ang="0">
                    <a:pos x="151" y="64"/>
                  </a:cxn>
                  <a:cxn ang="0">
                    <a:pos x="101" y="41"/>
                  </a:cxn>
                  <a:cxn ang="0">
                    <a:pos x="90" y="37"/>
                  </a:cxn>
                  <a:cxn ang="0">
                    <a:pos x="93" y="40"/>
                  </a:cxn>
                  <a:cxn ang="0">
                    <a:pos x="100" y="43"/>
                  </a:cxn>
                  <a:cxn ang="0">
                    <a:pos x="162" y="72"/>
                  </a:cxn>
                  <a:cxn ang="0">
                    <a:pos x="191" y="85"/>
                  </a:cxn>
                  <a:cxn ang="0">
                    <a:pos x="192" y="85"/>
                  </a:cxn>
                  <a:cxn ang="0">
                    <a:pos x="195" y="87"/>
                  </a:cxn>
                  <a:cxn ang="0">
                    <a:pos x="207" y="96"/>
                  </a:cxn>
                  <a:cxn ang="0">
                    <a:pos x="225" y="106"/>
                  </a:cxn>
                  <a:cxn ang="0">
                    <a:pos x="230" y="109"/>
                  </a:cxn>
                  <a:cxn ang="0">
                    <a:pos x="232" y="111"/>
                  </a:cxn>
                  <a:cxn ang="0">
                    <a:pos x="252" y="124"/>
                  </a:cxn>
                  <a:cxn ang="0">
                    <a:pos x="255" y="127"/>
                  </a:cxn>
                  <a:cxn ang="0">
                    <a:pos x="250" y="124"/>
                  </a:cxn>
                  <a:cxn ang="0">
                    <a:pos x="227" y="110"/>
                  </a:cxn>
                  <a:cxn ang="0">
                    <a:pos x="211" y="105"/>
                  </a:cxn>
                  <a:cxn ang="0">
                    <a:pos x="214" y="106"/>
                  </a:cxn>
                  <a:cxn ang="0">
                    <a:pos x="217" y="107"/>
                  </a:cxn>
                  <a:cxn ang="0">
                    <a:pos x="224" y="111"/>
                  </a:cxn>
                  <a:cxn ang="0">
                    <a:pos x="242" y="125"/>
                  </a:cxn>
                  <a:cxn ang="0">
                    <a:pos x="246" y="128"/>
                  </a:cxn>
                  <a:cxn ang="0">
                    <a:pos x="247" y="130"/>
                  </a:cxn>
                  <a:cxn ang="0">
                    <a:pos x="218" y="113"/>
                  </a:cxn>
                  <a:cxn ang="0">
                    <a:pos x="215" y="112"/>
                  </a:cxn>
                  <a:cxn ang="0">
                    <a:pos x="217" y="115"/>
                  </a:cxn>
                  <a:cxn ang="0">
                    <a:pos x="208" y="108"/>
                  </a:cxn>
                  <a:cxn ang="0">
                    <a:pos x="203" y="105"/>
                  </a:cxn>
                  <a:cxn ang="0">
                    <a:pos x="209" y="111"/>
                  </a:cxn>
                  <a:cxn ang="0">
                    <a:pos x="205" y="109"/>
                  </a:cxn>
                  <a:cxn ang="0">
                    <a:pos x="196" y="104"/>
                  </a:cxn>
                  <a:cxn ang="0">
                    <a:pos x="196" y="106"/>
                  </a:cxn>
                  <a:cxn ang="0">
                    <a:pos x="168" y="84"/>
                  </a:cxn>
                  <a:cxn ang="0">
                    <a:pos x="162" y="80"/>
                  </a:cxn>
                  <a:cxn ang="0">
                    <a:pos x="164" y="82"/>
                  </a:cxn>
                  <a:cxn ang="0">
                    <a:pos x="160" y="81"/>
                  </a:cxn>
                  <a:cxn ang="0">
                    <a:pos x="145" y="72"/>
                  </a:cxn>
                  <a:cxn ang="0">
                    <a:pos x="119" y="59"/>
                  </a:cxn>
                  <a:cxn ang="0">
                    <a:pos x="61" y="35"/>
                  </a:cxn>
                  <a:cxn ang="0">
                    <a:pos x="50" y="30"/>
                  </a:cxn>
                  <a:cxn ang="0">
                    <a:pos x="49" y="29"/>
                  </a:cxn>
                  <a:cxn ang="0">
                    <a:pos x="24" y="19"/>
                  </a:cxn>
                  <a:cxn ang="0">
                    <a:pos x="5" y="10"/>
                  </a:cxn>
                  <a:cxn ang="0">
                    <a:pos x="1" y="1"/>
                  </a:cxn>
                </a:cxnLst>
                <a:rect l="0" t="0" r="r" b="b"/>
                <a:pathLst>
                  <a:path w="256" h="130">
                    <a:moveTo>
                      <a:pt x="231" y="109"/>
                    </a:moveTo>
                    <a:lnTo>
                      <a:pt x="231" y="110"/>
                    </a:lnTo>
                    <a:lnTo>
                      <a:pt x="231" y="109"/>
                    </a:lnTo>
                    <a:close/>
                    <a:moveTo>
                      <a:pt x="227" y="107"/>
                    </a:moveTo>
                    <a:lnTo>
                      <a:pt x="230" y="108"/>
                    </a:lnTo>
                    <a:lnTo>
                      <a:pt x="227" y="107"/>
                    </a:lnTo>
                    <a:close/>
                    <a:moveTo>
                      <a:pt x="206" y="95"/>
                    </a:moveTo>
                    <a:lnTo>
                      <a:pt x="207" y="95"/>
                    </a:lnTo>
                    <a:lnTo>
                      <a:pt x="206" y="95"/>
                    </a:lnTo>
                    <a:lnTo>
                      <a:pt x="206" y="95"/>
                    </a:lnTo>
                    <a:close/>
                    <a:moveTo>
                      <a:pt x="159" y="78"/>
                    </a:moveTo>
                    <a:lnTo>
                      <a:pt x="159" y="78"/>
                    </a:lnTo>
                    <a:lnTo>
                      <a:pt x="160" y="79"/>
                    </a:lnTo>
                    <a:lnTo>
                      <a:pt x="159" y="78"/>
                    </a:lnTo>
                    <a:close/>
                    <a:moveTo>
                      <a:pt x="139" y="56"/>
                    </a:moveTo>
                    <a:lnTo>
                      <a:pt x="140" y="56"/>
                    </a:lnTo>
                    <a:lnTo>
                      <a:pt x="140" y="57"/>
                    </a:lnTo>
                    <a:lnTo>
                      <a:pt x="139" y="56"/>
                    </a:lnTo>
                    <a:close/>
                    <a:moveTo>
                      <a:pt x="51" y="30"/>
                    </a:moveTo>
                    <a:lnTo>
                      <a:pt x="54" y="31"/>
                    </a:lnTo>
                    <a:lnTo>
                      <a:pt x="58" y="32"/>
                    </a:lnTo>
                    <a:lnTo>
                      <a:pt x="60" y="33"/>
                    </a:lnTo>
                    <a:lnTo>
                      <a:pt x="61" y="33"/>
                    </a:lnTo>
                    <a:lnTo>
                      <a:pt x="61" y="32"/>
                    </a:lnTo>
                    <a:lnTo>
                      <a:pt x="60" y="32"/>
                    </a:lnTo>
                    <a:lnTo>
                      <a:pt x="59" y="32"/>
                    </a:lnTo>
                    <a:lnTo>
                      <a:pt x="58" y="31"/>
                    </a:lnTo>
                    <a:lnTo>
                      <a:pt x="56" y="31"/>
                    </a:lnTo>
                    <a:lnTo>
                      <a:pt x="55" y="31"/>
                    </a:lnTo>
                    <a:lnTo>
                      <a:pt x="54" y="30"/>
                    </a:lnTo>
                    <a:lnTo>
                      <a:pt x="53" y="30"/>
                    </a:lnTo>
                    <a:lnTo>
                      <a:pt x="51" y="30"/>
                    </a:lnTo>
                    <a:close/>
                    <a:moveTo>
                      <a:pt x="3" y="0"/>
                    </a:moveTo>
                    <a:lnTo>
                      <a:pt x="6" y="1"/>
                    </a:lnTo>
                    <a:lnTo>
                      <a:pt x="9" y="3"/>
                    </a:lnTo>
                    <a:lnTo>
                      <a:pt x="16" y="6"/>
                    </a:lnTo>
                    <a:lnTo>
                      <a:pt x="29" y="11"/>
                    </a:lnTo>
                    <a:lnTo>
                      <a:pt x="42" y="16"/>
                    </a:lnTo>
                    <a:lnTo>
                      <a:pt x="55" y="20"/>
                    </a:lnTo>
                    <a:lnTo>
                      <a:pt x="54" y="18"/>
                    </a:lnTo>
                    <a:lnTo>
                      <a:pt x="92" y="33"/>
                    </a:lnTo>
                    <a:lnTo>
                      <a:pt x="128" y="50"/>
                    </a:lnTo>
                    <a:lnTo>
                      <a:pt x="130" y="51"/>
                    </a:lnTo>
                    <a:lnTo>
                      <a:pt x="139" y="56"/>
                    </a:lnTo>
                    <a:lnTo>
                      <a:pt x="139" y="56"/>
                    </a:lnTo>
                    <a:lnTo>
                      <a:pt x="165" y="70"/>
                    </a:lnTo>
                    <a:lnTo>
                      <a:pt x="164" y="70"/>
                    </a:lnTo>
                    <a:lnTo>
                      <a:pt x="163" y="69"/>
                    </a:lnTo>
                    <a:lnTo>
                      <a:pt x="163" y="69"/>
                    </a:lnTo>
                    <a:lnTo>
                      <a:pt x="157" y="66"/>
                    </a:lnTo>
                    <a:lnTo>
                      <a:pt x="151" y="64"/>
                    </a:lnTo>
                    <a:lnTo>
                      <a:pt x="113" y="46"/>
                    </a:lnTo>
                    <a:lnTo>
                      <a:pt x="107" y="43"/>
                    </a:lnTo>
                    <a:lnTo>
                      <a:pt x="101" y="41"/>
                    </a:lnTo>
                    <a:lnTo>
                      <a:pt x="94" y="38"/>
                    </a:lnTo>
                    <a:lnTo>
                      <a:pt x="92" y="37"/>
                    </a:lnTo>
                    <a:lnTo>
                      <a:pt x="90" y="37"/>
                    </a:lnTo>
                    <a:lnTo>
                      <a:pt x="90" y="38"/>
                    </a:lnTo>
                    <a:lnTo>
                      <a:pt x="91" y="38"/>
                    </a:lnTo>
                    <a:lnTo>
                      <a:pt x="93" y="40"/>
                    </a:lnTo>
                    <a:lnTo>
                      <a:pt x="96" y="41"/>
                    </a:lnTo>
                    <a:lnTo>
                      <a:pt x="98" y="42"/>
                    </a:lnTo>
                    <a:lnTo>
                      <a:pt x="100" y="43"/>
                    </a:lnTo>
                    <a:lnTo>
                      <a:pt x="124" y="54"/>
                    </a:lnTo>
                    <a:lnTo>
                      <a:pt x="149" y="65"/>
                    </a:lnTo>
                    <a:lnTo>
                      <a:pt x="162" y="72"/>
                    </a:lnTo>
                    <a:lnTo>
                      <a:pt x="175" y="78"/>
                    </a:lnTo>
                    <a:lnTo>
                      <a:pt x="188" y="84"/>
                    </a:lnTo>
                    <a:lnTo>
                      <a:pt x="191" y="85"/>
                    </a:lnTo>
                    <a:lnTo>
                      <a:pt x="193" y="87"/>
                    </a:lnTo>
                    <a:lnTo>
                      <a:pt x="192" y="86"/>
                    </a:lnTo>
                    <a:lnTo>
                      <a:pt x="192" y="85"/>
                    </a:lnTo>
                    <a:lnTo>
                      <a:pt x="193" y="85"/>
                    </a:lnTo>
                    <a:lnTo>
                      <a:pt x="194" y="86"/>
                    </a:lnTo>
                    <a:lnTo>
                      <a:pt x="195" y="87"/>
                    </a:lnTo>
                    <a:lnTo>
                      <a:pt x="196" y="88"/>
                    </a:lnTo>
                    <a:lnTo>
                      <a:pt x="197" y="89"/>
                    </a:lnTo>
                    <a:lnTo>
                      <a:pt x="207" y="96"/>
                    </a:lnTo>
                    <a:lnTo>
                      <a:pt x="207" y="95"/>
                    </a:lnTo>
                    <a:lnTo>
                      <a:pt x="216" y="100"/>
                    </a:lnTo>
                    <a:lnTo>
                      <a:pt x="225" y="106"/>
                    </a:lnTo>
                    <a:lnTo>
                      <a:pt x="227" y="107"/>
                    </a:lnTo>
                    <a:lnTo>
                      <a:pt x="227" y="107"/>
                    </a:lnTo>
                    <a:lnTo>
                      <a:pt x="230" y="109"/>
                    </a:lnTo>
                    <a:lnTo>
                      <a:pt x="230" y="108"/>
                    </a:lnTo>
                    <a:lnTo>
                      <a:pt x="233" y="111"/>
                    </a:lnTo>
                    <a:lnTo>
                      <a:pt x="232" y="111"/>
                    </a:lnTo>
                    <a:lnTo>
                      <a:pt x="234" y="112"/>
                    </a:lnTo>
                    <a:lnTo>
                      <a:pt x="241" y="117"/>
                    </a:lnTo>
                    <a:lnTo>
                      <a:pt x="252" y="124"/>
                    </a:lnTo>
                    <a:lnTo>
                      <a:pt x="253" y="125"/>
                    </a:lnTo>
                    <a:lnTo>
                      <a:pt x="255" y="126"/>
                    </a:lnTo>
                    <a:lnTo>
                      <a:pt x="255" y="127"/>
                    </a:lnTo>
                    <a:lnTo>
                      <a:pt x="256" y="127"/>
                    </a:lnTo>
                    <a:lnTo>
                      <a:pt x="256" y="128"/>
                    </a:lnTo>
                    <a:lnTo>
                      <a:pt x="250" y="124"/>
                    </a:lnTo>
                    <a:lnTo>
                      <a:pt x="242" y="120"/>
                    </a:lnTo>
                    <a:lnTo>
                      <a:pt x="235" y="114"/>
                    </a:lnTo>
                    <a:lnTo>
                      <a:pt x="227" y="110"/>
                    </a:lnTo>
                    <a:lnTo>
                      <a:pt x="219" y="107"/>
                    </a:lnTo>
                    <a:lnTo>
                      <a:pt x="212" y="105"/>
                    </a:lnTo>
                    <a:lnTo>
                      <a:pt x="211" y="105"/>
                    </a:lnTo>
                    <a:lnTo>
                      <a:pt x="212" y="105"/>
                    </a:lnTo>
                    <a:lnTo>
                      <a:pt x="213" y="106"/>
                    </a:lnTo>
                    <a:lnTo>
                      <a:pt x="214" y="106"/>
                    </a:lnTo>
                    <a:lnTo>
                      <a:pt x="216" y="107"/>
                    </a:lnTo>
                    <a:lnTo>
                      <a:pt x="217" y="107"/>
                    </a:lnTo>
                    <a:lnTo>
                      <a:pt x="217" y="107"/>
                    </a:lnTo>
                    <a:lnTo>
                      <a:pt x="219" y="109"/>
                    </a:lnTo>
                    <a:lnTo>
                      <a:pt x="221" y="110"/>
                    </a:lnTo>
                    <a:lnTo>
                      <a:pt x="224" y="111"/>
                    </a:lnTo>
                    <a:lnTo>
                      <a:pt x="233" y="118"/>
                    </a:lnTo>
                    <a:lnTo>
                      <a:pt x="241" y="124"/>
                    </a:lnTo>
                    <a:lnTo>
                      <a:pt x="242" y="125"/>
                    </a:lnTo>
                    <a:lnTo>
                      <a:pt x="243" y="125"/>
                    </a:lnTo>
                    <a:lnTo>
                      <a:pt x="245" y="127"/>
                    </a:lnTo>
                    <a:lnTo>
                      <a:pt x="246" y="128"/>
                    </a:lnTo>
                    <a:lnTo>
                      <a:pt x="247" y="129"/>
                    </a:lnTo>
                    <a:lnTo>
                      <a:pt x="248" y="130"/>
                    </a:lnTo>
                    <a:lnTo>
                      <a:pt x="247" y="130"/>
                    </a:lnTo>
                    <a:lnTo>
                      <a:pt x="236" y="124"/>
                    </a:lnTo>
                    <a:lnTo>
                      <a:pt x="225" y="118"/>
                    </a:lnTo>
                    <a:lnTo>
                      <a:pt x="218" y="113"/>
                    </a:lnTo>
                    <a:lnTo>
                      <a:pt x="214" y="111"/>
                    </a:lnTo>
                    <a:lnTo>
                      <a:pt x="214" y="111"/>
                    </a:lnTo>
                    <a:lnTo>
                      <a:pt x="215" y="112"/>
                    </a:lnTo>
                    <a:lnTo>
                      <a:pt x="215" y="113"/>
                    </a:lnTo>
                    <a:lnTo>
                      <a:pt x="216" y="113"/>
                    </a:lnTo>
                    <a:lnTo>
                      <a:pt x="217" y="115"/>
                    </a:lnTo>
                    <a:lnTo>
                      <a:pt x="217" y="116"/>
                    </a:lnTo>
                    <a:lnTo>
                      <a:pt x="212" y="112"/>
                    </a:lnTo>
                    <a:lnTo>
                      <a:pt x="208" y="108"/>
                    </a:lnTo>
                    <a:lnTo>
                      <a:pt x="203" y="104"/>
                    </a:lnTo>
                    <a:lnTo>
                      <a:pt x="202" y="104"/>
                    </a:lnTo>
                    <a:lnTo>
                      <a:pt x="203" y="105"/>
                    </a:lnTo>
                    <a:lnTo>
                      <a:pt x="205" y="107"/>
                    </a:lnTo>
                    <a:lnTo>
                      <a:pt x="207" y="109"/>
                    </a:lnTo>
                    <a:lnTo>
                      <a:pt x="209" y="111"/>
                    </a:lnTo>
                    <a:lnTo>
                      <a:pt x="211" y="112"/>
                    </a:lnTo>
                    <a:lnTo>
                      <a:pt x="209" y="112"/>
                    </a:lnTo>
                    <a:lnTo>
                      <a:pt x="205" y="109"/>
                    </a:lnTo>
                    <a:lnTo>
                      <a:pt x="201" y="106"/>
                    </a:lnTo>
                    <a:lnTo>
                      <a:pt x="196" y="102"/>
                    </a:lnTo>
                    <a:lnTo>
                      <a:pt x="196" y="104"/>
                    </a:lnTo>
                    <a:lnTo>
                      <a:pt x="197" y="105"/>
                    </a:lnTo>
                    <a:lnTo>
                      <a:pt x="197" y="106"/>
                    </a:lnTo>
                    <a:lnTo>
                      <a:pt x="196" y="106"/>
                    </a:lnTo>
                    <a:lnTo>
                      <a:pt x="187" y="99"/>
                    </a:lnTo>
                    <a:lnTo>
                      <a:pt x="177" y="92"/>
                    </a:lnTo>
                    <a:lnTo>
                      <a:pt x="168" y="84"/>
                    </a:lnTo>
                    <a:lnTo>
                      <a:pt x="160" y="79"/>
                    </a:lnTo>
                    <a:lnTo>
                      <a:pt x="161" y="80"/>
                    </a:lnTo>
                    <a:lnTo>
                      <a:pt x="162" y="80"/>
                    </a:lnTo>
                    <a:lnTo>
                      <a:pt x="163" y="81"/>
                    </a:lnTo>
                    <a:lnTo>
                      <a:pt x="164" y="82"/>
                    </a:lnTo>
                    <a:lnTo>
                      <a:pt x="164" y="82"/>
                    </a:lnTo>
                    <a:lnTo>
                      <a:pt x="164" y="83"/>
                    </a:lnTo>
                    <a:lnTo>
                      <a:pt x="164" y="83"/>
                    </a:lnTo>
                    <a:lnTo>
                      <a:pt x="160" y="81"/>
                    </a:lnTo>
                    <a:lnTo>
                      <a:pt x="155" y="79"/>
                    </a:lnTo>
                    <a:lnTo>
                      <a:pt x="150" y="75"/>
                    </a:lnTo>
                    <a:lnTo>
                      <a:pt x="145" y="72"/>
                    </a:lnTo>
                    <a:lnTo>
                      <a:pt x="141" y="69"/>
                    </a:lnTo>
                    <a:lnTo>
                      <a:pt x="142" y="71"/>
                    </a:lnTo>
                    <a:lnTo>
                      <a:pt x="119" y="59"/>
                    </a:lnTo>
                    <a:lnTo>
                      <a:pt x="92" y="48"/>
                    </a:lnTo>
                    <a:lnTo>
                      <a:pt x="65" y="36"/>
                    </a:lnTo>
                    <a:lnTo>
                      <a:pt x="61" y="35"/>
                    </a:lnTo>
                    <a:lnTo>
                      <a:pt x="53" y="32"/>
                    </a:lnTo>
                    <a:lnTo>
                      <a:pt x="51" y="30"/>
                    </a:lnTo>
                    <a:lnTo>
                      <a:pt x="50" y="30"/>
                    </a:lnTo>
                    <a:lnTo>
                      <a:pt x="50" y="29"/>
                    </a:lnTo>
                    <a:lnTo>
                      <a:pt x="49" y="29"/>
                    </a:lnTo>
                    <a:lnTo>
                      <a:pt x="49" y="29"/>
                    </a:lnTo>
                    <a:lnTo>
                      <a:pt x="37" y="24"/>
                    </a:lnTo>
                    <a:lnTo>
                      <a:pt x="36" y="24"/>
                    </a:lnTo>
                    <a:lnTo>
                      <a:pt x="24" y="19"/>
                    </a:lnTo>
                    <a:lnTo>
                      <a:pt x="12" y="14"/>
                    </a:lnTo>
                    <a:lnTo>
                      <a:pt x="9" y="12"/>
                    </a:lnTo>
                    <a:lnTo>
                      <a:pt x="5" y="10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74"/>
              <p:cNvSpPr>
                <a:spLocks/>
              </p:cNvSpPr>
              <p:nvPr/>
            </p:nvSpPr>
            <p:spPr bwMode="auto">
              <a:xfrm>
                <a:off x="6229958" y="2304268"/>
                <a:ext cx="726772" cy="77735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77" y="55"/>
                  </a:cxn>
                  <a:cxn ang="0">
                    <a:pos x="144" y="117"/>
                  </a:cxn>
                  <a:cxn ang="0">
                    <a:pos x="174" y="151"/>
                  </a:cxn>
                  <a:cxn ang="0">
                    <a:pos x="221" y="210"/>
                  </a:cxn>
                  <a:cxn ang="0">
                    <a:pos x="254" y="259"/>
                  </a:cxn>
                  <a:cxn ang="0">
                    <a:pos x="266" y="281"/>
                  </a:cxn>
                  <a:cxn ang="0">
                    <a:pos x="270" y="286"/>
                  </a:cxn>
                  <a:cxn ang="0">
                    <a:pos x="273" y="291"/>
                  </a:cxn>
                  <a:cxn ang="0">
                    <a:pos x="272" y="291"/>
                  </a:cxn>
                  <a:cxn ang="0">
                    <a:pos x="260" y="285"/>
                  </a:cxn>
                  <a:cxn ang="0">
                    <a:pos x="260" y="285"/>
                  </a:cxn>
                  <a:cxn ang="0">
                    <a:pos x="252" y="276"/>
                  </a:cxn>
                  <a:cxn ang="0">
                    <a:pos x="234" y="247"/>
                  </a:cxn>
                  <a:cxn ang="0">
                    <a:pos x="224" y="238"/>
                  </a:cxn>
                  <a:cxn ang="0">
                    <a:pos x="217" y="229"/>
                  </a:cxn>
                  <a:cxn ang="0">
                    <a:pos x="210" y="216"/>
                  </a:cxn>
                  <a:cxn ang="0">
                    <a:pos x="209" y="210"/>
                  </a:cxn>
                  <a:cxn ang="0">
                    <a:pos x="204" y="199"/>
                  </a:cxn>
                  <a:cxn ang="0">
                    <a:pos x="198" y="185"/>
                  </a:cxn>
                  <a:cxn ang="0">
                    <a:pos x="190" y="176"/>
                  </a:cxn>
                  <a:cxn ang="0">
                    <a:pos x="181" y="165"/>
                  </a:cxn>
                  <a:cxn ang="0">
                    <a:pos x="172" y="156"/>
                  </a:cxn>
                  <a:cxn ang="0">
                    <a:pos x="165" y="152"/>
                  </a:cxn>
                  <a:cxn ang="0">
                    <a:pos x="157" y="150"/>
                  </a:cxn>
                  <a:cxn ang="0">
                    <a:pos x="148" y="144"/>
                  </a:cxn>
                  <a:cxn ang="0">
                    <a:pos x="143" y="139"/>
                  </a:cxn>
                  <a:cxn ang="0">
                    <a:pos x="143" y="137"/>
                  </a:cxn>
                  <a:cxn ang="0">
                    <a:pos x="147" y="136"/>
                  </a:cxn>
                  <a:cxn ang="0">
                    <a:pos x="147" y="133"/>
                  </a:cxn>
                  <a:cxn ang="0">
                    <a:pos x="138" y="125"/>
                  </a:cxn>
                  <a:cxn ang="0">
                    <a:pos x="133" y="122"/>
                  </a:cxn>
                  <a:cxn ang="0">
                    <a:pos x="133" y="116"/>
                  </a:cxn>
                  <a:cxn ang="0">
                    <a:pos x="130" y="114"/>
                  </a:cxn>
                  <a:cxn ang="0">
                    <a:pos x="131" y="116"/>
                  </a:cxn>
                  <a:cxn ang="0">
                    <a:pos x="119" y="102"/>
                  </a:cxn>
                  <a:cxn ang="0">
                    <a:pos x="114" y="97"/>
                  </a:cxn>
                  <a:cxn ang="0">
                    <a:pos x="103" y="86"/>
                  </a:cxn>
                  <a:cxn ang="0">
                    <a:pos x="99" y="82"/>
                  </a:cxn>
                  <a:cxn ang="0">
                    <a:pos x="79" y="64"/>
                  </a:cxn>
                  <a:cxn ang="0">
                    <a:pos x="67" y="52"/>
                  </a:cxn>
                  <a:cxn ang="0">
                    <a:pos x="54" y="40"/>
                  </a:cxn>
                  <a:cxn ang="0">
                    <a:pos x="34" y="28"/>
                  </a:cxn>
                  <a:cxn ang="0">
                    <a:pos x="23" y="21"/>
                  </a:cxn>
                  <a:cxn ang="0">
                    <a:pos x="22" y="20"/>
                  </a:cxn>
                  <a:cxn ang="0">
                    <a:pos x="20" y="20"/>
                  </a:cxn>
                  <a:cxn ang="0">
                    <a:pos x="19" y="18"/>
                  </a:cxn>
                  <a:cxn ang="0">
                    <a:pos x="15" y="15"/>
                  </a:cxn>
                  <a:cxn ang="0">
                    <a:pos x="14" y="1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6" y="7"/>
                  </a:cxn>
                  <a:cxn ang="0">
                    <a:pos x="11" y="11"/>
                  </a:cxn>
                  <a:cxn ang="0">
                    <a:pos x="13" y="12"/>
                  </a:cxn>
                  <a:cxn ang="0">
                    <a:pos x="41" y="31"/>
                  </a:cxn>
                  <a:cxn ang="0">
                    <a:pos x="43" y="33"/>
                  </a:cxn>
                  <a:cxn ang="0">
                    <a:pos x="45" y="33"/>
                  </a:cxn>
                  <a:cxn ang="0">
                    <a:pos x="45" y="33"/>
                  </a:cxn>
                  <a:cxn ang="0">
                    <a:pos x="26" y="15"/>
                  </a:cxn>
                  <a:cxn ang="0">
                    <a:pos x="3" y="0"/>
                  </a:cxn>
                </a:cxnLst>
                <a:rect l="0" t="0" r="r" b="b"/>
                <a:pathLst>
                  <a:path w="273" h="292">
                    <a:moveTo>
                      <a:pt x="3" y="0"/>
                    </a:moveTo>
                    <a:lnTo>
                      <a:pt x="5" y="0"/>
                    </a:lnTo>
                    <a:lnTo>
                      <a:pt x="42" y="26"/>
                    </a:lnTo>
                    <a:lnTo>
                      <a:pt x="77" y="55"/>
                    </a:lnTo>
                    <a:lnTo>
                      <a:pt x="111" y="84"/>
                    </a:lnTo>
                    <a:lnTo>
                      <a:pt x="144" y="117"/>
                    </a:lnTo>
                    <a:lnTo>
                      <a:pt x="174" y="150"/>
                    </a:lnTo>
                    <a:lnTo>
                      <a:pt x="174" y="151"/>
                    </a:lnTo>
                    <a:lnTo>
                      <a:pt x="198" y="180"/>
                    </a:lnTo>
                    <a:lnTo>
                      <a:pt x="221" y="210"/>
                    </a:lnTo>
                    <a:lnTo>
                      <a:pt x="242" y="240"/>
                    </a:lnTo>
                    <a:lnTo>
                      <a:pt x="254" y="259"/>
                    </a:lnTo>
                    <a:lnTo>
                      <a:pt x="265" y="279"/>
                    </a:lnTo>
                    <a:lnTo>
                      <a:pt x="266" y="281"/>
                    </a:lnTo>
                    <a:lnTo>
                      <a:pt x="268" y="284"/>
                    </a:lnTo>
                    <a:lnTo>
                      <a:pt x="270" y="286"/>
                    </a:lnTo>
                    <a:lnTo>
                      <a:pt x="271" y="289"/>
                    </a:lnTo>
                    <a:lnTo>
                      <a:pt x="273" y="291"/>
                    </a:lnTo>
                    <a:lnTo>
                      <a:pt x="273" y="292"/>
                    </a:lnTo>
                    <a:lnTo>
                      <a:pt x="272" y="291"/>
                    </a:lnTo>
                    <a:lnTo>
                      <a:pt x="266" y="288"/>
                    </a:lnTo>
                    <a:lnTo>
                      <a:pt x="260" y="285"/>
                    </a:lnTo>
                    <a:lnTo>
                      <a:pt x="260" y="285"/>
                    </a:lnTo>
                    <a:lnTo>
                      <a:pt x="260" y="285"/>
                    </a:lnTo>
                    <a:lnTo>
                      <a:pt x="259" y="285"/>
                    </a:lnTo>
                    <a:lnTo>
                      <a:pt x="252" y="276"/>
                    </a:lnTo>
                    <a:lnTo>
                      <a:pt x="240" y="255"/>
                    </a:lnTo>
                    <a:lnTo>
                      <a:pt x="234" y="247"/>
                    </a:lnTo>
                    <a:lnTo>
                      <a:pt x="229" y="242"/>
                    </a:lnTo>
                    <a:lnTo>
                      <a:pt x="224" y="238"/>
                    </a:lnTo>
                    <a:lnTo>
                      <a:pt x="221" y="233"/>
                    </a:lnTo>
                    <a:lnTo>
                      <a:pt x="217" y="229"/>
                    </a:lnTo>
                    <a:lnTo>
                      <a:pt x="213" y="223"/>
                    </a:lnTo>
                    <a:lnTo>
                      <a:pt x="210" y="216"/>
                    </a:lnTo>
                    <a:lnTo>
                      <a:pt x="211" y="215"/>
                    </a:lnTo>
                    <a:lnTo>
                      <a:pt x="209" y="210"/>
                    </a:lnTo>
                    <a:lnTo>
                      <a:pt x="207" y="206"/>
                    </a:lnTo>
                    <a:lnTo>
                      <a:pt x="204" y="199"/>
                    </a:lnTo>
                    <a:lnTo>
                      <a:pt x="202" y="192"/>
                    </a:lnTo>
                    <a:lnTo>
                      <a:pt x="198" y="185"/>
                    </a:lnTo>
                    <a:lnTo>
                      <a:pt x="195" y="181"/>
                    </a:lnTo>
                    <a:lnTo>
                      <a:pt x="190" y="176"/>
                    </a:lnTo>
                    <a:lnTo>
                      <a:pt x="186" y="171"/>
                    </a:lnTo>
                    <a:lnTo>
                      <a:pt x="181" y="165"/>
                    </a:lnTo>
                    <a:lnTo>
                      <a:pt x="176" y="160"/>
                    </a:lnTo>
                    <a:lnTo>
                      <a:pt x="172" y="156"/>
                    </a:lnTo>
                    <a:lnTo>
                      <a:pt x="169" y="153"/>
                    </a:lnTo>
                    <a:lnTo>
                      <a:pt x="165" y="152"/>
                    </a:lnTo>
                    <a:lnTo>
                      <a:pt x="161" y="151"/>
                    </a:lnTo>
                    <a:lnTo>
                      <a:pt x="157" y="150"/>
                    </a:lnTo>
                    <a:lnTo>
                      <a:pt x="154" y="148"/>
                    </a:lnTo>
                    <a:lnTo>
                      <a:pt x="148" y="144"/>
                    </a:lnTo>
                    <a:lnTo>
                      <a:pt x="145" y="141"/>
                    </a:lnTo>
                    <a:lnTo>
                      <a:pt x="143" y="139"/>
                    </a:lnTo>
                    <a:lnTo>
                      <a:pt x="142" y="138"/>
                    </a:lnTo>
                    <a:lnTo>
                      <a:pt x="143" y="137"/>
                    </a:lnTo>
                    <a:lnTo>
                      <a:pt x="145" y="137"/>
                    </a:lnTo>
                    <a:lnTo>
                      <a:pt x="147" y="136"/>
                    </a:lnTo>
                    <a:lnTo>
                      <a:pt x="147" y="135"/>
                    </a:lnTo>
                    <a:lnTo>
                      <a:pt x="147" y="133"/>
                    </a:lnTo>
                    <a:lnTo>
                      <a:pt x="145" y="131"/>
                    </a:lnTo>
                    <a:lnTo>
                      <a:pt x="138" y="125"/>
                    </a:lnTo>
                    <a:lnTo>
                      <a:pt x="134" y="122"/>
                    </a:lnTo>
                    <a:lnTo>
                      <a:pt x="133" y="122"/>
                    </a:lnTo>
                    <a:lnTo>
                      <a:pt x="133" y="118"/>
                    </a:lnTo>
                    <a:lnTo>
                      <a:pt x="133" y="116"/>
                    </a:lnTo>
                    <a:lnTo>
                      <a:pt x="132" y="115"/>
                    </a:lnTo>
                    <a:lnTo>
                      <a:pt x="130" y="114"/>
                    </a:lnTo>
                    <a:lnTo>
                      <a:pt x="131" y="115"/>
                    </a:lnTo>
                    <a:lnTo>
                      <a:pt x="131" y="116"/>
                    </a:lnTo>
                    <a:lnTo>
                      <a:pt x="126" y="109"/>
                    </a:lnTo>
                    <a:lnTo>
                      <a:pt x="119" y="102"/>
                    </a:lnTo>
                    <a:lnTo>
                      <a:pt x="118" y="101"/>
                    </a:lnTo>
                    <a:lnTo>
                      <a:pt x="114" y="97"/>
                    </a:lnTo>
                    <a:lnTo>
                      <a:pt x="108" y="91"/>
                    </a:lnTo>
                    <a:lnTo>
                      <a:pt x="103" y="86"/>
                    </a:lnTo>
                    <a:lnTo>
                      <a:pt x="99" y="81"/>
                    </a:lnTo>
                    <a:lnTo>
                      <a:pt x="99" y="82"/>
                    </a:lnTo>
                    <a:lnTo>
                      <a:pt x="89" y="74"/>
                    </a:lnTo>
                    <a:lnTo>
                      <a:pt x="79" y="64"/>
                    </a:lnTo>
                    <a:lnTo>
                      <a:pt x="73" y="59"/>
                    </a:lnTo>
                    <a:lnTo>
                      <a:pt x="67" y="52"/>
                    </a:lnTo>
                    <a:lnTo>
                      <a:pt x="60" y="46"/>
                    </a:lnTo>
                    <a:lnTo>
                      <a:pt x="54" y="40"/>
                    </a:lnTo>
                    <a:lnTo>
                      <a:pt x="45" y="34"/>
                    </a:lnTo>
                    <a:lnTo>
                      <a:pt x="34" y="28"/>
                    </a:lnTo>
                    <a:lnTo>
                      <a:pt x="25" y="22"/>
                    </a:lnTo>
                    <a:lnTo>
                      <a:pt x="23" y="21"/>
                    </a:lnTo>
                    <a:lnTo>
                      <a:pt x="21" y="19"/>
                    </a:lnTo>
                    <a:lnTo>
                      <a:pt x="22" y="20"/>
                    </a:lnTo>
                    <a:lnTo>
                      <a:pt x="22" y="21"/>
                    </a:lnTo>
                    <a:lnTo>
                      <a:pt x="20" y="20"/>
                    </a:lnTo>
                    <a:lnTo>
                      <a:pt x="19" y="19"/>
                    </a:lnTo>
                    <a:lnTo>
                      <a:pt x="19" y="18"/>
                    </a:lnTo>
                    <a:lnTo>
                      <a:pt x="17" y="17"/>
                    </a:lnTo>
                    <a:lnTo>
                      <a:pt x="15" y="15"/>
                    </a:lnTo>
                    <a:lnTo>
                      <a:pt x="15" y="14"/>
                    </a:lnTo>
                    <a:lnTo>
                      <a:pt x="14" y="13"/>
                    </a:lnTo>
                    <a:lnTo>
                      <a:pt x="8" y="10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3" y="5"/>
                    </a:lnTo>
                    <a:lnTo>
                      <a:pt x="6" y="7"/>
                    </a:lnTo>
                    <a:lnTo>
                      <a:pt x="9" y="9"/>
                    </a:lnTo>
                    <a:lnTo>
                      <a:pt x="11" y="11"/>
                    </a:lnTo>
                    <a:lnTo>
                      <a:pt x="13" y="12"/>
                    </a:lnTo>
                    <a:lnTo>
                      <a:pt x="13" y="12"/>
                    </a:lnTo>
                    <a:lnTo>
                      <a:pt x="29" y="22"/>
                    </a:lnTo>
                    <a:lnTo>
                      <a:pt x="41" y="31"/>
                    </a:lnTo>
                    <a:lnTo>
                      <a:pt x="42" y="32"/>
                    </a:lnTo>
                    <a:lnTo>
                      <a:pt x="43" y="33"/>
                    </a:lnTo>
                    <a:lnTo>
                      <a:pt x="44" y="33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36" y="23"/>
                    </a:lnTo>
                    <a:lnTo>
                      <a:pt x="26" y="15"/>
                    </a:lnTo>
                    <a:lnTo>
                      <a:pt x="14" y="8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75"/>
              <p:cNvSpPr>
                <a:spLocks/>
              </p:cNvSpPr>
              <p:nvPr/>
            </p:nvSpPr>
            <p:spPr bwMode="auto">
              <a:xfrm>
                <a:off x="6906148" y="2991106"/>
                <a:ext cx="364718" cy="108350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6" y="40"/>
                  </a:cxn>
                  <a:cxn ang="0">
                    <a:pos x="48" y="82"/>
                  </a:cxn>
                  <a:cxn ang="0">
                    <a:pos x="68" y="125"/>
                  </a:cxn>
                  <a:cxn ang="0">
                    <a:pos x="86" y="169"/>
                  </a:cxn>
                  <a:cxn ang="0">
                    <a:pos x="101" y="215"/>
                  </a:cxn>
                  <a:cxn ang="0">
                    <a:pos x="114" y="261"/>
                  </a:cxn>
                  <a:cxn ang="0">
                    <a:pos x="124" y="309"/>
                  </a:cxn>
                  <a:cxn ang="0">
                    <a:pos x="132" y="357"/>
                  </a:cxn>
                  <a:cxn ang="0">
                    <a:pos x="137" y="406"/>
                  </a:cxn>
                  <a:cxn ang="0">
                    <a:pos x="135" y="407"/>
                  </a:cxn>
                  <a:cxn ang="0">
                    <a:pos x="128" y="351"/>
                  </a:cxn>
                  <a:cxn ang="0">
                    <a:pos x="127" y="342"/>
                  </a:cxn>
                  <a:cxn ang="0">
                    <a:pos x="124" y="334"/>
                  </a:cxn>
                  <a:cxn ang="0">
                    <a:pos x="122" y="327"/>
                  </a:cxn>
                  <a:cxn ang="0">
                    <a:pos x="120" y="317"/>
                  </a:cxn>
                  <a:cxn ang="0">
                    <a:pos x="111" y="276"/>
                  </a:cxn>
                  <a:cxn ang="0">
                    <a:pos x="100" y="235"/>
                  </a:cxn>
                  <a:cxn ang="0">
                    <a:pos x="88" y="194"/>
                  </a:cxn>
                  <a:cxn ang="0">
                    <a:pos x="81" y="173"/>
                  </a:cxn>
                  <a:cxn ang="0">
                    <a:pos x="74" y="151"/>
                  </a:cxn>
                  <a:cxn ang="0">
                    <a:pos x="64" y="127"/>
                  </a:cxn>
                  <a:cxn ang="0">
                    <a:pos x="53" y="104"/>
                  </a:cxn>
                  <a:cxn ang="0">
                    <a:pos x="38" y="72"/>
                  </a:cxn>
                  <a:cxn ang="0">
                    <a:pos x="22" y="41"/>
                  </a:cxn>
                  <a:cxn ang="0">
                    <a:pos x="20" y="38"/>
                  </a:cxn>
                  <a:cxn ang="0">
                    <a:pos x="19" y="37"/>
                  </a:cxn>
                  <a:cxn ang="0">
                    <a:pos x="19" y="36"/>
                  </a:cxn>
                  <a:cxn ang="0">
                    <a:pos x="20" y="37"/>
                  </a:cxn>
                  <a:cxn ang="0">
                    <a:pos x="21" y="39"/>
                  </a:cxn>
                  <a:cxn ang="0">
                    <a:pos x="21" y="39"/>
                  </a:cxn>
                  <a:cxn ang="0">
                    <a:pos x="22" y="39"/>
                  </a:cxn>
                  <a:cxn ang="0">
                    <a:pos x="22" y="39"/>
                  </a:cxn>
                  <a:cxn ang="0">
                    <a:pos x="21" y="37"/>
                  </a:cxn>
                  <a:cxn ang="0">
                    <a:pos x="19" y="32"/>
                  </a:cxn>
                  <a:cxn ang="0">
                    <a:pos x="16" y="27"/>
                  </a:cxn>
                  <a:cxn ang="0">
                    <a:pos x="8" y="13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137" h="407">
                    <a:moveTo>
                      <a:pt x="2" y="0"/>
                    </a:moveTo>
                    <a:lnTo>
                      <a:pt x="26" y="40"/>
                    </a:lnTo>
                    <a:lnTo>
                      <a:pt x="48" y="82"/>
                    </a:lnTo>
                    <a:lnTo>
                      <a:pt x="68" y="125"/>
                    </a:lnTo>
                    <a:lnTo>
                      <a:pt x="86" y="169"/>
                    </a:lnTo>
                    <a:lnTo>
                      <a:pt x="101" y="215"/>
                    </a:lnTo>
                    <a:lnTo>
                      <a:pt x="114" y="261"/>
                    </a:lnTo>
                    <a:lnTo>
                      <a:pt x="124" y="309"/>
                    </a:lnTo>
                    <a:lnTo>
                      <a:pt x="132" y="357"/>
                    </a:lnTo>
                    <a:lnTo>
                      <a:pt x="137" y="406"/>
                    </a:lnTo>
                    <a:lnTo>
                      <a:pt x="135" y="407"/>
                    </a:lnTo>
                    <a:lnTo>
                      <a:pt x="128" y="351"/>
                    </a:lnTo>
                    <a:lnTo>
                      <a:pt x="127" y="342"/>
                    </a:lnTo>
                    <a:lnTo>
                      <a:pt x="124" y="334"/>
                    </a:lnTo>
                    <a:lnTo>
                      <a:pt x="122" y="327"/>
                    </a:lnTo>
                    <a:lnTo>
                      <a:pt x="120" y="317"/>
                    </a:lnTo>
                    <a:lnTo>
                      <a:pt x="111" y="276"/>
                    </a:lnTo>
                    <a:lnTo>
                      <a:pt x="100" y="235"/>
                    </a:lnTo>
                    <a:lnTo>
                      <a:pt x="88" y="194"/>
                    </a:lnTo>
                    <a:lnTo>
                      <a:pt x="81" y="173"/>
                    </a:lnTo>
                    <a:lnTo>
                      <a:pt x="74" y="151"/>
                    </a:lnTo>
                    <a:lnTo>
                      <a:pt x="64" y="127"/>
                    </a:lnTo>
                    <a:lnTo>
                      <a:pt x="53" y="104"/>
                    </a:lnTo>
                    <a:lnTo>
                      <a:pt x="38" y="72"/>
                    </a:lnTo>
                    <a:lnTo>
                      <a:pt x="22" y="41"/>
                    </a:lnTo>
                    <a:lnTo>
                      <a:pt x="20" y="38"/>
                    </a:lnTo>
                    <a:lnTo>
                      <a:pt x="19" y="37"/>
                    </a:lnTo>
                    <a:lnTo>
                      <a:pt x="19" y="36"/>
                    </a:lnTo>
                    <a:lnTo>
                      <a:pt x="20" y="37"/>
                    </a:lnTo>
                    <a:lnTo>
                      <a:pt x="21" y="39"/>
                    </a:lnTo>
                    <a:lnTo>
                      <a:pt x="21" y="39"/>
                    </a:lnTo>
                    <a:lnTo>
                      <a:pt x="22" y="39"/>
                    </a:lnTo>
                    <a:lnTo>
                      <a:pt x="22" y="39"/>
                    </a:lnTo>
                    <a:lnTo>
                      <a:pt x="21" y="37"/>
                    </a:lnTo>
                    <a:lnTo>
                      <a:pt x="19" y="32"/>
                    </a:lnTo>
                    <a:lnTo>
                      <a:pt x="16" y="27"/>
                    </a:lnTo>
                    <a:lnTo>
                      <a:pt x="8" y="13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2" name="Group 111"/>
          <p:cNvGrpSpPr>
            <a:grpSpLocks noChangeAspect="1"/>
          </p:cNvGrpSpPr>
          <p:nvPr/>
        </p:nvGrpSpPr>
        <p:grpSpPr>
          <a:xfrm>
            <a:off x="4683747" y="4126705"/>
            <a:ext cx="314452" cy="274320"/>
            <a:chOff x="963117" y="2692621"/>
            <a:chExt cx="4425548" cy="3860744"/>
          </a:xfrm>
          <a:solidFill>
            <a:srgbClr val="262626"/>
          </a:solidFill>
          <a:scene3d>
            <a:camera prst="perspectiveRight" fov="7200000">
              <a:rot lat="0" lon="19799998" rev="0"/>
            </a:camera>
            <a:lightRig rig="threePt" dir="t"/>
          </a:scene3d>
        </p:grpSpPr>
        <p:sp>
          <p:nvSpPr>
            <p:cNvPr id="113" name="8-Point Star 18"/>
            <p:cNvSpPr/>
            <p:nvPr/>
          </p:nvSpPr>
          <p:spPr>
            <a:xfrm rot="20400000" flipH="1">
              <a:off x="963117" y="2692621"/>
              <a:ext cx="1641601" cy="1641601"/>
            </a:xfrm>
            <a:custGeom>
              <a:avLst/>
              <a:gdLst/>
              <a:ahLst/>
              <a:cxnLst/>
              <a:rect l="l" t="t" r="r" b="b"/>
              <a:pathLst>
                <a:path w="3040380" h="3040380">
                  <a:moveTo>
                    <a:pt x="1520190" y="971550"/>
                  </a:moveTo>
                  <a:cubicBezTo>
                    <a:pt x="1217184" y="971550"/>
                    <a:pt x="971550" y="1217184"/>
                    <a:pt x="971550" y="1520190"/>
                  </a:cubicBezTo>
                  <a:cubicBezTo>
                    <a:pt x="971550" y="1823196"/>
                    <a:pt x="1217184" y="2068830"/>
                    <a:pt x="1520190" y="2068830"/>
                  </a:cubicBezTo>
                  <a:cubicBezTo>
                    <a:pt x="1823196" y="2068830"/>
                    <a:pt x="2068830" y="1823196"/>
                    <a:pt x="2068830" y="1520190"/>
                  </a:cubicBezTo>
                  <a:cubicBezTo>
                    <a:pt x="2068830" y="1217184"/>
                    <a:pt x="1823196" y="971550"/>
                    <a:pt x="1520190" y="971550"/>
                  </a:cubicBezTo>
                  <a:close/>
                  <a:moveTo>
                    <a:pt x="1520190" y="0"/>
                  </a:moveTo>
                  <a:cubicBezTo>
                    <a:pt x="1586792" y="0"/>
                    <a:pt x="1652393" y="4283"/>
                    <a:pt x="1716539" y="14094"/>
                  </a:cubicBezTo>
                  <a:lnTo>
                    <a:pt x="1824743" y="350145"/>
                  </a:lnTo>
                  <a:cubicBezTo>
                    <a:pt x="1933334" y="374378"/>
                    <a:pt x="2037036" y="417195"/>
                    <a:pt x="2131002" y="478094"/>
                  </a:cubicBezTo>
                  <a:lnTo>
                    <a:pt x="2446152" y="316463"/>
                  </a:lnTo>
                  <a:cubicBezTo>
                    <a:pt x="2551357" y="395501"/>
                    <a:pt x="2644879" y="489023"/>
                    <a:pt x="2723917" y="594229"/>
                  </a:cubicBezTo>
                  <a:lnTo>
                    <a:pt x="2564636" y="904796"/>
                  </a:lnTo>
                  <a:cubicBezTo>
                    <a:pt x="2569646" y="911341"/>
                    <a:pt x="2573744" y="918462"/>
                    <a:pt x="2577779" y="925640"/>
                  </a:cubicBezTo>
                  <a:cubicBezTo>
                    <a:pt x="2630072" y="1018660"/>
                    <a:pt x="2668781" y="1115626"/>
                    <a:pt x="2689512" y="1215405"/>
                  </a:cubicBezTo>
                  <a:lnTo>
                    <a:pt x="3026287" y="1323842"/>
                  </a:lnTo>
                  <a:cubicBezTo>
                    <a:pt x="3036097" y="1387988"/>
                    <a:pt x="3040380" y="1453589"/>
                    <a:pt x="3040380" y="1520190"/>
                  </a:cubicBezTo>
                  <a:cubicBezTo>
                    <a:pt x="3040380" y="1586792"/>
                    <a:pt x="3036097" y="1652393"/>
                    <a:pt x="3026287" y="1716539"/>
                  </a:cubicBezTo>
                  <a:lnTo>
                    <a:pt x="2690239" y="1824742"/>
                  </a:lnTo>
                  <a:cubicBezTo>
                    <a:pt x="2666005" y="1933335"/>
                    <a:pt x="2623188" y="2037037"/>
                    <a:pt x="2562287" y="2131005"/>
                  </a:cubicBezTo>
                  <a:lnTo>
                    <a:pt x="2723917" y="2446152"/>
                  </a:lnTo>
                  <a:cubicBezTo>
                    <a:pt x="2644879" y="2551357"/>
                    <a:pt x="2551357" y="2644879"/>
                    <a:pt x="2446151" y="2723917"/>
                  </a:cubicBezTo>
                  <a:lnTo>
                    <a:pt x="2135585" y="2564637"/>
                  </a:lnTo>
                  <a:cubicBezTo>
                    <a:pt x="2129042" y="2569647"/>
                    <a:pt x="2121921" y="2573744"/>
                    <a:pt x="2114744" y="2577779"/>
                  </a:cubicBezTo>
                  <a:cubicBezTo>
                    <a:pt x="2021723" y="2630072"/>
                    <a:pt x="1924755" y="2668781"/>
                    <a:pt x="1824976" y="2689511"/>
                  </a:cubicBezTo>
                  <a:lnTo>
                    <a:pt x="1716539" y="3026287"/>
                  </a:lnTo>
                  <a:cubicBezTo>
                    <a:pt x="1652393" y="3036097"/>
                    <a:pt x="1586792" y="3040380"/>
                    <a:pt x="1520190" y="3040380"/>
                  </a:cubicBezTo>
                  <a:cubicBezTo>
                    <a:pt x="1453589" y="3040380"/>
                    <a:pt x="1387987" y="3036097"/>
                    <a:pt x="1323841" y="3026287"/>
                  </a:cubicBezTo>
                  <a:lnTo>
                    <a:pt x="1215638" y="2690237"/>
                  </a:lnTo>
                  <a:cubicBezTo>
                    <a:pt x="1107045" y="2666005"/>
                    <a:pt x="1003344" y="2623186"/>
                    <a:pt x="909378" y="2562286"/>
                  </a:cubicBezTo>
                  <a:lnTo>
                    <a:pt x="594229" y="2723917"/>
                  </a:lnTo>
                  <a:cubicBezTo>
                    <a:pt x="489023" y="2644879"/>
                    <a:pt x="395501" y="2551357"/>
                    <a:pt x="316463" y="2446152"/>
                  </a:cubicBezTo>
                  <a:lnTo>
                    <a:pt x="475745" y="2135582"/>
                  </a:lnTo>
                  <a:cubicBezTo>
                    <a:pt x="470736" y="2129039"/>
                    <a:pt x="466639" y="2121919"/>
                    <a:pt x="462604" y="2114742"/>
                  </a:cubicBezTo>
                  <a:cubicBezTo>
                    <a:pt x="410311" y="2021723"/>
                    <a:pt x="371603" y="1924756"/>
                    <a:pt x="350872" y="1824977"/>
                  </a:cubicBezTo>
                  <a:lnTo>
                    <a:pt x="14094" y="1716539"/>
                  </a:lnTo>
                  <a:cubicBezTo>
                    <a:pt x="4283" y="1652393"/>
                    <a:pt x="0" y="1586792"/>
                    <a:pt x="0" y="1520190"/>
                  </a:cubicBezTo>
                  <a:cubicBezTo>
                    <a:pt x="0" y="1453589"/>
                    <a:pt x="4283" y="1387988"/>
                    <a:pt x="14093" y="1323841"/>
                  </a:cubicBezTo>
                  <a:lnTo>
                    <a:pt x="350147" y="1215637"/>
                  </a:lnTo>
                  <a:cubicBezTo>
                    <a:pt x="374379" y="1107046"/>
                    <a:pt x="417197" y="1003347"/>
                    <a:pt x="478096" y="909381"/>
                  </a:cubicBezTo>
                  <a:lnTo>
                    <a:pt x="316464" y="594228"/>
                  </a:lnTo>
                  <a:cubicBezTo>
                    <a:pt x="395501" y="489023"/>
                    <a:pt x="489023" y="395501"/>
                    <a:pt x="594229" y="316463"/>
                  </a:cubicBezTo>
                  <a:lnTo>
                    <a:pt x="904800" y="475746"/>
                  </a:lnTo>
                  <a:cubicBezTo>
                    <a:pt x="911343" y="470736"/>
                    <a:pt x="918463" y="466639"/>
                    <a:pt x="925641" y="462604"/>
                  </a:cubicBezTo>
                  <a:cubicBezTo>
                    <a:pt x="1018661" y="410311"/>
                    <a:pt x="1115626" y="371603"/>
                    <a:pt x="1215403" y="350873"/>
                  </a:cubicBezTo>
                  <a:lnTo>
                    <a:pt x="1323841" y="14093"/>
                  </a:lnTo>
                  <a:cubicBezTo>
                    <a:pt x="1387988" y="4283"/>
                    <a:pt x="1453589" y="0"/>
                    <a:pt x="152019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8-Point Star 6"/>
            <p:cNvSpPr>
              <a:spLocks noChangeAspect="1"/>
            </p:cNvSpPr>
            <p:nvPr/>
          </p:nvSpPr>
          <p:spPr>
            <a:xfrm rot="19677729" flipH="1">
              <a:off x="3350275" y="2975586"/>
              <a:ext cx="2038390" cy="2038390"/>
            </a:xfrm>
            <a:custGeom>
              <a:avLst/>
              <a:gdLst/>
              <a:ahLst/>
              <a:cxnLst/>
              <a:rect l="l" t="t" r="r" b="b"/>
              <a:pathLst>
                <a:path w="1874520" h="1874520">
                  <a:moveTo>
                    <a:pt x="739496" y="595923"/>
                  </a:moveTo>
                  <a:cubicBezTo>
                    <a:pt x="550981" y="705145"/>
                    <a:pt x="486701" y="946509"/>
                    <a:pt x="595923" y="1135024"/>
                  </a:cubicBezTo>
                  <a:cubicBezTo>
                    <a:pt x="705145" y="1323539"/>
                    <a:pt x="946509" y="1387819"/>
                    <a:pt x="1135024" y="1278597"/>
                  </a:cubicBezTo>
                  <a:cubicBezTo>
                    <a:pt x="1323539" y="1169375"/>
                    <a:pt x="1387819" y="928011"/>
                    <a:pt x="1278597" y="739496"/>
                  </a:cubicBezTo>
                  <a:cubicBezTo>
                    <a:pt x="1169375" y="550981"/>
                    <a:pt x="928011" y="486701"/>
                    <a:pt x="739496" y="595923"/>
                  </a:cubicBezTo>
                  <a:close/>
                  <a:moveTo>
                    <a:pt x="349309" y="212809"/>
                  </a:moveTo>
                  <a:lnTo>
                    <a:pt x="549487" y="318071"/>
                  </a:lnTo>
                  <a:cubicBezTo>
                    <a:pt x="558730" y="311181"/>
                    <a:pt x="568662" y="305287"/>
                    <a:pt x="578782" y="299598"/>
                  </a:cubicBezTo>
                  <a:cubicBezTo>
                    <a:pt x="640907" y="264673"/>
                    <a:pt x="705951" y="239798"/>
                    <a:pt x="772822" y="227822"/>
                  </a:cubicBezTo>
                  <a:lnTo>
                    <a:pt x="842125" y="4804"/>
                  </a:lnTo>
                  <a:lnTo>
                    <a:pt x="937260" y="0"/>
                  </a:lnTo>
                  <a:cubicBezTo>
                    <a:pt x="969377" y="0"/>
                    <a:pt x="1001116" y="1615"/>
                    <a:pt x="1032398" y="4804"/>
                  </a:cubicBezTo>
                  <a:lnTo>
                    <a:pt x="1101417" y="226909"/>
                  </a:lnTo>
                  <a:cubicBezTo>
                    <a:pt x="1180333" y="242653"/>
                    <a:pt x="1255615" y="273607"/>
                    <a:pt x="1322618" y="319342"/>
                  </a:cubicBezTo>
                  <a:lnTo>
                    <a:pt x="1525213" y="212810"/>
                  </a:lnTo>
                  <a:cubicBezTo>
                    <a:pt x="1578197" y="250355"/>
                    <a:pt x="1624168" y="296326"/>
                    <a:pt x="1661713" y="349310"/>
                  </a:cubicBezTo>
                  <a:lnTo>
                    <a:pt x="1556452" y="549486"/>
                  </a:lnTo>
                  <a:cubicBezTo>
                    <a:pt x="1563341" y="558729"/>
                    <a:pt x="1569235" y="568662"/>
                    <a:pt x="1574924" y="578781"/>
                  </a:cubicBezTo>
                  <a:cubicBezTo>
                    <a:pt x="1609849" y="640906"/>
                    <a:pt x="1634724" y="705951"/>
                    <a:pt x="1646701" y="772822"/>
                  </a:cubicBezTo>
                  <a:lnTo>
                    <a:pt x="1869716" y="842124"/>
                  </a:lnTo>
                  <a:lnTo>
                    <a:pt x="1874520" y="937260"/>
                  </a:lnTo>
                  <a:cubicBezTo>
                    <a:pt x="1874520" y="969377"/>
                    <a:pt x="1872905" y="1001117"/>
                    <a:pt x="1869716" y="1032399"/>
                  </a:cubicBezTo>
                  <a:lnTo>
                    <a:pt x="1647613" y="1101417"/>
                  </a:lnTo>
                  <a:cubicBezTo>
                    <a:pt x="1631869" y="1180333"/>
                    <a:pt x="1600915" y="1255615"/>
                    <a:pt x="1555180" y="1322618"/>
                  </a:cubicBezTo>
                  <a:lnTo>
                    <a:pt x="1661712" y="1525211"/>
                  </a:lnTo>
                  <a:cubicBezTo>
                    <a:pt x="1624167" y="1578195"/>
                    <a:pt x="1578196" y="1624166"/>
                    <a:pt x="1525211" y="1661712"/>
                  </a:cubicBezTo>
                  <a:lnTo>
                    <a:pt x="1325036" y="1556451"/>
                  </a:lnTo>
                  <a:cubicBezTo>
                    <a:pt x="1315793" y="1563341"/>
                    <a:pt x="1305860" y="1569235"/>
                    <a:pt x="1295741" y="1574924"/>
                  </a:cubicBezTo>
                  <a:cubicBezTo>
                    <a:pt x="1233616" y="1609849"/>
                    <a:pt x="1168571" y="1634724"/>
                    <a:pt x="1101700" y="1646700"/>
                  </a:cubicBezTo>
                  <a:lnTo>
                    <a:pt x="1032398" y="1869716"/>
                  </a:lnTo>
                  <a:lnTo>
                    <a:pt x="937260" y="1874520"/>
                  </a:lnTo>
                  <a:cubicBezTo>
                    <a:pt x="905144" y="1874520"/>
                    <a:pt x="873405" y="1872905"/>
                    <a:pt x="842124" y="1869716"/>
                  </a:cubicBezTo>
                  <a:lnTo>
                    <a:pt x="773105" y="1647612"/>
                  </a:lnTo>
                  <a:cubicBezTo>
                    <a:pt x="694189" y="1631869"/>
                    <a:pt x="618908" y="1600914"/>
                    <a:pt x="551905" y="1555180"/>
                  </a:cubicBezTo>
                  <a:lnTo>
                    <a:pt x="349310" y="1661713"/>
                  </a:lnTo>
                  <a:cubicBezTo>
                    <a:pt x="296326" y="1624168"/>
                    <a:pt x="250355" y="1578197"/>
                    <a:pt x="212810" y="1525212"/>
                  </a:cubicBezTo>
                  <a:lnTo>
                    <a:pt x="318071" y="1325035"/>
                  </a:lnTo>
                  <a:cubicBezTo>
                    <a:pt x="311181" y="1315792"/>
                    <a:pt x="305287" y="1305860"/>
                    <a:pt x="299598" y="1295740"/>
                  </a:cubicBezTo>
                  <a:cubicBezTo>
                    <a:pt x="264673" y="1233616"/>
                    <a:pt x="239799" y="1168571"/>
                    <a:pt x="227822" y="1101700"/>
                  </a:cubicBezTo>
                  <a:lnTo>
                    <a:pt x="4804" y="1032398"/>
                  </a:lnTo>
                  <a:lnTo>
                    <a:pt x="0" y="937260"/>
                  </a:lnTo>
                  <a:cubicBezTo>
                    <a:pt x="0" y="905144"/>
                    <a:pt x="1616" y="873405"/>
                    <a:pt x="4804" y="842124"/>
                  </a:cubicBezTo>
                  <a:lnTo>
                    <a:pt x="226910" y="773105"/>
                  </a:lnTo>
                  <a:cubicBezTo>
                    <a:pt x="242653" y="694189"/>
                    <a:pt x="273608" y="618908"/>
                    <a:pt x="319342" y="551905"/>
                  </a:cubicBezTo>
                  <a:lnTo>
                    <a:pt x="212809" y="349309"/>
                  </a:lnTo>
                  <a:cubicBezTo>
                    <a:pt x="250354" y="296325"/>
                    <a:pt x="296325" y="250354"/>
                    <a:pt x="349309" y="21280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8-Point Star 18"/>
            <p:cNvSpPr/>
            <p:nvPr/>
          </p:nvSpPr>
          <p:spPr>
            <a:xfrm rot="20632775" flipH="1">
              <a:off x="1447635" y="3997026"/>
              <a:ext cx="2556339" cy="2556339"/>
            </a:xfrm>
            <a:custGeom>
              <a:avLst/>
              <a:gdLst/>
              <a:ahLst/>
              <a:cxnLst/>
              <a:rect l="l" t="t" r="r" b="b"/>
              <a:pathLst>
                <a:path w="3040380" h="3040380">
                  <a:moveTo>
                    <a:pt x="1520190" y="971550"/>
                  </a:moveTo>
                  <a:cubicBezTo>
                    <a:pt x="1217184" y="971550"/>
                    <a:pt x="971550" y="1217184"/>
                    <a:pt x="971550" y="1520190"/>
                  </a:cubicBezTo>
                  <a:cubicBezTo>
                    <a:pt x="971550" y="1823196"/>
                    <a:pt x="1217184" y="2068830"/>
                    <a:pt x="1520190" y="2068830"/>
                  </a:cubicBezTo>
                  <a:cubicBezTo>
                    <a:pt x="1823196" y="2068830"/>
                    <a:pt x="2068830" y="1823196"/>
                    <a:pt x="2068830" y="1520190"/>
                  </a:cubicBezTo>
                  <a:cubicBezTo>
                    <a:pt x="2068830" y="1217184"/>
                    <a:pt x="1823196" y="971550"/>
                    <a:pt x="1520190" y="971550"/>
                  </a:cubicBezTo>
                  <a:close/>
                  <a:moveTo>
                    <a:pt x="1520190" y="0"/>
                  </a:moveTo>
                  <a:cubicBezTo>
                    <a:pt x="1586792" y="0"/>
                    <a:pt x="1652393" y="4283"/>
                    <a:pt x="1716539" y="14094"/>
                  </a:cubicBezTo>
                  <a:lnTo>
                    <a:pt x="1824743" y="350145"/>
                  </a:lnTo>
                  <a:cubicBezTo>
                    <a:pt x="1933334" y="374378"/>
                    <a:pt x="2037036" y="417195"/>
                    <a:pt x="2131002" y="478094"/>
                  </a:cubicBezTo>
                  <a:lnTo>
                    <a:pt x="2446152" y="316463"/>
                  </a:lnTo>
                  <a:cubicBezTo>
                    <a:pt x="2551357" y="395501"/>
                    <a:pt x="2644879" y="489023"/>
                    <a:pt x="2723917" y="594229"/>
                  </a:cubicBezTo>
                  <a:lnTo>
                    <a:pt x="2564636" y="904796"/>
                  </a:lnTo>
                  <a:cubicBezTo>
                    <a:pt x="2569646" y="911341"/>
                    <a:pt x="2573744" y="918462"/>
                    <a:pt x="2577779" y="925640"/>
                  </a:cubicBezTo>
                  <a:cubicBezTo>
                    <a:pt x="2630072" y="1018660"/>
                    <a:pt x="2668781" y="1115626"/>
                    <a:pt x="2689512" y="1215405"/>
                  </a:cubicBezTo>
                  <a:lnTo>
                    <a:pt x="3026287" y="1323842"/>
                  </a:lnTo>
                  <a:cubicBezTo>
                    <a:pt x="3036097" y="1387988"/>
                    <a:pt x="3040380" y="1453589"/>
                    <a:pt x="3040380" y="1520190"/>
                  </a:cubicBezTo>
                  <a:cubicBezTo>
                    <a:pt x="3040380" y="1586792"/>
                    <a:pt x="3036097" y="1652393"/>
                    <a:pt x="3026287" y="1716539"/>
                  </a:cubicBezTo>
                  <a:lnTo>
                    <a:pt x="2690239" y="1824742"/>
                  </a:lnTo>
                  <a:cubicBezTo>
                    <a:pt x="2666005" y="1933335"/>
                    <a:pt x="2623188" y="2037037"/>
                    <a:pt x="2562287" y="2131005"/>
                  </a:cubicBezTo>
                  <a:lnTo>
                    <a:pt x="2723917" y="2446152"/>
                  </a:lnTo>
                  <a:cubicBezTo>
                    <a:pt x="2644879" y="2551357"/>
                    <a:pt x="2551357" y="2644879"/>
                    <a:pt x="2446151" y="2723917"/>
                  </a:cubicBezTo>
                  <a:lnTo>
                    <a:pt x="2135585" y="2564637"/>
                  </a:lnTo>
                  <a:cubicBezTo>
                    <a:pt x="2129042" y="2569647"/>
                    <a:pt x="2121921" y="2573744"/>
                    <a:pt x="2114744" y="2577779"/>
                  </a:cubicBezTo>
                  <a:cubicBezTo>
                    <a:pt x="2021723" y="2630072"/>
                    <a:pt x="1924755" y="2668781"/>
                    <a:pt x="1824976" y="2689511"/>
                  </a:cubicBezTo>
                  <a:lnTo>
                    <a:pt x="1716539" y="3026287"/>
                  </a:lnTo>
                  <a:cubicBezTo>
                    <a:pt x="1652393" y="3036097"/>
                    <a:pt x="1586792" y="3040380"/>
                    <a:pt x="1520190" y="3040380"/>
                  </a:cubicBezTo>
                  <a:cubicBezTo>
                    <a:pt x="1453589" y="3040380"/>
                    <a:pt x="1387987" y="3036097"/>
                    <a:pt x="1323841" y="3026287"/>
                  </a:cubicBezTo>
                  <a:lnTo>
                    <a:pt x="1215638" y="2690237"/>
                  </a:lnTo>
                  <a:cubicBezTo>
                    <a:pt x="1107045" y="2666005"/>
                    <a:pt x="1003344" y="2623186"/>
                    <a:pt x="909378" y="2562286"/>
                  </a:cubicBezTo>
                  <a:lnTo>
                    <a:pt x="594229" y="2723917"/>
                  </a:lnTo>
                  <a:cubicBezTo>
                    <a:pt x="489023" y="2644879"/>
                    <a:pt x="395501" y="2551357"/>
                    <a:pt x="316463" y="2446152"/>
                  </a:cubicBezTo>
                  <a:lnTo>
                    <a:pt x="475745" y="2135582"/>
                  </a:lnTo>
                  <a:cubicBezTo>
                    <a:pt x="470736" y="2129039"/>
                    <a:pt x="466639" y="2121919"/>
                    <a:pt x="462604" y="2114742"/>
                  </a:cubicBezTo>
                  <a:cubicBezTo>
                    <a:pt x="410311" y="2021723"/>
                    <a:pt x="371603" y="1924756"/>
                    <a:pt x="350872" y="1824977"/>
                  </a:cubicBezTo>
                  <a:lnTo>
                    <a:pt x="14094" y="1716539"/>
                  </a:lnTo>
                  <a:cubicBezTo>
                    <a:pt x="4283" y="1652393"/>
                    <a:pt x="0" y="1586792"/>
                    <a:pt x="0" y="1520190"/>
                  </a:cubicBezTo>
                  <a:cubicBezTo>
                    <a:pt x="0" y="1453589"/>
                    <a:pt x="4283" y="1387988"/>
                    <a:pt x="14093" y="1323841"/>
                  </a:cubicBezTo>
                  <a:lnTo>
                    <a:pt x="350147" y="1215637"/>
                  </a:lnTo>
                  <a:cubicBezTo>
                    <a:pt x="374379" y="1107046"/>
                    <a:pt x="417197" y="1003347"/>
                    <a:pt x="478096" y="909381"/>
                  </a:cubicBezTo>
                  <a:lnTo>
                    <a:pt x="316464" y="594228"/>
                  </a:lnTo>
                  <a:cubicBezTo>
                    <a:pt x="395501" y="489023"/>
                    <a:pt x="489023" y="395501"/>
                    <a:pt x="594229" y="316463"/>
                  </a:cubicBezTo>
                  <a:lnTo>
                    <a:pt x="904800" y="475746"/>
                  </a:lnTo>
                  <a:cubicBezTo>
                    <a:pt x="911343" y="470736"/>
                    <a:pt x="918463" y="466639"/>
                    <a:pt x="925641" y="462604"/>
                  </a:cubicBezTo>
                  <a:cubicBezTo>
                    <a:pt x="1018661" y="410311"/>
                    <a:pt x="1115626" y="371603"/>
                    <a:pt x="1215403" y="350873"/>
                  </a:cubicBezTo>
                  <a:lnTo>
                    <a:pt x="1323841" y="14093"/>
                  </a:lnTo>
                  <a:cubicBezTo>
                    <a:pt x="1387988" y="4283"/>
                    <a:pt x="1453589" y="0"/>
                    <a:pt x="152019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>
            <a:grpSpLocks noChangeAspect="1"/>
          </p:cNvGrpSpPr>
          <p:nvPr/>
        </p:nvGrpSpPr>
        <p:grpSpPr>
          <a:xfrm>
            <a:off x="4705109" y="5072814"/>
            <a:ext cx="274320" cy="274320"/>
            <a:chOff x="2600446" y="1471673"/>
            <a:chExt cx="4257554" cy="4257554"/>
          </a:xfrm>
          <a:solidFill>
            <a:srgbClr val="A6A6A6"/>
          </a:solidFill>
          <a:scene3d>
            <a:camera prst="perspectiveRight" fov="7200000">
              <a:rot lat="0" lon="19799998" rev="0"/>
            </a:camera>
            <a:lightRig rig="threePt" dir="t"/>
          </a:scene3d>
        </p:grpSpPr>
        <p:sp>
          <p:nvSpPr>
            <p:cNvPr id="117" name="Oval 7"/>
            <p:cNvSpPr/>
            <p:nvPr/>
          </p:nvSpPr>
          <p:spPr>
            <a:xfrm>
              <a:off x="2600446" y="1471673"/>
              <a:ext cx="4257554" cy="4257554"/>
            </a:xfrm>
            <a:custGeom>
              <a:avLst/>
              <a:gdLst/>
              <a:ahLst/>
              <a:cxnLst/>
              <a:rect l="l" t="t" r="r" b="b"/>
              <a:pathLst>
                <a:path w="4257554" h="4257554">
                  <a:moveTo>
                    <a:pt x="1983388" y="432448"/>
                  </a:moveTo>
                  <a:cubicBezTo>
                    <a:pt x="1622250" y="462483"/>
                    <a:pt x="1293211" y="605353"/>
                    <a:pt x="1032593" y="826980"/>
                  </a:cubicBezTo>
                  <a:lnTo>
                    <a:pt x="1302773" y="1097160"/>
                  </a:lnTo>
                  <a:cubicBezTo>
                    <a:pt x="1335894" y="1130281"/>
                    <a:pt x="1335894" y="1183982"/>
                    <a:pt x="1302773" y="1217103"/>
                  </a:cubicBezTo>
                  <a:lnTo>
                    <a:pt x="1217103" y="1302772"/>
                  </a:lnTo>
                  <a:cubicBezTo>
                    <a:pt x="1183983" y="1335893"/>
                    <a:pt x="1130282" y="1335893"/>
                    <a:pt x="1097161" y="1302772"/>
                  </a:cubicBezTo>
                  <a:lnTo>
                    <a:pt x="826972" y="1032582"/>
                  </a:lnTo>
                  <a:cubicBezTo>
                    <a:pt x="605146" y="1293189"/>
                    <a:pt x="461778" y="1622164"/>
                    <a:pt x="431635" y="1983388"/>
                  </a:cubicBezTo>
                  <a:lnTo>
                    <a:pt x="815241" y="1983388"/>
                  </a:lnTo>
                  <a:cubicBezTo>
                    <a:pt x="862081" y="1983388"/>
                    <a:pt x="900053" y="2021360"/>
                    <a:pt x="900053" y="2068200"/>
                  </a:cubicBezTo>
                  <a:lnTo>
                    <a:pt x="900053" y="2189355"/>
                  </a:lnTo>
                  <a:cubicBezTo>
                    <a:pt x="900053" y="2236195"/>
                    <a:pt x="862081" y="2274167"/>
                    <a:pt x="815241" y="2274167"/>
                  </a:cubicBezTo>
                  <a:lnTo>
                    <a:pt x="432066" y="2274167"/>
                  </a:lnTo>
                  <a:cubicBezTo>
                    <a:pt x="462242" y="2635405"/>
                    <a:pt x="605274" y="2964516"/>
                    <a:pt x="825840" y="3226104"/>
                  </a:cubicBezTo>
                  <a:lnTo>
                    <a:pt x="1097161" y="2954782"/>
                  </a:lnTo>
                  <a:cubicBezTo>
                    <a:pt x="1130282" y="2921662"/>
                    <a:pt x="1183983" y="2921662"/>
                    <a:pt x="1217104" y="2954782"/>
                  </a:cubicBezTo>
                  <a:lnTo>
                    <a:pt x="1302773" y="3040452"/>
                  </a:lnTo>
                  <a:cubicBezTo>
                    <a:pt x="1335894" y="3073573"/>
                    <a:pt x="1335894" y="3127273"/>
                    <a:pt x="1302773" y="3160394"/>
                  </a:cubicBezTo>
                  <a:lnTo>
                    <a:pt x="1031476" y="3431691"/>
                  </a:lnTo>
                  <a:cubicBezTo>
                    <a:pt x="1293093" y="3652150"/>
                    <a:pt x="1622185" y="3795066"/>
                    <a:pt x="1983388" y="3825107"/>
                  </a:cubicBezTo>
                  <a:lnTo>
                    <a:pt x="1983388" y="3442314"/>
                  </a:lnTo>
                  <a:cubicBezTo>
                    <a:pt x="1983388" y="3395474"/>
                    <a:pt x="2021360" y="3357502"/>
                    <a:pt x="2068200" y="3357502"/>
                  </a:cubicBezTo>
                  <a:lnTo>
                    <a:pt x="2189355" y="3357502"/>
                  </a:lnTo>
                  <a:cubicBezTo>
                    <a:pt x="2236195" y="3357502"/>
                    <a:pt x="2274167" y="3395474"/>
                    <a:pt x="2274167" y="3442314"/>
                  </a:cubicBezTo>
                  <a:lnTo>
                    <a:pt x="2274167" y="3825107"/>
                  </a:lnTo>
                  <a:cubicBezTo>
                    <a:pt x="2635306" y="3795071"/>
                    <a:pt x="2964344" y="3652201"/>
                    <a:pt x="3224962" y="3430574"/>
                  </a:cubicBezTo>
                  <a:lnTo>
                    <a:pt x="2954782" y="3160394"/>
                  </a:lnTo>
                  <a:cubicBezTo>
                    <a:pt x="2921661" y="3127273"/>
                    <a:pt x="2921661" y="3073573"/>
                    <a:pt x="2954782" y="3040452"/>
                  </a:cubicBezTo>
                  <a:lnTo>
                    <a:pt x="3040452" y="2954782"/>
                  </a:lnTo>
                  <a:cubicBezTo>
                    <a:pt x="3073573" y="2921662"/>
                    <a:pt x="3127273" y="2921662"/>
                    <a:pt x="3160394" y="2954782"/>
                  </a:cubicBezTo>
                  <a:lnTo>
                    <a:pt x="3430583" y="3224972"/>
                  </a:lnTo>
                  <a:cubicBezTo>
                    <a:pt x="3652408" y="2964366"/>
                    <a:pt x="3795776" y="2635390"/>
                    <a:pt x="3825919" y="2274167"/>
                  </a:cubicBezTo>
                  <a:lnTo>
                    <a:pt x="3442315" y="2274167"/>
                  </a:lnTo>
                  <a:cubicBezTo>
                    <a:pt x="3395475" y="2274167"/>
                    <a:pt x="3357503" y="2236195"/>
                    <a:pt x="3357503" y="2189355"/>
                  </a:cubicBezTo>
                  <a:lnTo>
                    <a:pt x="3357503" y="2068200"/>
                  </a:lnTo>
                  <a:cubicBezTo>
                    <a:pt x="3357503" y="2021360"/>
                    <a:pt x="3395475" y="1983388"/>
                    <a:pt x="3442315" y="1983388"/>
                  </a:cubicBezTo>
                  <a:lnTo>
                    <a:pt x="3825488" y="1983388"/>
                  </a:lnTo>
                  <a:cubicBezTo>
                    <a:pt x="3795313" y="1622151"/>
                    <a:pt x="3652281" y="1293039"/>
                    <a:pt x="3431715" y="1031451"/>
                  </a:cubicBezTo>
                  <a:lnTo>
                    <a:pt x="3160394" y="1302772"/>
                  </a:lnTo>
                  <a:cubicBezTo>
                    <a:pt x="3127273" y="1335893"/>
                    <a:pt x="3073573" y="1335893"/>
                    <a:pt x="3040452" y="1302772"/>
                  </a:cubicBezTo>
                  <a:lnTo>
                    <a:pt x="2954782" y="1217103"/>
                  </a:lnTo>
                  <a:cubicBezTo>
                    <a:pt x="2921662" y="1183982"/>
                    <a:pt x="2921662" y="1130281"/>
                    <a:pt x="2954782" y="1097160"/>
                  </a:cubicBezTo>
                  <a:lnTo>
                    <a:pt x="3226079" y="825864"/>
                  </a:lnTo>
                  <a:cubicBezTo>
                    <a:pt x="2964463" y="605405"/>
                    <a:pt x="2635371" y="462489"/>
                    <a:pt x="2274167" y="432448"/>
                  </a:cubicBezTo>
                  <a:lnTo>
                    <a:pt x="2274167" y="815240"/>
                  </a:lnTo>
                  <a:cubicBezTo>
                    <a:pt x="2274167" y="862080"/>
                    <a:pt x="2236195" y="900052"/>
                    <a:pt x="2189355" y="900052"/>
                  </a:cubicBezTo>
                  <a:lnTo>
                    <a:pt x="2068200" y="900052"/>
                  </a:lnTo>
                  <a:cubicBezTo>
                    <a:pt x="2021360" y="900052"/>
                    <a:pt x="1983388" y="862080"/>
                    <a:pt x="1983388" y="815240"/>
                  </a:cubicBezTo>
                  <a:close/>
                  <a:moveTo>
                    <a:pt x="2128777" y="0"/>
                  </a:moveTo>
                  <a:cubicBezTo>
                    <a:pt x="3304468" y="0"/>
                    <a:pt x="4257554" y="953086"/>
                    <a:pt x="4257554" y="2128777"/>
                  </a:cubicBezTo>
                  <a:cubicBezTo>
                    <a:pt x="4257554" y="3304468"/>
                    <a:pt x="3304468" y="4257554"/>
                    <a:pt x="2128777" y="4257554"/>
                  </a:cubicBezTo>
                  <a:cubicBezTo>
                    <a:pt x="953086" y="4257554"/>
                    <a:pt x="0" y="3304468"/>
                    <a:pt x="0" y="2128777"/>
                  </a:cubicBezTo>
                  <a:cubicBezTo>
                    <a:pt x="0" y="953086"/>
                    <a:pt x="953086" y="0"/>
                    <a:pt x="212877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Isosceles Triangle 36"/>
            <p:cNvSpPr/>
            <p:nvPr/>
          </p:nvSpPr>
          <p:spPr>
            <a:xfrm rot="3991051">
              <a:off x="4869346" y="2463113"/>
              <a:ext cx="731704" cy="1835033"/>
            </a:xfrm>
            <a:custGeom>
              <a:avLst/>
              <a:gdLst/>
              <a:ahLst/>
              <a:cxnLst/>
              <a:rect l="l" t="t" r="r" b="b"/>
              <a:pathLst>
                <a:path w="731704" h="1835033">
                  <a:moveTo>
                    <a:pt x="377382" y="0"/>
                  </a:moveTo>
                  <a:lnTo>
                    <a:pt x="575624" y="1169552"/>
                  </a:lnTo>
                  <a:cubicBezTo>
                    <a:pt x="715366" y="1267080"/>
                    <a:pt x="771850" y="1452584"/>
                    <a:pt x="701321" y="1614924"/>
                  </a:cubicBezTo>
                  <a:cubicBezTo>
                    <a:pt x="620829" y="1800199"/>
                    <a:pt x="405383" y="1885141"/>
                    <a:pt x="220109" y="1804649"/>
                  </a:cubicBezTo>
                  <a:cubicBezTo>
                    <a:pt x="34834" y="1724157"/>
                    <a:pt x="-50108" y="1508711"/>
                    <a:pt x="30384" y="1323436"/>
                  </a:cubicBezTo>
                  <a:cubicBezTo>
                    <a:pt x="62579" y="1249332"/>
                    <a:pt x="116363" y="1191278"/>
                    <a:pt x="181714" y="115437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6238823" y="2244443"/>
            <a:ext cx="1611363" cy="51819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38823" y="3121440"/>
            <a:ext cx="1611363" cy="5358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238823" y="3901880"/>
            <a:ext cx="1611363" cy="66797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238823" y="4758195"/>
            <a:ext cx="1611363" cy="66797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Core Values Slide Design</a:t>
            </a: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5214021" y="3854333"/>
            <a:ext cx="3241085" cy="1032124"/>
          </a:xfrm>
          <a:prstGeom prst="ellipse">
            <a:avLst/>
          </a:prstGeom>
          <a:solidFill>
            <a:schemeClr val="bg1">
              <a:alpha val="82000"/>
            </a:schemeClr>
          </a:solidFill>
          <a:ln>
            <a:noFill/>
          </a:ln>
          <a:effectLst>
            <a:outerShdw blurRad="508000" dist="596900" dir="6600000" algn="t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6856412" y="4191000"/>
            <a:ext cx="4057644" cy="872234"/>
          </a:xfrm>
          <a:prstGeom prst="homePlate">
            <a:avLst>
              <a:gd name="adj" fmla="val 35440"/>
            </a:avLst>
          </a:prstGeom>
          <a:gradFill>
            <a:gsLst>
              <a:gs pos="17100">
                <a:srgbClr val="7A7A7A">
                  <a:lumMod val="80000"/>
                </a:srgbClr>
              </a:gs>
              <a:gs pos="0">
                <a:srgbClr val="7A7A7A">
                  <a:lumMod val="50000"/>
                </a:srgbClr>
              </a:gs>
              <a:gs pos="100000">
                <a:srgbClr val="7A7A7A"/>
              </a:gs>
            </a:gsLst>
            <a:lin ang="0" scaled="1"/>
          </a:gradFill>
          <a:ln>
            <a:noFill/>
          </a:ln>
          <a:effectLst>
            <a:outerShdw blurRad="228600" dist="292100" dir="84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/>
          <p:cNvSpPr/>
          <p:nvPr/>
        </p:nvSpPr>
        <p:spPr>
          <a:xfrm>
            <a:off x="6856411" y="3324225"/>
            <a:ext cx="2590799" cy="872234"/>
          </a:xfrm>
          <a:prstGeom prst="homePlate">
            <a:avLst>
              <a:gd name="adj" fmla="val 35440"/>
            </a:avLst>
          </a:prstGeom>
          <a:gradFill>
            <a:gsLst>
              <a:gs pos="17100">
                <a:srgbClr val="EC211E">
                  <a:lumMod val="75000"/>
                </a:srgbClr>
              </a:gs>
              <a:gs pos="0">
                <a:srgbClr val="EC211E">
                  <a:lumMod val="55000"/>
                </a:srgbClr>
              </a:gs>
              <a:gs pos="100000">
                <a:srgbClr val="EC211E"/>
              </a:gs>
            </a:gsLst>
            <a:lin ang="0" scaled="1"/>
          </a:gradFill>
          <a:ln>
            <a:noFill/>
          </a:ln>
          <a:effectLst>
            <a:outerShdw blurRad="228600" dist="292100" dir="84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ntagon 2"/>
          <p:cNvSpPr/>
          <p:nvPr/>
        </p:nvSpPr>
        <p:spPr>
          <a:xfrm>
            <a:off x="6856412" y="2451991"/>
            <a:ext cx="2971799" cy="872234"/>
          </a:xfrm>
          <a:prstGeom prst="homePlate">
            <a:avLst>
              <a:gd name="adj" fmla="val 35440"/>
            </a:avLst>
          </a:prstGeom>
          <a:gradFill flip="none" rotWithShape="1">
            <a:gsLst>
              <a:gs pos="17100">
                <a:srgbClr val="868686">
                  <a:lumMod val="87000"/>
                  <a:lumOff val="13000"/>
                </a:srgbClr>
              </a:gs>
              <a:gs pos="0">
                <a:srgbClr val="737373">
                  <a:lumMod val="93000"/>
                </a:srgbClr>
              </a:gs>
              <a:gs pos="100000">
                <a:srgbClr val="E5E5E5"/>
              </a:gs>
            </a:gsLst>
            <a:lin ang="0" scaled="1"/>
            <a:tileRect/>
          </a:gradFill>
          <a:ln>
            <a:noFill/>
          </a:ln>
          <a:effectLst>
            <a:outerShdw blurRad="228600" dist="292100" dir="84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855204" y="2223391"/>
            <a:ext cx="1026606" cy="1109663"/>
          </a:xfrm>
          <a:custGeom>
            <a:avLst/>
            <a:gdLst>
              <a:gd name="connsiteX0" fmla="*/ 4763 w 1023938"/>
              <a:gd name="connsiteY0" fmla="*/ 0 h 1095375"/>
              <a:gd name="connsiteX1" fmla="*/ 1023938 w 1023938"/>
              <a:gd name="connsiteY1" fmla="*/ 233363 h 1095375"/>
              <a:gd name="connsiteX2" fmla="*/ 1023938 w 1023938"/>
              <a:gd name="connsiteY2" fmla="*/ 1095375 h 1095375"/>
              <a:gd name="connsiteX3" fmla="*/ 0 w 1023938"/>
              <a:gd name="connsiteY3" fmla="*/ 957263 h 1095375"/>
              <a:gd name="connsiteX4" fmla="*/ 4763 w 1023938"/>
              <a:gd name="connsiteY4" fmla="*/ 0 h 1095375"/>
              <a:gd name="connsiteX0" fmla="*/ 288 w 1026606"/>
              <a:gd name="connsiteY0" fmla="*/ 0 h 1095375"/>
              <a:gd name="connsiteX1" fmla="*/ 1026606 w 1026606"/>
              <a:gd name="connsiteY1" fmla="*/ 233363 h 1095375"/>
              <a:gd name="connsiteX2" fmla="*/ 1026606 w 1026606"/>
              <a:gd name="connsiteY2" fmla="*/ 1095375 h 1095375"/>
              <a:gd name="connsiteX3" fmla="*/ 2668 w 1026606"/>
              <a:gd name="connsiteY3" fmla="*/ 957263 h 1095375"/>
              <a:gd name="connsiteX4" fmla="*/ 288 w 1026606"/>
              <a:gd name="connsiteY4" fmla="*/ 0 h 1095375"/>
              <a:gd name="connsiteX0" fmla="*/ 288 w 1026606"/>
              <a:gd name="connsiteY0" fmla="*/ 0 h 1109663"/>
              <a:gd name="connsiteX1" fmla="*/ 1026606 w 1026606"/>
              <a:gd name="connsiteY1" fmla="*/ 233363 h 1109663"/>
              <a:gd name="connsiteX2" fmla="*/ 1026606 w 1026606"/>
              <a:gd name="connsiteY2" fmla="*/ 1109663 h 1109663"/>
              <a:gd name="connsiteX3" fmla="*/ 2668 w 1026606"/>
              <a:gd name="connsiteY3" fmla="*/ 957263 h 1109663"/>
              <a:gd name="connsiteX4" fmla="*/ 288 w 1026606"/>
              <a:gd name="connsiteY4" fmla="*/ 0 h 11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606" h="1109663">
                <a:moveTo>
                  <a:pt x="288" y="0"/>
                </a:moveTo>
                <a:lnTo>
                  <a:pt x="1026606" y="233363"/>
                </a:lnTo>
                <a:lnTo>
                  <a:pt x="1026606" y="1109663"/>
                </a:lnTo>
                <a:lnTo>
                  <a:pt x="2668" y="957263"/>
                </a:lnTo>
                <a:cubicBezTo>
                  <a:pt x="4256" y="638175"/>
                  <a:pt x="-1300" y="319088"/>
                  <a:pt x="288" y="0"/>
                </a:cubicBezTo>
                <a:close/>
              </a:path>
            </a:pathLst>
          </a:custGeom>
          <a:solidFill>
            <a:srgbClr val="9B9B9B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848348" y="3175893"/>
            <a:ext cx="1033462" cy="1023938"/>
          </a:xfrm>
          <a:custGeom>
            <a:avLst/>
            <a:gdLst>
              <a:gd name="connsiteX0" fmla="*/ 0 w 1028700"/>
              <a:gd name="connsiteY0" fmla="*/ 0 h 1019175"/>
              <a:gd name="connsiteX1" fmla="*/ 1028700 w 1028700"/>
              <a:gd name="connsiteY1" fmla="*/ 147637 h 1019175"/>
              <a:gd name="connsiteX2" fmla="*/ 1028700 w 1028700"/>
              <a:gd name="connsiteY2" fmla="*/ 1019175 h 1019175"/>
              <a:gd name="connsiteX3" fmla="*/ 9525 w 1028700"/>
              <a:gd name="connsiteY3" fmla="*/ 1019175 h 1019175"/>
              <a:gd name="connsiteX4" fmla="*/ 0 w 1028700"/>
              <a:gd name="connsiteY4" fmla="*/ 0 h 1019175"/>
              <a:gd name="connsiteX0" fmla="*/ 4762 w 1033462"/>
              <a:gd name="connsiteY0" fmla="*/ 0 h 1023938"/>
              <a:gd name="connsiteX1" fmla="*/ 1033462 w 1033462"/>
              <a:gd name="connsiteY1" fmla="*/ 147637 h 1023938"/>
              <a:gd name="connsiteX2" fmla="*/ 1033462 w 1033462"/>
              <a:gd name="connsiteY2" fmla="*/ 1019175 h 1023938"/>
              <a:gd name="connsiteX3" fmla="*/ 0 w 1033462"/>
              <a:gd name="connsiteY3" fmla="*/ 1023938 h 1023938"/>
              <a:gd name="connsiteX4" fmla="*/ 4762 w 1033462"/>
              <a:gd name="connsiteY4" fmla="*/ 0 h 1023938"/>
              <a:gd name="connsiteX0" fmla="*/ 4762 w 1033462"/>
              <a:gd name="connsiteY0" fmla="*/ 0 h 1023938"/>
              <a:gd name="connsiteX1" fmla="*/ 1033462 w 1033462"/>
              <a:gd name="connsiteY1" fmla="*/ 147637 h 1023938"/>
              <a:gd name="connsiteX2" fmla="*/ 1033462 w 1033462"/>
              <a:gd name="connsiteY2" fmla="*/ 1023937 h 1023938"/>
              <a:gd name="connsiteX3" fmla="*/ 0 w 1033462"/>
              <a:gd name="connsiteY3" fmla="*/ 1023938 h 1023938"/>
              <a:gd name="connsiteX4" fmla="*/ 4762 w 1033462"/>
              <a:gd name="connsiteY4" fmla="*/ 0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462" h="1023938">
                <a:moveTo>
                  <a:pt x="4762" y="0"/>
                </a:moveTo>
                <a:lnTo>
                  <a:pt x="1033462" y="147637"/>
                </a:lnTo>
                <a:lnTo>
                  <a:pt x="1033462" y="1023937"/>
                </a:lnTo>
                <a:lnTo>
                  <a:pt x="0" y="1023938"/>
                </a:lnTo>
                <a:cubicBezTo>
                  <a:pt x="1587" y="682625"/>
                  <a:pt x="3175" y="341313"/>
                  <a:pt x="4762" y="0"/>
                </a:cubicBezTo>
                <a:close/>
              </a:path>
            </a:pathLst>
          </a:custGeom>
          <a:solidFill>
            <a:srgbClr val="A80000"/>
          </a:solidFill>
          <a:ln>
            <a:noFill/>
          </a:ln>
          <a:effectLst>
            <a:outerShdw blurRad="127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5848136" y="4195067"/>
            <a:ext cx="1033673" cy="1019175"/>
          </a:xfrm>
          <a:custGeom>
            <a:avLst/>
            <a:gdLst>
              <a:gd name="connsiteX0" fmla="*/ 0 w 1028700"/>
              <a:gd name="connsiteY0" fmla="*/ 0 h 1019175"/>
              <a:gd name="connsiteX1" fmla="*/ 1028700 w 1028700"/>
              <a:gd name="connsiteY1" fmla="*/ 147637 h 1019175"/>
              <a:gd name="connsiteX2" fmla="*/ 1028700 w 1028700"/>
              <a:gd name="connsiteY2" fmla="*/ 1019175 h 1019175"/>
              <a:gd name="connsiteX3" fmla="*/ 9525 w 1028700"/>
              <a:gd name="connsiteY3" fmla="*/ 1019175 h 1019175"/>
              <a:gd name="connsiteX4" fmla="*/ 0 w 1028700"/>
              <a:gd name="connsiteY4" fmla="*/ 0 h 1019175"/>
              <a:gd name="connsiteX0" fmla="*/ 0 w 1028700"/>
              <a:gd name="connsiteY0" fmla="*/ 0 h 1019175"/>
              <a:gd name="connsiteX1" fmla="*/ 1028700 w 1028700"/>
              <a:gd name="connsiteY1" fmla="*/ 147637 h 1019175"/>
              <a:gd name="connsiteX2" fmla="*/ 1028700 w 1028700"/>
              <a:gd name="connsiteY2" fmla="*/ 1019175 h 1019175"/>
              <a:gd name="connsiteX3" fmla="*/ 4763 w 1028700"/>
              <a:gd name="connsiteY3" fmla="*/ 1019175 h 1019175"/>
              <a:gd name="connsiteX4" fmla="*/ 0 w 1028700"/>
              <a:gd name="connsiteY4" fmla="*/ 0 h 1019175"/>
              <a:gd name="connsiteX0" fmla="*/ 4973 w 1033673"/>
              <a:gd name="connsiteY0" fmla="*/ 0 h 1019175"/>
              <a:gd name="connsiteX1" fmla="*/ 1033673 w 1033673"/>
              <a:gd name="connsiteY1" fmla="*/ 147637 h 1019175"/>
              <a:gd name="connsiteX2" fmla="*/ 1033673 w 1033673"/>
              <a:gd name="connsiteY2" fmla="*/ 1019175 h 1019175"/>
              <a:gd name="connsiteX3" fmla="*/ 211 w 1033673"/>
              <a:gd name="connsiteY3" fmla="*/ 1019175 h 1019175"/>
              <a:gd name="connsiteX4" fmla="*/ 4973 w 1033673"/>
              <a:gd name="connsiteY4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673" h="1019175">
                <a:moveTo>
                  <a:pt x="4973" y="0"/>
                </a:moveTo>
                <a:lnTo>
                  <a:pt x="1033673" y="147637"/>
                </a:lnTo>
                <a:lnTo>
                  <a:pt x="1033673" y="1019175"/>
                </a:lnTo>
                <a:lnTo>
                  <a:pt x="211" y="1019175"/>
                </a:lnTo>
                <a:cubicBezTo>
                  <a:pt x="-1377" y="679450"/>
                  <a:pt x="6561" y="339725"/>
                  <a:pt x="4973" y="0"/>
                </a:cubicBezTo>
                <a:close/>
              </a:path>
            </a:pathLst>
          </a:custGeom>
          <a:solidFill>
            <a:srgbClr val="555555"/>
          </a:solidFill>
          <a:ln>
            <a:noFill/>
          </a:ln>
          <a:effectLst>
            <a:outerShdw blurRad="127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4831552" y="3171129"/>
            <a:ext cx="1027005" cy="1019175"/>
          </a:xfrm>
          <a:custGeom>
            <a:avLst/>
            <a:gdLst>
              <a:gd name="connsiteX0" fmla="*/ 0 w 1028700"/>
              <a:gd name="connsiteY0" fmla="*/ 0 h 1019175"/>
              <a:gd name="connsiteX1" fmla="*/ 1028700 w 1028700"/>
              <a:gd name="connsiteY1" fmla="*/ 147637 h 1019175"/>
              <a:gd name="connsiteX2" fmla="*/ 1028700 w 1028700"/>
              <a:gd name="connsiteY2" fmla="*/ 1019175 h 1019175"/>
              <a:gd name="connsiteX3" fmla="*/ 9525 w 1028700"/>
              <a:gd name="connsiteY3" fmla="*/ 1019175 h 1019175"/>
              <a:gd name="connsiteX4" fmla="*/ 0 w 1028700"/>
              <a:gd name="connsiteY4" fmla="*/ 0 h 1019175"/>
              <a:gd name="connsiteX0" fmla="*/ 0 w 1026319"/>
              <a:gd name="connsiteY0" fmla="*/ 0 h 1019175"/>
              <a:gd name="connsiteX1" fmla="*/ 1026319 w 1026319"/>
              <a:gd name="connsiteY1" fmla="*/ 147637 h 1019175"/>
              <a:gd name="connsiteX2" fmla="*/ 1026319 w 1026319"/>
              <a:gd name="connsiteY2" fmla="*/ 1019175 h 1019175"/>
              <a:gd name="connsiteX3" fmla="*/ 7144 w 1026319"/>
              <a:gd name="connsiteY3" fmla="*/ 1019175 h 1019175"/>
              <a:gd name="connsiteX4" fmla="*/ 0 w 1026319"/>
              <a:gd name="connsiteY4" fmla="*/ 0 h 1019175"/>
              <a:gd name="connsiteX0" fmla="*/ 0 w 1026319"/>
              <a:gd name="connsiteY0" fmla="*/ 0 h 1019175"/>
              <a:gd name="connsiteX1" fmla="*/ 1026319 w 1026319"/>
              <a:gd name="connsiteY1" fmla="*/ 147637 h 1019175"/>
              <a:gd name="connsiteX2" fmla="*/ 1026319 w 1026319"/>
              <a:gd name="connsiteY2" fmla="*/ 1019175 h 1019175"/>
              <a:gd name="connsiteX3" fmla="*/ 2382 w 1026319"/>
              <a:gd name="connsiteY3" fmla="*/ 1016793 h 1019175"/>
              <a:gd name="connsiteX4" fmla="*/ 0 w 1026319"/>
              <a:gd name="connsiteY4" fmla="*/ 0 h 1019175"/>
              <a:gd name="connsiteX0" fmla="*/ 686 w 1027005"/>
              <a:gd name="connsiteY0" fmla="*/ 0 h 1019175"/>
              <a:gd name="connsiteX1" fmla="*/ 1027005 w 1027005"/>
              <a:gd name="connsiteY1" fmla="*/ 147637 h 1019175"/>
              <a:gd name="connsiteX2" fmla="*/ 1027005 w 1027005"/>
              <a:gd name="connsiteY2" fmla="*/ 1019175 h 1019175"/>
              <a:gd name="connsiteX3" fmla="*/ 687 w 1027005"/>
              <a:gd name="connsiteY3" fmla="*/ 1019174 h 1019175"/>
              <a:gd name="connsiteX4" fmla="*/ 686 w 1027005"/>
              <a:gd name="connsiteY4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005" h="1019175">
                <a:moveTo>
                  <a:pt x="686" y="0"/>
                </a:moveTo>
                <a:lnTo>
                  <a:pt x="1027005" y="147637"/>
                </a:lnTo>
                <a:lnTo>
                  <a:pt x="1027005" y="1019175"/>
                </a:lnTo>
                <a:lnTo>
                  <a:pt x="687" y="1019174"/>
                </a:lnTo>
                <a:cubicBezTo>
                  <a:pt x="-1694" y="679449"/>
                  <a:pt x="3067" y="339725"/>
                  <a:pt x="686" y="0"/>
                </a:cubicBezTo>
                <a:close/>
              </a:path>
            </a:pathLst>
          </a:custGeom>
          <a:solidFill>
            <a:srgbClr val="DA0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>
            <a:off x="4829173" y="2225773"/>
            <a:ext cx="1031368" cy="1092994"/>
          </a:xfrm>
          <a:custGeom>
            <a:avLst/>
            <a:gdLst>
              <a:gd name="connsiteX0" fmla="*/ 4763 w 1023938"/>
              <a:gd name="connsiteY0" fmla="*/ 0 h 1095375"/>
              <a:gd name="connsiteX1" fmla="*/ 1023938 w 1023938"/>
              <a:gd name="connsiteY1" fmla="*/ 233363 h 1095375"/>
              <a:gd name="connsiteX2" fmla="*/ 1023938 w 1023938"/>
              <a:gd name="connsiteY2" fmla="*/ 1095375 h 1095375"/>
              <a:gd name="connsiteX3" fmla="*/ 0 w 1023938"/>
              <a:gd name="connsiteY3" fmla="*/ 957263 h 1095375"/>
              <a:gd name="connsiteX4" fmla="*/ 4763 w 1023938"/>
              <a:gd name="connsiteY4" fmla="*/ 0 h 1095375"/>
              <a:gd name="connsiteX0" fmla="*/ 458 w 1024395"/>
              <a:gd name="connsiteY0" fmla="*/ 0 h 1092994"/>
              <a:gd name="connsiteX1" fmla="*/ 1024395 w 1024395"/>
              <a:gd name="connsiteY1" fmla="*/ 230982 h 1092994"/>
              <a:gd name="connsiteX2" fmla="*/ 1024395 w 1024395"/>
              <a:gd name="connsiteY2" fmla="*/ 1092994 h 1092994"/>
              <a:gd name="connsiteX3" fmla="*/ 457 w 1024395"/>
              <a:gd name="connsiteY3" fmla="*/ 954882 h 1092994"/>
              <a:gd name="connsiteX4" fmla="*/ 458 w 1024395"/>
              <a:gd name="connsiteY4" fmla="*/ 0 h 1092994"/>
              <a:gd name="connsiteX0" fmla="*/ 4763 w 1028700"/>
              <a:gd name="connsiteY0" fmla="*/ 0 h 1092994"/>
              <a:gd name="connsiteX1" fmla="*/ 1028700 w 1028700"/>
              <a:gd name="connsiteY1" fmla="*/ 230982 h 1092994"/>
              <a:gd name="connsiteX2" fmla="*/ 1028700 w 1028700"/>
              <a:gd name="connsiteY2" fmla="*/ 1092994 h 1092994"/>
              <a:gd name="connsiteX3" fmla="*/ 0 w 1028700"/>
              <a:gd name="connsiteY3" fmla="*/ 947738 h 1092994"/>
              <a:gd name="connsiteX4" fmla="*/ 4763 w 1028700"/>
              <a:gd name="connsiteY4" fmla="*/ 0 h 1092994"/>
              <a:gd name="connsiteX0" fmla="*/ 288 w 1031368"/>
              <a:gd name="connsiteY0" fmla="*/ 0 h 1092994"/>
              <a:gd name="connsiteX1" fmla="*/ 1031368 w 1031368"/>
              <a:gd name="connsiteY1" fmla="*/ 230982 h 1092994"/>
              <a:gd name="connsiteX2" fmla="*/ 1031368 w 1031368"/>
              <a:gd name="connsiteY2" fmla="*/ 1092994 h 1092994"/>
              <a:gd name="connsiteX3" fmla="*/ 2668 w 1031368"/>
              <a:gd name="connsiteY3" fmla="*/ 947738 h 1092994"/>
              <a:gd name="connsiteX4" fmla="*/ 288 w 1031368"/>
              <a:gd name="connsiteY4" fmla="*/ 0 h 109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68" h="1092994">
                <a:moveTo>
                  <a:pt x="288" y="0"/>
                </a:moveTo>
                <a:lnTo>
                  <a:pt x="1031368" y="230982"/>
                </a:lnTo>
                <a:lnTo>
                  <a:pt x="1031368" y="1092994"/>
                </a:lnTo>
                <a:lnTo>
                  <a:pt x="2668" y="947738"/>
                </a:lnTo>
                <a:cubicBezTo>
                  <a:pt x="4256" y="628650"/>
                  <a:pt x="-1300" y="319088"/>
                  <a:pt x="288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H="1" flipV="1">
            <a:off x="4835019" y="4190304"/>
            <a:ext cx="1020930" cy="1014413"/>
          </a:xfrm>
          <a:custGeom>
            <a:avLst/>
            <a:gdLst>
              <a:gd name="connsiteX0" fmla="*/ 1020930 w 1020930"/>
              <a:gd name="connsiteY0" fmla="*/ 1014413 h 1014413"/>
              <a:gd name="connsiteX1" fmla="*/ 460 w 1020930"/>
              <a:gd name="connsiteY1" fmla="*/ 1014413 h 1014413"/>
              <a:gd name="connsiteX2" fmla="*/ 459 w 1020930"/>
              <a:gd name="connsiteY2" fmla="*/ 0 h 1014413"/>
              <a:gd name="connsiteX3" fmla="*/ 1020930 w 1020930"/>
              <a:gd name="connsiteY3" fmla="*/ 141732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930" h="1014413">
                <a:moveTo>
                  <a:pt x="1020930" y="1014413"/>
                </a:moveTo>
                <a:lnTo>
                  <a:pt x="460" y="1014413"/>
                </a:lnTo>
                <a:cubicBezTo>
                  <a:pt x="2047" y="674688"/>
                  <a:pt x="-1128" y="339725"/>
                  <a:pt x="459" y="0"/>
                </a:cubicBezTo>
                <a:lnTo>
                  <a:pt x="1020930" y="141732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2"/>
          <p:cNvSpPr>
            <a:spLocks noChangeAspect="1"/>
          </p:cNvSpPr>
          <p:nvPr/>
        </p:nvSpPr>
        <p:spPr>
          <a:xfrm>
            <a:off x="4793498" y="2214196"/>
            <a:ext cx="555538" cy="2982703"/>
          </a:xfrm>
          <a:custGeom>
            <a:avLst/>
            <a:gdLst>
              <a:gd name="connsiteX0" fmla="*/ 0 w 518160"/>
              <a:gd name="connsiteY0" fmla="*/ 3558540 h 3688080"/>
              <a:gd name="connsiteX1" fmla="*/ 0 w 518160"/>
              <a:gd name="connsiteY1" fmla="*/ 114300 h 3688080"/>
              <a:gd name="connsiteX2" fmla="*/ 518160 w 518160"/>
              <a:gd name="connsiteY2" fmla="*/ 0 h 3688080"/>
              <a:gd name="connsiteX3" fmla="*/ 518160 w 518160"/>
              <a:gd name="connsiteY3" fmla="*/ 3688080 h 3688080"/>
              <a:gd name="connsiteX4" fmla="*/ 0 w 518160"/>
              <a:gd name="connsiteY4" fmla="*/ 3558540 h 36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688080">
                <a:moveTo>
                  <a:pt x="0" y="3558540"/>
                </a:moveTo>
                <a:lnTo>
                  <a:pt x="0" y="114300"/>
                </a:lnTo>
                <a:lnTo>
                  <a:pt x="518160" y="0"/>
                </a:lnTo>
                <a:lnTo>
                  <a:pt x="518160" y="3688080"/>
                </a:lnTo>
                <a:lnTo>
                  <a:pt x="0" y="355854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chemeClr val="bg1">
                  <a:alpha val="25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170012" y="4147450"/>
            <a:ext cx="300647" cy="85013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rot="480000" flipH="1">
            <a:off x="5174773" y="5091378"/>
            <a:ext cx="300647" cy="85013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rot="20820000">
            <a:off x="5156554" y="2307682"/>
            <a:ext cx="301752" cy="85325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rot="21120000">
            <a:off x="5172391" y="3208468"/>
            <a:ext cx="300647" cy="85013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12262" y="2626498"/>
            <a:ext cx="5854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697942" y="2659508"/>
            <a:ext cx="0" cy="4572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12262" y="3498732"/>
            <a:ext cx="5854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7697942" y="3531742"/>
            <a:ext cx="0" cy="45720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12262" y="4365507"/>
            <a:ext cx="5854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697942" y="4398517"/>
            <a:ext cx="0" cy="457200"/>
          </a:xfrm>
          <a:prstGeom prst="line">
            <a:avLst/>
          </a:prstGeom>
          <a:ln w="25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762822" y="2642113"/>
            <a:ext cx="1611363" cy="51819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2822" y="3519110"/>
            <a:ext cx="1611363" cy="5358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62822" y="4299550"/>
            <a:ext cx="1611363" cy="66797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Core Values Slide Design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1657192" y="4645642"/>
            <a:ext cx="2595116" cy="784176"/>
            <a:chOff x="9066212" y="2226969"/>
            <a:chExt cx="2595116" cy="784176"/>
          </a:xfrm>
        </p:grpSpPr>
        <p:sp>
          <p:nvSpPr>
            <p:cNvPr id="117" name="TextBox 116"/>
            <p:cNvSpPr txBox="1"/>
            <p:nvPr/>
          </p:nvSpPr>
          <p:spPr>
            <a:xfrm>
              <a:off x="9066212" y="2492951"/>
              <a:ext cx="2595116" cy="51819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This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is a sample text, place your own text here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066212" y="2226969"/>
              <a:ext cx="2512748" cy="35121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Edit text here</a:t>
              </a:r>
              <a:endPara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22" name="Freeform 28"/>
          <p:cNvSpPr>
            <a:spLocks noChangeAspect="1" noEditPoints="1"/>
          </p:cNvSpPr>
          <p:nvPr/>
        </p:nvSpPr>
        <p:spPr bwMode="auto">
          <a:xfrm>
            <a:off x="980945" y="2210253"/>
            <a:ext cx="554517" cy="485975"/>
          </a:xfrm>
          <a:custGeom>
            <a:avLst/>
            <a:gdLst>
              <a:gd name="T0" fmla="*/ 475 w 531"/>
              <a:gd name="T1" fmla="*/ 193 h 465"/>
              <a:gd name="T2" fmla="*/ 511 w 531"/>
              <a:gd name="T3" fmla="*/ 203 h 465"/>
              <a:gd name="T4" fmla="*/ 520 w 531"/>
              <a:gd name="T5" fmla="*/ 184 h 465"/>
              <a:gd name="T6" fmla="*/ 377 w 531"/>
              <a:gd name="T7" fmla="*/ 43 h 465"/>
              <a:gd name="T8" fmla="*/ 366 w 531"/>
              <a:gd name="T9" fmla="*/ 39 h 465"/>
              <a:gd name="T10" fmla="*/ 132 w 531"/>
              <a:gd name="T11" fmla="*/ 1 h 465"/>
              <a:gd name="T12" fmla="*/ 116 w 531"/>
              <a:gd name="T13" fmla="*/ 8 h 465"/>
              <a:gd name="T14" fmla="*/ 116 w 531"/>
              <a:gd name="T15" fmla="*/ 8 h 465"/>
              <a:gd name="T16" fmla="*/ 6 w 531"/>
              <a:gd name="T17" fmla="*/ 176 h 465"/>
              <a:gd name="T18" fmla="*/ 8 w 531"/>
              <a:gd name="T19" fmla="*/ 196 h 465"/>
              <a:gd name="T20" fmla="*/ 32 w 531"/>
              <a:gd name="T21" fmla="*/ 203 h 465"/>
              <a:gd name="T22" fmla="*/ 32 w 531"/>
              <a:gd name="T23" fmla="*/ 366 h 465"/>
              <a:gd name="T24" fmla="*/ 33 w 531"/>
              <a:gd name="T25" fmla="*/ 373 h 465"/>
              <a:gd name="T26" fmla="*/ 39 w 531"/>
              <a:gd name="T27" fmla="*/ 380 h 465"/>
              <a:gd name="T28" fmla="*/ 278 w 531"/>
              <a:gd name="T29" fmla="*/ 463 h 465"/>
              <a:gd name="T30" fmla="*/ 286 w 531"/>
              <a:gd name="T31" fmla="*/ 464 h 465"/>
              <a:gd name="T32" fmla="*/ 467 w 531"/>
              <a:gd name="T33" fmla="*/ 406 h 465"/>
              <a:gd name="T34" fmla="*/ 475 w 531"/>
              <a:gd name="T35" fmla="*/ 391 h 465"/>
              <a:gd name="T36" fmla="*/ 475 w 531"/>
              <a:gd name="T37" fmla="*/ 193 h 465"/>
              <a:gd name="T38" fmla="*/ 267 w 531"/>
              <a:gd name="T39" fmla="*/ 44 h 465"/>
              <a:gd name="T40" fmla="*/ 271 w 531"/>
              <a:gd name="T41" fmla="*/ 43 h 465"/>
              <a:gd name="T42" fmla="*/ 313 w 531"/>
              <a:gd name="T43" fmla="*/ 48 h 465"/>
              <a:gd name="T44" fmla="*/ 315 w 531"/>
              <a:gd name="T45" fmla="*/ 51 h 465"/>
              <a:gd name="T46" fmla="*/ 315 w 531"/>
              <a:gd name="T47" fmla="*/ 121 h 465"/>
              <a:gd name="T48" fmla="*/ 287 w 531"/>
              <a:gd name="T49" fmla="*/ 171 h 465"/>
              <a:gd name="T50" fmla="*/ 286 w 531"/>
              <a:gd name="T51" fmla="*/ 170 h 465"/>
              <a:gd name="T52" fmla="*/ 286 w 531"/>
              <a:gd name="T53" fmla="*/ 71 h 465"/>
              <a:gd name="T54" fmla="*/ 284 w 531"/>
              <a:gd name="T55" fmla="*/ 65 h 465"/>
              <a:gd name="T56" fmla="*/ 244 w 531"/>
              <a:gd name="T57" fmla="*/ 58 h 465"/>
              <a:gd name="T58" fmla="*/ 267 w 531"/>
              <a:gd name="T59" fmla="*/ 44 h 465"/>
              <a:gd name="T60" fmla="*/ 91 w 531"/>
              <a:gd name="T61" fmla="*/ 204 h 465"/>
              <a:gd name="T62" fmla="*/ 99 w 531"/>
              <a:gd name="T63" fmla="*/ 214 h 465"/>
              <a:gd name="T64" fmla="*/ 91 w 531"/>
              <a:gd name="T65" fmla="*/ 224 h 465"/>
              <a:gd name="T66" fmla="*/ 83 w 531"/>
              <a:gd name="T67" fmla="*/ 214 h 465"/>
              <a:gd name="T68" fmla="*/ 91 w 531"/>
              <a:gd name="T69" fmla="*/ 204 h 465"/>
              <a:gd name="T70" fmla="*/ 456 w 531"/>
              <a:gd name="T71" fmla="*/ 386 h 465"/>
              <a:gd name="T72" fmla="*/ 409 w 531"/>
              <a:gd name="T73" fmla="*/ 399 h 465"/>
              <a:gd name="T74" fmla="*/ 409 w 531"/>
              <a:gd name="T75" fmla="*/ 263 h 465"/>
              <a:gd name="T76" fmla="*/ 350 w 531"/>
              <a:gd name="T77" fmla="*/ 282 h 465"/>
              <a:gd name="T78" fmla="*/ 350 w 531"/>
              <a:gd name="T79" fmla="*/ 419 h 465"/>
              <a:gd name="T80" fmla="*/ 291 w 531"/>
              <a:gd name="T81" fmla="*/ 440 h 465"/>
              <a:gd name="T82" fmla="*/ 291 w 531"/>
              <a:gd name="T83" fmla="*/ 228 h 465"/>
              <a:gd name="T84" fmla="*/ 272 w 531"/>
              <a:gd name="T85" fmla="*/ 263 h 465"/>
              <a:gd name="T86" fmla="*/ 271 w 531"/>
              <a:gd name="T87" fmla="*/ 264 h 465"/>
              <a:gd name="T88" fmla="*/ 271 w 531"/>
              <a:gd name="T89" fmla="*/ 264 h 465"/>
              <a:gd name="T90" fmla="*/ 271 w 531"/>
              <a:gd name="T91" fmla="*/ 264 h 465"/>
              <a:gd name="T92" fmla="*/ 270 w 531"/>
              <a:gd name="T93" fmla="*/ 264 h 465"/>
              <a:gd name="T94" fmla="*/ 270 w 531"/>
              <a:gd name="T95" fmla="*/ 265 h 465"/>
              <a:gd name="T96" fmla="*/ 269 w 531"/>
              <a:gd name="T97" fmla="*/ 265 h 465"/>
              <a:gd name="T98" fmla="*/ 269 w 531"/>
              <a:gd name="T99" fmla="*/ 265 h 465"/>
              <a:gd name="T100" fmla="*/ 268 w 531"/>
              <a:gd name="T101" fmla="*/ 265 h 465"/>
              <a:gd name="T102" fmla="*/ 266 w 531"/>
              <a:gd name="T103" fmla="*/ 265 h 465"/>
              <a:gd name="T104" fmla="*/ 117 w 531"/>
              <a:gd name="T105" fmla="*/ 228 h 465"/>
              <a:gd name="T106" fmla="*/ 114 w 531"/>
              <a:gd name="T107" fmla="*/ 221 h 465"/>
              <a:gd name="T108" fmla="*/ 120 w 531"/>
              <a:gd name="T109" fmla="*/ 216 h 465"/>
              <a:gd name="T110" fmla="*/ 265 w 531"/>
              <a:gd name="T111" fmla="*/ 253 h 465"/>
              <a:gd name="T112" fmla="*/ 369 w 531"/>
              <a:gd name="T113" fmla="*/ 64 h 465"/>
              <a:gd name="T114" fmla="*/ 456 w 531"/>
              <a:gd name="T115" fmla="*/ 149 h 465"/>
              <a:gd name="T116" fmla="*/ 456 w 531"/>
              <a:gd name="T117" fmla="*/ 386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31" h="465">
                <a:moveTo>
                  <a:pt x="475" y="193"/>
                </a:moveTo>
                <a:cubicBezTo>
                  <a:pt x="511" y="203"/>
                  <a:pt x="511" y="203"/>
                  <a:pt x="511" y="203"/>
                </a:cubicBezTo>
                <a:cubicBezTo>
                  <a:pt x="518" y="206"/>
                  <a:pt x="531" y="195"/>
                  <a:pt x="520" y="184"/>
                </a:cubicBezTo>
                <a:cubicBezTo>
                  <a:pt x="377" y="43"/>
                  <a:pt x="377" y="43"/>
                  <a:pt x="377" y="43"/>
                </a:cubicBezTo>
                <a:cubicBezTo>
                  <a:pt x="376" y="43"/>
                  <a:pt x="373" y="40"/>
                  <a:pt x="366" y="39"/>
                </a:cubicBezTo>
                <a:cubicBezTo>
                  <a:pt x="132" y="1"/>
                  <a:pt x="132" y="1"/>
                  <a:pt x="132" y="1"/>
                </a:cubicBezTo>
                <a:cubicBezTo>
                  <a:pt x="126" y="0"/>
                  <a:pt x="119" y="2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6" y="176"/>
                  <a:pt x="6" y="176"/>
                  <a:pt x="6" y="176"/>
                </a:cubicBezTo>
                <a:cubicBezTo>
                  <a:pt x="1" y="183"/>
                  <a:pt x="0" y="193"/>
                  <a:pt x="8" y="196"/>
                </a:cubicBezTo>
                <a:cubicBezTo>
                  <a:pt x="32" y="203"/>
                  <a:pt x="32" y="203"/>
                  <a:pt x="32" y="203"/>
                </a:cubicBezTo>
                <a:cubicBezTo>
                  <a:pt x="32" y="366"/>
                  <a:pt x="32" y="366"/>
                  <a:pt x="32" y="366"/>
                </a:cubicBezTo>
                <a:cubicBezTo>
                  <a:pt x="33" y="373"/>
                  <a:pt x="33" y="373"/>
                  <a:pt x="33" y="373"/>
                </a:cubicBezTo>
                <a:cubicBezTo>
                  <a:pt x="34" y="376"/>
                  <a:pt x="36" y="379"/>
                  <a:pt x="39" y="380"/>
                </a:cubicBezTo>
                <a:cubicBezTo>
                  <a:pt x="278" y="463"/>
                  <a:pt x="278" y="463"/>
                  <a:pt x="278" y="463"/>
                </a:cubicBezTo>
                <a:cubicBezTo>
                  <a:pt x="281" y="464"/>
                  <a:pt x="284" y="465"/>
                  <a:pt x="286" y="464"/>
                </a:cubicBezTo>
                <a:cubicBezTo>
                  <a:pt x="467" y="406"/>
                  <a:pt x="467" y="406"/>
                  <a:pt x="467" y="406"/>
                </a:cubicBezTo>
                <a:cubicBezTo>
                  <a:pt x="471" y="404"/>
                  <a:pt x="475" y="399"/>
                  <a:pt x="475" y="391"/>
                </a:cubicBezTo>
                <a:lnTo>
                  <a:pt x="475" y="193"/>
                </a:lnTo>
                <a:close/>
                <a:moveTo>
                  <a:pt x="267" y="44"/>
                </a:moveTo>
                <a:cubicBezTo>
                  <a:pt x="269" y="43"/>
                  <a:pt x="271" y="43"/>
                  <a:pt x="271" y="43"/>
                </a:cubicBezTo>
                <a:cubicBezTo>
                  <a:pt x="313" y="48"/>
                  <a:pt x="313" y="48"/>
                  <a:pt x="313" y="48"/>
                </a:cubicBezTo>
                <a:cubicBezTo>
                  <a:pt x="313" y="48"/>
                  <a:pt x="315" y="48"/>
                  <a:pt x="315" y="51"/>
                </a:cubicBezTo>
                <a:cubicBezTo>
                  <a:pt x="315" y="121"/>
                  <a:pt x="315" y="121"/>
                  <a:pt x="315" y="121"/>
                </a:cubicBezTo>
                <a:cubicBezTo>
                  <a:pt x="287" y="171"/>
                  <a:pt x="287" y="171"/>
                  <a:pt x="287" y="171"/>
                </a:cubicBezTo>
                <a:cubicBezTo>
                  <a:pt x="286" y="170"/>
                  <a:pt x="286" y="170"/>
                  <a:pt x="286" y="170"/>
                </a:cubicBezTo>
                <a:cubicBezTo>
                  <a:pt x="286" y="149"/>
                  <a:pt x="286" y="77"/>
                  <a:pt x="286" y="71"/>
                </a:cubicBezTo>
                <a:cubicBezTo>
                  <a:pt x="286" y="64"/>
                  <a:pt x="284" y="65"/>
                  <a:pt x="284" y="65"/>
                </a:cubicBezTo>
                <a:cubicBezTo>
                  <a:pt x="244" y="58"/>
                  <a:pt x="244" y="58"/>
                  <a:pt x="244" y="58"/>
                </a:cubicBezTo>
                <a:lnTo>
                  <a:pt x="267" y="44"/>
                </a:lnTo>
                <a:close/>
                <a:moveTo>
                  <a:pt x="91" y="204"/>
                </a:moveTo>
                <a:cubicBezTo>
                  <a:pt x="96" y="204"/>
                  <a:pt x="99" y="209"/>
                  <a:pt x="99" y="214"/>
                </a:cubicBezTo>
                <a:cubicBezTo>
                  <a:pt x="99" y="219"/>
                  <a:pt x="96" y="224"/>
                  <a:pt x="91" y="224"/>
                </a:cubicBezTo>
                <a:cubicBezTo>
                  <a:pt x="87" y="224"/>
                  <a:pt x="83" y="219"/>
                  <a:pt x="83" y="214"/>
                </a:cubicBezTo>
                <a:cubicBezTo>
                  <a:pt x="83" y="209"/>
                  <a:pt x="87" y="204"/>
                  <a:pt x="91" y="204"/>
                </a:cubicBezTo>
                <a:close/>
                <a:moveTo>
                  <a:pt x="456" y="386"/>
                </a:moveTo>
                <a:cubicBezTo>
                  <a:pt x="409" y="399"/>
                  <a:pt x="409" y="399"/>
                  <a:pt x="409" y="399"/>
                </a:cubicBezTo>
                <a:cubicBezTo>
                  <a:pt x="409" y="263"/>
                  <a:pt x="409" y="263"/>
                  <a:pt x="409" y="263"/>
                </a:cubicBezTo>
                <a:cubicBezTo>
                  <a:pt x="350" y="282"/>
                  <a:pt x="350" y="282"/>
                  <a:pt x="350" y="282"/>
                </a:cubicBezTo>
                <a:cubicBezTo>
                  <a:pt x="350" y="419"/>
                  <a:pt x="350" y="419"/>
                  <a:pt x="350" y="419"/>
                </a:cubicBezTo>
                <a:cubicBezTo>
                  <a:pt x="291" y="440"/>
                  <a:pt x="291" y="440"/>
                  <a:pt x="291" y="440"/>
                </a:cubicBezTo>
                <a:cubicBezTo>
                  <a:pt x="291" y="228"/>
                  <a:pt x="291" y="228"/>
                  <a:pt x="291" y="228"/>
                </a:cubicBezTo>
                <a:cubicBezTo>
                  <a:pt x="272" y="263"/>
                  <a:pt x="272" y="263"/>
                  <a:pt x="272" y="263"/>
                </a:cubicBezTo>
                <a:cubicBezTo>
                  <a:pt x="272" y="263"/>
                  <a:pt x="272" y="263"/>
                  <a:pt x="271" y="264"/>
                </a:cubicBezTo>
                <a:cubicBezTo>
                  <a:pt x="271" y="264"/>
                  <a:pt x="271" y="264"/>
                  <a:pt x="271" y="264"/>
                </a:cubicBezTo>
                <a:cubicBezTo>
                  <a:pt x="271" y="264"/>
                  <a:pt x="271" y="264"/>
                  <a:pt x="271" y="264"/>
                </a:cubicBezTo>
                <a:cubicBezTo>
                  <a:pt x="271" y="264"/>
                  <a:pt x="270" y="264"/>
                  <a:pt x="270" y="264"/>
                </a:cubicBezTo>
                <a:cubicBezTo>
                  <a:pt x="270" y="265"/>
                  <a:pt x="270" y="265"/>
                  <a:pt x="270" y="265"/>
                </a:cubicBezTo>
                <a:cubicBezTo>
                  <a:pt x="270" y="265"/>
                  <a:pt x="270" y="265"/>
                  <a:pt x="269" y="265"/>
                </a:cubicBezTo>
                <a:cubicBezTo>
                  <a:pt x="269" y="265"/>
                  <a:pt x="269" y="265"/>
                  <a:pt x="269" y="265"/>
                </a:cubicBezTo>
                <a:cubicBezTo>
                  <a:pt x="269" y="265"/>
                  <a:pt x="269" y="265"/>
                  <a:pt x="268" y="265"/>
                </a:cubicBezTo>
                <a:cubicBezTo>
                  <a:pt x="268" y="265"/>
                  <a:pt x="267" y="265"/>
                  <a:pt x="266" y="265"/>
                </a:cubicBezTo>
                <a:cubicBezTo>
                  <a:pt x="117" y="228"/>
                  <a:pt x="117" y="228"/>
                  <a:pt x="117" y="228"/>
                </a:cubicBezTo>
                <a:cubicBezTo>
                  <a:pt x="115" y="227"/>
                  <a:pt x="113" y="224"/>
                  <a:pt x="114" y="221"/>
                </a:cubicBezTo>
                <a:cubicBezTo>
                  <a:pt x="114" y="217"/>
                  <a:pt x="117" y="215"/>
                  <a:pt x="120" y="216"/>
                </a:cubicBezTo>
                <a:cubicBezTo>
                  <a:pt x="265" y="253"/>
                  <a:pt x="265" y="253"/>
                  <a:pt x="265" y="253"/>
                </a:cubicBezTo>
                <a:cubicBezTo>
                  <a:pt x="369" y="64"/>
                  <a:pt x="369" y="64"/>
                  <a:pt x="369" y="64"/>
                </a:cubicBezTo>
                <a:cubicBezTo>
                  <a:pt x="456" y="149"/>
                  <a:pt x="456" y="149"/>
                  <a:pt x="456" y="149"/>
                </a:cubicBezTo>
                <a:lnTo>
                  <a:pt x="456" y="38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3" name="Group 122"/>
          <p:cNvGrpSpPr>
            <a:grpSpLocks noChangeAspect="1"/>
          </p:cNvGrpSpPr>
          <p:nvPr/>
        </p:nvGrpSpPr>
        <p:grpSpPr>
          <a:xfrm>
            <a:off x="1040886" y="3407178"/>
            <a:ext cx="485975" cy="485975"/>
            <a:chOff x="2466486" y="1797014"/>
            <a:chExt cx="4924914" cy="492491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4" name="Oval 3"/>
            <p:cNvSpPr/>
            <p:nvPr/>
          </p:nvSpPr>
          <p:spPr>
            <a:xfrm>
              <a:off x="2466486" y="1797014"/>
              <a:ext cx="4924914" cy="4924914"/>
            </a:xfrm>
            <a:custGeom>
              <a:avLst/>
              <a:gdLst/>
              <a:ahLst/>
              <a:cxnLst/>
              <a:rect l="l" t="t" r="r" b="b"/>
              <a:pathLst>
                <a:path w="4924914" h="4924914">
                  <a:moveTo>
                    <a:pt x="2462458" y="208105"/>
                  </a:moveTo>
                  <a:cubicBezTo>
                    <a:pt x="1217413" y="208105"/>
                    <a:pt x="208105" y="1217413"/>
                    <a:pt x="208105" y="2462458"/>
                  </a:cubicBezTo>
                  <a:cubicBezTo>
                    <a:pt x="208105" y="3707503"/>
                    <a:pt x="1217413" y="4716811"/>
                    <a:pt x="2462458" y="4716811"/>
                  </a:cubicBezTo>
                  <a:cubicBezTo>
                    <a:pt x="3707503" y="4716811"/>
                    <a:pt x="4716811" y="3707503"/>
                    <a:pt x="4716811" y="2462458"/>
                  </a:cubicBezTo>
                  <a:cubicBezTo>
                    <a:pt x="4716811" y="1217413"/>
                    <a:pt x="3707503" y="208105"/>
                    <a:pt x="2462458" y="208105"/>
                  </a:cubicBezTo>
                  <a:close/>
                  <a:moveTo>
                    <a:pt x="2462457" y="0"/>
                  </a:moveTo>
                  <a:cubicBezTo>
                    <a:pt x="3822434" y="0"/>
                    <a:pt x="4924914" y="1102480"/>
                    <a:pt x="4924914" y="2462457"/>
                  </a:cubicBezTo>
                  <a:cubicBezTo>
                    <a:pt x="4924914" y="3822434"/>
                    <a:pt x="3822434" y="4924914"/>
                    <a:pt x="2462457" y="4924914"/>
                  </a:cubicBezTo>
                  <a:cubicBezTo>
                    <a:pt x="1102480" y="4924914"/>
                    <a:pt x="0" y="3822434"/>
                    <a:pt x="0" y="2462457"/>
                  </a:cubicBezTo>
                  <a:cubicBezTo>
                    <a:pt x="0" y="1102480"/>
                    <a:pt x="1102480" y="0"/>
                    <a:pt x="2462457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3465757" y="1904943"/>
              <a:ext cx="3805109" cy="4571834"/>
              <a:chOff x="3465757" y="1904943"/>
              <a:chExt cx="3805109" cy="4571834"/>
            </a:xfrm>
            <a:grpFill/>
          </p:grpSpPr>
          <p:sp>
            <p:nvSpPr>
              <p:cNvPr id="126" name="Freeform 105"/>
              <p:cNvSpPr>
                <a:spLocks/>
              </p:cNvSpPr>
              <p:nvPr/>
            </p:nvSpPr>
            <p:spPr bwMode="auto">
              <a:xfrm>
                <a:off x="5319498" y="2014093"/>
                <a:ext cx="50582" cy="212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8" y="2"/>
                  </a:cxn>
                  <a:cxn ang="0">
                    <a:pos x="19" y="3"/>
                  </a:cxn>
                  <a:cxn ang="0">
                    <a:pos x="19" y="4"/>
                  </a:cxn>
                  <a:cxn ang="0">
                    <a:pos x="16" y="6"/>
                  </a:cxn>
                  <a:cxn ang="0">
                    <a:pos x="15" y="7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10" y="7"/>
                  </a:cxn>
                  <a:cxn ang="0">
                    <a:pos x="6" y="5"/>
                  </a:cxn>
                  <a:cxn ang="0">
                    <a:pos x="3" y="3"/>
                  </a:cxn>
                  <a:cxn ang="0">
                    <a:pos x="1" y="2"/>
                  </a:cxn>
                  <a:cxn ang="0">
                    <a:pos x="0" y="1"/>
                  </a:cxn>
                  <a:cxn ang="0">
                    <a:pos x="6" y="1"/>
                  </a:cxn>
                  <a:cxn ang="0">
                    <a:pos x="12" y="0"/>
                  </a:cxn>
                </a:cxnLst>
                <a:rect l="0" t="0" r="r" b="b"/>
                <a:pathLst>
                  <a:path w="19" h="8">
                    <a:moveTo>
                      <a:pt x="12" y="0"/>
                    </a:moveTo>
                    <a:lnTo>
                      <a:pt x="18" y="2"/>
                    </a:lnTo>
                    <a:lnTo>
                      <a:pt x="19" y="3"/>
                    </a:lnTo>
                    <a:lnTo>
                      <a:pt x="19" y="4"/>
                    </a:lnTo>
                    <a:lnTo>
                      <a:pt x="16" y="6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0" y="7"/>
                    </a:lnTo>
                    <a:lnTo>
                      <a:pt x="6" y="5"/>
                    </a:lnTo>
                    <a:lnTo>
                      <a:pt x="3" y="3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06"/>
              <p:cNvSpPr>
                <a:spLocks/>
              </p:cNvSpPr>
              <p:nvPr/>
            </p:nvSpPr>
            <p:spPr bwMode="auto">
              <a:xfrm>
                <a:off x="4912187" y="2240376"/>
                <a:ext cx="103825" cy="7986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0"/>
                  </a:cxn>
                  <a:cxn ang="0">
                    <a:pos x="13" y="1"/>
                  </a:cxn>
                  <a:cxn ang="0">
                    <a:pos x="18" y="4"/>
                  </a:cxn>
                  <a:cxn ang="0">
                    <a:pos x="25" y="10"/>
                  </a:cxn>
                  <a:cxn ang="0">
                    <a:pos x="27" y="11"/>
                  </a:cxn>
                  <a:cxn ang="0">
                    <a:pos x="31" y="12"/>
                  </a:cxn>
                  <a:cxn ang="0">
                    <a:pos x="34" y="14"/>
                  </a:cxn>
                  <a:cxn ang="0">
                    <a:pos x="37" y="15"/>
                  </a:cxn>
                  <a:cxn ang="0">
                    <a:pos x="39" y="18"/>
                  </a:cxn>
                  <a:cxn ang="0">
                    <a:pos x="39" y="19"/>
                  </a:cxn>
                  <a:cxn ang="0">
                    <a:pos x="38" y="20"/>
                  </a:cxn>
                  <a:cxn ang="0">
                    <a:pos x="37" y="21"/>
                  </a:cxn>
                  <a:cxn ang="0">
                    <a:pos x="36" y="21"/>
                  </a:cxn>
                  <a:cxn ang="0">
                    <a:pos x="33" y="23"/>
                  </a:cxn>
                  <a:cxn ang="0">
                    <a:pos x="32" y="24"/>
                  </a:cxn>
                  <a:cxn ang="0">
                    <a:pos x="31" y="25"/>
                  </a:cxn>
                  <a:cxn ang="0">
                    <a:pos x="30" y="26"/>
                  </a:cxn>
                  <a:cxn ang="0">
                    <a:pos x="30" y="27"/>
                  </a:cxn>
                  <a:cxn ang="0">
                    <a:pos x="29" y="28"/>
                  </a:cxn>
                  <a:cxn ang="0">
                    <a:pos x="29" y="29"/>
                  </a:cxn>
                  <a:cxn ang="0">
                    <a:pos x="29" y="30"/>
                  </a:cxn>
                  <a:cxn ang="0">
                    <a:pos x="28" y="30"/>
                  </a:cxn>
                  <a:cxn ang="0">
                    <a:pos x="27" y="30"/>
                  </a:cxn>
                  <a:cxn ang="0">
                    <a:pos x="20" y="29"/>
                  </a:cxn>
                  <a:cxn ang="0">
                    <a:pos x="13" y="25"/>
                  </a:cxn>
                  <a:cxn ang="0">
                    <a:pos x="6" y="22"/>
                  </a:cxn>
                  <a:cxn ang="0">
                    <a:pos x="2" y="2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1" y="17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4" y="17"/>
                  </a:cxn>
                  <a:cxn ang="0">
                    <a:pos x="5" y="16"/>
                  </a:cxn>
                  <a:cxn ang="0">
                    <a:pos x="6" y="15"/>
                  </a:cxn>
                  <a:cxn ang="0">
                    <a:pos x="6" y="14"/>
                  </a:cxn>
                  <a:cxn ang="0">
                    <a:pos x="7" y="9"/>
                  </a:cxn>
                  <a:cxn ang="0">
                    <a:pos x="7" y="5"/>
                  </a:cxn>
                  <a:cxn ang="0">
                    <a:pos x="6" y="1"/>
                  </a:cxn>
                  <a:cxn ang="0">
                    <a:pos x="8" y="1"/>
                  </a:cxn>
                  <a:cxn ang="0">
                    <a:pos x="10" y="0"/>
                  </a:cxn>
                </a:cxnLst>
                <a:rect l="0" t="0" r="r" b="b"/>
                <a:pathLst>
                  <a:path w="39" h="30">
                    <a:moveTo>
                      <a:pt x="10" y="0"/>
                    </a:moveTo>
                    <a:lnTo>
                      <a:pt x="12" y="0"/>
                    </a:lnTo>
                    <a:lnTo>
                      <a:pt x="13" y="1"/>
                    </a:lnTo>
                    <a:lnTo>
                      <a:pt x="18" y="4"/>
                    </a:lnTo>
                    <a:lnTo>
                      <a:pt x="25" y="10"/>
                    </a:lnTo>
                    <a:lnTo>
                      <a:pt x="27" y="11"/>
                    </a:lnTo>
                    <a:lnTo>
                      <a:pt x="31" y="12"/>
                    </a:lnTo>
                    <a:lnTo>
                      <a:pt x="34" y="14"/>
                    </a:lnTo>
                    <a:lnTo>
                      <a:pt x="37" y="15"/>
                    </a:lnTo>
                    <a:lnTo>
                      <a:pt x="39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7" y="21"/>
                    </a:lnTo>
                    <a:lnTo>
                      <a:pt x="36" y="21"/>
                    </a:lnTo>
                    <a:lnTo>
                      <a:pt x="33" y="23"/>
                    </a:lnTo>
                    <a:lnTo>
                      <a:pt x="32" y="24"/>
                    </a:lnTo>
                    <a:lnTo>
                      <a:pt x="31" y="25"/>
                    </a:lnTo>
                    <a:lnTo>
                      <a:pt x="30" y="26"/>
                    </a:lnTo>
                    <a:lnTo>
                      <a:pt x="30" y="27"/>
                    </a:lnTo>
                    <a:lnTo>
                      <a:pt x="29" y="28"/>
                    </a:lnTo>
                    <a:lnTo>
                      <a:pt x="29" y="29"/>
                    </a:lnTo>
                    <a:lnTo>
                      <a:pt x="29" y="30"/>
                    </a:lnTo>
                    <a:lnTo>
                      <a:pt x="28" y="30"/>
                    </a:lnTo>
                    <a:lnTo>
                      <a:pt x="27" y="30"/>
                    </a:lnTo>
                    <a:lnTo>
                      <a:pt x="20" y="29"/>
                    </a:lnTo>
                    <a:lnTo>
                      <a:pt x="13" y="25"/>
                    </a:lnTo>
                    <a:lnTo>
                      <a:pt x="6" y="22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4" y="17"/>
                    </a:lnTo>
                    <a:lnTo>
                      <a:pt x="5" y="16"/>
                    </a:lnTo>
                    <a:lnTo>
                      <a:pt x="6" y="15"/>
                    </a:lnTo>
                    <a:lnTo>
                      <a:pt x="6" y="14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07"/>
              <p:cNvSpPr>
                <a:spLocks/>
              </p:cNvSpPr>
              <p:nvPr/>
            </p:nvSpPr>
            <p:spPr bwMode="auto">
              <a:xfrm>
                <a:off x="4946795" y="2184471"/>
                <a:ext cx="191676" cy="189014"/>
              </a:xfrm>
              <a:custGeom>
                <a:avLst/>
                <a:gdLst/>
                <a:ahLst/>
                <a:cxnLst>
                  <a:cxn ang="0">
                    <a:pos x="64" y="2"/>
                  </a:cxn>
                  <a:cxn ang="0">
                    <a:pos x="72" y="15"/>
                  </a:cxn>
                  <a:cxn ang="0">
                    <a:pos x="60" y="28"/>
                  </a:cxn>
                  <a:cxn ang="0">
                    <a:pos x="47" y="39"/>
                  </a:cxn>
                  <a:cxn ang="0">
                    <a:pos x="50" y="39"/>
                  </a:cxn>
                  <a:cxn ang="0">
                    <a:pos x="62" y="46"/>
                  </a:cxn>
                  <a:cxn ang="0">
                    <a:pos x="62" y="51"/>
                  </a:cxn>
                  <a:cxn ang="0">
                    <a:pos x="51" y="52"/>
                  </a:cxn>
                  <a:cxn ang="0">
                    <a:pos x="42" y="56"/>
                  </a:cxn>
                  <a:cxn ang="0">
                    <a:pos x="44" y="60"/>
                  </a:cxn>
                  <a:cxn ang="0">
                    <a:pos x="50" y="62"/>
                  </a:cxn>
                  <a:cxn ang="0">
                    <a:pos x="60" y="65"/>
                  </a:cxn>
                  <a:cxn ang="0">
                    <a:pos x="63" y="68"/>
                  </a:cxn>
                  <a:cxn ang="0">
                    <a:pos x="52" y="71"/>
                  </a:cxn>
                  <a:cxn ang="0">
                    <a:pos x="53" y="68"/>
                  </a:cxn>
                  <a:cxn ang="0">
                    <a:pos x="41" y="65"/>
                  </a:cxn>
                  <a:cxn ang="0">
                    <a:pos x="32" y="70"/>
                  </a:cxn>
                  <a:cxn ang="0">
                    <a:pos x="24" y="68"/>
                  </a:cxn>
                  <a:cxn ang="0">
                    <a:pos x="15" y="70"/>
                  </a:cxn>
                  <a:cxn ang="0">
                    <a:pos x="9" y="60"/>
                  </a:cxn>
                  <a:cxn ang="0">
                    <a:pos x="12" y="56"/>
                  </a:cxn>
                  <a:cxn ang="0">
                    <a:pos x="25" y="54"/>
                  </a:cxn>
                  <a:cxn ang="0">
                    <a:pos x="29" y="50"/>
                  </a:cxn>
                  <a:cxn ang="0">
                    <a:pos x="26" y="44"/>
                  </a:cxn>
                  <a:cxn ang="0">
                    <a:pos x="24" y="44"/>
                  </a:cxn>
                  <a:cxn ang="0">
                    <a:pos x="34" y="46"/>
                  </a:cxn>
                  <a:cxn ang="0">
                    <a:pos x="35" y="41"/>
                  </a:cxn>
                  <a:cxn ang="0">
                    <a:pos x="24" y="34"/>
                  </a:cxn>
                  <a:cxn ang="0">
                    <a:pos x="17" y="28"/>
                  </a:cxn>
                  <a:cxn ang="0">
                    <a:pos x="28" y="29"/>
                  </a:cxn>
                  <a:cxn ang="0">
                    <a:pos x="40" y="26"/>
                  </a:cxn>
                  <a:cxn ang="0">
                    <a:pos x="44" y="19"/>
                  </a:cxn>
                  <a:cxn ang="0">
                    <a:pos x="37" y="16"/>
                  </a:cxn>
                  <a:cxn ang="0">
                    <a:pos x="31" y="24"/>
                  </a:cxn>
                  <a:cxn ang="0">
                    <a:pos x="21" y="27"/>
                  </a:cxn>
                  <a:cxn ang="0">
                    <a:pos x="16" y="25"/>
                  </a:cxn>
                  <a:cxn ang="0">
                    <a:pos x="21" y="19"/>
                  </a:cxn>
                  <a:cxn ang="0">
                    <a:pos x="13" y="21"/>
                  </a:cxn>
                  <a:cxn ang="0">
                    <a:pos x="6" y="22"/>
                  </a:cxn>
                  <a:cxn ang="0">
                    <a:pos x="1" y="19"/>
                  </a:cxn>
                  <a:cxn ang="0">
                    <a:pos x="1" y="15"/>
                  </a:cxn>
                  <a:cxn ang="0">
                    <a:pos x="9" y="12"/>
                  </a:cxn>
                  <a:cxn ang="0">
                    <a:pos x="13" y="9"/>
                  </a:cxn>
                  <a:cxn ang="0">
                    <a:pos x="24" y="11"/>
                  </a:cxn>
                  <a:cxn ang="0">
                    <a:pos x="34" y="13"/>
                  </a:cxn>
                  <a:cxn ang="0">
                    <a:pos x="36" y="9"/>
                  </a:cxn>
                  <a:cxn ang="0">
                    <a:pos x="37" y="7"/>
                  </a:cxn>
                  <a:cxn ang="0">
                    <a:pos x="50" y="1"/>
                  </a:cxn>
                </a:cxnLst>
                <a:rect l="0" t="0" r="r" b="b"/>
                <a:pathLst>
                  <a:path w="72" h="71">
                    <a:moveTo>
                      <a:pt x="54" y="0"/>
                    </a:moveTo>
                    <a:lnTo>
                      <a:pt x="59" y="0"/>
                    </a:lnTo>
                    <a:lnTo>
                      <a:pt x="64" y="2"/>
                    </a:lnTo>
                    <a:lnTo>
                      <a:pt x="68" y="5"/>
                    </a:lnTo>
                    <a:lnTo>
                      <a:pt x="71" y="11"/>
                    </a:lnTo>
                    <a:lnTo>
                      <a:pt x="72" y="15"/>
                    </a:lnTo>
                    <a:lnTo>
                      <a:pt x="70" y="19"/>
                    </a:lnTo>
                    <a:lnTo>
                      <a:pt x="66" y="24"/>
                    </a:lnTo>
                    <a:lnTo>
                      <a:pt x="60" y="28"/>
                    </a:lnTo>
                    <a:lnTo>
                      <a:pt x="55" y="32"/>
                    </a:lnTo>
                    <a:lnTo>
                      <a:pt x="50" y="36"/>
                    </a:lnTo>
                    <a:lnTo>
                      <a:pt x="47" y="39"/>
                    </a:lnTo>
                    <a:lnTo>
                      <a:pt x="47" y="40"/>
                    </a:lnTo>
                    <a:lnTo>
                      <a:pt x="49" y="40"/>
                    </a:lnTo>
                    <a:lnTo>
                      <a:pt x="50" y="39"/>
                    </a:lnTo>
                    <a:lnTo>
                      <a:pt x="52" y="39"/>
                    </a:lnTo>
                    <a:lnTo>
                      <a:pt x="59" y="43"/>
                    </a:lnTo>
                    <a:lnTo>
                      <a:pt x="62" y="46"/>
                    </a:lnTo>
                    <a:lnTo>
                      <a:pt x="64" y="50"/>
                    </a:lnTo>
                    <a:lnTo>
                      <a:pt x="64" y="51"/>
                    </a:lnTo>
                    <a:lnTo>
                      <a:pt x="62" y="51"/>
                    </a:lnTo>
                    <a:lnTo>
                      <a:pt x="59" y="51"/>
                    </a:lnTo>
                    <a:lnTo>
                      <a:pt x="55" y="51"/>
                    </a:lnTo>
                    <a:lnTo>
                      <a:pt x="51" y="52"/>
                    </a:lnTo>
                    <a:lnTo>
                      <a:pt x="46" y="53"/>
                    </a:lnTo>
                    <a:lnTo>
                      <a:pt x="42" y="55"/>
                    </a:lnTo>
                    <a:lnTo>
                      <a:pt x="42" y="56"/>
                    </a:lnTo>
                    <a:lnTo>
                      <a:pt x="42" y="57"/>
                    </a:lnTo>
                    <a:lnTo>
                      <a:pt x="43" y="59"/>
                    </a:lnTo>
                    <a:lnTo>
                      <a:pt x="44" y="60"/>
                    </a:lnTo>
                    <a:lnTo>
                      <a:pt x="45" y="60"/>
                    </a:lnTo>
                    <a:lnTo>
                      <a:pt x="47" y="61"/>
                    </a:lnTo>
                    <a:lnTo>
                      <a:pt x="50" y="62"/>
                    </a:lnTo>
                    <a:lnTo>
                      <a:pt x="54" y="63"/>
                    </a:lnTo>
                    <a:lnTo>
                      <a:pt x="57" y="64"/>
                    </a:lnTo>
                    <a:lnTo>
                      <a:pt x="60" y="65"/>
                    </a:lnTo>
                    <a:lnTo>
                      <a:pt x="63" y="66"/>
                    </a:lnTo>
                    <a:lnTo>
                      <a:pt x="64" y="67"/>
                    </a:lnTo>
                    <a:lnTo>
                      <a:pt x="63" y="68"/>
                    </a:lnTo>
                    <a:lnTo>
                      <a:pt x="59" y="70"/>
                    </a:lnTo>
                    <a:lnTo>
                      <a:pt x="53" y="71"/>
                    </a:lnTo>
                    <a:lnTo>
                      <a:pt x="52" y="71"/>
                    </a:lnTo>
                    <a:lnTo>
                      <a:pt x="52" y="70"/>
                    </a:lnTo>
                    <a:lnTo>
                      <a:pt x="53" y="70"/>
                    </a:lnTo>
                    <a:lnTo>
                      <a:pt x="53" y="68"/>
                    </a:lnTo>
                    <a:lnTo>
                      <a:pt x="48" y="66"/>
                    </a:lnTo>
                    <a:lnTo>
                      <a:pt x="42" y="65"/>
                    </a:lnTo>
                    <a:lnTo>
                      <a:pt x="41" y="65"/>
                    </a:lnTo>
                    <a:lnTo>
                      <a:pt x="36" y="70"/>
                    </a:lnTo>
                    <a:lnTo>
                      <a:pt x="35" y="71"/>
                    </a:lnTo>
                    <a:lnTo>
                      <a:pt x="32" y="70"/>
                    </a:lnTo>
                    <a:lnTo>
                      <a:pt x="29" y="69"/>
                    </a:lnTo>
                    <a:lnTo>
                      <a:pt x="26" y="68"/>
                    </a:lnTo>
                    <a:lnTo>
                      <a:pt x="24" y="68"/>
                    </a:lnTo>
                    <a:lnTo>
                      <a:pt x="21" y="69"/>
                    </a:lnTo>
                    <a:lnTo>
                      <a:pt x="18" y="70"/>
                    </a:lnTo>
                    <a:lnTo>
                      <a:pt x="15" y="70"/>
                    </a:lnTo>
                    <a:lnTo>
                      <a:pt x="13" y="69"/>
                    </a:lnTo>
                    <a:lnTo>
                      <a:pt x="10" y="64"/>
                    </a:lnTo>
                    <a:lnTo>
                      <a:pt x="9" y="60"/>
                    </a:lnTo>
                    <a:lnTo>
                      <a:pt x="9" y="58"/>
                    </a:lnTo>
                    <a:lnTo>
                      <a:pt x="10" y="56"/>
                    </a:lnTo>
                    <a:lnTo>
                      <a:pt x="12" y="56"/>
                    </a:lnTo>
                    <a:lnTo>
                      <a:pt x="19" y="55"/>
                    </a:lnTo>
                    <a:lnTo>
                      <a:pt x="22" y="55"/>
                    </a:lnTo>
                    <a:lnTo>
                      <a:pt x="25" y="54"/>
                    </a:lnTo>
                    <a:lnTo>
                      <a:pt x="27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29" y="46"/>
                    </a:lnTo>
                    <a:lnTo>
                      <a:pt x="28" y="45"/>
                    </a:lnTo>
                    <a:lnTo>
                      <a:pt x="26" y="44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4" y="44"/>
                    </a:lnTo>
                    <a:lnTo>
                      <a:pt x="28" y="44"/>
                    </a:lnTo>
                    <a:lnTo>
                      <a:pt x="31" y="45"/>
                    </a:lnTo>
                    <a:lnTo>
                      <a:pt x="34" y="46"/>
                    </a:lnTo>
                    <a:lnTo>
                      <a:pt x="36" y="45"/>
                    </a:lnTo>
                    <a:lnTo>
                      <a:pt x="37" y="44"/>
                    </a:lnTo>
                    <a:lnTo>
                      <a:pt x="35" y="41"/>
                    </a:lnTo>
                    <a:lnTo>
                      <a:pt x="32" y="38"/>
                    </a:lnTo>
                    <a:lnTo>
                      <a:pt x="28" y="36"/>
                    </a:lnTo>
                    <a:lnTo>
                      <a:pt x="24" y="34"/>
                    </a:lnTo>
                    <a:lnTo>
                      <a:pt x="21" y="32"/>
                    </a:lnTo>
                    <a:lnTo>
                      <a:pt x="17" y="29"/>
                    </a:lnTo>
                    <a:lnTo>
                      <a:pt x="17" y="28"/>
                    </a:lnTo>
                    <a:lnTo>
                      <a:pt x="22" y="28"/>
                    </a:lnTo>
                    <a:lnTo>
                      <a:pt x="24" y="29"/>
                    </a:lnTo>
                    <a:lnTo>
                      <a:pt x="28" y="29"/>
                    </a:lnTo>
                    <a:lnTo>
                      <a:pt x="32" y="28"/>
                    </a:lnTo>
                    <a:lnTo>
                      <a:pt x="36" y="27"/>
                    </a:lnTo>
                    <a:lnTo>
                      <a:pt x="40" y="26"/>
                    </a:lnTo>
                    <a:lnTo>
                      <a:pt x="43" y="24"/>
                    </a:lnTo>
                    <a:lnTo>
                      <a:pt x="44" y="22"/>
                    </a:lnTo>
                    <a:lnTo>
                      <a:pt x="44" y="19"/>
                    </a:lnTo>
                    <a:lnTo>
                      <a:pt x="41" y="16"/>
                    </a:lnTo>
                    <a:lnTo>
                      <a:pt x="39" y="15"/>
                    </a:lnTo>
                    <a:lnTo>
                      <a:pt x="37" y="16"/>
                    </a:lnTo>
                    <a:lnTo>
                      <a:pt x="35" y="18"/>
                    </a:lnTo>
                    <a:lnTo>
                      <a:pt x="34" y="22"/>
                    </a:lnTo>
                    <a:lnTo>
                      <a:pt x="31" y="24"/>
                    </a:lnTo>
                    <a:lnTo>
                      <a:pt x="29" y="26"/>
                    </a:lnTo>
                    <a:lnTo>
                      <a:pt x="25" y="27"/>
                    </a:lnTo>
                    <a:lnTo>
                      <a:pt x="21" y="27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6" y="25"/>
                    </a:lnTo>
                    <a:lnTo>
                      <a:pt x="16" y="24"/>
                    </a:lnTo>
                    <a:lnTo>
                      <a:pt x="21" y="20"/>
                    </a:lnTo>
                    <a:lnTo>
                      <a:pt x="21" y="19"/>
                    </a:lnTo>
                    <a:lnTo>
                      <a:pt x="20" y="19"/>
                    </a:lnTo>
                    <a:lnTo>
                      <a:pt x="17" y="19"/>
                    </a:lnTo>
                    <a:lnTo>
                      <a:pt x="13" y="21"/>
                    </a:lnTo>
                    <a:lnTo>
                      <a:pt x="10" y="22"/>
                    </a:lnTo>
                    <a:lnTo>
                      <a:pt x="7" y="22"/>
                    </a:lnTo>
                    <a:lnTo>
                      <a:pt x="6" y="22"/>
                    </a:lnTo>
                    <a:lnTo>
                      <a:pt x="3" y="21"/>
                    </a:lnTo>
                    <a:lnTo>
                      <a:pt x="2" y="21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3" y="14"/>
                    </a:lnTo>
                    <a:lnTo>
                      <a:pt x="7" y="13"/>
                    </a:lnTo>
                    <a:lnTo>
                      <a:pt x="9" y="12"/>
                    </a:lnTo>
                    <a:lnTo>
                      <a:pt x="10" y="11"/>
                    </a:lnTo>
                    <a:lnTo>
                      <a:pt x="12" y="10"/>
                    </a:lnTo>
                    <a:lnTo>
                      <a:pt x="13" y="9"/>
                    </a:lnTo>
                    <a:lnTo>
                      <a:pt x="16" y="8"/>
                    </a:lnTo>
                    <a:lnTo>
                      <a:pt x="20" y="9"/>
                    </a:lnTo>
                    <a:lnTo>
                      <a:pt x="24" y="11"/>
                    </a:lnTo>
                    <a:lnTo>
                      <a:pt x="28" y="13"/>
                    </a:lnTo>
                    <a:lnTo>
                      <a:pt x="32" y="13"/>
                    </a:lnTo>
                    <a:lnTo>
                      <a:pt x="34" y="13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6" y="9"/>
                    </a:lnTo>
                    <a:lnTo>
                      <a:pt x="36" y="8"/>
                    </a:lnTo>
                    <a:lnTo>
                      <a:pt x="37" y="7"/>
                    </a:lnTo>
                    <a:lnTo>
                      <a:pt x="37" y="7"/>
                    </a:lnTo>
                    <a:lnTo>
                      <a:pt x="41" y="4"/>
                    </a:lnTo>
                    <a:lnTo>
                      <a:pt x="45" y="3"/>
                    </a:lnTo>
                    <a:lnTo>
                      <a:pt x="50" y="1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08"/>
              <p:cNvSpPr>
                <a:spLocks/>
              </p:cNvSpPr>
              <p:nvPr/>
            </p:nvSpPr>
            <p:spPr bwMode="auto">
              <a:xfrm>
                <a:off x="4824335" y="2285633"/>
                <a:ext cx="53243" cy="4791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4"/>
                  </a:cxn>
                  <a:cxn ang="0">
                    <a:pos x="15" y="7"/>
                  </a:cxn>
                  <a:cxn ang="0">
                    <a:pos x="18" y="12"/>
                  </a:cxn>
                  <a:cxn ang="0">
                    <a:pos x="20" y="17"/>
                  </a:cxn>
                  <a:cxn ang="0">
                    <a:pos x="19" y="18"/>
                  </a:cxn>
                  <a:cxn ang="0">
                    <a:pos x="18" y="17"/>
                  </a:cxn>
                  <a:cxn ang="0">
                    <a:pos x="15" y="16"/>
                  </a:cxn>
                  <a:cxn ang="0">
                    <a:pos x="12" y="14"/>
                  </a:cxn>
                  <a:cxn ang="0">
                    <a:pos x="10" y="12"/>
                  </a:cxn>
                  <a:cxn ang="0">
                    <a:pos x="7" y="10"/>
                  </a:cxn>
                  <a:cxn ang="0">
                    <a:pos x="5" y="10"/>
                  </a:cxn>
                  <a:cxn ang="0">
                    <a:pos x="4" y="11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5"/>
                  </a:cxn>
                  <a:cxn ang="0">
                    <a:pos x="6" y="1"/>
                  </a:cxn>
                  <a:cxn ang="0">
                    <a:pos x="7" y="0"/>
                  </a:cxn>
                </a:cxnLst>
                <a:rect l="0" t="0" r="r" b="b"/>
                <a:pathLst>
                  <a:path w="20" h="18">
                    <a:moveTo>
                      <a:pt x="7" y="0"/>
                    </a:moveTo>
                    <a:lnTo>
                      <a:pt x="11" y="4"/>
                    </a:lnTo>
                    <a:lnTo>
                      <a:pt x="15" y="7"/>
                    </a:lnTo>
                    <a:lnTo>
                      <a:pt x="18" y="12"/>
                    </a:lnTo>
                    <a:lnTo>
                      <a:pt x="20" y="17"/>
                    </a:lnTo>
                    <a:lnTo>
                      <a:pt x="19" y="18"/>
                    </a:lnTo>
                    <a:lnTo>
                      <a:pt x="18" y="17"/>
                    </a:lnTo>
                    <a:lnTo>
                      <a:pt x="15" y="16"/>
                    </a:lnTo>
                    <a:lnTo>
                      <a:pt x="12" y="14"/>
                    </a:lnTo>
                    <a:lnTo>
                      <a:pt x="10" y="12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1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09"/>
              <p:cNvSpPr>
                <a:spLocks/>
              </p:cNvSpPr>
              <p:nvPr/>
            </p:nvSpPr>
            <p:spPr bwMode="auto">
              <a:xfrm>
                <a:off x="4741809" y="2296282"/>
                <a:ext cx="31946" cy="1064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11" y="3"/>
                  </a:cxn>
                  <a:cxn ang="0">
                    <a:pos x="9" y="4"/>
                  </a:cxn>
                  <a:cxn ang="0">
                    <a:pos x="8" y="4"/>
                  </a:cxn>
                  <a:cxn ang="0">
                    <a:pos x="7" y="4"/>
                  </a:cxn>
                  <a:cxn ang="0">
                    <a:pos x="4" y="3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12" y="0"/>
                  </a:cxn>
                </a:cxnLst>
                <a:rect l="0" t="0" r="r" b="b"/>
                <a:pathLst>
                  <a:path w="12" h="4">
                    <a:moveTo>
                      <a:pt x="12" y="0"/>
                    </a:moveTo>
                    <a:lnTo>
                      <a:pt x="12" y="1"/>
                    </a:lnTo>
                    <a:lnTo>
                      <a:pt x="11" y="2"/>
                    </a:lnTo>
                    <a:lnTo>
                      <a:pt x="11" y="3"/>
                    </a:lnTo>
                    <a:lnTo>
                      <a:pt x="9" y="4"/>
                    </a:lnTo>
                    <a:lnTo>
                      <a:pt x="8" y="4"/>
                    </a:lnTo>
                    <a:lnTo>
                      <a:pt x="7" y="4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10"/>
              <p:cNvSpPr>
                <a:spLocks/>
              </p:cNvSpPr>
              <p:nvPr/>
            </p:nvSpPr>
            <p:spPr bwMode="auto">
              <a:xfrm>
                <a:off x="5359431" y="2027403"/>
                <a:ext cx="114474" cy="2928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3" y="0"/>
                  </a:cxn>
                  <a:cxn ang="0">
                    <a:pos x="23" y="0"/>
                  </a:cxn>
                  <a:cxn ang="0">
                    <a:pos x="30" y="0"/>
                  </a:cxn>
                  <a:cxn ang="0">
                    <a:pos x="37" y="1"/>
                  </a:cxn>
                  <a:cxn ang="0">
                    <a:pos x="41" y="2"/>
                  </a:cxn>
                  <a:cxn ang="0">
                    <a:pos x="43" y="3"/>
                  </a:cxn>
                  <a:cxn ang="0">
                    <a:pos x="42" y="4"/>
                  </a:cxn>
                  <a:cxn ang="0">
                    <a:pos x="38" y="5"/>
                  </a:cxn>
                  <a:cxn ang="0">
                    <a:pos x="15" y="11"/>
                  </a:cxn>
                  <a:cxn ang="0">
                    <a:pos x="12" y="9"/>
                  </a:cxn>
                  <a:cxn ang="0">
                    <a:pos x="8" y="9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1" y="2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</a:cxnLst>
                <a:rect l="0" t="0" r="r" b="b"/>
                <a:pathLst>
                  <a:path w="43" h="11">
                    <a:moveTo>
                      <a:pt x="10" y="0"/>
                    </a:moveTo>
                    <a:lnTo>
                      <a:pt x="13" y="0"/>
                    </a:lnTo>
                    <a:lnTo>
                      <a:pt x="23" y="0"/>
                    </a:lnTo>
                    <a:lnTo>
                      <a:pt x="30" y="0"/>
                    </a:lnTo>
                    <a:lnTo>
                      <a:pt x="37" y="1"/>
                    </a:lnTo>
                    <a:lnTo>
                      <a:pt x="41" y="2"/>
                    </a:lnTo>
                    <a:lnTo>
                      <a:pt x="43" y="3"/>
                    </a:lnTo>
                    <a:lnTo>
                      <a:pt x="42" y="4"/>
                    </a:lnTo>
                    <a:lnTo>
                      <a:pt x="38" y="5"/>
                    </a:lnTo>
                    <a:lnTo>
                      <a:pt x="15" y="11"/>
                    </a:lnTo>
                    <a:lnTo>
                      <a:pt x="12" y="9"/>
                    </a:lnTo>
                    <a:lnTo>
                      <a:pt x="8" y="9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11"/>
              <p:cNvSpPr>
                <a:spLocks/>
              </p:cNvSpPr>
              <p:nvPr/>
            </p:nvSpPr>
            <p:spPr bwMode="auto">
              <a:xfrm>
                <a:off x="5159768" y="2325565"/>
                <a:ext cx="7987" cy="26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lnTo>
                      <a:pt x="2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12"/>
              <p:cNvSpPr>
                <a:spLocks/>
              </p:cNvSpPr>
              <p:nvPr/>
            </p:nvSpPr>
            <p:spPr bwMode="auto">
              <a:xfrm>
                <a:off x="4598052" y="2322904"/>
                <a:ext cx="71879" cy="3993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3"/>
                  </a:cxn>
                  <a:cxn ang="0">
                    <a:pos x="26" y="7"/>
                  </a:cxn>
                  <a:cxn ang="0">
                    <a:pos x="26" y="10"/>
                  </a:cxn>
                  <a:cxn ang="0">
                    <a:pos x="24" y="13"/>
                  </a:cxn>
                  <a:cxn ang="0">
                    <a:pos x="22" y="14"/>
                  </a:cxn>
                  <a:cxn ang="0">
                    <a:pos x="18" y="15"/>
                  </a:cxn>
                  <a:cxn ang="0">
                    <a:pos x="14" y="15"/>
                  </a:cxn>
                  <a:cxn ang="0">
                    <a:pos x="10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3" y="8"/>
                  </a:cxn>
                  <a:cxn ang="0">
                    <a:pos x="4" y="7"/>
                  </a:cxn>
                  <a:cxn ang="0">
                    <a:pos x="5" y="7"/>
                  </a:cxn>
                  <a:cxn ang="0">
                    <a:pos x="9" y="6"/>
                  </a:cxn>
                  <a:cxn ang="0">
                    <a:pos x="14" y="4"/>
                  </a:cxn>
                  <a:cxn ang="0">
                    <a:pos x="19" y="3"/>
                  </a:cxn>
                  <a:cxn ang="0">
                    <a:pos x="23" y="1"/>
                  </a:cxn>
                  <a:cxn ang="0">
                    <a:pos x="26" y="1"/>
                  </a:cxn>
                  <a:cxn ang="0">
                    <a:pos x="27" y="0"/>
                  </a:cxn>
                </a:cxnLst>
                <a:rect l="0" t="0" r="r" b="b"/>
                <a:pathLst>
                  <a:path w="27" h="15">
                    <a:moveTo>
                      <a:pt x="27" y="0"/>
                    </a:moveTo>
                    <a:lnTo>
                      <a:pt x="27" y="3"/>
                    </a:lnTo>
                    <a:lnTo>
                      <a:pt x="26" y="7"/>
                    </a:lnTo>
                    <a:lnTo>
                      <a:pt x="26" y="10"/>
                    </a:lnTo>
                    <a:lnTo>
                      <a:pt x="24" y="13"/>
                    </a:lnTo>
                    <a:lnTo>
                      <a:pt x="22" y="14"/>
                    </a:lnTo>
                    <a:lnTo>
                      <a:pt x="18" y="15"/>
                    </a:lnTo>
                    <a:lnTo>
                      <a:pt x="14" y="15"/>
                    </a:lnTo>
                    <a:lnTo>
                      <a:pt x="10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4" y="7"/>
                    </a:lnTo>
                    <a:lnTo>
                      <a:pt x="5" y="7"/>
                    </a:lnTo>
                    <a:lnTo>
                      <a:pt x="9" y="6"/>
                    </a:lnTo>
                    <a:lnTo>
                      <a:pt x="14" y="4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6" y="1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13"/>
              <p:cNvSpPr>
                <a:spLocks/>
              </p:cNvSpPr>
              <p:nvPr/>
            </p:nvSpPr>
            <p:spPr bwMode="auto">
              <a:xfrm>
                <a:off x="4837647" y="2365498"/>
                <a:ext cx="47919" cy="5324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8" y="0"/>
                  </a:cxn>
                  <a:cxn ang="0">
                    <a:pos x="15" y="11"/>
                  </a:cxn>
                  <a:cxn ang="0">
                    <a:pos x="18" y="14"/>
                  </a:cxn>
                  <a:cxn ang="0">
                    <a:pos x="18" y="18"/>
                  </a:cxn>
                  <a:cxn ang="0">
                    <a:pos x="16" y="20"/>
                  </a:cxn>
                  <a:cxn ang="0">
                    <a:pos x="13" y="20"/>
                  </a:cxn>
                  <a:cxn ang="0">
                    <a:pos x="10" y="20"/>
                  </a:cxn>
                  <a:cxn ang="0">
                    <a:pos x="7" y="19"/>
                  </a:cxn>
                  <a:cxn ang="0">
                    <a:pos x="4" y="17"/>
                  </a:cxn>
                  <a:cxn ang="0">
                    <a:pos x="1" y="14"/>
                  </a:cxn>
                  <a:cxn ang="0">
                    <a:pos x="0" y="10"/>
                  </a:cxn>
                  <a:cxn ang="0">
                    <a:pos x="0" y="5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3" y="0"/>
                  </a:cxn>
                </a:cxnLst>
                <a:rect l="0" t="0" r="r" b="b"/>
                <a:pathLst>
                  <a:path w="18" h="20">
                    <a:moveTo>
                      <a:pt x="3" y="0"/>
                    </a:moveTo>
                    <a:lnTo>
                      <a:pt x="8" y="0"/>
                    </a:lnTo>
                    <a:lnTo>
                      <a:pt x="15" y="11"/>
                    </a:lnTo>
                    <a:lnTo>
                      <a:pt x="18" y="14"/>
                    </a:lnTo>
                    <a:lnTo>
                      <a:pt x="18" y="18"/>
                    </a:lnTo>
                    <a:lnTo>
                      <a:pt x="16" y="20"/>
                    </a:lnTo>
                    <a:lnTo>
                      <a:pt x="13" y="20"/>
                    </a:lnTo>
                    <a:lnTo>
                      <a:pt x="10" y="20"/>
                    </a:lnTo>
                    <a:lnTo>
                      <a:pt x="7" y="19"/>
                    </a:lnTo>
                    <a:lnTo>
                      <a:pt x="4" y="17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14"/>
              <p:cNvSpPr>
                <a:spLocks/>
              </p:cNvSpPr>
              <p:nvPr/>
            </p:nvSpPr>
            <p:spPr bwMode="auto">
              <a:xfrm>
                <a:off x="4896214" y="2354850"/>
                <a:ext cx="220961" cy="7454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0"/>
                  </a:cxn>
                  <a:cxn ang="0">
                    <a:pos x="12" y="1"/>
                  </a:cxn>
                  <a:cxn ang="0">
                    <a:pos x="17" y="2"/>
                  </a:cxn>
                  <a:cxn ang="0">
                    <a:pos x="22" y="4"/>
                  </a:cxn>
                  <a:cxn ang="0">
                    <a:pos x="32" y="14"/>
                  </a:cxn>
                  <a:cxn ang="0">
                    <a:pos x="38" y="18"/>
                  </a:cxn>
                  <a:cxn ang="0">
                    <a:pos x="38" y="18"/>
                  </a:cxn>
                  <a:cxn ang="0">
                    <a:pos x="38" y="17"/>
                  </a:cxn>
                  <a:cxn ang="0">
                    <a:pos x="38" y="16"/>
                  </a:cxn>
                  <a:cxn ang="0">
                    <a:pos x="38" y="15"/>
                  </a:cxn>
                  <a:cxn ang="0">
                    <a:pos x="38" y="15"/>
                  </a:cxn>
                  <a:cxn ang="0">
                    <a:pos x="50" y="17"/>
                  </a:cxn>
                  <a:cxn ang="0">
                    <a:pos x="50" y="16"/>
                  </a:cxn>
                  <a:cxn ang="0">
                    <a:pos x="56" y="13"/>
                  </a:cxn>
                  <a:cxn ang="0">
                    <a:pos x="62" y="13"/>
                  </a:cxn>
                  <a:cxn ang="0">
                    <a:pos x="68" y="13"/>
                  </a:cxn>
                  <a:cxn ang="0">
                    <a:pos x="74" y="16"/>
                  </a:cxn>
                  <a:cxn ang="0">
                    <a:pos x="79" y="20"/>
                  </a:cxn>
                  <a:cxn ang="0">
                    <a:pos x="83" y="25"/>
                  </a:cxn>
                  <a:cxn ang="0">
                    <a:pos x="83" y="27"/>
                  </a:cxn>
                  <a:cxn ang="0">
                    <a:pos x="81" y="28"/>
                  </a:cxn>
                  <a:cxn ang="0">
                    <a:pos x="78" y="28"/>
                  </a:cxn>
                  <a:cxn ang="0">
                    <a:pos x="75" y="27"/>
                  </a:cxn>
                  <a:cxn ang="0">
                    <a:pos x="72" y="27"/>
                  </a:cxn>
                  <a:cxn ang="0">
                    <a:pos x="69" y="27"/>
                  </a:cxn>
                  <a:cxn ang="0">
                    <a:pos x="68" y="26"/>
                  </a:cxn>
                  <a:cxn ang="0">
                    <a:pos x="68" y="25"/>
                  </a:cxn>
                  <a:cxn ang="0">
                    <a:pos x="67" y="24"/>
                  </a:cxn>
                  <a:cxn ang="0">
                    <a:pos x="67" y="23"/>
                  </a:cxn>
                  <a:cxn ang="0">
                    <a:pos x="66" y="23"/>
                  </a:cxn>
                  <a:cxn ang="0">
                    <a:pos x="65" y="22"/>
                  </a:cxn>
                  <a:cxn ang="0">
                    <a:pos x="64" y="23"/>
                  </a:cxn>
                  <a:cxn ang="0">
                    <a:pos x="64" y="26"/>
                  </a:cxn>
                  <a:cxn ang="0">
                    <a:pos x="63" y="27"/>
                  </a:cxn>
                  <a:cxn ang="0">
                    <a:pos x="62" y="28"/>
                  </a:cxn>
                  <a:cxn ang="0">
                    <a:pos x="62" y="28"/>
                  </a:cxn>
                  <a:cxn ang="0">
                    <a:pos x="61" y="27"/>
                  </a:cxn>
                  <a:cxn ang="0">
                    <a:pos x="60" y="27"/>
                  </a:cxn>
                  <a:cxn ang="0">
                    <a:pos x="58" y="26"/>
                  </a:cxn>
                  <a:cxn ang="0">
                    <a:pos x="34" y="19"/>
                  </a:cxn>
                  <a:cxn ang="0">
                    <a:pos x="22" y="15"/>
                  </a:cxn>
                  <a:cxn ang="0">
                    <a:pos x="21" y="15"/>
                  </a:cxn>
                  <a:cxn ang="0">
                    <a:pos x="21" y="14"/>
                  </a:cxn>
                  <a:cxn ang="0">
                    <a:pos x="20" y="12"/>
                  </a:cxn>
                  <a:cxn ang="0">
                    <a:pos x="20" y="11"/>
                  </a:cxn>
                  <a:cxn ang="0">
                    <a:pos x="19" y="9"/>
                  </a:cxn>
                  <a:cxn ang="0">
                    <a:pos x="17" y="7"/>
                  </a:cxn>
                  <a:cxn ang="0">
                    <a:pos x="8" y="7"/>
                  </a:cxn>
                  <a:cxn ang="0">
                    <a:pos x="5" y="7"/>
                  </a:cxn>
                  <a:cxn ang="0">
                    <a:pos x="2" y="6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4" y="0"/>
                  </a:cxn>
                </a:cxnLst>
                <a:rect l="0" t="0" r="r" b="b"/>
                <a:pathLst>
                  <a:path w="83" h="28">
                    <a:moveTo>
                      <a:pt x="4" y="0"/>
                    </a:moveTo>
                    <a:lnTo>
                      <a:pt x="6" y="0"/>
                    </a:lnTo>
                    <a:lnTo>
                      <a:pt x="12" y="1"/>
                    </a:lnTo>
                    <a:lnTo>
                      <a:pt x="17" y="2"/>
                    </a:lnTo>
                    <a:lnTo>
                      <a:pt x="22" y="4"/>
                    </a:lnTo>
                    <a:lnTo>
                      <a:pt x="32" y="14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38" y="17"/>
                    </a:lnTo>
                    <a:lnTo>
                      <a:pt x="38" y="16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50" y="17"/>
                    </a:lnTo>
                    <a:lnTo>
                      <a:pt x="50" y="16"/>
                    </a:lnTo>
                    <a:lnTo>
                      <a:pt x="56" y="13"/>
                    </a:lnTo>
                    <a:lnTo>
                      <a:pt x="62" y="13"/>
                    </a:lnTo>
                    <a:lnTo>
                      <a:pt x="68" y="13"/>
                    </a:lnTo>
                    <a:lnTo>
                      <a:pt x="74" y="16"/>
                    </a:lnTo>
                    <a:lnTo>
                      <a:pt x="79" y="20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1" y="28"/>
                    </a:lnTo>
                    <a:lnTo>
                      <a:pt x="78" y="28"/>
                    </a:lnTo>
                    <a:lnTo>
                      <a:pt x="75" y="27"/>
                    </a:lnTo>
                    <a:lnTo>
                      <a:pt x="72" y="27"/>
                    </a:lnTo>
                    <a:lnTo>
                      <a:pt x="69" y="27"/>
                    </a:lnTo>
                    <a:lnTo>
                      <a:pt x="68" y="26"/>
                    </a:lnTo>
                    <a:lnTo>
                      <a:pt x="68" y="25"/>
                    </a:lnTo>
                    <a:lnTo>
                      <a:pt x="67" y="24"/>
                    </a:lnTo>
                    <a:lnTo>
                      <a:pt x="67" y="23"/>
                    </a:lnTo>
                    <a:lnTo>
                      <a:pt x="66" y="23"/>
                    </a:lnTo>
                    <a:lnTo>
                      <a:pt x="65" y="22"/>
                    </a:lnTo>
                    <a:lnTo>
                      <a:pt x="64" y="23"/>
                    </a:lnTo>
                    <a:lnTo>
                      <a:pt x="64" y="26"/>
                    </a:lnTo>
                    <a:lnTo>
                      <a:pt x="63" y="27"/>
                    </a:lnTo>
                    <a:lnTo>
                      <a:pt x="62" y="28"/>
                    </a:lnTo>
                    <a:lnTo>
                      <a:pt x="62" y="28"/>
                    </a:lnTo>
                    <a:lnTo>
                      <a:pt x="61" y="27"/>
                    </a:lnTo>
                    <a:lnTo>
                      <a:pt x="60" y="27"/>
                    </a:lnTo>
                    <a:lnTo>
                      <a:pt x="58" y="26"/>
                    </a:lnTo>
                    <a:lnTo>
                      <a:pt x="34" y="19"/>
                    </a:lnTo>
                    <a:lnTo>
                      <a:pt x="22" y="15"/>
                    </a:lnTo>
                    <a:lnTo>
                      <a:pt x="21" y="15"/>
                    </a:lnTo>
                    <a:lnTo>
                      <a:pt x="21" y="14"/>
                    </a:lnTo>
                    <a:lnTo>
                      <a:pt x="20" y="12"/>
                    </a:lnTo>
                    <a:lnTo>
                      <a:pt x="20" y="11"/>
                    </a:lnTo>
                    <a:lnTo>
                      <a:pt x="19" y="9"/>
                    </a:lnTo>
                    <a:lnTo>
                      <a:pt x="17" y="7"/>
                    </a:lnTo>
                    <a:lnTo>
                      <a:pt x="8" y="7"/>
                    </a:lnTo>
                    <a:lnTo>
                      <a:pt x="5" y="7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15"/>
              <p:cNvSpPr>
                <a:spLocks noEditPoints="1"/>
              </p:cNvSpPr>
              <p:nvPr/>
            </p:nvSpPr>
            <p:spPr bwMode="auto">
              <a:xfrm>
                <a:off x="4755119" y="2360174"/>
                <a:ext cx="5324" cy="13312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1" y="3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1" y="3"/>
                    </a:move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close/>
                    <a:moveTo>
                      <a:pt x="2" y="0"/>
                    </a:move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16"/>
              <p:cNvSpPr>
                <a:spLocks noEditPoints="1"/>
              </p:cNvSpPr>
              <p:nvPr/>
            </p:nvSpPr>
            <p:spPr bwMode="auto">
              <a:xfrm>
                <a:off x="4760443" y="2349525"/>
                <a:ext cx="5324" cy="7987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lnTo>
                      <a:pt x="1" y="2"/>
                    </a:lnTo>
                    <a:lnTo>
                      <a:pt x="0" y="3"/>
                    </a:lnTo>
                    <a:lnTo>
                      <a:pt x="1" y="1"/>
                    </a:lnTo>
                    <a:close/>
                    <a:moveTo>
                      <a:pt x="2" y="0"/>
                    </a:moveTo>
                    <a:lnTo>
                      <a:pt x="2" y="1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17"/>
              <p:cNvSpPr>
                <a:spLocks/>
              </p:cNvSpPr>
              <p:nvPr/>
            </p:nvSpPr>
            <p:spPr bwMode="auto">
              <a:xfrm>
                <a:off x="4675254" y="2365498"/>
                <a:ext cx="114474" cy="5590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7" y="3"/>
                  </a:cxn>
                  <a:cxn ang="0">
                    <a:pos x="20" y="6"/>
                  </a:cxn>
                  <a:cxn ang="0">
                    <a:pos x="23" y="9"/>
                  </a:cxn>
                  <a:cxn ang="0">
                    <a:pos x="26" y="10"/>
                  </a:cxn>
                  <a:cxn ang="0">
                    <a:pos x="28" y="9"/>
                  </a:cxn>
                  <a:cxn ang="0">
                    <a:pos x="29" y="8"/>
                  </a:cxn>
                  <a:cxn ang="0">
                    <a:pos x="29" y="7"/>
                  </a:cxn>
                  <a:cxn ang="0">
                    <a:pos x="30" y="5"/>
                  </a:cxn>
                  <a:cxn ang="0">
                    <a:pos x="30" y="3"/>
                  </a:cxn>
                  <a:cxn ang="0">
                    <a:pos x="31" y="4"/>
                  </a:cxn>
                  <a:cxn ang="0">
                    <a:pos x="33" y="6"/>
                  </a:cxn>
                  <a:cxn ang="0">
                    <a:pos x="37" y="6"/>
                  </a:cxn>
                  <a:cxn ang="0">
                    <a:pos x="40" y="8"/>
                  </a:cxn>
                  <a:cxn ang="0">
                    <a:pos x="43" y="10"/>
                  </a:cxn>
                  <a:cxn ang="0">
                    <a:pos x="43" y="11"/>
                  </a:cxn>
                  <a:cxn ang="0">
                    <a:pos x="43" y="12"/>
                  </a:cxn>
                  <a:cxn ang="0">
                    <a:pos x="42" y="13"/>
                  </a:cxn>
                  <a:cxn ang="0">
                    <a:pos x="41" y="14"/>
                  </a:cxn>
                  <a:cxn ang="0">
                    <a:pos x="40" y="15"/>
                  </a:cxn>
                  <a:cxn ang="0">
                    <a:pos x="39" y="16"/>
                  </a:cxn>
                  <a:cxn ang="0">
                    <a:pos x="38" y="16"/>
                  </a:cxn>
                  <a:cxn ang="0">
                    <a:pos x="33" y="16"/>
                  </a:cxn>
                  <a:cxn ang="0">
                    <a:pos x="24" y="15"/>
                  </a:cxn>
                  <a:cxn ang="0">
                    <a:pos x="18" y="17"/>
                  </a:cxn>
                  <a:cxn ang="0">
                    <a:pos x="14" y="19"/>
                  </a:cxn>
                  <a:cxn ang="0">
                    <a:pos x="9" y="21"/>
                  </a:cxn>
                  <a:cxn ang="0">
                    <a:pos x="4" y="20"/>
                  </a:cxn>
                  <a:cxn ang="0">
                    <a:pos x="3" y="19"/>
                  </a:cxn>
                  <a:cxn ang="0">
                    <a:pos x="12" y="15"/>
                  </a:cxn>
                  <a:cxn ang="0">
                    <a:pos x="15" y="13"/>
                  </a:cxn>
                  <a:cxn ang="0">
                    <a:pos x="15" y="11"/>
                  </a:cxn>
                  <a:cxn ang="0">
                    <a:pos x="14" y="10"/>
                  </a:cxn>
                  <a:cxn ang="0">
                    <a:pos x="12" y="10"/>
                  </a:cxn>
                  <a:cxn ang="0">
                    <a:pos x="8" y="11"/>
                  </a:cxn>
                  <a:cxn ang="0">
                    <a:pos x="5" y="12"/>
                  </a:cxn>
                  <a:cxn ang="0">
                    <a:pos x="2" y="12"/>
                  </a:cxn>
                  <a:cxn ang="0">
                    <a:pos x="1" y="12"/>
                  </a:cxn>
                  <a:cxn ang="0">
                    <a:pos x="2" y="12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3" y="7"/>
                  </a:cxn>
                  <a:cxn ang="0">
                    <a:pos x="7" y="5"/>
                  </a:cxn>
                  <a:cxn ang="0">
                    <a:pos x="11" y="2"/>
                  </a:cxn>
                  <a:cxn ang="0">
                    <a:pos x="13" y="1"/>
                  </a:cxn>
                  <a:cxn ang="0">
                    <a:pos x="14" y="0"/>
                  </a:cxn>
                </a:cxnLst>
                <a:rect l="0" t="0" r="r" b="b"/>
                <a:pathLst>
                  <a:path w="43" h="21">
                    <a:moveTo>
                      <a:pt x="14" y="0"/>
                    </a:moveTo>
                    <a:lnTo>
                      <a:pt x="17" y="3"/>
                    </a:lnTo>
                    <a:lnTo>
                      <a:pt x="20" y="6"/>
                    </a:lnTo>
                    <a:lnTo>
                      <a:pt x="23" y="9"/>
                    </a:lnTo>
                    <a:lnTo>
                      <a:pt x="26" y="10"/>
                    </a:lnTo>
                    <a:lnTo>
                      <a:pt x="28" y="9"/>
                    </a:lnTo>
                    <a:lnTo>
                      <a:pt x="29" y="8"/>
                    </a:lnTo>
                    <a:lnTo>
                      <a:pt x="29" y="7"/>
                    </a:lnTo>
                    <a:lnTo>
                      <a:pt x="30" y="5"/>
                    </a:lnTo>
                    <a:lnTo>
                      <a:pt x="30" y="3"/>
                    </a:lnTo>
                    <a:lnTo>
                      <a:pt x="31" y="4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40" y="8"/>
                    </a:lnTo>
                    <a:lnTo>
                      <a:pt x="43" y="10"/>
                    </a:lnTo>
                    <a:lnTo>
                      <a:pt x="43" y="11"/>
                    </a:lnTo>
                    <a:lnTo>
                      <a:pt x="43" y="12"/>
                    </a:lnTo>
                    <a:lnTo>
                      <a:pt x="42" y="13"/>
                    </a:lnTo>
                    <a:lnTo>
                      <a:pt x="41" y="14"/>
                    </a:lnTo>
                    <a:lnTo>
                      <a:pt x="40" y="15"/>
                    </a:lnTo>
                    <a:lnTo>
                      <a:pt x="39" y="16"/>
                    </a:lnTo>
                    <a:lnTo>
                      <a:pt x="38" y="16"/>
                    </a:lnTo>
                    <a:lnTo>
                      <a:pt x="33" y="16"/>
                    </a:lnTo>
                    <a:lnTo>
                      <a:pt x="24" y="15"/>
                    </a:lnTo>
                    <a:lnTo>
                      <a:pt x="18" y="17"/>
                    </a:lnTo>
                    <a:lnTo>
                      <a:pt x="14" y="19"/>
                    </a:lnTo>
                    <a:lnTo>
                      <a:pt x="9" y="21"/>
                    </a:lnTo>
                    <a:lnTo>
                      <a:pt x="4" y="20"/>
                    </a:lnTo>
                    <a:lnTo>
                      <a:pt x="3" y="19"/>
                    </a:lnTo>
                    <a:lnTo>
                      <a:pt x="12" y="15"/>
                    </a:lnTo>
                    <a:lnTo>
                      <a:pt x="15" y="13"/>
                    </a:lnTo>
                    <a:lnTo>
                      <a:pt x="15" y="11"/>
                    </a:lnTo>
                    <a:lnTo>
                      <a:pt x="14" y="10"/>
                    </a:lnTo>
                    <a:lnTo>
                      <a:pt x="12" y="10"/>
                    </a:lnTo>
                    <a:lnTo>
                      <a:pt x="8" y="11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2" y="12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3" y="7"/>
                    </a:lnTo>
                    <a:lnTo>
                      <a:pt x="7" y="5"/>
                    </a:lnTo>
                    <a:lnTo>
                      <a:pt x="11" y="2"/>
                    </a:lnTo>
                    <a:lnTo>
                      <a:pt x="13" y="1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18"/>
              <p:cNvSpPr>
                <a:spLocks/>
              </p:cNvSpPr>
              <p:nvPr/>
            </p:nvSpPr>
            <p:spPr bwMode="auto">
              <a:xfrm>
                <a:off x="4363781" y="1998120"/>
                <a:ext cx="79865" cy="2129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30" y="0"/>
                  </a:cxn>
                  <a:cxn ang="0">
                    <a:pos x="29" y="0"/>
                  </a:cxn>
                  <a:cxn ang="0">
                    <a:pos x="26" y="0"/>
                  </a:cxn>
                  <a:cxn ang="0">
                    <a:pos x="23" y="1"/>
                  </a:cxn>
                  <a:cxn ang="0">
                    <a:pos x="19" y="2"/>
                  </a:cxn>
                  <a:cxn ang="0">
                    <a:pos x="17" y="2"/>
                  </a:cxn>
                  <a:cxn ang="0">
                    <a:pos x="10" y="5"/>
                  </a:cxn>
                  <a:cxn ang="0">
                    <a:pos x="3" y="8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0" y="6"/>
                  </a:cxn>
                  <a:cxn ang="0">
                    <a:pos x="2" y="5"/>
                  </a:cxn>
                  <a:cxn ang="0">
                    <a:pos x="5" y="3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15" y="1"/>
                  </a:cxn>
                  <a:cxn ang="0">
                    <a:pos x="22" y="0"/>
                  </a:cxn>
                </a:cxnLst>
                <a:rect l="0" t="0" r="r" b="b"/>
                <a:pathLst>
                  <a:path w="30" h="8">
                    <a:moveTo>
                      <a:pt x="22" y="0"/>
                    </a:moveTo>
                    <a:lnTo>
                      <a:pt x="30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3" y="1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0" y="5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15" y="1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19"/>
              <p:cNvSpPr>
                <a:spLocks/>
              </p:cNvSpPr>
              <p:nvPr/>
            </p:nvSpPr>
            <p:spPr bwMode="auto">
              <a:xfrm>
                <a:off x="4318524" y="2024741"/>
                <a:ext cx="50582" cy="1597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9" y="0"/>
                  </a:cxn>
                  <a:cxn ang="0">
                    <a:pos x="11" y="3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3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15" y="0"/>
                  </a:cxn>
                </a:cxnLst>
                <a:rect l="0" t="0" r="r" b="b"/>
                <a:pathLst>
                  <a:path w="19" h="6">
                    <a:moveTo>
                      <a:pt x="15" y="0"/>
                    </a:moveTo>
                    <a:lnTo>
                      <a:pt x="19" y="0"/>
                    </a:lnTo>
                    <a:lnTo>
                      <a:pt x="11" y="3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20"/>
              <p:cNvSpPr>
                <a:spLocks noEditPoints="1"/>
              </p:cNvSpPr>
              <p:nvPr/>
            </p:nvSpPr>
            <p:spPr bwMode="auto">
              <a:xfrm>
                <a:off x="4430335" y="1968835"/>
                <a:ext cx="5324" cy="26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21"/>
              <p:cNvSpPr>
                <a:spLocks/>
              </p:cNvSpPr>
              <p:nvPr/>
            </p:nvSpPr>
            <p:spPr bwMode="auto">
              <a:xfrm>
                <a:off x="4448971" y="2394781"/>
                <a:ext cx="183690" cy="111811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2" y="0"/>
                  </a:cxn>
                  <a:cxn ang="0">
                    <a:pos x="36" y="1"/>
                  </a:cxn>
                  <a:cxn ang="0">
                    <a:pos x="40" y="2"/>
                  </a:cxn>
                  <a:cxn ang="0">
                    <a:pos x="44" y="4"/>
                  </a:cxn>
                  <a:cxn ang="0">
                    <a:pos x="48" y="6"/>
                  </a:cxn>
                  <a:cxn ang="0">
                    <a:pos x="51" y="8"/>
                  </a:cxn>
                  <a:cxn ang="0">
                    <a:pos x="52" y="8"/>
                  </a:cxn>
                  <a:cxn ang="0">
                    <a:pos x="53" y="8"/>
                  </a:cxn>
                  <a:cxn ang="0">
                    <a:pos x="56" y="7"/>
                  </a:cxn>
                  <a:cxn ang="0">
                    <a:pos x="59" y="7"/>
                  </a:cxn>
                  <a:cxn ang="0">
                    <a:pos x="62" y="7"/>
                  </a:cxn>
                  <a:cxn ang="0">
                    <a:pos x="65" y="7"/>
                  </a:cxn>
                  <a:cxn ang="0">
                    <a:pos x="67" y="8"/>
                  </a:cxn>
                  <a:cxn ang="0">
                    <a:pos x="69" y="11"/>
                  </a:cxn>
                  <a:cxn ang="0">
                    <a:pos x="69" y="14"/>
                  </a:cxn>
                  <a:cxn ang="0">
                    <a:pos x="68" y="18"/>
                  </a:cxn>
                  <a:cxn ang="0">
                    <a:pos x="66" y="20"/>
                  </a:cxn>
                  <a:cxn ang="0">
                    <a:pos x="63" y="21"/>
                  </a:cxn>
                  <a:cxn ang="0">
                    <a:pos x="59" y="21"/>
                  </a:cxn>
                  <a:cxn ang="0">
                    <a:pos x="56" y="22"/>
                  </a:cxn>
                  <a:cxn ang="0">
                    <a:pos x="53" y="22"/>
                  </a:cxn>
                  <a:cxn ang="0">
                    <a:pos x="48" y="24"/>
                  </a:cxn>
                  <a:cxn ang="0">
                    <a:pos x="42" y="26"/>
                  </a:cxn>
                  <a:cxn ang="0">
                    <a:pos x="38" y="27"/>
                  </a:cxn>
                  <a:cxn ang="0">
                    <a:pos x="34" y="29"/>
                  </a:cxn>
                  <a:cxn ang="0">
                    <a:pos x="23" y="40"/>
                  </a:cxn>
                  <a:cxn ang="0">
                    <a:pos x="19" y="41"/>
                  </a:cxn>
                  <a:cxn ang="0">
                    <a:pos x="15" y="42"/>
                  </a:cxn>
                  <a:cxn ang="0">
                    <a:pos x="10" y="40"/>
                  </a:cxn>
                  <a:cxn ang="0">
                    <a:pos x="4" y="36"/>
                  </a:cxn>
                  <a:cxn ang="0">
                    <a:pos x="1" y="33"/>
                  </a:cxn>
                  <a:cxn ang="0">
                    <a:pos x="0" y="30"/>
                  </a:cxn>
                  <a:cxn ang="0">
                    <a:pos x="0" y="28"/>
                  </a:cxn>
                  <a:cxn ang="0">
                    <a:pos x="2" y="26"/>
                  </a:cxn>
                  <a:cxn ang="0">
                    <a:pos x="14" y="20"/>
                  </a:cxn>
                  <a:cxn ang="0">
                    <a:pos x="15" y="17"/>
                  </a:cxn>
                  <a:cxn ang="0">
                    <a:pos x="16" y="16"/>
                  </a:cxn>
                  <a:cxn ang="0">
                    <a:pos x="19" y="16"/>
                  </a:cxn>
                  <a:cxn ang="0">
                    <a:pos x="26" y="12"/>
                  </a:cxn>
                  <a:cxn ang="0">
                    <a:pos x="31" y="7"/>
                  </a:cxn>
                  <a:cxn ang="0">
                    <a:pos x="31" y="1"/>
                  </a:cxn>
                  <a:cxn ang="0">
                    <a:pos x="31" y="0"/>
                  </a:cxn>
                </a:cxnLst>
                <a:rect l="0" t="0" r="r" b="b"/>
                <a:pathLst>
                  <a:path w="69" h="42">
                    <a:moveTo>
                      <a:pt x="31" y="0"/>
                    </a:moveTo>
                    <a:lnTo>
                      <a:pt x="32" y="0"/>
                    </a:lnTo>
                    <a:lnTo>
                      <a:pt x="36" y="1"/>
                    </a:lnTo>
                    <a:lnTo>
                      <a:pt x="40" y="2"/>
                    </a:lnTo>
                    <a:lnTo>
                      <a:pt x="44" y="4"/>
                    </a:lnTo>
                    <a:lnTo>
                      <a:pt x="48" y="6"/>
                    </a:lnTo>
                    <a:lnTo>
                      <a:pt x="51" y="8"/>
                    </a:lnTo>
                    <a:lnTo>
                      <a:pt x="52" y="8"/>
                    </a:lnTo>
                    <a:lnTo>
                      <a:pt x="53" y="8"/>
                    </a:lnTo>
                    <a:lnTo>
                      <a:pt x="56" y="7"/>
                    </a:lnTo>
                    <a:lnTo>
                      <a:pt x="59" y="7"/>
                    </a:lnTo>
                    <a:lnTo>
                      <a:pt x="62" y="7"/>
                    </a:lnTo>
                    <a:lnTo>
                      <a:pt x="65" y="7"/>
                    </a:lnTo>
                    <a:lnTo>
                      <a:pt x="67" y="8"/>
                    </a:lnTo>
                    <a:lnTo>
                      <a:pt x="69" y="11"/>
                    </a:lnTo>
                    <a:lnTo>
                      <a:pt x="69" y="14"/>
                    </a:lnTo>
                    <a:lnTo>
                      <a:pt x="68" y="18"/>
                    </a:lnTo>
                    <a:lnTo>
                      <a:pt x="66" y="20"/>
                    </a:lnTo>
                    <a:lnTo>
                      <a:pt x="63" y="21"/>
                    </a:lnTo>
                    <a:lnTo>
                      <a:pt x="59" y="21"/>
                    </a:lnTo>
                    <a:lnTo>
                      <a:pt x="56" y="22"/>
                    </a:lnTo>
                    <a:lnTo>
                      <a:pt x="53" y="22"/>
                    </a:lnTo>
                    <a:lnTo>
                      <a:pt x="48" y="24"/>
                    </a:lnTo>
                    <a:lnTo>
                      <a:pt x="42" y="26"/>
                    </a:lnTo>
                    <a:lnTo>
                      <a:pt x="38" y="27"/>
                    </a:lnTo>
                    <a:lnTo>
                      <a:pt x="34" y="29"/>
                    </a:lnTo>
                    <a:lnTo>
                      <a:pt x="23" y="40"/>
                    </a:lnTo>
                    <a:lnTo>
                      <a:pt x="19" y="41"/>
                    </a:lnTo>
                    <a:lnTo>
                      <a:pt x="15" y="42"/>
                    </a:lnTo>
                    <a:lnTo>
                      <a:pt x="10" y="40"/>
                    </a:lnTo>
                    <a:lnTo>
                      <a:pt x="4" y="36"/>
                    </a:lnTo>
                    <a:lnTo>
                      <a:pt x="1" y="33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2" y="26"/>
                    </a:lnTo>
                    <a:lnTo>
                      <a:pt x="14" y="20"/>
                    </a:lnTo>
                    <a:lnTo>
                      <a:pt x="15" y="17"/>
                    </a:lnTo>
                    <a:lnTo>
                      <a:pt x="16" y="16"/>
                    </a:lnTo>
                    <a:lnTo>
                      <a:pt x="19" y="16"/>
                    </a:lnTo>
                    <a:lnTo>
                      <a:pt x="26" y="12"/>
                    </a:lnTo>
                    <a:lnTo>
                      <a:pt x="31" y="7"/>
                    </a:lnTo>
                    <a:lnTo>
                      <a:pt x="31" y="1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22"/>
              <p:cNvSpPr>
                <a:spLocks/>
              </p:cNvSpPr>
              <p:nvPr/>
            </p:nvSpPr>
            <p:spPr bwMode="auto">
              <a:xfrm>
                <a:off x="4797713" y="2448025"/>
                <a:ext cx="95838" cy="8252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1" y="5"/>
                  </a:cxn>
                  <a:cxn ang="0">
                    <a:pos x="22" y="9"/>
                  </a:cxn>
                  <a:cxn ang="0">
                    <a:pos x="25" y="12"/>
                  </a:cxn>
                  <a:cxn ang="0">
                    <a:pos x="27" y="14"/>
                  </a:cxn>
                  <a:cxn ang="0">
                    <a:pos x="29" y="14"/>
                  </a:cxn>
                  <a:cxn ang="0">
                    <a:pos x="31" y="13"/>
                  </a:cxn>
                  <a:cxn ang="0">
                    <a:pos x="35" y="11"/>
                  </a:cxn>
                  <a:cxn ang="0">
                    <a:pos x="36" y="11"/>
                  </a:cxn>
                  <a:cxn ang="0">
                    <a:pos x="36" y="12"/>
                  </a:cxn>
                  <a:cxn ang="0">
                    <a:pos x="36" y="15"/>
                  </a:cxn>
                  <a:cxn ang="0">
                    <a:pos x="36" y="20"/>
                  </a:cxn>
                  <a:cxn ang="0">
                    <a:pos x="35" y="28"/>
                  </a:cxn>
                  <a:cxn ang="0">
                    <a:pos x="34" y="30"/>
                  </a:cxn>
                  <a:cxn ang="0">
                    <a:pos x="31" y="31"/>
                  </a:cxn>
                  <a:cxn ang="0">
                    <a:pos x="29" y="30"/>
                  </a:cxn>
                  <a:cxn ang="0">
                    <a:pos x="24" y="28"/>
                  </a:cxn>
                  <a:cxn ang="0">
                    <a:pos x="21" y="28"/>
                  </a:cxn>
                  <a:cxn ang="0">
                    <a:pos x="18" y="28"/>
                  </a:cxn>
                  <a:cxn ang="0">
                    <a:pos x="15" y="28"/>
                  </a:cxn>
                  <a:cxn ang="0">
                    <a:pos x="13" y="26"/>
                  </a:cxn>
                  <a:cxn ang="0">
                    <a:pos x="13" y="25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8" y="20"/>
                  </a:cxn>
                  <a:cxn ang="0">
                    <a:pos x="4" y="18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1" y="12"/>
                  </a:cxn>
                  <a:cxn ang="0">
                    <a:pos x="2" y="11"/>
                  </a:cxn>
                  <a:cxn ang="0">
                    <a:pos x="3" y="10"/>
                  </a:cxn>
                  <a:cxn ang="0">
                    <a:pos x="4" y="10"/>
                  </a:cxn>
                  <a:cxn ang="0">
                    <a:pos x="6" y="11"/>
                  </a:cxn>
                  <a:cxn ang="0">
                    <a:pos x="7" y="12"/>
                  </a:cxn>
                  <a:cxn ang="0">
                    <a:pos x="7" y="14"/>
                  </a:cxn>
                  <a:cxn ang="0">
                    <a:pos x="8" y="15"/>
                  </a:cxn>
                  <a:cxn ang="0">
                    <a:pos x="10" y="16"/>
                  </a:cxn>
                  <a:cxn ang="0">
                    <a:pos x="13" y="15"/>
                  </a:cxn>
                  <a:cxn ang="0">
                    <a:pos x="15" y="12"/>
                  </a:cxn>
                  <a:cxn ang="0">
                    <a:pos x="16" y="8"/>
                  </a:cxn>
                  <a:cxn ang="0">
                    <a:pos x="18" y="5"/>
                  </a:cxn>
                  <a:cxn ang="0">
                    <a:pos x="19" y="1"/>
                  </a:cxn>
                  <a:cxn ang="0">
                    <a:pos x="19" y="0"/>
                  </a:cxn>
                </a:cxnLst>
                <a:rect l="0" t="0" r="r" b="b"/>
                <a:pathLst>
                  <a:path w="36" h="31">
                    <a:moveTo>
                      <a:pt x="19" y="0"/>
                    </a:moveTo>
                    <a:lnTo>
                      <a:pt x="21" y="5"/>
                    </a:lnTo>
                    <a:lnTo>
                      <a:pt x="22" y="9"/>
                    </a:lnTo>
                    <a:lnTo>
                      <a:pt x="25" y="12"/>
                    </a:lnTo>
                    <a:lnTo>
                      <a:pt x="27" y="14"/>
                    </a:lnTo>
                    <a:lnTo>
                      <a:pt x="29" y="14"/>
                    </a:lnTo>
                    <a:lnTo>
                      <a:pt x="31" y="13"/>
                    </a:lnTo>
                    <a:lnTo>
                      <a:pt x="35" y="11"/>
                    </a:lnTo>
                    <a:lnTo>
                      <a:pt x="36" y="11"/>
                    </a:lnTo>
                    <a:lnTo>
                      <a:pt x="36" y="12"/>
                    </a:lnTo>
                    <a:lnTo>
                      <a:pt x="36" y="15"/>
                    </a:lnTo>
                    <a:lnTo>
                      <a:pt x="36" y="20"/>
                    </a:lnTo>
                    <a:lnTo>
                      <a:pt x="35" y="28"/>
                    </a:lnTo>
                    <a:lnTo>
                      <a:pt x="34" y="30"/>
                    </a:lnTo>
                    <a:lnTo>
                      <a:pt x="31" y="31"/>
                    </a:lnTo>
                    <a:lnTo>
                      <a:pt x="29" y="30"/>
                    </a:lnTo>
                    <a:lnTo>
                      <a:pt x="24" y="28"/>
                    </a:lnTo>
                    <a:lnTo>
                      <a:pt x="21" y="28"/>
                    </a:lnTo>
                    <a:lnTo>
                      <a:pt x="18" y="28"/>
                    </a:lnTo>
                    <a:lnTo>
                      <a:pt x="15" y="28"/>
                    </a:lnTo>
                    <a:lnTo>
                      <a:pt x="13" y="26"/>
                    </a:lnTo>
                    <a:lnTo>
                      <a:pt x="13" y="25"/>
                    </a:lnTo>
                    <a:lnTo>
                      <a:pt x="12" y="23"/>
                    </a:lnTo>
                    <a:lnTo>
                      <a:pt x="11" y="22"/>
                    </a:lnTo>
                    <a:lnTo>
                      <a:pt x="8" y="20"/>
                    </a:lnTo>
                    <a:lnTo>
                      <a:pt x="4" y="18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1" y="12"/>
                    </a:lnTo>
                    <a:lnTo>
                      <a:pt x="2" y="11"/>
                    </a:lnTo>
                    <a:lnTo>
                      <a:pt x="3" y="10"/>
                    </a:lnTo>
                    <a:lnTo>
                      <a:pt x="4" y="10"/>
                    </a:lnTo>
                    <a:lnTo>
                      <a:pt x="6" y="11"/>
                    </a:lnTo>
                    <a:lnTo>
                      <a:pt x="7" y="12"/>
                    </a:lnTo>
                    <a:lnTo>
                      <a:pt x="7" y="14"/>
                    </a:lnTo>
                    <a:lnTo>
                      <a:pt x="8" y="15"/>
                    </a:lnTo>
                    <a:lnTo>
                      <a:pt x="10" y="16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6" y="8"/>
                    </a:lnTo>
                    <a:lnTo>
                      <a:pt x="18" y="5"/>
                    </a:lnTo>
                    <a:lnTo>
                      <a:pt x="19" y="1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23"/>
              <p:cNvSpPr>
                <a:spLocks/>
              </p:cNvSpPr>
              <p:nvPr/>
            </p:nvSpPr>
            <p:spPr bwMode="auto">
              <a:xfrm>
                <a:off x="5665579" y="2543862"/>
                <a:ext cx="10649" cy="532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24"/>
              <p:cNvSpPr>
                <a:spLocks noEditPoints="1"/>
              </p:cNvSpPr>
              <p:nvPr/>
            </p:nvSpPr>
            <p:spPr bwMode="auto">
              <a:xfrm>
                <a:off x="5138471" y="2104606"/>
                <a:ext cx="910461" cy="665541"/>
              </a:xfrm>
              <a:custGeom>
                <a:avLst/>
                <a:gdLst/>
                <a:ahLst/>
                <a:cxnLst>
                  <a:cxn ang="0">
                    <a:pos x="30" y="17"/>
                  </a:cxn>
                  <a:cxn ang="0">
                    <a:pos x="83" y="11"/>
                  </a:cxn>
                  <a:cxn ang="0">
                    <a:pos x="87" y="8"/>
                  </a:cxn>
                  <a:cxn ang="0">
                    <a:pos x="96" y="15"/>
                  </a:cxn>
                  <a:cxn ang="0">
                    <a:pos x="136" y="28"/>
                  </a:cxn>
                  <a:cxn ang="0">
                    <a:pos x="145" y="32"/>
                  </a:cxn>
                  <a:cxn ang="0">
                    <a:pos x="181" y="44"/>
                  </a:cxn>
                  <a:cxn ang="0">
                    <a:pos x="197" y="52"/>
                  </a:cxn>
                  <a:cxn ang="0">
                    <a:pos x="195" y="65"/>
                  </a:cxn>
                  <a:cxn ang="0">
                    <a:pos x="215" y="70"/>
                  </a:cxn>
                  <a:cxn ang="0">
                    <a:pos x="252" y="78"/>
                  </a:cxn>
                  <a:cxn ang="0">
                    <a:pos x="264" y="89"/>
                  </a:cxn>
                  <a:cxn ang="0">
                    <a:pos x="275" y="102"/>
                  </a:cxn>
                  <a:cxn ang="0">
                    <a:pos x="264" y="121"/>
                  </a:cxn>
                  <a:cxn ang="0">
                    <a:pos x="276" y="130"/>
                  </a:cxn>
                  <a:cxn ang="0">
                    <a:pos x="289" y="151"/>
                  </a:cxn>
                  <a:cxn ang="0">
                    <a:pos x="288" y="179"/>
                  </a:cxn>
                  <a:cxn ang="0">
                    <a:pos x="293" y="186"/>
                  </a:cxn>
                  <a:cxn ang="0">
                    <a:pos x="307" y="209"/>
                  </a:cxn>
                  <a:cxn ang="0">
                    <a:pos x="322" y="221"/>
                  </a:cxn>
                  <a:cxn ang="0">
                    <a:pos x="325" y="228"/>
                  </a:cxn>
                  <a:cxn ang="0">
                    <a:pos x="336" y="250"/>
                  </a:cxn>
                  <a:cxn ang="0">
                    <a:pos x="317" y="235"/>
                  </a:cxn>
                  <a:cxn ang="0">
                    <a:pos x="302" y="243"/>
                  </a:cxn>
                  <a:cxn ang="0">
                    <a:pos x="283" y="233"/>
                  </a:cxn>
                  <a:cxn ang="0">
                    <a:pos x="258" y="218"/>
                  </a:cxn>
                  <a:cxn ang="0">
                    <a:pos x="243" y="206"/>
                  </a:cxn>
                  <a:cxn ang="0">
                    <a:pos x="236" y="208"/>
                  </a:cxn>
                  <a:cxn ang="0">
                    <a:pos x="231" y="191"/>
                  </a:cxn>
                  <a:cxn ang="0">
                    <a:pos x="211" y="192"/>
                  </a:cxn>
                  <a:cxn ang="0">
                    <a:pos x="201" y="181"/>
                  </a:cxn>
                  <a:cxn ang="0">
                    <a:pos x="195" y="179"/>
                  </a:cxn>
                  <a:cxn ang="0">
                    <a:pos x="205" y="165"/>
                  </a:cxn>
                  <a:cxn ang="0">
                    <a:pos x="193" y="156"/>
                  </a:cxn>
                  <a:cxn ang="0">
                    <a:pos x="175" y="139"/>
                  </a:cxn>
                  <a:cxn ang="0">
                    <a:pos x="153" y="137"/>
                  </a:cxn>
                  <a:cxn ang="0">
                    <a:pos x="166" y="133"/>
                  </a:cxn>
                  <a:cxn ang="0">
                    <a:pos x="152" y="126"/>
                  </a:cxn>
                  <a:cxn ang="0">
                    <a:pos x="150" y="125"/>
                  </a:cxn>
                  <a:cxn ang="0">
                    <a:pos x="133" y="123"/>
                  </a:cxn>
                  <a:cxn ang="0">
                    <a:pos x="122" y="113"/>
                  </a:cxn>
                  <a:cxn ang="0">
                    <a:pos x="85" y="96"/>
                  </a:cxn>
                  <a:cxn ang="0">
                    <a:pos x="40" y="92"/>
                  </a:cxn>
                  <a:cxn ang="0">
                    <a:pos x="20" y="90"/>
                  </a:cxn>
                  <a:cxn ang="0">
                    <a:pos x="34" y="82"/>
                  </a:cxn>
                  <a:cxn ang="0">
                    <a:pos x="1" y="72"/>
                  </a:cxn>
                  <a:cxn ang="0">
                    <a:pos x="17" y="62"/>
                  </a:cxn>
                  <a:cxn ang="0">
                    <a:pos x="7" y="55"/>
                  </a:cxn>
                  <a:cxn ang="0">
                    <a:pos x="16" y="39"/>
                  </a:cxn>
                  <a:cxn ang="0">
                    <a:pos x="6" y="32"/>
                  </a:cxn>
                  <a:cxn ang="0">
                    <a:pos x="23" y="34"/>
                  </a:cxn>
                  <a:cxn ang="0">
                    <a:pos x="35" y="24"/>
                  </a:cxn>
                  <a:cxn ang="0">
                    <a:pos x="17" y="20"/>
                  </a:cxn>
                  <a:cxn ang="0">
                    <a:pos x="32" y="4"/>
                  </a:cxn>
                  <a:cxn ang="0">
                    <a:pos x="35" y="8"/>
                  </a:cxn>
                  <a:cxn ang="0">
                    <a:pos x="52" y="14"/>
                  </a:cxn>
                  <a:cxn ang="0">
                    <a:pos x="67" y="9"/>
                  </a:cxn>
                  <a:cxn ang="0">
                    <a:pos x="75" y="12"/>
                  </a:cxn>
                  <a:cxn ang="0">
                    <a:pos x="69" y="0"/>
                  </a:cxn>
                </a:cxnLst>
                <a:rect l="0" t="0" r="r" b="b"/>
                <a:pathLst>
                  <a:path w="342" h="250">
                    <a:moveTo>
                      <a:pt x="28" y="17"/>
                    </a:moveTo>
                    <a:lnTo>
                      <a:pt x="27" y="17"/>
                    </a:lnTo>
                    <a:lnTo>
                      <a:pt x="26" y="17"/>
                    </a:lnTo>
                    <a:lnTo>
                      <a:pt x="25" y="18"/>
                    </a:lnTo>
                    <a:lnTo>
                      <a:pt x="26" y="18"/>
                    </a:lnTo>
                    <a:lnTo>
                      <a:pt x="27" y="17"/>
                    </a:lnTo>
                    <a:lnTo>
                      <a:pt x="30" y="17"/>
                    </a:lnTo>
                    <a:lnTo>
                      <a:pt x="30" y="17"/>
                    </a:lnTo>
                    <a:lnTo>
                      <a:pt x="28" y="17"/>
                    </a:lnTo>
                    <a:close/>
                    <a:moveTo>
                      <a:pt x="69" y="0"/>
                    </a:moveTo>
                    <a:lnTo>
                      <a:pt x="70" y="0"/>
                    </a:lnTo>
                    <a:lnTo>
                      <a:pt x="75" y="1"/>
                    </a:lnTo>
                    <a:lnTo>
                      <a:pt x="80" y="3"/>
                    </a:lnTo>
                    <a:lnTo>
                      <a:pt x="84" y="6"/>
                    </a:lnTo>
                    <a:lnTo>
                      <a:pt x="84" y="9"/>
                    </a:lnTo>
                    <a:lnTo>
                      <a:pt x="83" y="11"/>
                    </a:lnTo>
                    <a:lnTo>
                      <a:pt x="83" y="12"/>
                    </a:lnTo>
                    <a:lnTo>
                      <a:pt x="83" y="13"/>
                    </a:lnTo>
                    <a:lnTo>
                      <a:pt x="84" y="13"/>
                    </a:lnTo>
                    <a:lnTo>
                      <a:pt x="85" y="12"/>
                    </a:lnTo>
                    <a:lnTo>
                      <a:pt x="85" y="11"/>
                    </a:lnTo>
                    <a:lnTo>
                      <a:pt x="85" y="10"/>
                    </a:lnTo>
                    <a:lnTo>
                      <a:pt x="86" y="9"/>
                    </a:lnTo>
                    <a:lnTo>
                      <a:pt x="87" y="8"/>
                    </a:lnTo>
                    <a:lnTo>
                      <a:pt x="87" y="7"/>
                    </a:lnTo>
                    <a:lnTo>
                      <a:pt x="88" y="8"/>
                    </a:lnTo>
                    <a:lnTo>
                      <a:pt x="89" y="9"/>
                    </a:lnTo>
                    <a:lnTo>
                      <a:pt x="90" y="10"/>
                    </a:lnTo>
                    <a:lnTo>
                      <a:pt x="92" y="14"/>
                    </a:lnTo>
                    <a:lnTo>
                      <a:pt x="93" y="15"/>
                    </a:lnTo>
                    <a:lnTo>
                      <a:pt x="95" y="15"/>
                    </a:lnTo>
                    <a:lnTo>
                      <a:pt x="96" y="15"/>
                    </a:lnTo>
                    <a:lnTo>
                      <a:pt x="98" y="15"/>
                    </a:lnTo>
                    <a:lnTo>
                      <a:pt x="101" y="17"/>
                    </a:lnTo>
                    <a:lnTo>
                      <a:pt x="106" y="19"/>
                    </a:lnTo>
                    <a:lnTo>
                      <a:pt x="112" y="21"/>
                    </a:lnTo>
                    <a:lnTo>
                      <a:pt x="118" y="24"/>
                    </a:lnTo>
                    <a:lnTo>
                      <a:pt x="124" y="26"/>
                    </a:lnTo>
                    <a:lnTo>
                      <a:pt x="131" y="29"/>
                    </a:lnTo>
                    <a:lnTo>
                      <a:pt x="136" y="28"/>
                    </a:lnTo>
                    <a:lnTo>
                      <a:pt x="140" y="27"/>
                    </a:lnTo>
                    <a:lnTo>
                      <a:pt x="143" y="27"/>
                    </a:lnTo>
                    <a:lnTo>
                      <a:pt x="148" y="27"/>
                    </a:lnTo>
                    <a:lnTo>
                      <a:pt x="148" y="28"/>
                    </a:lnTo>
                    <a:lnTo>
                      <a:pt x="148" y="28"/>
                    </a:lnTo>
                    <a:lnTo>
                      <a:pt x="147" y="30"/>
                    </a:lnTo>
                    <a:lnTo>
                      <a:pt x="146" y="31"/>
                    </a:lnTo>
                    <a:lnTo>
                      <a:pt x="145" y="32"/>
                    </a:lnTo>
                    <a:lnTo>
                      <a:pt x="145" y="34"/>
                    </a:lnTo>
                    <a:lnTo>
                      <a:pt x="146" y="35"/>
                    </a:lnTo>
                    <a:lnTo>
                      <a:pt x="152" y="35"/>
                    </a:lnTo>
                    <a:lnTo>
                      <a:pt x="159" y="39"/>
                    </a:lnTo>
                    <a:lnTo>
                      <a:pt x="166" y="42"/>
                    </a:lnTo>
                    <a:lnTo>
                      <a:pt x="173" y="45"/>
                    </a:lnTo>
                    <a:lnTo>
                      <a:pt x="177" y="45"/>
                    </a:lnTo>
                    <a:lnTo>
                      <a:pt x="181" y="44"/>
                    </a:lnTo>
                    <a:lnTo>
                      <a:pt x="185" y="43"/>
                    </a:lnTo>
                    <a:lnTo>
                      <a:pt x="188" y="43"/>
                    </a:lnTo>
                    <a:lnTo>
                      <a:pt x="190" y="45"/>
                    </a:lnTo>
                    <a:lnTo>
                      <a:pt x="190" y="47"/>
                    </a:lnTo>
                    <a:lnTo>
                      <a:pt x="191" y="50"/>
                    </a:lnTo>
                    <a:lnTo>
                      <a:pt x="192" y="52"/>
                    </a:lnTo>
                    <a:lnTo>
                      <a:pt x="194" y="53"/>
                    </a:lnTo>
                    <a:lnTo>
                      <a:pt x="197" y="52"/>
                    </a:lnTo>
                    <a:lnTo>
                      <a:pt x="200" y="51"/>
                    </a:lnTo>
                    <a:lnTo>
                      <a:pt x="203" y="51"/>
                    </a:lnTo>
                    <a:lnTo>
                      <a:pt x="205" y="53"/>
                    </a:lnTo>
                    <a:lnTo>
                      <a:pt x="204" y="55"/>
                    </a:lnTo>
                    <a:lnTo>
                      <a:pt x="202" y="58"/>
                    </a:lnTo>
                    <a:lnTo>
                      <a:pt x="199" y="60"/>
                    </a:lnTo>
                    <a:lnTo>
                      <a:pt x="196" y="62"/>
                    </a:lnTo>
                    <a:lnTo>
                      <a:pt x="195" y="65"/>
                    </a:lnTo>
                    <a:lnTo>
                      <a:pt x="195" y="66"/>
                    </a:lnTo>
                    <a:lnTo>
                      <a:pt x="195" y="66"/>
                    </a:lnTo>
                    <a:lnTo>
                      <a:pt x="196" y="66"/>
                    </a:lnTo>
                    <a:lnTo>
                      <a:pt x="197" y="66"/>
                    </a:lnTo>
                    <a:lnTo>
                      <a:pt x="198" y="65"/>
                    </a:lnTo>
                    <a:lnTo>
                      <a:pt x="200" y="65"/>
                    </a:lnTo>
                    <a:lnTo>
                      <a:pt x="208" y="67"/>
                    </a:lnTo>
                    <a:lnTo>
                      <a:pt x="215" y="70"/>
                    </a:lnTo>
                    <a:lnTo>
                      <a:pt x="223" y="72"/>
                    </a:lnTo>
                    <a:lnTo>
                      <a:pt x="231" y="73"/>
                    </a:lnTo>
                    <a:lnTo>
                      <a:pt x="238" y="74"/>
                    </a:lnTo>
                    <a:lnTo>
                      <a:pt x="243" y="74"/>
                    </a:lnTo>
                    <a:lnTo>
                      <a:pt x="248" y="74"/>
                    </a:lnTo>
                    <a:lnTo>
                      <a:pt x="251" y="75"/>
                    </a:lnTo>
                    <a:lnTo>
                      <a:pt x="252" y="76"/>
                    </a:lnTo>
                    <a:lnTo>
                      <a:pt x="252" y="78"/>
                    </a:lnTo>
                    <a:lnTo>
                      <a:pt x="250" y="81"/>
                    </a:lnTo>
                    <a:lnTo>
                      <a:pt x="247" y="86"/>
                    </a:lnTo>
                    <a:lnTo>
                      <a:pt x="252" y="83"/>
                    </a:lnTo>
                    <a:lnTo>
                      <a:pt x="259" y="82"/>
                    </a:lnTo>
                    <a:lnTo>
                      <a:pt x="261" y="82"/>
                    </a:lnTo>
                    <a:lnTo>
                      <a:pt x="264" y="87"/>
                    </a:lnTo>
                    <a:lnTo>
                      <a:pt x="264" y="88"/>
                    </a:lnTo>
                    <a:lnTo>
                      <a:pt x="264" y="89"/>
                    </a:lnTo>
                    <a:lnTo>
                      <a:pt x="263" y="89"/>
                    </a:lnTo>
                    <a:lnTo>
                      <a:pt x="263" y="89"/>
                    </a:lnTo>
                    <a:lnTo>
                      <a:pt x="262" y="89"/>
                    </a:lnTo>
                    <a:lnTo>
                      <a:pt x="262" y="90"/>
                    </a:lnTo>
                    <a:lnTo>
                      <a:pt x="265" y="93"/>
                    </a:lnTo>
                    <a:lnTo>
                      <a:pt x="269" y="97"/>
                    </a:lnTo>
                    <a:lnTo>
                      <a:pt x="272" y="100"/>
                    </a:lnTo>
                    <a:lnTo>
                      <a:pt x="275" y="102"/>
                    </a:lnTo>
                    <a:lnTo>
                      <a:pt x="274" y="106"/>
                    </a:lnTo>
                    <a:lnTo>
                      <a:pt x="271" y="108"/>
                    </a:lnTo>
                    <a:lnTo>
                      <a:pt x="268" y="110"/>
                    </a:lnTo>
                    <a:lnTo>
                      <a:pt x="265" y="112"/>
                    </a:lnTo>
                    <a:lnTo>
                      <a:pt x="262" y="114"/>
                    </a:lnTo>
                    <a:lnTo>
                      <a:pt x="261" y="117"/>
                    </a:lnTo>
                    <a:lnTo>
                      <a:pt x="262" y="120"/>
                    </a:lnTo>
                    <a:lnTo>
                      <a:pt x="264" y="121"/>
                    </a:lnTo>
                    <a:lnTo>
                      <a:pt x="267" y="122"/>
                    </a:lnTo>
                    <a:lnTo>
                      <a:pt x="271" y="122"/>
                    </a:lnTo>
                    <a:lnTo>
                      <a:pt x="273" y="124"/>
                    </a:lnTo>
                    <a:lnTo>
                      <a:pt x="274" y="124"/>
                    </a:lnTo>
                    <a:lnTo>
                      <a:pt x="273" y="126"/>
                    </a:lnTo>
                    <a:lnTo>
                      <a:pt x="273" y="128"/>
                    </a:lnTo>
                    <a:lnTo>
                      <a:pt x="273" y="129"/>
                    </a:lnTo>
                    <a:lnTo>
                      <a:pt x="276" y="130"/>
                    </a:lnTo>
                    <a:lnTo>
                      <a:pt x="276" y="130"/>
                    </a:lnTo>
                    <a:lnTo>
                      <a:pt x="277" y="131"/>
                    </a:lnTo>
                    <a:lnTo>
                      <a:pt x="280" y="135"/>
                    </a:lnTo>
                    <a:lnTo>
                      <a:pt x="284" y="138"/>
                    </a:lnTo>
                    <a:lnTo>
                      <a:pt x="286" y="142"/>
                    </a:lnTo>
                    <a:lnTo>
                      <a:pt x="287" y="144"/>
                    </a:lnTo>
                    <a:lnTo>
                      <a:pt x="289" y="150"/>
                    </a:lnTo>
                    <a:lnTo>
                      <a:pt x="289" y="151"/>
                    </a:lnTo>
                    <a:lnTo>
                      <a:pt x="288" y="156"/>
                    </a:lnTo>
                    <a:lnTo>
                      <a:pt x="287" y="162"/>
                    </a:lnTo>
                    <a:lnTo>
                      <a:pt x="286" y="166"/>
                    </a:lnTo>
                    <a:lnTo>
                      <a:pt x="284" y="169"/>
                    </a:lnTo>
                    <a:lnTo>
                      <a:pt x="283" y="172"/>
                    </a:lnTo>
                    <a:lnTo>
                      <a:pt x="283" y="176"/>
                    </a:lnTo>
                    <a:lnTo>
                      <a:pt x="285" y="178"/>
                    </a:lnTo>
                    <a:lnTo>
                      <a:pt x="288" y="179"/>
                    </a:lnTo>
                    <a:lnTo>
                      <a:pt x="292" y="180"/>
                    </a:lnTo>
                    <a:lnTo>
                      <a:pt x="295" y="181"/>
                    </a:lnTo>
                    <a:lnTo>
                      <a:pt x="297" y="182"/>
                    </a:lnTo>
                    <a:lnTo>
                      <a:pt x="297" y="183"/>
                    </a:lnTo>
                    <a:lnTo>
                      <a:pt x="297" y="184"/>
                    </a:lnTo>
                    <a:lnTo>
                      <a:pt x="294" y="185"/>
                    </a:lnTo>
                    <a:lnTo>
                      <a:pt x="293" y="186"/>
                    </a:lnTo>
                    <a:lnTo>
                      <a:pt x="293" y="186"/>
                    </a:lnTo>
                    <a:lnTo>
                      <a:pt x="296" y="188"/>
                    </a:lnTo>
                    <a:lnTo>
                      <a:pt x="299" y="189"/>
                    </a:lnTo>
                    <a:lnTo>
                      <a:pt x="302" y="190"/>
                    </a:lnTo>
                    <a:lnTo>
                      <a:pt x="306" y="191"/>
                    </a:lnTo>
                    <a:lnTo>
                      <a:pt x="308" y="193"/>
                    </a:lnTo>
                    <a:lnTo>
                      <a:pt x="308" y="195"/>
                    </a:lnTo>
                    <a:lnTo>
                      <a:pt x="306" y="206"/>
                    </a:lnTo>
                    <a:lnTo>
                      <a:pt x="307" y="209"/>
                    </a:lnTo>
                    <a:lnTo>
                      <a:pt x="309" y="211"/>
                    </a:lnTo>
                    <a:lnTo>
                      <a:pt x="314" y="211"/>
                    </a:lnTo>
                    <a:lnTo>
                      <a:pt x="316" y="211"/>
                    </a:lnTo>
                    <a:lnTo>
                      <a:pt x="321" y="216"/>
                    </a:lnTo>
                    <a:lnTo>
                      <a:pt x="324" y="220"/>
                    </a:lnTo>
                    <a:lnTo>
                      <a:pt x="324" y="221"/>
                    </a:lnTo>
                    <a:lnTo>
                      <a:pt x="322" y="221"/>
                    </a:lnTo>
                    <a:lnTo>
                      <a:pt x="322" y="221"/>
                    </a:lnTo>
                    <a:lnTo>
                      <a:pt x="325" y="223"/>
                    </a:lnTo>
                    <a:lnTo>
                      <a:pt x="326" y="224"/>
                    </a:lnTo>
                    <a:lnTo>
                      <a:pt x="328" y="225"/>
                    </a:lnTo>
                    <a:lnTo>
                      <a:pt x="329" y="226"/>
                    </a:lnTo>
                    <a:lnTo>
                      <a:pt x="329" y="227"/>
                    </a:lnTo>
                    <a:lnTo>
                      <a:pt x="329" y="227"/>
                    </a:lnTo>
                    <a:lnTo>
                      <a:pt x="325" y="227"/>
                    </a:lnTo>
                    <a:lnTo>
                      <a:pt x="325" y="228"/>
                    </a:lnTo>
                    <a:lnTo>
                      <a:pt x="329" y="231"/>
                    </a:lnTo>
                    <a:lnTo>
                      <a:pt x="333" y="234"/>
                    </a:lnTo>
                    <a:lnTo>
                      <a:pt x="337" y="237"/>
                    </a:lnTo>
                    <a:lnTo>
                      <a:pt x="340" y="240"/>
                    </a:lnTo>
                    <a:lnTo>
                      <a:pt x="342" y="244"/>
                    </a:lnTo>
                    <a:lnTo>
                      <a:pt x="342" y="246"/>
                    </a:lnTo>
                    <a:lnTo>
                      <a:pt x="339" y="249"/>
                    </a:lnTo>
                    <a:lnTo>
                      <a:pt x="336" y="250"/>
                    </a:lnTo>
                    <a:lnTo>
                      <a:pt x="333" y="250"/>
                    </a:lnTo>
                    <a:lnTo>
                      <a:pt x="331" y="249"/>
                    </a:lnTo>
                    <a:lnTo>
                      <a:pt x="329" y="246"/>
                    </a:lnTo>
                    <a:lnTo>
                      <a:pt x="328" y="242"/>
                    </a:lnTo>
                    <a:lnTo>
                      <a:pt x="326" y="239"/>
                    </a:lnTo>
                    <a:lnTo>
                      <a:pt x="324" y="236"/>
                    </a:lnTo>
                    <a:lnTo>
                      <a:pt x="321" y="235"/>
                    </a:lnTo>
                    <a:lnTo>
                      <a:pt x="317" y="235"/>
                    </a:lnTo>
                    <a:lnTo>
                      <a:pt x="314" y="238"/>
                    </a:lnTo>
                    <a:lnTo>
                      <a:pt x="311" y="241"/>
                    </a:lnTo>
                    <a:lnTo>
                      <a:pt x="309" y="246"/>
                    </a:lnTo>
                    <a:lnTo>
                      <a:pt x="306" y="249"/>
                    </a:lnTo>
                    <a:lnTo>
                      <a:pt x="306" y="249"/>
                    </a:lnTo>
                    <a:lnTo>
                      <a:pt x="306" y="248"/>
                    </a:lnTo>
                    <a:lnTo>
                      <a:pt x="306" y="245"/>
                    </a:lnTo>
                    <a:lnTo>
                      <a:pt x="302" y="243"/>
                    </a:lnTo>
                    <a:lnTo>
                      <a:pt x="298" y="242"/>
                    </a:lnTo>
                    <a:lnTo>
                      <a:pt x="296" y="243"/>
                    </a:lnTo>
                    <a:lnTo>
                      <a:pt x="295" y="244"/>
                    </a:lnTo>
                    <a:lnTo>
                      <a:pt x="293" y="244"/>
                    </a:lnTo>
                    <a:lnTo>
                      <a:pt x="290" y="240"/>
                    </a:lnTo>
                    <a:lnTo>
                      <a:pt x="287" y="236"/>
                    </a:lnTo>
                    <a:lnTo>
                      <a:pt x="284" y="233"/>
                    </a:lnTo>
                    <a:lnTo>
                      <a:pt x="283" y="233"/>
                    </a:lnTo>
                    <a:lnTo>
                      <a:pt x="283" y="235"/>
                    </a:lnTo>
                    <a:lnTo>
                      <a:pt x="283" y="236"/>
                    </a:lnTo>
                    <a:lnTo>
                      <a:pt x="283" y="237"/>
                    </a:lnTo>
                    <a:lnTo>
                      <a:pt x="282" y="237"/>
                    </a:lnTo>
                    <a:lnTo>
                      <a:pt x="275" y="233"/>
                    </a:lnTo>
                    <a:lnTo>
                      <a:pt x="268" y="227"/>
                    </a:lnTo>
                    <a:lnTo>
                      <a:pt x="261" y="221"/>
                    </a:lnTo>
                    <a:lnTo>
                      <a:pt x="258" y="218"/>
                    </a:lnTo>
                    <a:lnTo>
                      <a:pt x="255" y="213"/>
                    </a:lnTo>
                    <a:lnTo>
                      <a:pt x="254" y="209"/>
                    </a:lnTo>
                    <a:lnTo>
                      <a:pt x="251" y="205"/>
                    </a:lnTo>
                    <a:lnTo>
                      <a:pt x="249" y="203"/>
                    </a:lnTo>
                    <a:lnTo>
                      <a:pt x="245" y="200"/>
                    </a:lnTo>
                    <a:lnTo>
                      <a:pt x="243" y="201"/>
                    </a:lnTo>
                    <a:lnTo>
                      <a:pt x="243" y="203"/>
                    </a:lnTo>
                    <a:lnTo>
                      <a:pt x="243" y="206"/>
                    </a:lnTo>
                    <a:lnTo>
                      <a:pt x="243" y="212"/>
                    </a:lnTo>
                    <a:lnTo>
                      <a:pt x="242" y="214"/>
                    </a:lnTo>
                    <a:lnTo>
                      <a:pt x="240" y="214"/>
                    </a:lnTo>
                    <a:lnTo>
                      <a:pt x="239" y="213"/>
                    </a:lnTo>
                    <a:lnTo>
                      <a:pt x="239" y="212"/>
                    </a:lnTo>
                    <a:lnTo>
                      <a:pt x="238" y="211"/>
                    </a:lnTo>
                    <a:lnTo>
                      <a:pt x="237" y="209"/>
                    </a:lnTo>
                    <a:lnTo>
                      <a:pt x="236" y="208"/>
                    </a:lnTo>
                    <a:lnTo>
                      <a:pt x="235" y="207"/>
                    </a:lnTo>
                    <a:lnTo>
                      <a:pt x="233" y="206"/>
                    </a:lnTo>
                    <a:lnTo>
                      <a:pt x="229" y="204"/>
                    </a:lnTo>
                    <a:lnTo>
                      <a:pt x="227" y="203"/>
                    </a:lnTo>
                    <a:lnTo>
                      <a:pt x="225" y="200"/>
                    </a:lnTo>
                    <a:lnTo>
                      <a:pt x="226" y="198"/>
                    </a:lnTo>
                    <a:lnTo>
                      <a:pt x="230" y="194"/>
                    </a:lnTo>
                    <a:lnTo>
                      <a:pt x="231" y="191"/>
                    </a:lnTo>
                    <a:lnTo>
                      <a:pt x="231" y="191"/>
                    </a:lnTo>
                    <a:lnTo>
                      <a:pt x="229" y="191"/>
                    </a:lnTo>
                    <a:lnTo>
                      <a:pt x="227" y="192"/>
                    </a:lnTo>
                    <a:lnTo>
                      <a:pt x="227" y="192"/>
                    </a:lnTo>
                    <a:lnTo>
                      <a:pt x="226" y="192"/>
                    </a:lnTo>
                    <a:lnTo>
                      <a:pt x="215" y="195"/>
                    </a:lnTo>
                    <a:lnTo>
                      <a:pt x="212" y="194"/>
                    </a:lnTo>
                    <a:lnTo>
                      <a:pt x="211" y="192"/>
                    </a:lnTo>
                    <a:lnTo>
                      <a:pt x="212" y="189"/>
                    </a:lnTo>
                    <a:lnTo>
                      <a:pt x="214" y="183"/>
                    </a:lnTo>
                    <a:lnTo>
                      <a:pt x="214" y="180"/>
                    </a:lnTo>
                    <a:lnTo>
                      <a:pt x="213" y="178"/>
                    </a:lnTo>
                    <a:lnTo>
                      <a:pt x="211" y="177"/>
                    </a:lnTo>
                    <a:lnTo>
                      <a:pt x="208" y="178"/>
                    </a:lnTo>
                    <a:lnTo>
                      <a:pt x="204" y="180"/>
                    </a:lnTo>
                    <a:lnTo>
                      <a:pt x="201" y="181"/>
                    </a:lnTo>
                    <a:lnTo>
                      <a:pt x="198" y="182"/>
                    </a:lnTo>
                    <a:lnTo>
                      <a:pt x="197" y="183"/>
                    </a:lnTo>
                    <a:lnTo>
                      <a:pt x="195" y="184"/>
                    </a:lnTo>
                    <a:lnTo>
                      <a:pt x="194" y="184"/>
                    </a:lnTo>
                    <a:lnTo>
                      <a:pt x="193" y="183"/>
                    </a:lnTo>
                    <a:lnTo>
                      <a:pt x="193" y="183"/>
                    </a:lnTo>
                    <a:lnTo>
                      <a:pt x="195" y="180"/>
                    </a:lnTo>
                    <a:lnTo>
                      <a:pt x="195" y="179"/>
                    </a:lnTo>
                    <a:lnTo>
                      <a:pt x="195" y="178"/>
                    </a:lnTo>
                    <a:lnTo>
                      <a:pt x="196" y="177"/>
                    </a:lnTo>
                    <a:lnTo>
                      <a:pt x="198" y="173"/>
                    </a:lnTo>
                    <a:lnTo>
                      <a:pt x="201" y="169"/>
                    </a:lnTo>
                    <a:lnTo>
                      <a:pt x="202" y="166"/>
                    </a:lnTo>
                    <a:lnTo>
                      <a:pt x="203" y="166"/>
                    </a:lnTo>
                    <a:lnTo>
                      <a:pt x="204" y="166"/>
                    </a:lnTo>
                    <a:lnTo>
                      <a:pt x="205" y="165"/>
                    </a:lnTo>
                    <a:lnTo>
                      <a:pt x="205" y="164"/>
                    </a:lnTo>
                    <a:lnTo>
                      <a:pt x="205" y="163"/>
                    </a:lnTo>
                    <a:lnTo>
                      <a:pt x="204" y="161"/>
                    </a:lnTo>
                    <a:lnTo>
                      <a:pt x="201" y="159"/>
                    </a:lnTo>
                    <a:lnTo>
                      <a:pt x="199" y="158"/>
                    </a:lnTo>
                    <a:lnTo>
                      <a:pt x="196" y="157"/>
                    </a:lnTo>
                    <a:lnTo>
                      <a:pt x="193" y="156"/>
                    </a:lnTo>
                    <a:lnTo>
                      <a:pt x="193" y="156"/>
                    </a:lnTo>
                    <a:lnTo>
                      <a:pt x="192" y="155"/>
                    </a:lnTo>
                    <a:lnTo>
                      <a:pt x="192" y="154"/>
                    </a:lnTo>
                    <a:lnTo>
                      <a:pt x="191" y="153"/>
                    </a:lnTo>
                    <a:lnTo>
                      <a:pt x="188" y="150"/>
                    </a:lnTo>
                    <a:lnTo>
                      <a:pt x="185" y="145"/>
                    </a:lnTo>
                    <a:lnTo>
                      <a:pt x="182" y="142"/>
                    </a:lnTo>
                    <a:lnTo>
                      <a:pt x="178" y="139"/>
                    </a:lnTo>
                    <a:lnTo>
                      <a:pt x="175" y="139"/>
                    </a:lnTo>
                    <a:lnTo>
                      <a:pt x="172" y="141"/>
                    </a:lnTo>
                    <a:lnTo>
                      <a:pt x="168" y="142"/>
                    </a:lnTo>
                    <a:lnTo>
                      <a:pt x="167" y="142"/>
                    </a:lnTo>
                    <a:lnTo>
                      <a:pt x="166" y="141"/>
                    </a:lnTo>
                    <a:lnTo>
                      <a:pt x="164" y="141"/>
                    </a:lnTo>
                    <a:lnTo>
                      <a:pt x="150" y="141"/>
                    </a:lnTo>
                    <a:lnTo>
                      <a:pt x="151" y="139"/>
                    </a:lnTo>
                    <a:lnTo>
                      <a:pt x="153" y="137"/>
                    </a:lnTo>
                    <a:lnTo>
                      <a:pt x="157" y="136"/>
                    </a:lnTo>
                    <a:lnTo>
                      <a:pt x="161" y="135"/>
                    </a:lnTo>
                    <a:lnTo>
                      <a:pt x="165" y="134"/>
                    </a:lnTo>
                    <a:lnTo>
                      <a:pt x="168" y="133"/>
                    </a:lnTo>
                    <a:lnTo>
                      <a:pt x="169" y="133"/>
                    </a:lnTo>
                    <a:lnTo>
                      <a:pt x="168" y="132"/>
                    </a:lnTo>
                    <a:lnTo>
                      <a:pt x="168" y="133"/>
                    </a:lnTo>
                    <a:lnTo>
                      <a:pt x="166" y="133"/>
                    </a:lnTo>
                    <a:lnTo>
                      <a:pt x="165" y="134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1" y="130"/>
                    </a:lnTo>
                    <a:lnTo>
                      <a:pt x="158" y="127"/>
                    </a:lnTo>
                    <a:lnTo>
                      <a:pt x="154" y="125"/>
                    </a:lnTo>
                    <a:lnTo>
                      <a:pt x="153" y="125"/>
                    </a:lnTo>
                    <a:lnTo>
                      <a:pt x="152" y="126"/>
                    </a:lnTo>
                    <a:lnTo>
                      <a:pt x="151" y="127"/>
                    </a:lnTo>
                    <a:lnTo>
                      <a:pt x="150" y="128"/>
                    </a:lnTo>
                    <a:lnTo>
                      <a:pt x="150" y="128"/>
                    </a:lnTo>
                    <a:lnTo>
                      <a:pt x="149" y="128"/>
                    </a:lnTo>
                    <a:lnTo>
                      <a:pt x="148" y="128"/>
                    </a:lnTo>
                    <a:lnTo>
                      <a:pt x="148" y="127"/>
                    </a:lnTo>
                    <a:lnTo>
                      <a:pt x="149" y="125"/>
                    </a:lnTo>
                    <a:lnTo>
                      <a:pt x="150" y="125"/>
                    </a:lnTo>
                    <a:lnTo>
                      <a:pt x="150" y="124"/>
                    </a:lnTo>
                    <a:lnTo>
                      <a:pt x="151" y="123"/>
                    </a:lnTo>
                    <a:lnTo>
                      <a:pt x="150" y="123"/>
                    </a:lnTo>
                    <a:lnTo>
                      <a:pt x="145" y="120"/>
                    </a:lnTo>
                    <a:lnTo>
                      <a:pt x="140" y="118"/>
                    </a:lnTo>
                    <a:lnTo>
                      <a:pt x="135" y="119"/>
                    </a:lnTo>
                    <a:lnTo>
                      <a:pt x="134" y="120"/>
                    </a:lnTo>
                    <a:lnTo>
                      <a:pt x="133" y="123"/>
                    </a:lnTo>
                    <a:lnTo>
                      <a:pt x="134" y="125"/>
                    </a:lnTo>
                    <a:lnTo>
                      <a:pt x="134" y="129"/>
                    </a:lnTo>
                    <a:lnTo>
                      <a:pt x="133" y="129"/>
                    </a:lnTo>
                    <a:lnTo>
                      <a:pt x="129" y="127"/>
                    </a:lnTo>
                    <a:lnTo>
                      <a:pt x="127" y="124"/>
                    </a:lnTo>
                    <a:lnTo>
                      <a:pt x="126" y="121"/>
                    </a:lnTo>
                    <a:lnTo>
                      <a:pt x="124" y="116"/>
                    </a:lnTo>
                    <a:lnTo>
                      <a:pt x="122" y="113"/>
                    </a:lnTo>
                    <a:lnTo>
                      <a:pt x="120" y="113"/>
                    </a:lnTo>
                    <a:lnTo>
                      <a:pt x="119" y="114"/>
                    </a:lnTo>
                    <a:lnTo>
                      <a:pt x="117" y="114"/>
                    </a:lnTo>
                    <a:lnTo>
                      <a:pt x="112" y="111"/>
                    </a:lnTo>
                    <a:lnTo>
                      <a:pt x="103" y="102"/>
                    </a:lnTo>
                    <a:lnTo>
                      <a:pt x="98" y="99"/>
                    </a:lnTo>
                    <a:lnTo>
                      <a:pt x="92" y="98"/>
                    </a:lnTo>
                    <a:lnTo>
                      <a:pt x="85" y="96"/>
                    </a:lnTo>
                    <a:lnTo>
                      <a:pt x="79" y="94"/>
                    </a:lnTo>
                    <a:lnTo>
                      <a:pt x="73" y="91"/>
                    </a:lnTo>
                    <a:lnTo>
                      <a:pt x="69" y="89"/>
                    </a:lnTo>
                    <a:lnTo>
                      <a:pt x="64" y="87"/>
                    </a:lnTo>
                    <a:lnTo>
                      <a:pt x="58" y="87"/>
                    </a:lnTo>
                    <a:lnTo>
                      <a:pt x="51" y="88"/>
                    </a:lnTo>
                    <a:lnTo>
                      <a:pt x="44" y="89"/>
                    </a:lnTo>
                    <a:lnTo>
                      <a:pt x="40" y="92"/>
                    </a:lnTo>
                    <a:lnTo>
                      <a:pt x="37" y="93"/>
                    </a:lnTo>
                    <a:lnTo>
                      <a:pt x="36" y="94"/>
                    </a:lnTo>
                    <a:lnTo>
                      <a:pt x="35" y="95"/>
                    </a:lnTo>
                    <a:lnTo>
                      <a:pt x="34" y="95"/>
                    </a:lnTo>
                    <a:lnTo>
                      <a:pt x="31" y="94"/>
                    </a:lnTo>
                    <a:lnTo>
                      <a:pt x="27" y="92"/>
                    </a:lnTo>
                    <a:lnTo>
                      <a:pt x="24" y="91"/>
                    </a:lnTo>
                    <a:lnTo>
                      <a:pt x="20" y="90"/>
                    </a:lnTo>
                    <a:lnTo>
                      <a:pt x="17" y="89"/>
                    </a:lnTo>
                    <a:lnTo>
                      <a:pt x="15" y="88"/>
                    </a:lnTo>
                    <a:lnTo>
                      <a:pt x="15" y="86"/>
                    </a:lnTo>
                    <a:lnTo>
                      <a:pt x="17" y="84"/>
                    </a:lnTo>
                    <a:lnTo>
                      <a:pt x="22" y="84"/>
                    </a:lnTo>
                    <a:lnTo>
                      <a:pt x="30" y="84"/>
                    </a:lnTo>
                    <a:lnTo>
                      <a:pt x="34" y="83"/>
                    </a:lnTo>
                    <a:lnTo>
                      <a:pt x="34" y="82"/>
                    </a:lnTo>
                    <a:lnTo>
                      <a:pt x="34" y="81"/>
                    </a:lnTo>
                    <a:lnTo>
                      <a:pt x="33" y="81"/>
                    </a:lnTo>
                    <a:lnTo>
                      <a:pt x="33" y="80"/>
                    </a:lnTo>
                    <a:lnTo>
                      <a:pt x="32" y="79"/>
                    </a:lnTo>
                    <a:lnTo>
                      <a:pt x="31" y="79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" y="72"/>
                    </a:lnTo>
                    <a:lnTo>
                      <a:pt x="2" y="71"/>
                    </a:lnTo>
                    <a:lnTo>
                      <a:pt x="4" y="71"/>
                    </a:lnTo>
                    <a:lnTo>
                      <a:pt x="5" y="71"/>
                    </a:lnTo>
                    <a:lnTo>
                      <a:pt x="6" y="71"/>
                    </a:lnTo>
                    <a:lnTo>
                      <a:pt x="9" y="69"/>
                    </a:lnTo>
                    <a:lnTo>
                      <a:pt x="12" y="67"/>
                    </a:lnTo>
                    <a:lnTo>
                      <a:pt x="15" y="65"/>
                    </a:lnTo>
                    <a:lnTo>
                      <a:pt x="17" y="62"/>
                    </a:lnTo>
                    <a:lnTo>
                      <a:pt x="19" y="57"/>
                    </a:lnTo>
                    <a:lnTo>
                      <a:pt x="20" y="54"/>
                    </a:lnTo>
                    <a:lnTo>
                      <a:pt x="19" y="52"/>
                    </a:lnTo>
                    <a:lnTo>
                      <a:pt x="17" y="51"/>
                    </a:lnTo>
                    <a:lnTo>
                      <a:pt x="13" y="52"/>
                    </a:lnTo>
                    <a:lnTo>
                      <a:pt x="10" y="53"/>
                    </a:lnTo>
                    <a:lnTo>
                      <a:pt x="8" y="54"/>
                    </a:lnTo>
                    <a:lnTo>
                      <a:pt x="7" y="55"/>
                    </a:lnTo>
                    <a:lnTo>
                      <a:pt x="6" y="55"/>
                    </a:lnTo>
                    <a:lnTo>
                      <a:pt x="2" y="51"/>
                    </a:lnTo>
                    <a:lnTo>
                      <a:pt x="1" y="48"/>
                    </a:lnTo>
                    <a:lnTo>
                      <a:pt x="2" y="45"/>
                    </a:lnTo>
                    <a:lnTo>
                      <a:pt x="4" y="43"/>
                    </a:lnTo>
                    <a:lnTo>
                      <a:pt x="7" y="42"/>
                    </a:lnTo>
                    <a:lnTo>
                      <a:pt x="13" y="40"/>
                    </a:lnTo>
                    <a:lnTo>
                      <a:pt x="16" y="39"/>
                    </a:lnTo>
                    <a:lnTo>
                      <a:pt x="18" y="38"/>
                    </a:lnTo>
                    <a:lnTo>
                      <a:pt x="19" y="37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4" y="34"/>
                    </a:lnTo>
                    <a:lnTo>
                      <a:pt x="11" y="34"/>
                    </a:lnTo>
                    <a:lnTo>
                      <a:pt x="8" y="34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7" y="30"/>
                    </a:lnTo>
                    <a:lnTo>
                      <a:pt x="10" y="28"/>
                    </a:lnTo>
                    <a:lnTo>
                      <a:pt x="11" y="28"/>
                    </a:lnTo>
                    <a:lnTo>
                      <a:pt x="14" y="29"/>
                    </a:lnTo>
                    <a:lnTo>
                      <a:pt x="16" y="31"/>
                    </a:lnTo>
                    <a:lnTo>
                      <a:pt x="20" y="33"/>
                    </a:lnTo>
                    <a:lnTo>
                      <a:pt x="23" y="34"/>
                    </a:lnTo>
                    <a:lnTo>
                      <a:pt x="24" y="34"/>
                    </a:lnTo>
                    <a:lnTo>
                      <a:pt x="25" y="33"/>
                    </a:lnTo>
                    <a:lnTo>
                      <a:pt x="27" y="31"/>
                    </a:lnTo>
                    <a:lnTo>
                      <a:pt x="29" y="30"/>
                    </a:lnTo>
                    <a:lnTo>
                      <a:pt x="34" y="29"/>
                    </a:lnTo>
                    <a:lnTo>
                      <a:pt x="35" y="28"/>
                    </a:lnTo>
                    <a:lnTo>
                      <a:pt x="36" y="26"/>
                    </a:lnTo>
                    <a:lnTo>
                      <a:pt x="35" y="24"/>
                    </a:lnTo>
                    <a:lnTo>
                      <a:pt x="33" y="24"/>
                    </a:lnTo>
                    <a:lnTo>
                      <a:pt x="29" y="23"/>
                    </a:lnTo>
                    <a:lnTo>
                      <a:pt x="26" y="23"/>
                    </a:lnTo>
                    <a:lnTo>
                      <a:pt x="23" y="23"/>
                    </a:lnTo>
                    <a:lnTo>
                      <a:pt x="21" y="22"/>
                    </a:lnTo>
                    <a:lnTo>
                      <a:pt x="20" y="20"/>
                    </a:lnTo>
                    <a:lnTo>
                      <a:pt x="19" y="20"/>
                    </a:lnTo>
                    <a:lnTo>
                      <a:pt x="17" y="20"/>
                    </a:lnTo>
                    <a:lnTo>
                      <a:pt x="16" y="20"/>
                    </a:lnTo>
                    <a:lnTo>
                      <a:pt x="15" y="19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20" y="9"/>
                    </a:lnTo>
                    <a:lnTo>
                      <a:pt x="24" y="6"/>
                    </a:lnTo>
                    <a:lnTo>
                      <a:pt x="28" y="5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5" y="5"/>
                    </a:lnTo>
                    <a:lnTo>
                      <a:pt x="34" y="8"/>
                    </a:lnTo>
                    <a:lnTo>
                      <a:pt x="33" y="11"/>
                    </a:lnTo>
                    <a:lnTo>
                      <a:pt x="33" y="13"/>
                    </a:lnTo>
                    <a:lnTo>
                      <a:pt x="34" y="14"/>
                    </a:lnTo>
                    <a:lnTo>
                      <a:pt x="35" y="13"/>
                    </a:lnTo>
                    <a:lnTo>
                      <a:pt x="35" y="8"/>
                    </a:lnTo>
                    <a:lnTo>
                      <a:pt x="36" y="6"/>
                    </a:lnTo>
                    <a:lnTo>
                      <a:pt x="37" y="4"/>
                    </a:lnTo>
                    <a:lnTo>
                      <a:pt x="40" y="2"/>
                    </a:lnTo>
                    <a:lnTo>
                      <a:pt x="45" y="2"/>
                    </a:lnTo>
                    <a:lnTo>
                      <a:pt x="49" y="3"/>
                    </a:lnTo>
                    <a:lnTo>
                      <a:pt x="51" y="6"/>
                    </a:lnTo>
                    <a:lnTo>
                      <a:pt x="51" y="10"/>
                    </a:lnTo>
                    <a:lnTo>
                      <a:pt x="52" y="14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5" y="11"/>
                    </a:lnTo>
                    <a:lnTo>
                      <a:pt x="55" y="10"/>
                    </a:lnTo>
                    <a:lnTo>
                      <a:pt x="56" y="10"/>
                    </a:lnTo>
                    <a:lnTo>
                      <a:pt x="59" y="9"/>
                    </a:lnTo>
                    <a:lnTo>
                      <a:pt x="64" y="9"/>
                    </a:lnTo>
                    <a:lnTo>
                      <a:pt x="67" y="9"/>
                    </a:lnTo>
                    <a:lnTo>
                      <a:pt x="70" y="10"/>
                    </a:lnTo>
                    <a:lnTo>
                      <a:pt x="72" y="12"/>
                    </a:lnTo>
                    <a:lnTo>
                      <a:pt x="79" y="16"/>
                    </a:lnTo>
                    <a:lnTo>
                      <a:pt x="81" y="17"/>
                    </a:lnTo>
                    <a:lnTo>
                      <a:pt x="81" y="17"/>
                    </a:lnTo>
                    <a:lnTo>
                      <a:pt x="81" y="16"/>
                    </a:lnTo>
                    <a:lnTo>
                      <a:pt x="79" y="13"/>
                    </a:lnTo>
                    <a:lnTo>
                      <a:pt x="75" y="12"/>
                    </a:lnTo>
                    <a:lnTo>
                      <a:pt x="71" y="11"/>
                    </a:lnTo>
                    <a:lnTo>
                      <a:pt x="68" y="9"/>
                    </a:lnTo>
                    <a:lnTo>
                      <a:pt x="65" y="6"/>
                    </a:lnTo>
                    <a:lnTo>
                      <a:pt x="65" y="5"/>
                    </a:lnTo>
                    <a:lnTo>
                      <a:pt x="65" y="4"/>
                    </a:lnTo>
                    <a:lnTo>
                      <a:pt x="66" y="2"/>
                    </a:lnTo>
                    <a:lnTo>
                      <a:pt x="68" y="1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25"/>
              <p:cNvSpPr>
                <a:spLocks/>
              </p:cNvSpPr>
              <p:nvPr/>
            </p:nvSpPr>
            <p:spPr bwMode="auto">
              <a:xfrm>
                <a:off x="5638958" y="2546525"/>
                <a:ext cx="26622" cy="2396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0"/>
                  </a:cxn>
                  <a:cxn ang="0">
                    <a:pos x="10" y="1"/>
                  </a:cxn>
                  <a:cxn ang="0">
                    <a:pos x="9" y="4"/>
                  </a:cxn>
                  <a:cxn ang="0">
                    <a:pos x="7" y="7"/>
                  </a:cxn>
                  <a:cxn ang="0">
                    <a:pos x="4" y="9"/>
                  </a:cxn>
                  <a:cxn ang="0">
                    <a:pos x="3" y="9"/>
                  </a:cxn>
                  <a:cxn ang="0">
                    <a:pos x="2" y="8"/>
                  </a:cxn>
                  <a:cxn ang="0">
                    <a:pos x="2" y="7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7" y="0"/>
                    </a:lnTo>
                    <a:lnTo>
                      <a:pt x="10" y="1"/>
                    </a:lnTo>
                    <a:lnTo>
                      <a:pt x="9" y="4"/>
                    </a:lnTo>
                    <a:lnTo>
                      <a:pt x="7" y="7"/>
                    </a:lnTo>
                    <a:lnTo>
                      <a:pt x="4" y="9"/>
                    </a:lnTo>
                    <a:lnTo>
                      <a:pt x="3" y="9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26"/>
              <p:cNvSpPr>
                <a:spLocks/>
              </p:cNvSpPr>
              <p:nvPr/>
            </p:nvSpPr>
            <p:spPr bwMode="auto">
              <a:xfrm>
                <a:off x="4518187" y="2456012"/>
                <a:ext cx="295501" cy="173042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7" y="4"/>
                  </a:cxn>
                  <a:cxn ang="0">
                    <a:pos x="40" y="7"/>
                  </a:cxn>
                  <a:cxn ang="0">
                    <a:pos x="56" y="8"/>
                  </a:cxn>
                  <a:cxn ang="0">
                    <a:pos x="72" y="12"/>
                  </a:cxn>
                  <a:cxn ang="0">
                    <a:pos x="73" y="16"/>
                  </a:cxn>
                  <a:cxn ang="0">
                    <a:pos x="71" y="21"/>
                  </a:cxn>
                  <a:cxn ang="0">
                    <a:pos x="72" y="24"/>
                  </a:cxn>
                  <a:cxn ang="0">
                    <a:pos x="76" y="21"/>
                  </a:cxn>
                  <a:cxn ang="0">
                    <a:pos x="77" y="20"/>
                  </a:cxn>
                  <a:cxn ang="0">
                    <a:pos x="76" y="18"/>
                  </a:cxn>
                  <a:cxn ang="0">
                    <a:pos x="75" y="13"/>
                  </a:cxn>
                  <a:cxn ang="0">
                    <a:pos x="76" y="5"/>
                  </a:cxn>
                  <a:cxn ang="0">
                    <a:pos x="82" y="1"/>
                  </a:cxn>
                  <a:cxn ang="0">
                    <a:pos x="87" y="4"/>
                  </a:cxn>
                  <a:cxn ang="0">
                    <a:pos x="90" y="9"/>
                  </a:cxn>
                  <a:cxn ang="0">
                    <a:pos x="92" y="29"/>
                  </a:cxn>
                  <a:cxn ang="0">
                    <a:pos x="97" y="40"/>
                  </a:cxn>
                  <a:cxn ang="0">
                    <a:pos x="100" y="42"/>
                  </a:cxn>
                  <a:cxn ang="0">
                    <a:pos x="109" y="46"/>
                  </a:cxn>
                  <a:cxn ang="0">
                    <a:pos x="111" y="50"/>
                  </a:cxn>
                  <a:cxn ang="0">
                    <a:pos x="104" y="58"/>
                  </a:cxn>
                  <a:cxn ang="0">
                    <a:pos x="95" y="63"/>
                  </a:cxn>
                  <a:cxn ang="0">
                    <a:pos x="84" y="64"/>
                  </a:cxn>
                  <a:cxn ang="0">
                    <a:pos x="75" y="60"/>
                  </a:cxn>
                  <a:cxn ang="0">
                    <a:pos x="73" y="54"/>
                  </a:cxn>
                  <a:cxn ang="0">
                    <a:pos x="69" y="52"/>
                  </a:cxn>
                  <a:cxn ang="0">
                    <a:pos x="65" y="57"/>
                  </a:cxn>
                  <a:cxn ang="0">
                    <a:pos x="63" y="59"/>
                  </a:cxn>
                  <a:cxn ang="0">
                    <a:pos x="49" y="62"/>
                  </a:cxn>
                  <a:cxn ang="0">
                    <a:pos x="39" y="63"/>
                  </a:cxn>
                  <a:cxn ang="0">
                    <a:pos x="31" y="61"/>
                  </a:cxn>
                  <a:cxn ang="0">
                    <a:pos x="26" y="54"/>
                  </a:cxn>
                  <a:cxn ang="0">
                    <a:pos x="19" y="50"/>
                  </a:cxn>
                  <a:cxn ang="0">
                    <a:pos x="6" y="46"/>
                  </a:cxn>
                  <a:cxn ang="0">
                    <a:pos x="0" y="39"/>
                  </a:cxn>
                  <a:cxn ang="0">
                    <a:pos x="2" y="36"/>
                  </a:cxn>
                  <a:cxn ang="0">
                    <a:pos x="21" y="36"/>
                  </a:cxn>
                  <a:cxn ang="0">
                    <a:pos x="28" y="34"/>
                  </a:cxn>
                  <a:cxn ang="0">
                    <a:pos x="31" y="31"/>
                  </a:cxn>
                  <a:cxn ang="0">
                    <a:pos x="28" y="30"/>
                  </a:cxn>
                  <a:cxn ang="0">
                    <a:pos x="22" y="31"/>
                  </a:cxn>
                  <a:cxn ang="0">
                    <a:pos x="15" y="29"/>
                  </a:cxn>
                  <a:cxn ang="0">
                    <a:pos x="7" y="23"/>
                  </a:cxn>
                  <a:cxn ang="0">
                    <a:pos x="7" y="21"/>
                  </a:cxn>
                  <a:cxn ang="0">
                    <a:pos x="11" y="21"/>
                  </a:cxn>
                  <a:cxn ang="0">
                    <a:pos x="16" y="20"/>
                  </a:cxn>
                  <a:cxn ang="0">
                    <a:pos x="16" y="15"/>
                  </a:cxn>
                  <a:cxn ang="0">
                    <a:pos x="10" y="15"/>
                  </a:cxn>
                  <a:cxn ang="0">
                    <a:pos x="9" y="13"/>
                  </a:cxn>
                  <a:cxn ang="0">
                    <a:pos x="13" y="10"/>
                  </a:cxn>
                  <a:cxn ang="0">
                    <a:pos x="19" y="8"/>
                  </a:cxn>
                  <a:cxn ang="0">
                    <a:pos x="23" y="3"/>
                  </a:cxn>
                  <a:cxn ang="0">
                    <a:pos x="28" y="0"/>
                  </a:cxn>
                </a:cxnLst>
                <a:rect l="0" t="0" r="r" b="b"/>
                <a:pathLst>
                  <a:path w="111" h="65">
                    <a:moveTo>
                      <a:pt x="28" y="0"/>
                    </a:moveTo>
                    <a:lnTo>
                      <a:pt x="31" y="1"/>
                    </a:lnTo>
                    <a:lnTo>
                      <a:pt x="34" y="3"/>
                    </a:lnTo>
                    <a:lnTo>
                      <a:pt x="37" y="4"/>
                    </a:lnTo>
                    <a:lnTo>
                      <a:pt x="39" y="6"/>
                    </a:lnTo>
                    <a:lnTo>
                      <a:pt x="40" y="7"/>
                    </a:lnTo>
                    <a:lnTo>
                      <a:pt x="48" y="7"/>
                    </a:lnTo>
                    <a:lnTo>
                      <a:pt x="56" y="8"/>
                    </a:lnTo>
                    <a:lnTo>
                      <a:pt x="64" y="9"/>
                    </a:lnTo>
                    <a:lnTo>
                      <a:pt x="72" y="12"/>
                    </a:lnTo>
                    <a:lnTo>
                      <a:pt x="73" y="13"/>
                    </a:lnTo>
                    <a:lnTo>
                      <a:pt x="73" y="16"/>
                    </a:lnTo>
                    <a:lnTo>
                      <a:pt x="72" y="19"/>
                    </a:lnTo>
                    <a:lnTo>
                      <a:pt x="71" y="21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3" y="24"/>
                    </a:lnTo>
                    <a:lnTo>
                      <a:pt x="76" y="21"/>
                    </a:lnTo>
                    <a:lnTo>
                      <a:pt x="77" y="20"/>
                    </a:lnTo>
                    <a:lnTo>
                      <a:pt x="77" y="20"/>
                    </a:lnTo>
                    <a:lnTo>
                      <a:pt x="76" y="19"/>
                    </a:lnTo>
                    <a:lnTo>
                      <a:pt x="76" y="18"/>
                    </a:lnTo>
                    <a:lnTo>
                      <a:pt x="75" y="17"/>
                    </a:lnTo>
                    <a:lnTo>
                      <a:pt x="75" y="13"/>
                    </a:lnTo>
                    <a:lnTo>
                      <a:pt x="75" y="8"/>
                    </a:lnTo>
                    <a:lnTo>
                      <a:pt x="76" y="5"/>
                    </a:lnTo>
                    <a:lnTo>
                      <a:pt x="79" y="2"/>
                    </a:lnTo>
                    <a:lnTo>
                      <a:pt x="82" y="1"/>
                    </a:lnTo>
                    <a:lnTo>
                      <a:pt x="84" y="2"/>
                    </a:lnTo>
                    <a:lnTo>
                      <a:pt x="87" y="4"/>
                    </a:lnTo>
                    <a:lnTo>
                      <a:pt x="89" y="6"/>
                    </a:lnTo>
                    <a:lnTo>
                      <a:pt x="90" y="9"/>
                    </a:lnTo>
                    <a:lnTo>
                      <a:pt x="90" y="15"/>
                    </a:lnTo>
                    <a:lnTo>
                      <a:pt x="92" y="29"/>
                    </a:lnTo>
                    <a:lnTo>
                      <a:pt x="94" y="35"/>
                    </a:lnTo>
                    <a:lnTo>
                      <a:pt x="97" y="40"/>
                    </a:lnTo>
                    <a:lnTo>
                      <a:pt x="98" y="41"/>
                    </a:lnTo>
                    <a:lnTo>
                      <a:pt x="100" y="42"/>
                    </a:lnTo>
                    <a:lnTo>
                      <a:pt x="106" y="44"/>
                    </a:lnTo>
                    <a:lnTo>
                      <a:pt x="109" y="46"/>
                    </a:lnTo>
                    <a:lnTo>
                      <a:pt x="111" y="47"/>
                    </a:lnTo>
                    <a:lnTo>
                      <a:pt x="111" y="50"/>
                    </a:lnTo>
                    <a:lnTo>
                      <a:pt x="109" y="53"/>
                    </a:lnTo>
                    <a:lnTo>
                      <a:pt x="104" y="58"/>
                    </a:lnTo>
                    <a:lnTo>
                      <a:pt x="99" y="61"/>
                    </a:lnTo>
                    <a:lnTo>
                      <a:pt x="95" y="63"/>
                    </a:lnTo>
                    <a:lnTo>
                      <a:pt x="89" y="65"/>
                    </a:lnTo>
                    <a:lnTo>
                      <a:pt x="84" y="64"/>
                    </a:lnTo>
                    <a:lnTo>
                      <a:pt x="77" y="62"/>
                    </a:lnTo>
                    <a:lnTo>
                      <a:pt x="75" y="60"/>
                    </a:lnTo>
                    <a:lnTo>
                      <a:pt x="74" y="57"/>
                    </a:lnTo>
                    <a:lnTo>
                      <a:pt x="73" y="54"/>
                    </a:lnTo>
                    <a:lnTo>
                      <a:pt x="70" y="52"/>
                    </a:lnTo>
                    <a:lnTo>
                      <a:pt x="69" y="52"/>
                    </a:lnTo>
                    <a:lnTo>
                      <a:pt x="66" y="55"/>
                    </a:lnTo>
                    <a:lnTo>
                      <a:pt x="65" y="57"/>
                    </a:lnTo>
                    <a:lnTo>
                      <a:pt x="64" y="58"/>
                    </a:lnTo>
                    <a:lnTo>
                      <a:pt x="63" y="59"/>
                    </a:lnTo>
                    <a:lnTo>
                      <a:pt x="56" y="61"/>
                    </a:lnTo>
                    <a:lnTo>
                      <a:pt x="49" y="62"/>
                    </a:lnTo>
                    <a:lnTo>
                      <a:pt x="44" y="63"/>
                    </a:lnTo>
                    <a:lnTo>
                      <a:pt x="39" y="63"/>
                    </a:lnTo>
                    <a:lnTo>
                      <a:pt x="34" y="63"/>
                    </a:lnTo>
                    <a:lnTo>
                      <a:pt x="31" y="61"/>
                    </a:lnTo>
                    <a:lnTo>
                      <a:pt x="29" y="57"/>
                    </a:lnTo>
                    <a:lnTo>
                      <a:pt x="26" y="54"/>
                    </a:lnTo>
                    <a:lnTo>
                      <a:pt x="24" y="51"/>
                    </a:lnTo>
                    <a:lnTo>
                      <a:pt x="19" y="50"/>
                    </a:lnTo>
                    <a:lnTo>
                      <a:pt x="10" y="48"/>
                    </a:lnTo>
                    <a:lnTo>
                      <a:pt x="6" y="46"/>
                    </a:lnTo>
                    <a:lnTo>
                      <a:pt x="2" y="42"/>
                    </a:lnTo>
                    <a:lnTo>
                      <a:pt x="0" y="39"/>
                    </a:lnTo>
                    <a:lnTo>
                      <a:pt x="0" y="38"/>
                    </a:lnTo>
                    <a:lnTo>
                      <a:pt x="2" y="36"/>
                    </a:lnTo>
                    <a:lnTo>
                      <a:pt x="5" y="36"/>
                    </a:lnTo>
                    <a:lnTo>
                      <a:pt x="21" y="36"/>
                    </a:lnTo>
                    <a:lnTo>
                      <a:pt x="25" y="35"/>
                    </a:lnTo>
                    <a:lnTo>
                      <a:pt x="28" y="34"/>
                    </a:lnTo>
                    <a:lnTo>
                      <a:pt x="30" y="33"/>
                    </a:lnTo>
                    <a:lnTo>
                      <a:pt x="31" y="31"/>
                    </a:lnTo>
                    <a:lnTo>
                      <a:pt x="30" y="30"/>
                    </a:lnTo>
                    <a:lnTo>
                      <a:pt x="28" y="30"/>
                    </a:lnTo>
                    <a:lnTo>
                      <a:pt x="26" y="30"/>
                    </a:lnTo>
                    <a:lnTo>
                      <a:pt x="22" y="31"/>
                    </a:lnTo>
                    <a:lnTo>
                      <a:pt x="20" y="31"/>
                    </a:lnTo>
                    <a:lnTo>
                      <a:pt x="15" y="29"/>
                    </a:lnTo>
                    <a:lnTo>
                      <a:pt x="11" y="26"/>
                    </a:lnTo>
                    <a:lnTo>
                      <a:pt x="7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5" y="21"/>
                    </a:lnTo>
                    <a:lnTo>
                      <a:pt x="16" y="20"/>
                    </a:lnTo>
                    <a:lnTo>
                      <a:pt x="17" y="18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10" y="15"/>
                    </a:lnTo>
                    <a:lnTo>
                      <a:pt x="9" y="14"/>
                    </a:lnTo>
                    <a:lnTo>
                      <a:pt x="9" y="13"/>
                    </a:lnTo>
                    <a:lnTo>
                      <a:pt x="11" y="11"/>
                    </a:lnTo>
                    <a:lnTo>
                      <a:pt x="13" y="10"/>
                    </a:lnTo>
                    <a:lnTo>
                      <a:pt x="16" y="9"/>
                    </a:lnTo>
                    <a:lnTo>
                      <a:pt x="19" y="8"/>
                    </a:lnTo>
                    <a:lnTo>
                      <a:pt x="21" y="6"/>
                    </a:lnTo>
                    <a:lnTo>
                      <a:pt x="23" y="3"/>
                    </a:lnTo>
                    <a:lnTo>
                      <a:pt x="2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27"/>
              <p:cNvSpPr>
                <a:spLocks/>
              </p:cNvSpPr>
              <p:nvPr/>
            </p:nvSpPr>
            <p:spPr bwMode="auto">
              <a:xfrm>
                <a:off x="5553768" y="2485295"/>
                <a:ext cx="45258" cy="319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5"/>
                  </a:cxn>
                  <a:cxn ang="0">
                    <a:pos x="16" y="11"/>
                  </a:cxn>
                  <a:cxn ang="0">
                    <a:pos x="17" y="11"/>
                  </a:cxn>
                  <a:cxn ang="0">
                    <a:pos x="16" y="11"/>
                  </a:cxn>
                  <a:cxn ang="0">
                    <a:pos x="16" y="12"/>
                  </a:cxn>
                  <a:cxn ang="0">
                    <a:pos x="15" y="11"/>
                  </a:cxn>
                  <a:cxn ang="0">
                    <a:pos x="14" y="11"/>
                  </a:cxn>
                  <a:cxn ang="0">
                    <a:pos x="12" y="11"/>
                  </a:cxn>
                  <a:cxn ang="0">
                    <a:pos x="11" y="11"/>
                  </a:cxn>
                  <a:cxn ang="0">
                    <a:pos x="11" y="10"/>
                  </a:cxn>
                  <a:cxn ang="0">
                    <a:pos x="8" y="8"/>
                  </a:cxn>
                  <a:cxn ang="0">
                    <a:pos x="2" y="2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17" h="12">
                    <a:moveTo>
                      <a:pt x="0" y="0"/>
                    </a:moveTo>
                    <a:lnTo>
                      <a:pt x="9" y="5"/>
                    </a:lnTo>
                    <a:lnTo>
                      <a:pt x="16" y="11"/>
                    </a:lnTo>
                    <a:lnTo>
                      <a:pt x="17" y="11"/>
                    </a:lnTo>
                    <a:lnTo>
                      <a:pt x="16" y="11"/>
                    </a:lnTo>
                    <a:lnTo>
                      <a:pt x="16" y="12"/>
                    </a:lnTo>
                    <a:lnTo>
                      <a:pt x="15" y="11"/>
                    </a:lnTo>
                    <a:lnTo>
                      <a:pt x="14" y="11"/>
                    </a:lnTo>
                    <a:lnTo>
                      <a:pt x="12" y="11"/>
                    </a:lnTo>
                    <a:lnTo>
                      <a:pt x="11" y="11"/>
                    </a:lnTo>
                    <a:lnTo>
                      <a:pt x="11" y="10"/>
                    </a:lnTo>
                    <a:lnTo>
                      <a:pt x="8" y="8"/>
                    </a:lnTo>
                    <a:lnTo>
                      <a:pt x="2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28"/>
              <p:cNvSpPr>
                <a:spLocks/>
              </p:cNvSpPr>
              <p:nvPr/>
            </p:nvSpPr>
            <p:spPr bwMode="auto">
              <a:xfrm>
                <a:off x="4829659" y="2591781"/>
                <a:ext cx="71879" cy="5324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6" y="4"/>
                  </a:cxn>
                  <a:cxn ang="0">
                    <a:pos x="21" y="8"/>
                  </a:cxn>
                  <a:cxn ang="0">
                    <a:pos x="25" y="12"/>
                  </a:cxn>
                  <a:cxn ang="0">
                    <a:pos x="27" y="17"/>
                  </a:cxn>
                  <a:cxn ang="0">
                    <a:pos x="27" y="18"/>
                  </a:cxn>
                  <a:cxn ang="0">
                    <a:pos x="26" y="19"/>
                  </a:cxn>
                  <a:cxn ang="0">
                    <a:pos x="25" y="20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20"/>
                  </a:cxn>
                  <a:cxn ang="0">
                    <a:pos x="14" y="19"/>
                  </a:cxn>
                  <a:cxn ang="0">
                    <a:pos x="9" y="16"/>
                  </a:cxn>
                  <a:cxn ang="0">
                    <a:pos x="7" y="16"/>
                  </a:cxn>
                  <a:cxn ang="0">
                    <a:pos x="4" y="16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1" y="10"/>
                  </a:cxn>
                  <a:cxn ang="0">
                    <a:pos x="7" y="4"/>
                  </a:cxn>
                  <a:cxn ang="0">
                    <a:pos x="9" y="2"/>
                  </a:cxn>
                  <a:cxn ang="0">
                    <a:pos x="11" y="0"/>
                  </a:cxn>
                  <a:cxn ang="0">
                    <a:pos x="12" y="0"/>
                  </a:cxn>
                </a:cxnLst>
                <a:rect l="0" t="0" r="r" b="b"/>
                <a:pathLst>
                  <a:path w="27" h="20">
                    <a:moveTo>
                      <a:pt x="12" y="0"/>
                    </a:moveTo>
                    <a:lnTo>
                      <a:pt x="16" y="4"/>
                    </a:lnTo>
                    <a:lnTo>
                      <a:pt x="21" y="8"/>
                    </a:lnTo>
                    <a:lnTo>
                      <a:pt x="25" y="12"/>
                    </a:lnTo>
                    <a:lnTo>
                      <a:pt x="27" y="17"/>
                    </a:lnTo>
                    <a:lnTo>
                      <a:pt x="27" y="18"/>
                    </a:lnTo>
                    <a:lnTo>
                      <a:pt x="26" y="19"/>
                    </a:lnTo>
                    <a:lnTo>
                      <a:pt x="25" y="20"/>
                    </a:lnTo>
                    <a:lnTo>
                      <a:pt x="24" y="20"/>
                    </a:lnTo>
                    <a:lnTo>
                      <a:pt x="23" y="20"/>
                    </a:lnTo>
                    <a:lnTo>
                      <a:pt x="20" y="20"/>
                    </a:lnTo>
                    <a:lnTo>
                      <a:pt x="14" y="19"/>
                    </a:lnTo>
                    <a:lnTo>
                      <a:pt x="9" y="16"/>
                    </a:lnTo>
                    <a:lnTo>
                      <a:pt x="7" y="16"/>
                    </a:lnTo>
                    <a:lnTo>
                      <a:pt x="4" y="16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7" y="4"/>
                    </a:lnTo>
                    <a:lnTo>
                      <a:pt x="9" y="2"/>
                    </a:lnTo>
                    <a:lnTo>
                      <a:pt x="11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29"/>
              <p:cNvSpPr>
                <a:spLocks/>
              </p:cNvSpPr>
              <p:nvPr/>
            </p:nvSpPr>
            <p:spPr bwMode="auto">
              <a:xfrm>
                <a:off x="5066593" y="2653012"/>
                <a:ext cx="10649" cy="79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3">
                    <a:moveTo>
                      <a:pt x="1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30"/>
              <p:cNvSpPr>
                <a:spLocks noEditPoints="1"/>
              </p:cNvSpPr>
              <p:nvPr/>
            </p:nvSpPr>
            <p:spPr bwMode="auto">
              <a:xfrm>
                <a:off x="4994714" y="2448025"/>
                <a:ext cx="604312" cy="401988"/>
              </a:xfrm>
              <a:custGeom>
                <a:avLst/>
                <a:gdLst/>
                <a:ahLst/>
                <a:cxnLst>
                  <a:cxn ang="0">
                    <a:pos x="189" y="67"/>
                  </a:cxn>
                  <a:cxn ang="0">
                    <a:pos x="23" y="0"/>
                  </a:cxn>
                  <a:cxn ang="0">
                    <a:pos x="19" y="10"/>
                  </a:cxn>
                  <a:cxn ang="0">
                    <a:pos x="29" y="33"/>
                  </a:cxn>
                  <a:cxn ang="0">
                    <a:pos x="34" y="32"/>
                  </a:cxn>
                  <a:cxn ang="0">
                    <a:pos x="29" y="26"/>
                  </a:cxn>
                  <a:cxn ang="0">
                    <a:pos x="23" y="13"/>
                  </a:cxn>
                  <a:cxn ang="0">
                    <a:pos x="33" y="14"/>
                  </a:cxn>
                  <a:cxn ang="0">
                    <a:pos x="42" y="1"/>
                  </a:cxn>
                  <a:cxn ang="0">
                    <a:pos x="54" y="16"/>
                  </a:cxn>
                  <a:cxn ang="0">
                    <a:pos x="55" y="19"/>
                  </a:cxn>
                  <a:cxn ang="0">
                    <a:pos x="60" y="20"/>
                  </a:cxn>
                  <a:cxn ang="0">
                    <a:pos x="70" y="10"/>
                  </a:cxn>
                  <a:cxn ang="0">
                    <a:pos x="54" y="3"/>
                  </a:cxn>
                  <a:cxn ang="0">
                    <a:pos x="75" y="9"/>
                  </a:cxn>
                  <a:cxn ang="0">
                    <a:pos x="90" y="25"/>
                  </a:cxn>
                  <a:cxn ang="0">
                    <a:pos x="104" y="28"/>
                  </a:cxn>
                  <a:cxn ang="0">
                    <a:pos x="109" y="25"/>
                  </a:cxn>
                  <a:cxn ang="0">
                    <a:pos x="114" y="41"/>
                  </a:cxn>
                  <a:cxn ang="0">
                    <a:pos x="122" y="31"/>
                  </a:cxn>
                  <a:cxn ang="0">
                    <a:pos x="134" y="34"/>
                  </a:cxn>
                  <a:cxn ang="0">
                    <a:pos x="133" y="44"/>
                  </a:cxn>
                  <a:cxn ang="0">
                    <a:pos x="144" y="42"/>
                  </a:cxn>
                  <a:cxn ang="0">
                    <a:pos x="144" y="51"/>
                  </a:cxn>
                  <a:cxn ang="0">
                    <a:pos x="152" y="54"/>
                  </a:cxn>
                  <a:cxn ang="0">
                    <a:pos x="172" y="65"/>
                  </a:cxn>
                  <a:cxn ang="0">
                    <a:pos x="174" y="64"/>
                  </a:cxn>
                  <a:cxn ang="0">
                    <a:pos x="175" y="60"/>
                  </a:cxn>
                  <a:cxn ang="0">
                    <a:pos x="190" y="65"/>
                  </a:cxn>
                  <a:cxn ang="0">
                    <a:pos x="193" y="69"/>
                  </a:cxn>
                  <a:cxn ang="0">
                    <a:pos x="213" y="71"/>
                  </a:cxn>
                  <a:cxn ang="0">
                    <a:pos x="208" y="72"/>
                  </a:cxn>
                  <a:cxn ang="0">
                    <a:pos x="217" y="79"/>
                  </a:cxn>
                  <a:cxn ang="0">
                    <a:pos x="207" y="81"/>
                  </a:cxn>
                  <a:cxn ang="0">
                    <a:pos x="210" y="97"/>
                  </a:cxn>
                  <a:cxn ang="0">
                    <a:pos x="201" y="83"/>
                  </a:cxn>
                  <a:cxn ang="0">
                    <a:pos x="193" y="84"/>
                  </a:cxn>
                  <a:cxn ang="0">
                    <a:pos x="179" y="98"/>
                  </a:cxn>
                  <a:cxn ang="0">
                    <a:pos x="183" y="96"/>
                  </a:cxn>
                  <a:cxn ang="0">
                    <a:pos x="190" y="103"/>
                  </a:cxn>
                  <a:cxn ang="0">
                    <a:pos x="203" y="104"/>
                  </a:cxn>
                  <a:cxn ang="0">
                    <a:pos x="208" y="109"/>
                  </a:cxn>
                  <a:cxn ang="0">
                    <a:pos x="216" y="113"/>
                  </a:cxn>
                  <a:cxn ang="0">
                    <a:pos x="227" y="135"/>
                  </a:cxn>
                  <a:cxn ang="0">
                    <a:pos x="211" y="151"/>
                  </a:cxn>
                  <a:cxn ang="0">
                    <a:pos x="184" y="138"/>
                  </a:cxn>
                  <a:cxn ang="0">
                    <a:pos x="164" y="133"/>
                  </a:cxn>
                  <a:cxn ang="0">
                    <a:pos x="169" y="130"/>
                  </a:cxn>
                  <a:cxn ang="0">
                    <a:pos x="149" y="123"/>
                  </a:cxn>
                  <a:cxn ang="0">
                    <a:pos x="146" y="101"/>
                  </a:cxn>
                  <a:cxn ang="0">
                    <a:pos x="162" y="87"/>
                  </a:cxn>
                  <a:cxn ang="0">
                    <a:pos x="144" y="80"/>
                  </a:cxn>
                  <a:cxn ang="0">
                    <a:pos x="124" y="66"/>
                  </a:cxn>
                  <a:cxn ang="0">
                    <a:pos x="118" y="65"/>
                  </a:cxn>
                  <a:cxn ang="0">
                    <a:pos x="107" y="60"/>
                  </a:cxn>
                  <a:cxn ang="0">
                    <a:pos x="101" y="55"/>
                  </a:cxn>
                  <a:cxn ang="0">
                    <a:pos x="90" y="48"/>
                  </a:cxn>
                  <a:cxn ang="0">
                    <a:pos x="76" y="38"/>
                  </a:cxn>
                  <a:cxn ang="0">
                    <a:pos x="65" y="49"/>
                  </a:cxn>
                  <a:cxn ang="0">
                    <a:pos x="58" y="50"/>
                  </a:cxn>
                  <a:cxn ang="0">
                    <a:pos x="21" y="43"/>
                  </a:cxn>
                  <a:cxn ang="0">
                    <a:pos x="5" y="18"/>
                  </a:cxn>
                </a:cxnLst>
                <a:rect l="0" t="0" r="r" b="b"/>
                <a:pathLst>
                  <a:path w="227" h="151">
                    <a:moveTo>
                      <a:pt x="184" y="67"/>
                    </a:moveTo>
                    <a:lnTo>
                      <a:pt x="184" y="67"/>
                    </a:lnTo>
                    <a:lnTo>
                      <a:pt x="185" y="68"/>
                    </a:lnTo>
                    <a:lnTo>
                      <a:pt x="187" y="68"/>
                    </a:lnTo>
                    <a:lnTo>
                      <a:pt x="189" y="67"/>
                    </a:lnTo>
                    <a:lnTo>
                      <a:pt x="187" y="67"/>
                    </a:lnTo>
                    <a:lnTo>
                      <a:pt x="186" y="67"/>
                    </a:lnTo>
                    <a:lnTo>
                      <a:pt x="184" y="67"/>
                    </a:lnTo>
                    <a:close/>
                    <a:moveTo>
                      <a:pt x="20" y="0"/>
                    </a:moveTo>
                    <a:lnTo>
                      <a:pt x="23" y="0"/>
                    </a:lnTo>
                    <a:lnTo>
                      <a:pt x="24" y="0"/>
                    </a:lnTo>
                    <a:lnTo>
                      <a:pt x="25" y="1"/>
                    </a:lnTo>
                    <a:lnTo>
                      <a:pt x="25" y="2"/>
                    </a:lnTo>
                    <a:lnTo>
                      <a:pt x="24" y="5"/>
                    </a:lnTo>
                    <a:lnTo>
                      <a:pt x="19" y="10"/>
                    </a:lnTo>
                    <a:lnTo>
                      <a:pt x="18" y="13"/>
                    </a:lnTo>
                    <a:lnTo>
                      <a:pt x="18" y="18"/>
                    </a:lnTo>
                    <a:lnTo>
                      <a:pt x="21" y="23"/>
                    </a:lnTo>
                    <a:lnTo>
                      <a:pt x="24" y="28"/>
                    </a:lnTo>
                    <a:lnTo>
                      <a:pt x="29" y="33"/>
                    </a:lnTo>
                    <a:lnTo>
                      <a:pt x="33" y="35"/>
                    </a:lnTo>
                    <a:lnTo>
                      <a:pt x="33" y="35"/>
                    </a:lnTo>
                    <a:lnTo>
                      <a:pt x="34" y="34"/>
                    </a:lnTo>
                    <a:lnTo>
                      <a:pt x="34" y="33"/>
                    </a:lnTo>
                    <a:lnTo>
                      <a:pt x="34" y="32"/>
                    </a:lnTo>
                    <a:lnTo>
                      <a:pt x="34" y="30"/>
                    </a:lnTo>
                    <a:lnTo>
                      <a:pt x="34" y="29"/>
                    </a:lnTo>
                    <a:lnTo>
                      <a:pt x="33" y="28"/>
                    </a:lnTo>
                    <a:lnTo>
                      <a:pt x="32" y="27"/>
                    </a:lnTo>
                    <a:lnTo>
                      <a:pt x="29" y="26"/>
                    </a:lnTo>
                    <a:lnTo>
                      <a:pt x="23" y="24"/>
                    </a:lnTo>
                    <a:lnTo>
                      <a:pt x="21" y="22"/>
                    </a:lnTo>
                    <a:lnTo>
                      <a:pt x="20" y="20"/>
                    </a:lnTo>
                    <a:lnTo>
                      <a:pt x="20" y="16"/>
                    </a:lnTo>
                    <a:lnTo>
                      <a:pt x="23" y="13"/>
                    </a:lnTo>
                    <a:lnTo>
                      <a:pt x="25" y="12"/>
                    </a:lnTo>
                    <a:lnTo>
                      <a:pt x="27" y="13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6" y="11"/>
                    </a:lnTo>
                    <a:lnTo>
                      <a:pt x="37" y="8"/>
                    </a:lnTo>
                    <a:lnTo>
                      <a:pt x="38" y="5"/>
                    </a:lnTo>
                    <a:lnTo>
                      <a:pt x="40" y="1"/>
                    </a:lnTo>
                    <a:lnTo>
                      <a:pt x="42" y="1"/>
                    </a:lnTo>
                    <a:lnTo>
                      <a:pt x="45" y="2"/>
                    </a:lnTo>
                    <a:lnTo>
                      <a:pt x="48" y="4"/>
                    </a:lnTo>
                    <a:lnTo>
                      <a:pt x="51" y="8"/>
                    </a:lnTo>
                    <a:lnTo>
                      <a:pt x="54" y="12"/>
                    </a:lnTo>
                    <a:lnTo>
                      <a:pt x="54" y="16"/>
                    </a:lnTo>
                    <a:lnTo>
                      <a:pt x="53" y="20"/>
                    </a:lnTo>
                    <a:lnTo>
                      <a:pt x="54" y="24"/>
                    </a:lnTo>
                    <a:lnTo>
                      <a:pt x="54" y="23"/>
                    </a:lnTo>
                    <a:lnTo>
                      <a:pt x="54" y="21"/>
                    </a:lnTo>
                    <a:lnTo>
                      <a:pt x="55" y="19"/>
                    </a:lnTo>
                    <a:lnTo>
                      <a:pt x="56" y="18"/>
                    </a:lnTo>
                    <a:lnTo>
                      <a:pt x="57" y="18"/>
                    </a:lnTo>
                    <a:lnTo>
                      <a:pt x="58" y="19"/>
                    </a:lnTo>
                    <a:lnTo>
                      <a:pt x="59" y="19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65" y="16"/>
                    </a:lnTo>
                    <a:lnTo>
                      <a:pt x="69" y="12"/>
                    </a:lnTo>
                    <a:lnTo>
                      <a:pt x="72" y="10"/>
                    </a:lnTo>
                    <a:lnTo>
                      <a:pt x="70" y="10"/>
                    </a:lnTo>
                    <a:lnTo>
                      <a:pt x="69" y="9"/>
                    </a:lnTo>
                    <a:lnTo>
                      <a:pt x="68" y="9"/>
                    </a:lnTo>
                    <a:lnTo>
                      <a:pt x="67" y="9"/>
                    </a:lnTo>
                    <a:lnTo>
                      <a:pt x="59" y="6"/>
                    </a:lnTo>
                    <a:lnTo>
                      <a:pt x="54" y="3"/>
                    </a:lnTo>
                    <a:lnTo>
                      <a:pt x="50" y="2"/>
                    </a:lnTo>
                    <a:lnTo>
                      <a:pt x="48" y="1"/>
                    </a:lnTo>
                    <a:lnTo>
                      <a:pt x="47" y="0"/>
                    </a:lnTo>
                    <a:lnTo>
                      <a:pt x="61" y="4"/>
                    </a:lnTo>
                    <a:lnTo>
                      <a:pt x="75" y="9"/>
                    </a:lnTo>
                    <a:lnTo>
                      <a:pt x="77" y="9"/>
                    </a:lnTo>
                    <a:lnTo>
                      <a:pt x="81" y="11"/>
                    </a:lnTo>
                    <a:lnTo>
                      <a:pt x="85" y="15"/>
                    </a:lnTo>
                    <a:lnTo>
                      <a:pt x="88" y="18"/>
                    </a:lnTo>
                    <a:lnTo>
                      <a:pt x="90" y="25"/>
                    </a:lnTo>
                    <a:lnTo>
                      <a:pt x="92" y="28"/>
                    </a:lnTo>
                    <a:lnTo>
                      <a:pt x="95" y="30"/>
                    </a:lnTo>
                    <a:lnTo>
                      <a:pt x="99" y="31"/>
                    </a:lnTo>
                    <a:lnTo>
                      <a:pt x="103" y="30"/>
                    </a:lnTo>
                    <a:lnTo>
                      <a:pt x="104" y="28"/>
                    </a:lnTo>
                    <a:lnTo>
                      <a:pt x="105" y="23"/>
                    </a:lnTo>
                    <a:lnTo>
                      <a:pt x="106" y="21"/>
                    </a:lnTo>
                    <a:lnTo>
                      <a:pt x="107" y="21"/>
                    </a:lnTo>
                    <a:lnTo>
                      <a:pt x="108" y="22"/>
                    </a:lnTo>
                    <a:lnTo>
                      <a:pt x="109" y="25"/>
                    </a:lnTo>
                    <a:lnTo>
                      <a:pt x="109" y="28"/>
                    </a:lnTo>
                    <a:lnTo>
                      <a:pt x="109" y="32"/>
                    </a:lnTo>
                    <a:lnTo>
                      <a:pt x="110" y="35"/>
                    </a:lnTo>
                    <a:lnTo>
                      <a:pt x="112" y="38"/>
                    </a:lnTo>
                    <a:lnTo>
                      <a:pt x="114" y="41"/>
                    </a:lnTo>
                    <a:lnTo>
                      <a:pt x="117" y="41"/>
                    </a:lnTo>
                    <a:lnTo>
                      <a:pt x="121" y="40"/>
                    </a:lnTo>
                    <a:lnTo>
                      <a:pt x="122" y="39"/>
                    </a:lnTo>
                    <a:lnTo>
                      <a:pt x="122" y="34"/>
                    </a:lnTo>
                    <a:lnTo>
                      <a:pt x="122" y="31"/>
                    </a:lnTo>
                    <a:lnTo>
                      <a:pt x="122" y="28"/>
                    </a:lnTo>
                    <a:lnTo>
                      <a:pt x="124" y="27"/>
                    </a:lnTo>
                    <a:lnTo>
                      <a:pt x="127" y="28"/>
                    </a:lnTo>
                    <a:lnTo>
                      <a:pt x="131" y="30"/>
                    </a:lnTo>
                    <a:lnTo>
                      <a:pt x="134" y="34"/>
                    </a:lnTo>
                    <a:lnTo>
                      <a:pt x="135" y="38"/>
                    </a:lnTo>
                    <a:lnTo>
                      <a:pt x="135" y="41"/>
                    </a:lnTo>
                    <a:lnTo>
                      <a:pt x="134" y="42"/>
                    </a:lnTo>
                    <a:lnTo>
                      <a:pt x="133" y="43"/>
                    </a:lnTo>
                    <a:lnTo>
                      <a:pt x="133" y="44"/>
                    </a:lnTo>
                    <a:lnTo>
                      <a:pt x="133" y="44"/>
                    </a:lnTo>
                    <a:lnTo>
                      <a:pt x="133" y="45"/>
                    </a:lnTo>
                    <a:lnTo>
                      <a:pt x="137" y="45"/>
                    </a:lnTo>
                    <a:lnTo>
                      <a:pt x="140" y="44"/>
                    </a:lnTo>
                    <a:lnTo>
                      <a:pt x="144" y="42"/>
                    </a:lnTo>
                    <a:lnTo>
                      <a:pt x="148" y="42"/>
                    </a:lnTo>
                    <a:lnTo>
                      <a:pt x="150" y="43"/>
                    </a:lnTo>
                    <a:lnTo>
                      <a:pt x="151" y="44"/>
                    </a:lnTo>
                    <a:lnTo>
                      <a:pt x="149" y="47"/>
                    </a:lnTo>
                    <a:lnTo>
                      <a:pt x="144" y="51"/>
                    </a:lnTo>
                    <a:lnTo>
                      <a:pt x="142" y="53"/>
                    </a:lnTo>
                    <a:lnTo>
                      <a:pt x="144" y="54"/>
                    </a:lnTo>
                    <a:lnTo>
                      <a:pt x="145" y="55"/>
                    </a:lnTo>
                    <a:lnTo>
                      <a:pt x="150" y="54"/>
                    </a:lnTo>
                    <a:lnTo>
                      <a:pt x="152" y="54"/>
                    </a:lnTo>
                    <a:lnTo>
                      <a:pt x="155" y="55"/>
                    </a:lnTo>
                    <a:lnTo>
                      <a:pt x="158" y="56"/>
                    </a:lnTo>
                    <a:lnTo>
                      <a:pt x="161" y="58"/>
                    </a:lnTo>
                    <a:lnTo>
                      <a:pt x="170" y="64"/>
                    </a:lnTo>
                    <a:lnTo>
                      <a:pt x="172" y="65"/>
                    </a:lnTo>
                    <a:lnTo>
                      <a:pt x="172" y="65"/>
                    </a:lnTo>
                    <a:lnTo>
                      <a:pt x="173" y="65"/>
                    </a:lnTo>
                    <a:lnTo>
                      <a:pt x="174" y="66"/>
                    </a:lnTo>
                    <a:lnTo>
                      <a:pt x="174" y="65"/>
                    </a:lnTo>
                    <a:lnTo>
                      <a:pt x="174" y="64"/>
                    </a:lnTo>
                    <a:lnTo>
                      <a:pt x="174" y="63"/>
                    </a:lnTo>
                    <a:lnTo>
                      <a:pt x="173" y="62"/>
                    </a:lnTo>
                    <a:lnTo>
                      <a:pt x="172" y="61"/>
                    </a:lnTo>
                    <a:lnTo>
                      <a:pt x="173" y="61"/>
                    </a:lnTo>
                    <a:lnTo>
                      <a:pt x="175" y="60"/>
                    </a:lnTo>
                    <a:lnTo>
                      <a:pt x="178" y="60"/>
                    </a:lnTo>
                    <a:lnTo>
                      <a:pt x="181" y="61"/>
                    </a:lnTo>
                    <a:lnTo>
                      <a:pt x="182" y="61"/>
                    </a:lnTo>
                    <a:lnTo>
                      <a:pt x="185" y="62"/>
                    </a:lnTo>
                    <a:lnTo>
                      <a:pt x="190" y="65"/>
                    </a:lnTo>
                    <a:lnTo>
                      <a:pt x="191" y="67"/>
                    </a:lnTo>
                    <a:lnTo>
                      <a:pt x="190" y="67"/>
                    </a:lnTo>
                    <a:lnTo>
                      <a:pt x="192" y="67"/>
                    </a:lnTo>
                    <a:lnTo>
                      <a:pt x="193" y="68"/>
                    </a:lnTo>
                    <a:lnTo>
                      <a:pt x="193" y="69"/>
                    </a:lnTo>
                    <a:lnTo>
                      <a:pt x="194" y="70"/>
                    </a:lnTo>
                    <a:lnTo>
                      <a:pt x="196" y="70"/>
                    </a:lnTo>
                    <a:lnTo>
                      <a:pt x="199" y="69"/>
                    </a:lnTo>
                    <a:lnTo>
                      <a:pt x="207" y="69"/>
                    </a:lnTo>
                    <a:lnTo>
                      <a:pt x="213" y="71"/>
                    </a:lnTo>
                    <a:lnTo>
                      <a:pt x="213" y="71"/>
                    </a:lnTo>
                    <a:lnTo>
                      <a:pt x="209" y="71"/>
                    </a:lnTo>
                    <a:lnTo>
                      <a:pt x="208" y="72"/>
                    </a:lnTo>
                    <a:lnTo>
                      <a:pt x="208" y="72"/>
                    </a:lnTo>
                    <a:lnTo>
                      <a:pt x="208" y="72"/>
                    </a:lnTo>
                    <a:lnTo>
                      <a:pt x="209" y="74"/>
                    </a:lnTo>
                    <a:lnTo>
                      <a:pt x="211" y="74"/>
                    </a:lnTo>
                    <a:lnTo>
                      <a:pt x="214" y="75"/>
                    </a:lnTo>
                    <a:lnTo>
                      <a:pt x="217" y="77"/>
                    </a:lnTo>
                    <a:lnTo>
                      <a:pt x="217" y="79"/>
                    </a:lnTo>
                    <a:lnTo>
                      <a:pt x="216" y="81"/>
                    </a:lnTo>
                    <a:lnTo>
                      <a:pt x="214" y="81"/>
                    </a:lnTo>
                    <a:lnTo>
                      <a:pt x="210" y="80"/>
                    </a:lnTo>
                    <a:lnTo>
                      <a:pt x="208" y="80"/>
                    </a:lnTo>
                    <a:lnTo>
                      <a:pt x="207" y="81"/>
                    </a:lnTo>
                    <a:lnTo>
                      <a:pt x="208" y="86"/>
                    </a:lnTo>
                    <a:lnTo>
                      <a:pt x="210" y="91"/>
                    </a:lnTo>
                    <a:lnTo>
                      <a:pt x="211" y="95"/>
                    </a:lnTo>
                    <a:lnTo>
                      <a:pt x="211" y="96"/>
                    </a:lnTo>
                    <a:lnTo>
                      <a:pt x="210" y="97"/>
                    </a:lnTo>
                    <a:lnTo>
                      <a:pt x="210" y="97"/>
                    </a:lnTo>
                    <a:lnTo>
                      <a:pt x="209" y="97"/>
                    </a:lnTo>
                    <a:lnTo>
                      <a:pt x="206" y="93"/>
                    </a:lnTo>
                    <a:lnTo>
                      <a:pt x="204" y="88"/>
                    </a:lnTo>
                    <a:lnTo>
                      <a:pt x="201" y="83"/>
                    </a:lnTo>
                    <a:lnTo>
                      <a:pt x="197" y="80"/>
                    </a:lnTo>
                    <a:lnTo>
                      <a:pt x="195" y="80"/>
                    </a:lnTo>
                    <a:lnTo>
                      <a:pt x="194" y="81"/>
                    </a:lnTo>
                    <a:lnTo>
                      <a:pt x="193" y="82"/>
                    </a:lnTo>
                    <a:lnTo>
                      <a:pt x="193" y="84"/>
                    </a:lnTo>
                    <a:lnTo>
                      <a:pt x="192" y="85"/>
                    </a:lnTo>
                    <a:lnTo>
                      <a:pt x="191" y="87"/>
                    </a:lnTo>
                    <a:lnTo>
                      <a:pt x="190" y="88"/>
                    </a:lnTo>
                    <a:lnTo>
                      <a:pt x="185" y="93"/>
                    </a:lnTo>
                    <a:lnTo>
                      <a:pt x="179" y="98"/>
                    </a:lnTo>
                    <a:lnTo>
                      <a:pt x="180" y="98"/>
                    </a:lnTo>
                    <a:lnTo>
                      <a:pt x="181" y="97"/>
                    </a:lnTo>
                    <a:lnTo>
                      <a:pt x="181" y="97"/>
                    </a:lnTo>
                    <a:lnTo>
                      <a:pt x="182" y="96"/>
                    </a:lnTo>
                    <a:lnTo>
                      <a:pt x="183" y="96"/>
                    </a:lnTo>
                    <a:lnTo>
                      <a:pt x="185" y="97"/>
                    </a:lnTo>
                    <a:lnTo>
                      <a:pt x="186" y="98"/>
                    </a:lnTo>
                    <a:lnTo>
                      <a:pt x="187" y="100"/>
                    </a:lnTo>
                    <a:lnTo>
                      <a:pt x="189" y="101"/>
                    </a:lnTo>
                    <a:lnTo>
                      <a:pt x="190" y="103"/>
                    </a:lnTo>
                    <a:lnTo>
                      <a:pt x="192" y="105"/>
                    </a:lnTo>
                    <a:lnTo>
                      <a:pt x="195" y="106"/>
                    </a:lnTo>
                    <a:lnTo>
                      <a:pt x="197" y="107"/>
                    </a:lnTo>
                    <a:lnTo>
                      <a:pt x="199" y="106"/>
                    </a:lnTo>
                    <a:lnTo>
                      <a:pt x="203" y="104"/>
                    </a:lnTo>
                    <a:lnTo>
                      <a:pt x="204" y="103"/>
                    </a:lnTo>
                    <a:lnTo>
                      <a:pt x="206" y="104"/>
                    </a:lnTo>
                    <a:lnTo>
                      <a:pt x="209" y="108"/>
                    </a:lnTo>
                    <a:lnTo>
                      <a:pt x="209" y="109"/>
                    </a:lnTo>
                    <a:lnTo>
                      <a:pt x="208" y="109"/>
                    </a:lnTo>
                    <a:lnTo>
                      <a:pt x="206" y="111"/>
                    </a:lnTo>
                    <a:lnTo>
                      <a:pt x="207" y="111"/>
                    </a:lnTo>
                    <a:lnTo>
                      <a:pt x="210" y="112"/>
                    </a:lnTo>
                    <a:lnTo>
                      <a:pt x="213" y="112"/>
                    </a:lnTo>
                    <a:lnTo>
                      <a:pt x="216" y="113"/>
                    </a:lnTo>
                    <a:lnTo>
                      <a:pt x="219" y="117"/>
                    </a:lnTo>
                    <a:lnTo>
                      <a:pt x="222" y="120"/>
                    </a:lnTo>
                    <a:lnTo>
                      <a:pt x="225" y="125"/>
                    </a:lnTo>
                    <a:lnTo>
                      <a:pt x="227" y="130"/>
                    </a:lnTo>
                    <a:lnTo>
                      <a:pt x="227" y="135"/>
                    </a:lnTo>
                    <a:lnTo>
                      <a:pt x="227" y="140"/>
                    </a:lnTo>
                    <a:lnTo>
                      <a:pt x="225" y="145"/>
                    </a:lnTo>
                    <a:lnTo>
                      <a:pt x="221" y="148"/>
                    </a:lnTo>
                    <a:lnTo>
                      <a:pt x="216" y="151"/>
                    </a:lnTo>
                    <a:lnTo>
                      <a:pt x="211" y="151"/>
                    </a:lnTo>
                    <a:lnTo>
                      <a:pt x="207" y="150"/>
                    </a:lnTo>
                    <a:lnTo>
                      <a:pt x="203" y="147"/>
                    </a:lnTo>
                    <a:lnTo>
                      <a:pt x="195" y="142"/>
                    </a:lnTo>
                    <a:lnTo>
                      <a:pt x="191" y="140"/>
                    </a:lnTo>
                    <a:lnTo>
                      <a:pt x="184" y="138"/>
                    </a:lnTo>
                    <a:lnTo>
                      <a:pt x="178" y="137"/>
                    </a:lnTo>
                    <a:lnTo>
                      <a:pt x="170" y="136"/>
                    </a:lnTo>
                    <a:lnTo>
                      <a:pt x="164" y="134"/>
                    </a:lnTo>
                    <a:lnTo>
                      <a:pt x="164" y="134"/>
                    </a:lnTo>
                    <a:lnTo>
                      <a:pt x="164" y="133"/>
                    </a:lnTo>
                    <a:lnTo>
                      <a:pt x="165" y="133"/>
                    </a:lnTo>
                    <a:lnTo>
                      <a:pt x="168" y="132"/>
                    </a:lnTo>
                    <a:lnTo>
                      <a:pt x="170" y="131"/>
                    </a:lnTo>
                    <a:lnTo>
                      <a:pt x="170" y="131"/>
                    </a:lnTo>
                    <a:lnTo>
                      <a:pt x="169" y="130"/>
                    </a:lnTo>
                    <a:lnTo>
                      <a:pt x="165" y="129"/>
                    </a:lnTo>
                    <a:lnTo>
                      <a:pt x="161" y="127"/>
                    </a:lnTo>
                    <a:lnTo>
                      <a:pt x="156" y="125"/>
                    </a:lnTo>
                    <a:lnTo>
                      <a:pt x="152" y="124"/>
                    </a:lnTo>
                    <a:lnTo>
                      <a:pt x="149" y="123"/>
                    </a:lnTo>
                    <a:lnTo>
                      <a:pt x="132" y="118"/>
                    </a:lnTo>
                    <a:lnTo>
                      <a:pt x="135" y="115"/>
                    </a:lnTo>
                    <a:lnTo>
                      <a:pt x="137" y="110"/>
                    </a:lnTo>
                    <a:lnTo>
                      <a:pt x="140" y="106"/>
                    </a:lnTo>
                    <a:lnTo>
                      <a:pt x="146" y="101"/>
                    </a:lnTo>
                    <a:lnTo>
                      <a:pt x="153" y="96"/>
                    </a:lnTo>
                    <a:lnTo>
                      <a:pt x="155" y="94"/>
                    </a:lnTo>
                    <a:lnTo>
                      <a:pt x="159" y="92"/>
                    </a:lnTo>
                    <a:lnTo>
                      <a:pt x="161" y="90"/>
                    </a:lnTo>
                    <a:lnTo>
                      <a:pt x="162" y="87"/>
                    </a:lnTo>
                    <a:lnTo>
                      <a:pt x="162" y="84"/>
                    </a:lnTo>
                    <a:lnTo>
                      <a:pt x="160" y="82"/>
                    </a:lnTo>
                    <a:lnTo>
                      <a:pt x="157" y="81"/>
                    </a:lnTo>
                    <a:lnTo>
                      <a:pt x="153" y="81"/>
                    </a:lnTo>
                    <a:lnTo>
                      <a:pt x="144" y="80"/>
                    </a:lnTo>
                    <a:lnTo>
                      <a:pt x="139" y="79"/>
                    </a:lnTo>
                    <a:lnTo>
                      <a:pt x="136" y="78"/>
                    </a:lnTo>
                    <a:lnTo>
                      <a:pt x="132" y="75"/>
                    </a:lnTo>
                    <a:lnTo>
                      <a:pt x="128" y="70"/>
                    </a:lnTo>
                    <a:lnTo>
                      <a:pt x="124" y="66"/>
                    </a:lnTo>
                    <a:lnTo>
                      <a:pt x="123" y="65"/>
                    </a:lnTo>
                    <a:lnTo>
                      <a:pt x="122" y="65"/>
                    </a:lnTo>
                    <a:lnTo>
                      <a:pt x="120" y="66"/>
                    </a:lnTo>
                    <a:lnTo>
                      <a:pt x="119" y="66"/>
                    </a:lnTo>
                    <a:lnTo>
                      <a:pt x="118" y="65"/>
                    </a:lnTo>
                    <a:lnTo>
                      <a:pt x="117" y="65"/>
                    </a:lnTo>
                    <a:lnTo>
                      <a:pt x="117" y="62"/>
                    </a:lnTo>
                    <a:lnTo>
                      <a:pt x="116" y="61"/>
                    </a:lnTo>
                    <a:lnTo>
                      <a:pt x="113" y="60"/>
                    </a:lnTo>
                    <a:lnTo>
                      <a:pt x="107" y="60"/>
                    </a:lnTo>
                    <a:lnTo>
                      <a:pt x="106" y="59"/>
                    </a:lnTo>
                    <a:lnTo>
                      <a:pt x="105" y="58"/>
                    </a:lnTo>
                    <a:lnTo>
                      <a:pt x="103" y="57"/>
                    </a:lnTo>
                    <a:lnTo>
                      <a:pt x="102" y="56"/>
                    </a:lnTo>
                    <a:lnTo>
                      <a:pt x="101" y="55"/>
                    </a:lnTo>
                    <a:lnTo>
                      <a:pt x="96" y="53"/>
                    </a:lnTo>
                    <a:lnTo>
                      <a:pt x="92" y="51"/>
                    </a:lnTo>
                    <a:lnTo>
                      <a:pt x="91" y="50"/>
                    </a:lnTo>
                    <a:lnTo>
                      <a:pt x="90" y="50"/>
                    </a:lnTo>
                    <a:lnTo>
                      <a:pt x="90" y="48"/>
                    </a:lnTo>
                    <a:lnTo>
                      <a:pt x="89" y="48"/>
                    </a:lnTo>
                    <a:lnTo>
                      <a:pt x="88" y="47"/>
                    </a:lnTo>
                    <a:lnTo>
                      <a:pt x="83" y="43"/>
                    </a:lnTo>
                    <a:lnTo>
                      <a:pt x="80" y="40"/>
                    </a:lnTo>
                    <a:lnTo>
                      <a:pt x="76" y="38"/>
                    </a:lnTo>
                    <a:lnTo>
                      <a:pt x="71" y="38"/>
                    </a:lnTo>
                    <a:lnTo>
                      <a:pt x="68" y="40"/>
                    </a:lnTo>
                    <a:lnTo>
                      <a:pt x="67" y="42"/>
                    </a:lnTo>
                    <a:lnTo>
                      <a:pt x="66" y="46"/>
                    </a:lnTo>
                    <a:lnTo>
                      <a:pt x="65" y="49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62" y="52"/>
                    </a:lnTo>
                    <a:lnTo>
                      <a:pt x="59" y="51"/>
                    </a:lnTo>
                    <a:lnTo>
                      <a:pt x="58" y="50"/>
                    </a:lnTo>
                    <a:lnTo>
                      <a:pt x="58" y="51"/>
                    </a:lnTo>
                    <a:lnTo>
                      <a:pt x="56" y="52"/>
                    </a:lnTo>
                    <a:lnTo>
                      <a:pt x="55" y="52"/>
                    </a:lnTo>
                    <a:lnTo>
                      <a:pt x="38" y="48"/>
                    </a:lnTo>
                    <a:lnTo>
                      <a:pt x="21" y="43"/>
                    </a:lnTo>
                    <a:lnTo>
                      <a:pt x="4" y="37"/>
                    </a:lnTo>
                    <a:lnTo>
                      <a:pt x="1" y="35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5" y="18"/>
                    </a:lnTo>
                    <a:lnTo>
                      <a:pt x="11" y="9"/>
                    </a:lnTo>
                    <a:lnTo>
                      <a:pt x="18" y="1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31"/>
              <p:cNvSpPr>
                <a:spLocks/>
              </p:cNvSpPr>
              <p:nvPr/>
            </p:nvSpPr>
            <p:spPr bwMode="auto">
              <a:xfrm>
                <a:off x="5332810" y="2759499"/>
                <a:ext cx="13312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5" y="1"/>
                    </a:lnTo>
                    <a:lnTo>
                      <a:pt x="4" y="2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32"/>
              <p:cNvSpPr>
                <a:spLocks/>
              </p:cNvSpPr>
              <p:nvPr/>
            </p:nvSpPr>
            <p:spPr bwMode="auto">
              <a:xfrm>
                <a:off x="5284891" y="2738201"/>
                <a:ext cx="47919" cy="2129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4" y="0"/>
                  </a:cxn>
                  <a:cxn ang="0">
                    <a:pos x="8" y="1"/>
                  </a:cxn>
                  <a:cxn ang="0">
                    <a:pos x="12" y="2"/>
                  </a:cxn>
                  <a:cxn ang="0">
                    <a:pos x="15" y="3"/>
                  </a:cxn>
                  <a:cxn ang="0">
                    <a:pos x="16" y="3"/>
                  </a:cxn>
                  <a:cxn ang="0">
                    <a:pos x="17" y="4"/>
                  </a:cxn>
                  <a:cxn ang="0">
                    <a:pos x="18" y="8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8" h="8">
                    <a:moveTo>
                      <a:pt x="1" y="0"/>
                    </a:moveTo>
                    <a:lnTo>
                      <a:pt x="4" y="0"/>
                    </a:lnTo>
                    <a:lnTo>
                      <a:pt x="8" y="1"/>
                    </a:lnTo>
                    <a:lnTo>
                      <a:pt x="12" y="2"/>
                    </a:lnTo>
                    <a:lnTo>
                      <a:pt x="15" y="3"/>
                    </a:lnTo>
                    <a:lnTo>
                      <a:pt x="16" y="3"/>
                    </a:lnTo>
                    <a:lnTo>
                      <a:pt x="17" y="4"/>
                    </a:lnTo>
                    <a:lnTo>
                      <a:pt x="18" y="8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33"/>
              <p:cNvSpPr>
                <a:spLocks noEditPoints="1"/>
              </p:cNvSpPr>
              <p:nvPr/>
            </p:nvSpPr>
            <p:spPr bwMode="auto">
              <a:xfrm>
                <a:off x="5974391" y="2354850"/>
                <a:ext cx="141096" cy="103825"/>
              </a:xfrm>
              <a:custGeom>
                <a:avLst/>
                <a:gdLst/>
                <a:ahLst/>
                <a:cxnLst>
                  <a:cxn ang="0">
                    <a:pos x="22" y="26"/>
                  </a:cxn>
                  <a:cxn ang="0">
                    <a:pos x="23" y="26"/>
                  </a:cxn>
                  <a:cxn ang="0">
                    <a:pos x="22" y="2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10" y="1"/>
                  </a:cxn>
                  <a:cxn ang="0">
                    <a:pos x="12" y="1"/>
                  </a:cxn>
                  <a:cxn ang="0">
                    <a:pos x="13" y="1"/>
                  </a:cxn>
                  <a:cxn ang="0">
                    <a:pos x="14" y="2"/>
                  </a:cxn>
                  <a:cxn ang="0">
                    <a:pos x="21" y="4"/>
                  </a:cxn>
                  <a:cxn ang="0">
                    <a:pos x="28" y="6"/>
                  </a:cxn>
                  <a:cxn ang="0">
                    <a:pos x="35" y="9"/>
                  </a:cxn>
                  <a:cxn ang="0">
                    <a:pos x="41" y="14"/>
                  </a:cxn>
                  <a:cxn ang="0">
                    <a:pos x="41" y="15"/>
                  </a:cxn>
                  <a:cxn ang="0">
                    <a:pos x="41" y="16"/>
                  </a:cxn>
                  <a:cxn ang="0">
                    <a:pos x="41" y="17"/>
                  </a:cxn>
                  <a:cxn ang="0">
                    <a:pos x="42" y="19"/>
                  </a:cxn>
                  <a:cxn ang="0">
                    <a:pos x="47" y="22"/>
                  </a:cxn>
                  <a:cxn ang="0">
                    <a:pos x="48" y="24"/>
                  </a:cxn>
                  <a:cxn ang="0">
                    <a:pos x="50" y="26"/>
                  </a:cxn>
                  <a:cxn ang="0">
                    <a:pos x="52" y="29"/>
                  </a:cxn>
                  <a:cxn ang="0">
                    <a:pos x="53" y="31"/>
                  </a:cxn>
                  <a:cxn ang="0">
                    <a:pos x="53" y="33"/>
                  </a:cxn>
                  <a:cxn ang="0">
                    <a:pos x="51" y="36"/>
                  </a:cxn>
                  <a:cxn ang="0">
                    <a:pos x="48" y="37"/>
                  </a:cxn>
                  <a:cxn ang="0">
                    <a:pos x="43" y="39"/>
                  </a:cxn>
                  <a:cxn ang="0">
                    <a:pos x="28" y="39"/>
                  </a:cxn>
                  <a:cxn ang="0">
                    <a:pos x="24" y="37"/>
                  </a:cxn>
                  <a:cxn ang="0">
                    <a:pos x="22" y="35"/>
                  </a:cxn>
                  <a:cxn ang="0">
                    <a:pos x="21" y="33"/>
                  </a:cxn>
                  <a:cxn ang="0">
                    <a:pos x="21" y="30"/>
                  </a:cxn>
                  <a:cxn ang="0">
                    <a:pos x="20" y="27"/>
                  </a:cxn>
                  <a:cxn ang="0">
                    <a:pos x="18" y="26"/>
                  </a:cxn>
                  <a:cxn ang="0">
                    <a:pos x="17" y="26"/>
                  </a:cxn>
                  <a:cxn ang="0">
                    <a:pos x="15" y="29"/>
                  </a:cxn>
                  <a:cxn ang="0">
                    <a:pos x="15" y="30"/>
                  </a:cxn>
                  <a:cxn ang="0">
                    <a:pos x="14" y="32"/>
                  </a:cxn>
                  <a:cxn ang="0">
                    <a:pos x="14" y="33"/>
                  </a:cxn>
                  <a:cxn ang="0">
                    <a:pos x="13" y="33"/>
                  </a:cxn>
                  <a:cxn ang="0">
                    <a:pos x="7" y="30"/>
                  </a:cxn>
                  <a:cxn ang="0">
                    <a:pos x="3" y="28"/>
                  </a:cxn>
                  <a:cxn ang="0">
                    <a:pos x="1" y="24"/>
                  </a:cxn>
                  <a:cxn ang="0">
                    <a:pos x="0" y="21"/>
                  </a:cxn>
                  <a:cxn ang="0">
                    <a:pos x="1" y="20"/>
                  </a:cxn>
                  <a:cxn ang="0">
                    <a:pos x="5" y="19"/>
                  </a:cxn>
                  <a:cxn ang="0">
                    <a:pos x="10" y="19"/>
                  </a:cxn>
                  <a:cxn ang="0">
                    <a:pos x="14" y="21"/>
                  </a:cxn>
                  <a:cxn ang="0">
                    <a:pos x="19" y="24"/>
                  </a:cxn>
                  <a:cxn ang="0">
                    <a:pos x="21" y="25"/>
                  </a:cxn>
                  <a:cxn ang="0">
                    <a:pos x="20" y="24"/>
                  </a:cxn>
                  <a:cxn ang="0">
                    <a:pos x="19" y="23"/>
                  </a:cxn>
                  <a:cxn ang="0">
                    <a:pos x="18" y="22"/>
                  </a:cxn>
                  <a:cxn ang="0">
                    <a:pos x="17" y="22"/>
                  </a:cxn>
                  <a:cxn ang="0">
                    <a:pos x="20" y="22"/>
                  </a:cxn>
                  <a:cxn ang="0">
                    <a:pos x="20" y="21"/>
                  </a:cxn>
                  <a:cxn ang="0">
                    <a:pos x="16" y="16"/>
                  </a:cxn>
                  <a:cxn ang="0">
                    <a:pos x="13" y="11"/>
                  </a:cxn>
                  <a:cxn ang="0">
                    <a:pos x="9" y="6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8" y="0"/>
                  </a:cxn>
                </a:cxnLst>
                <a:rect l="0" t="0" r="r" b="b"/>
                <a:pathLst>
                  <a:path w="53" h="39">
                    <a:moveTo>
                      <a:pt x="22" y="26"/>
                    </a:moveTo>
                    <a:lnTo>
                      <a:pt x="23" y="26"/>
                    </a:lnTo>
                    <a:lnTo>
                      <a:pt x="22" y="26"/>
                    </a:lnTo>
                    <a:close/>
                    <a:moveTo>
                      <a:pt x="8" y="0"/>
                    </a:moveTo>
                    <a:lnTo>
                      <a:pt x="8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2"/>
                    </a:lnTo>
                    <a:lnTo>
                      <a:pt x="21" y="4"/>
                    </a:lnTo>
                    <a:lnTo>
                      <a:pt x="28" y="6"/>
                    </a:lnTo>
                    <a:lnTo>
                      <a:pt x="35" y="9"/>
                    </a:lnTo>
                    <a:lnTo>
                      <a:pt x="41" y="14"/>
                    </a:lnTo>
                    <a:lnTo>
                      <a:pt x="41" y="15"/>
                    </a:lnTo>
                    <a:lnTo>
                      <a:pt x="41" y="16"/>
                    </a:lnTo>
                    <a:lnTo>
                      <a:pt x="41" y="17"/>
                    </a:lnTo>
                    <a:lnTo>
                      <a:pt x="42" y="19"/>
                    </a:lnTo>
                    <a:lnTo>
                      <a:pt x="47" y="22"/>
                    </a:lnTo>
                    <a:lnTo>
                      <a:pt x="48" y="24"/>
                    </a:lnTo>
                    <a:lnTo>
                      <a:pt x="50" y="26"/>
                    </a:lnTo>
                    <a:lnTo>
                      <a:pt x="52" y="29"/>
                    </a:lnTo>
                    <a:lnTo>
                      <a:pt x="53" y="31"/>
                    </a:lnTo>
                    <a:lnTo>
                      <a:pt x="53" y="33"/>
                    </a:lnTo>
                    <a:lnTo>
                      <a:pt x="51" y="36"/>
                    </a:lnTo>
                    <a:lnTo>
                      <a:pt x="48" y="37"/>
                    </a:lnTo>
                    <a:lnTo>
                      <a:pt x="43" y="39"/>
                    </a:lnTo>
                    <a:lnTo>
                      <a:pt x="28" y="39"/>
                    </a:lnTo>
                    <a:lnTo>
                      <a:pt x="24" y="37"/>
                    </a:lnTo>
                    <a:lnTo>
                      <a:pt x="22" y="35"/>
                    </a:lnTo>
                    <a:lnTo>
                      <a:pt x="21" y="33"/>
                    </a:lnTo>
                    <a:lnTo>
                      <a:pt x="21" y="30"/>
                    </a:lnTo>
                    <a:lnTo>
                      <a:pt x="20" y="27"/>
                    </a:lnTo>
                    <a:lnTo>
                      <a:pt x="18" y="26"/>
                    </a:lnTo>
                    <a:lnTo>
                      <a:pt x="17" y="26"/>
                    </a:lnTo>
                    <a:lnTo>
                      <a:pt x="15" y="29"/>
                    </a:lnTo>
                    <a:lnTo>
                      <a:pt x="15" y="30"/>
                    </a:lnTo>
                    <a:lnTo>
                      <a:pt x="14" y="32"/>
                    </a:lnTo>
                    <a:lnTo>
                      <a:pt x="14" y="33"/>
                    </a:lnTo>
                    <a:lnTo>
                      <a:pt x="13" y="33"/>
                    </a:lnTo>
                    <a:lnTo>
                      <a:pt x="7" y="30"/>
                    </a:lnTo>
                    <a:lnTo>
                      <a:pt x="3" y="28"/>
                    </a:lnTo>
                    <a:lnTo>
                      <a:pt x="1" y="24"/>
                    </a:lnTo>
                    <a:lnTo>
                      <a:pt x="0" y="21"/>
                    </a:lnTo>
                    <a:lnTo>
                      <a:pt x="1" y="20"/>
                    </a:lnTo>
                    <a:lnTo>
                      <a:pt x="5" y="19"/>
                    </a:lnTo>
                    <a:lnTo>
                      <a:pt x="10" y="19"/>
                    </a:lnTo>
                    <a:lnTo>
                      <a:pt x="14" y="21"/>
                    </a:lnTo>
                    <a:lnTo>
                      <a:pt x="19" y="24"/>
                    </a:lnTo>
                    <a:lnTo>
                      <a:pt x="21" y="25"/>
                    </a:lnTo>
                    <a:lnTo>
                      <a:pt x="20" y="24"/>
                    </a:lnTo>
                    <a:lnTo>
                      <a:pt x="19" y="23"/>
                    </a:lnTo>
                    <a:lnTo>
                      <a:pt x="18" y="22"/>
                    </a:lnTo>
                    <a:lnTo>
                      <a:pt x="17" y="22"/>
                    </a:lnTo>
                    <a:lnTo>
                      <a:pt x="20" y="22"/>
                    </a:lnTo>
                    <a:lnTo>
                      <a:pt x="20" y="21"/>
                    </a:lnTo>
                    <a:lnTo>
                      <a:pt x="16" y="16"/>
                    </a:lnTo>
                    <a:lnTo>
                      <a:pt x="13" y="11"/>
                    </a:lnTo>
                    <a:lnTo>
                      <a:pt x="9" y="6"/>
                    </a:lnTo>
                    <a:lnTo>
                      <a:pt x="7" y="1"/>
                    </a:lnTo>
                    <a:lnTo>
                      <a:pt x="7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34"/>
              <p:cNvSpPr>
                <a:spLocks/>
              </p:cNvSpPr>
              <p:nvPr/>
            </p:nvSpPr>
            <p:spPr bwMode="auto">
              <a:xfrm>
                <a:off x="5090552" y="2754174"/>
                <a:ext cx="146420" cy="9850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7" y="0"/>
                  </a:cxn>
                  <a:cxn ang="0">
                    <a:pos x="20" y="2"/>
                  </a:cxn>
                  <a:cxn ang="0">
                    <a:pos x="25" y="4"/>
                  </a:cxn>
                  <a:cxn ang="0">
                    <a:pos x="28" y="6"/>
                  </a:cxn>
                  <a:cxn ang="0">
                    <a:pos x="31" y="7"/>
                  </a:cxn>
                  <a:cxn ang="0">
                    <a:pos x="32" y="8"/>
                  </a:cxn>
                  <a:cxn ang="0">
                    <a:pos x="38" y="15"/>
                  </a:cxn>
                  <a:cxn ang="0">
                    <a:pos x="44" y="21"/>
                  </a:cxn>
                  <a:cxn ang="0">
                    <a:pos x="46" y="23"/>
                  </a:cxn>
                  <a:cxn ang="0">
                    <a:pos x="50" y="24"/>
                  </a:cxn>
                  <a:cxn ang="0">
                    <a:pos x="53" y="25"/>
                  </a:cxn>
                  <a:cxn ang="0">
                    <a:pos x="55" y="27"/>
                  </a:cxn>
                  <a:cxn ang="0">
                    <a:pos x="55" y="29"/>
                  </a:cxn>
                  <a:cxn ang="0">
                    <a:pos x="53" y="30"/>
                  </a:cxn>
                  <a:cxn ang="0">
                    <a:pos x="51" y="30"/>
                  </a:cxn>
                  <a:cxn ang="0">
                    <a:pos x="47" y="29"/>
                  </a:cxn>
                  <a:cxn ang="0">
                    <a:pos x="43" y="28"/>
                  </a:cxn>
                  <a:cxn ang="0">
                    <a:pos x="39" y="26"/>
                  </a:cxn>
                  <a:cxn ang="0">
                    <a:pos x="37" y="24"/>
                  </a:cxn>
                  <a:cxn ang="0">
                    <a:pos x="34" y="23"/>
                  </a:cxn>
                  <a:cxn ang="0">
                    <a:pos x="34" y="21"/>
                  </a:cxn>
                  <a:cxn ang="0">
                    <a:pos x="35" y="20"/>
                  </a:cxn>
                  <a:cxn ang="0">
                    <a:pos x="35" y="19"/>
                  </a:cxn>
                  <a:cxn ang="0">
                    <a:pos x="34" y="19"/>
                  </a:cxn>
                  <a:cxn ang="0">
                    <a:pos x="31" y="23"/>
                  </a:cxn>
                  <a:cxn ang="0">
                    <a:pos x="29" y="28"/>
                  </a:cxn>
                  <a:cxn ang="0">
                    <a:pos x="26" y="32"/>
                  </a:cxn>
                  <a:cxn ang="0">
                    <a:pos x="23" y="35"/>
                  </a:cxn>
                  <a:cxn ang="0">
                    <a:pos x="19" y="37"/>
                  </a:cxn>
                  <a:cxn ang="0">
                    <a:pos x="17" y="37"/>
                  </a:cxn>
                  <a:cxn ang="0">
                    <a:pos x="16" y="35"/>
                  </a:cxn>
                  <a:cxn ang="0">
                    <a:pos x="15" y="32"/>
                  </a:cxn>
                  <a:cxn ang="0">
                    <a:pos x="14" y="29"/>
                  </a:cxn>
                  <a:cxn ang="0">
                    <a:pos x="13" y="28"/>
                  </a:cxn>
                  <a:cxn ang="0">
                    <a:pos x="10" y="28"/>
                  </a:cxn>
                  <a:cxn ang="0">
                    <a:pos x="5" y="31"/>
                  </a:cxn>
                  <a:cxn ang="0">
                    <a:pos x="2" y="32"/>
                  </a:cxn>
                  <a:cxn ang="0">
                    <a:pos x="0" y="31"/>
                  </a:cxn>
                  <a:cxn ang="0">
                    <a:pos x="0" y="30"/>
                  </a:cxn>
                  <a:cxn ang="0">
                    <a:pos x="4" y="26"/>
                  </a:cxn>
                  <a:cxn ang="0">
                    <a:pos x="6" y="24"/>
                  </a:cxn>
                  <a:cxn ang="0">
                    <a:pos x="8" y="22"/>
                  </a:cxn>
                  <a:cxn ang="0">
                    <a:pos x="8" y="21"/>
                  </a:cxn>
                  <a:cxn ang="0">
                    <a:pos x="8" y="20"/>
                  </a:cxn>
                  <a:cxn ang="0">
                    <a:pos x="6" y="19"/>
                  </a:cxn>
                  <a:cxn ang="0">
                    <a:pos x="5" y="18"/>
                  </a:cxn>
                  <a:cxn ang="0">
                    <a:pos x="4" y="16"/>
                  </a:cxn>
                  <a:cxn ang="0">
                    <a:pos x="4" y="15"/>
                  </a:cxn>
                  <a:cxn ang="0">
                    <a:pos x="8" y="11"/>
                  </a:cxn>
                  <a:cxn ang="0">
                    <a:pos x="12" y="8"/>
                  </a:cxn>
                  <a:cxn ang="0">
                    <a:pos x="15" y="5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6" y="1"/>
                  </a:cxn>
                  <a:cxn ang="0">
                    <a:pos x="16" y="0"/>
                  </a:cxn>
                </a:cxnLst>
                <a:rect l="0" t="0" r="r" b="b"/>
                <a:pathLst>
                  <a:path w="55" h="37">
                    <a:moveTo>
                      <a:pt x="16" y="0"/>
                    </a:moveTo>
                    <a:lnTo>
                      <a:pt x="17" y="0"/>
                    </a:lnTo>
                    <a:lnTo>
                      <a:pt x="20" y="2"/>
                    </a:lnTo>
                    <a:lnTo>
                      <a:pt x="25" y="4"/>
                    </a:lnTo>
                    <a:lnTo>
                      <a:pt x="28" y="6"/>
                    </a:lnTo>
                    <a:lnTo>
                      <a:pt x="31" y="7"/>
                    </a:lnTo>
                    <a:lnTo>
                      <a:pt x="32" y="8"/>
                    </a:lnTo>
                    <a:lnTo>
                      <a:pt x="38" y="15"/>
                    </a:lnTo>
                    <a:lnTo>
                      <a:pt x="44" y="21"/>
                    </a:lnTo>
                    <a:lnTo>
                      <a:pt x="46" y="23"/>
                    </a:lnTo>
                    <a:lnTo>
                      <a:pt x="50" y="24"/>
                    </a:lnTo>
                    <a:lnTo>
                      <a:pt x="53" y="25"/>
                    </a:lnTo>
                    <a:lnTo>
                      <a:pt x="55" y="27"/>
                    </a:lnTo>
                    <a:lnTo>
                      <a:pt x="55" y="29"/>
                    </a:lnTo>
                    <a:lnTo>
                      <a:pt x="53" y="30"/>
                    </a:lnTo>
                    <a:lnTo>
                      <a:pt x="51" y="30"/>
                    </a:lnTo>
                    <a:lnTo>
                      <a:pt x="47" y="29"/>
                    </a:lnTo>
                    <a:lnTo>
                      <a:pt x="43" y="28"/>
                    </a:lnTo>
                    <a:lnTo>
                      <a:pt x="39" y="26"/>
                    </a:lnTo>
                    <a:lnTo>
                      <a:pt x="37" y="24"/>
                    </a:lnTo>
                    <a:lnTo>
                      <a:pt x="34" y="23"/>
                    </a:lnTo>
                    <a:lnTo>
                      <a:pt x="34" y="21"/>
                    </a:lnTo>
                    <a:lnTo>
                      <a:pt x="35" y="20"/>
                    </a:lnTo>
                    <a:lnTo>
                      <a:pt x="35" y="19"/>
                    </a:lnTo>
                    <a:lnTo>
                      <a:pt x="34" y="19"/>
                    </a:lnTo>
                    <a:lnTo>
                      <a:pt x="31" y="23"/>
                    </a:lnTo>
                    <a:lnTo>
                      <a:pt x="29" y="28"/>
                    </a:lnTo>
                    <a:lnTo>
                      <a:pt x="26" y="32"/>
                    </a:lnTo>
                    <a:lnTo>
                      <a:pt x="23" y="35"/>
                    </a:lnTo>
                    <a:lnTo>
                      <a:pt x="19" y="37"/>
                    </a:lnTo>
                    <a:lnTo>
                      <a:pt x="17" y="37"/>
                    </a:lnTo>
                    <a:lnTo>
                      <a:pt x="16" y="35"/>
                    </a:lnTo>
                    <a:lnTo>
                      <a:pt x="15" y="32"/>
                    </a:lnTo>
                    <a:lnTo>
                      <a:pt x="14" y="29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5" y="31"/>
                    </a:lnTo>
                    <a:lnTo>
                      <a:pt x="2" y="32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4" y="26"/>
                    </a:lnTo>
                    <a:lnTo>
                      <a:pt x="6" y="24"/>
                    </a:lnTo>
                    <a:lnTo>
                      <a:pt x="8" y="22"/>
                    </a:lnTo>
                    <a:lnTo>
                      <a:pt x="8" y="21"/>
                    </a:lnTo>
                    <a:lnTo>
                      <a:pt x="8" y="20"/>
                    </a:lnTo>
                    <a:lnTo>
                      <a:pt x="6" y="19"/>
                    </a:lnTo>
                    <a:lnTo>
                      <a:pt x="5" y="18"/>
                    </a:lnTo>
                    <a:lnTo>
                      <a:pt x="4" y="16"/>
                    </a:lnTo>
                    <a:lnTo>
                      <a:pt x="4" y="15"/>
                    </a:lnTo>
                    <a:lnTo>
                      <a:pt x="8" y="11"/>
                    </a:lnTo>
                    <a:lnTo>
                      <a:pt x="12" y="8"/>
                    </a:lnTo>
                    <a:lnTo>
                      <a:pt x="15" y="5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35"/>
              <p:cNvSpPr>
                <a:spLocks/>
              </p:cNvSpPr>
              <p:nvPr/>
            </p:nvSpPr>
            <p:spPr bwMode="auto">
              <a:xfrm>
                <a:off x="5314174" y="2812742"/>
                <a:ext cx="21297" cy="53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5" y="1"/>
                  </a:cxn>
                  <a:cxn ang="0">
                    <a:pos x="6" y="1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8" h="2">
                    <a:moveTo>
                      <a:pt x="1" y="0"/>
                    </a:move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36"/>
              <p:cNvSpPr>
                <a:spLocks/>
              </p:cNvSpPr>
              <p:nvPr/>
            </p:nvSpPr>
            <p:spPr bwMode="auto">
              <a:xfrm>
                <a:off x="3852646" y="2929877"/>
                <a:ext cx="31946" cy="6123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9" y="0"/>
                  </a:cxn>
                  <a:cxn ang="0">
                    <a:pos x="11" y="1"/>
                  </a:cxn>
                  <a:cxn ang="0">
                    <a:pos x="12" y="1"/>
                  </a:cxn>
                  <a:cxn ang="0">
                    <a:pos x="7" y="12"/>
                  </a:cxn>
                  <a:cxn ang="0">
                    <a:pos x="1" y="22"/>
                  </a:cxn>
                  <a:cxn ang="0">
                    <a:pos x="0" y="23"/>
                  </a:cxn>
                  <a:cxn ang="0">
                    <a:pos x="0" y="21"/>
                  </a:cxn>
                  <a:cxn ang="0">
                    <a:pos x="1" y="20"/>
                  </a:cxn>
                  <a:cxn ang="0">
                    <a:pos x="1" y="19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4" y="11"/>
                  </a:cxn>
                  <a:cxn ang="0">
                    <a:pos x="5" y="6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12" h="23">
                    <a:moveTo>
                      <a:pt x="8" y="0"/>
                    </a:moveTo>
                    <a:lnTo>
                      <a:pt x="9" y="0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7" y="12"/>
                    </a:lnTo>
                    <a:lnTo>
                      <a:pt x="1" y="22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1" y="20"/>
                    </a:lnTo>
                    <a:lnTo>
                      <a:pt x="1" y="19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5" y="6"/>
                    </a:lnTo>
                    <a:lnTo>
                      <a:pt x="7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37"/>
              <p:cNvSpPr>
                <a:spLocks/>
              </p:cNvSpPr>
              <p:nvPr/>
            </p:nvSpPr>
            <p:spPr bwMode="auto">
              <a:xfrm>
                <a:off x="6381703" y="2503931"/>
                <a:ext cx="10649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38"/>
              <p:cNvSpPr>
                <a:spLocks/>
              </p:cNvSpPr>
              <p:nvPr/>
            </p:nvSpPr>
            <p:spPr bwMode="auto">
              <a:xfrm>
                <a:off x="6376378" y="2498606"/>
                <a:ext cx="5324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1" y="1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39"/>
              <p:cNvSpPr>
                <a:spLocks noEditPoints="1"/>
              </p:cNvSpPr>
              <p:nvPr/>
            </p:nvSpPr>
            <p:spPr bwMode="auto">
              <a:xfrm>
                <a:off x="3863294" y="2991106"/>
                <a:ext cx="21297" cy="82528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4" y="17"/>
                  </a:cxn>
                  <a:cxn ang="0">
                    <a:pos x="5" y="18"/>
                  </a:cxn>
                  <a:cxn ang="0">
                    <a:pos x="8" y="21"/>
                  </a:cxn>
                  <a:cxn ang="0">
                    <a:pos x="8" y="22"/>
                  </a:cxn>
                  <a:cxn ang="0">
                    <a:pos x="7" y="25"/>
                  </a:cxn>
                  <a:cxn ang="0">
                    <a:pos x="6" y="28"/>
                  </a:cxn>
                  <a:cxn ang="0">
                    <a:pos x="4" y="31"/>
                  </a:cxn>
                  <a:cxn ang="0">
                    <a:pos x="2" y="31"/>
                  </a:cxn>
                  <a:cxn ang="0">
                    <a:pos x="0" y="30"/>
                  </a:cxn>
                  <a:cxn ang="0">
                    <a:pos x="0" y="28"/>
                  </a:cxn>
                  <a:cxn ang="0">
                    <a:pos x="1" y="25"/>
                  </a:cxn>
                  <a:cxn ang="0">
                    <a:pos x="3" y="20"/>
                  </a:cxn>
                  <a:cxn ang="0">
                    <a:pos x="4" y="15"/>
                  </a:cxn>
                  <a:cxn ang="0">
                    <a:pos x="5" y="11"/>
                  </a:cxn>
                  <a:cxn ang="0">
                    <a:pos x="6" y="2"/>
                  </a:cxn>
                  <a:cxn ang="0">
                    <a:pos x="6" y="5"/>
                  </a:cxn>
                  <a:cxn ang="0">
                    <a:pos x="5" y="11"/>
                  </a:cxn>
                  <a:cxn ang="0">
                    <a:pos x="5" y="8"/>
                  </a:cxn>
                  <a:cxn ang="0">
                    <a:pos x="6" y="2"/>
                  </a:cxn>
                  <a:cxn ang="0">
                    <a:pos x="7" y="0"/>
                  </a:cxn>
                  <a:cxn ang="0">
                    <a:pos x="6" y="2"/>
                  </a:cxn>
                  <a:cxn ang="0">
                    <a:pos x="6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31">
                    <a:moveTo>
                      <a:pt x="5" y="11"/>
                    </a:moveTo>
                    <a:lnTo>
                      <a:pt x="4" y="17"/>
                    </a:lnTo>
                    <a:lnTo>
                      <a:pt x="5" y="18"/>
                    </a:lnTo>
                    <a:lnTo>
                      <a:pt x="8" y="21"/>
                    </a:lnTo>
                    <a:lnTo>
                      <a:pt x="8" y="22"/>
                    </a:lnTo>
                    <a:lnTo>
                      <a:pt x="7" y="25"/>
                    </a:lnTo>
                    <a:lnTo>
                      <a:pt x="6" y="28"/>
                    </a:lnTo>
                    <a:lnTo>
                      <a:pt x="4" y="31"/>
                    </a:lnTo>
                    <a:lnTo>
                      <a:pt x="2" y="31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3" y="20"/>
                    </a:lnTo>
                    <a:lnTo>
                      <a:pt x="4" y="15"/>
                    </a:lnTo>
                    <a:lnTo>
                      <a:pt x="5" y="11"/>
                    </a:lnTo>
                    <a:close/>
                    <a:moveTo>
                      <a:pt x="6" y="2"/>
                    </a:moveTo>
                    <a:lnTo>
                      <a:pt x="6" y="5"/>
                    </a:lnTo>
                    <a:lnTo>
                      <a:pt x="5" y="11"/>
                    </a:lnTo>
                    <a:lnTo>
                      <a:pt x="5" y="8"/>
                    </a:lnTo>
                    <a:lnTo>
                      <a:pt x="6" y="2"/>
                    </a:lnTo>
                    <a:close/>
                    <a:moveTo>
                      <a:pt x="7" y="0"/>
                    </a:moveTo>
                    <a:lnTo>
                      <a:pt x="6" y="2"/>
                    </a:lnTo>
                    <a:lnTo>
                      <a:pt x="6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40"/>
              <p:cNvSpPr>
                <a:spLocks/>
              </p:cNvSpPr>
              <p:nvPr/>
            </p:nvSpPr>
            <p:spPr bwMode="auto">
              <a:xfrm>
                <a:off x="6392351" y="2503931"/>
                <a:ext cx="31946" cy="239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6" y="5"/>
                  </a:cxn>
                  <a:cxn ang="0">
                    <a:pos x="8" y="6"/>
                  </a:cxn>
                  <a:cxn ang="0">
                    <a:pos x="9" y="6"/>
                  </a:cxn>
                  <a:cxn ang="0">
                    <a:pos x="12" y="9"/>
                  </a:cxn>
                  <a:cxn ang="0">
                    <a:pos x="7" y="6"/>
                  </a:cxn>
                  <a:cxn ang="0">
                    <a:pos x="2" y="2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2" y="1"/>
                    </a:lnTo>
                    <a:lnTo>
                      <a:pt x="5" y="3"/>
                    </a:lnTo>
                    <a:lnTo>
                      <a:pt x="6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9" y="6"/>
                    </a:lnTo>
                    <a:lnTo>
                      <a:pt x="12" y="9"/>
                    </a:lnTo>
                    <a:lnTo>
                      <a:pt x="7" y="6"/>
                    </a:lnTo>
                    <a:lnTo>
                      <a:pt x="2" y="2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41"/>
              <p:cNvSpPr>
                <a:spLocks/>
              </p:cNvSpPr>
              <p:nvPr/>
            </p:nvSpPr>
            <p:spPr bwMode="auto">
              <a:xfrm>
                <a:off x="6301838" y="2434715"/>
                <a:ext cx="274204" cy="20764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1" y="1"/>
                  </a:cxn>
                  <a:cxn ang="0">
                    <a:pos x="25" y="12"/>
                  </a:cxn>
                  <a:cxn ang="0">
                    <a:pos x="30" y="18"/>
                  </a:cxn>
                  <a:cxn ang="0">
                    <a:pos x="34" y="21"/>
                  </a:cxn>
                  <a:cxn ang="0">
                    <a:pos x="33" y="20"/>
                  </a:cxn>
                  <a:cxn ang="0">
                    <a:pos x="33" y="18"/>
                  </a:cxn>
                  <a:cxn ang="0">
                    <a:pos x="32" y="16"/>
                  </a:cxn>
                  <a:cxn ang="0">
                    <a:pos x="32" y="16"/>
                  </a:cxn>
                  <a:cxn ang="0">
                    <a:pos x="42" y="21"/>
                  </a:cxn>
                  <a:cxn ang="0">
                    <a:pos x="57" y="29"/>
                  </a:cxn>
                  <a:cxn ang="0">
                    <a:pos x="73" y="39"/>
                  </a:cxn>
                  <a:cxn ang="0">
                    <a:pos x="86" y="50"/>
                  </a:cxn>
                  <a:cxn ang="0">
                    <a:pos x="91" y="55"/>
                  </a:cxn>
                  <a:cxn ang="0">
                    <a:pos x="96" y="66"/>
                  </a:cxn>
                  <a:cxn ang="0">
                    <a:pos x="103" y="78"/>
                  </a:cxn>
                  <a:cxn ang="0">
                    <a:pos x="101" y="75"/>
                  </a:cxn>
                  <a:cxn ang="0">
                    <a:pos x="94" y="67"/>
                  </a:cxn>
                  <a:cxn ang="0">
                    <a:pos x="88" y="59"/>
                  </a:cxn>
                  <a:cxn ang="0">
                    <a:pos x="84" y="57"/>
                  </a:cxn>
                  <a:cxn ang="0">
                    <a:pos x="89" y="62"/>
                  </a:cxn>
                  <a:cxn ang="0">
                    <a:pos x="89" y="65"/>
                  </a:cxn>
                  <a:cxn ang="0">
                    <a:pos x="81" y="57"/>
                  </a:cxn>
                  <a:cxn ang="0">
                    <a:pos x="77" y="54"/>
                  </a:cxn>
                  <a:cxn ang="0">
                    <a:pos x="75" y="55"/>
                  </a:cxn>
                  <a:cxn ang="0">
                    <a:pos x="69" y="47"/>
                  </a:cxn>
                  <a:cxn ang="0">
                    <a:pos x="66" y="43"/>
                  </a:cxn>
                  <a:cxn ang="0">
                    <a:pos x="64" y="41"/>
                  </a:cxn>
                  <a:cxn ang="0">
                    <a:pos x="59" y="37"/>
                  </a:cxn>
                  <a:cxn ang="0">
                    <a:pos x="50" y="29"/>
                  </a:cxn>
                  <a:cxn ang="0">
                    <a:pos x="46" y="28"/>
                  </a:cxn>
                  <a:cxn ang="0">
                    <a:pos x="46" y="31"/>
                  </a:cxn>
                  <a:cxn ang="0">
                    <a:pos x="50" y="34"/>
                  </a:cxn>
                  <a:cxn ang="0">
                    <a:pos x="51" y="37"/>
                  </a:cxn>
                  <a:cxn ang="0">
                    <a:pos x="44" y="32"/>
                  </a:cxn>
                  <a:cxn ang="0">
                    <a:pos x="38" y="26"/>
                  </a:cxn>
                  <a:cxn ang="0">
                    <a:pos x="30" y="23"/>
                  </a:cxn>
                  <a:cxn ang="0">
                    <a:pos x="27" y="20"/>
                  </a:cxn>
                  <a:cxn ang="0">
                    <a:pos x="28" y="21"/>
                  </a:cxn>
                  <a:cxn ang="0">
                    <a:pos x="29" y="23"/>
                  </a:cxn>
                  <a:cxn ang="0">
                    <a:pos x="30" y="24"/>
                  </a:cxn>
                  <a:cxn ang="0">
                    <a:pos x="14" y="12"/>
                  </a:cxn>
                  <a:cxn ang="0">
                    <a:pos x="6" y="7"/>
                  </a:cxn>
                  <a:cxn ang="0">
                    <a:pos x="1" y="3"/>
                  </a:cxn>
                  <a:cxn ang="0">
                    <a:pos x="5" y="3"/>
                  </a:cxn>
                  <a:cxn ang="0">
                    <a:pos x="10" y="5"/>
                  </a:cxn>
                  <a:cxn ang="0">
                    <a:pos x="12" y="7"/>
                  </a:cxn>
                  <a:cxn ang="0">
                    <a:pos x="13" y="9"/>
                  </a:cxn>
                  <a:cxn ang="0">
                    <a:pos x="15" y="10"/>
                  </a:cxn>
                  <a:cxn ang="0">
                    <a:pos x="14" y="6"/>
                  </a:cxn>
                  <a:cxn ang="0">
                    <a:pos x="10" y="0"/>
                  </a:cxn>
                </a:cxnLst>
                <a:rect l="0" t="0" r="r" b="b"/>
                <a:pathLst>
                  <a:path w="103" h="78">
                    <a:moveTo>
                      <a:pt x="10" y="0"/>
                    </a:moveTo>
                    <a:lnTo>
                      <a:pt x="10" y="0"/>
                    </a:lnTo>
                    <a:lnTo>
                      <a:pt x="11" y="0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25" y="12"/>
                    </a:lnTo>
                    <a:lnTo>
                      <a:pt x="28" y="15"/>
                    </a:lnTo>
                    <a:lnTo>
                      <a:pt x="30" y="18"/>
                    </a:lnTo>
                    <a:lnTo>
                      <a:pt x="33" y="21"/>
                    </a:lnTo>
                    <a:lnTo>
                      <a:pt x="34" y="21"/>
                    </a:lnTo>
                    <a:lnTo>
                      <a:pt x="34" y="20"/>
                    </a:lnTo>
                    <a:lnTo>
                      <a:pt x="33" y="20"/>
                    </a:lnTo>
                    <a:lnTo>
                      <a:pt x="33" y="19"/>
                    </a:lnTo>
                    <a:lnTo>
                      <a:pt x="33" y="18"/>
                    </a:lnTo>
                    <a:lnTo>
                      <a:pt x="32" y="17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8" y="18"/>
                    </a:lnTo>
                    <a:lnTo>
                      <a:pt x="42" y="21"/>
                    </a:lnTo>
                    <a:lnTo>
                      <a:pt x="47" y="24"/>
                    </a:lnTo>
                    <a:lnTo>
                      <a:pt x="57" y="29"/>
                    </a:lnTo>
                    <a:lnTo>
                      <a:pt x="65" y="33"/>
                    </a:lnTo>
                    <a:lnTo>
                      <a:pt x="73" y="39"/>
                    </a:lnTo>
                    <a:lnTo>
                      <a:pt x="82" y="46"/>
                    </a:lnTo>
                    <a:lnTo>
                      <a:pt x="86" y="50"/>
                    </a:lnTo>
                    <a:lnTo>
                      <a:pt x="90" y="54"/>
                    </a:lnTo>
                    <a:lnTo>
                      <a:pt x="91" y="55"/>
                    </a:lnTo>
                    <a:lnTo>
                      <a:pt x="92" y="60"/>
                    </a:lnTo>
                    <a:lnTo>
                      <a:pt x="96" y="66"/>
                    </a:lnTo>
                    <a:lnTo>
                      <a:pt x="100" y="72"/>
                    </a:lnTo>
                    <a:lnTo>
                      <a:pt x="103" y="78"/>
                    </a:lnTo>
                    <a:lnTo>
                      <a:pt x="102" y="77"/>
                    </a:lnTo>
                    <a:lnTo>
                      <a:pt x="101" y="75"/>
                    </a:lnTo>
                    <a:lnTo>
                      <a:pt x="98" y="71"/>
                    </a:lnTo>
                    <a:lnTo>
                      <a:pt x="94" y="67"/>
                    </a:lnTo>
                    <a:lnTo>
                      <a:pt x="91" y="62"/>
                    </a:lnTo>
                    <a:lnTo>
                      <a:pt x="88" y="59"/>
                    </a:lnTo>
                    <a:lnTo>
                      <a:pt x="85" y="56"/>
                    </a:lnTo>
                    <a:lnTo>
                      <a:pt x="84" y="57"/>
                    </a:lnTo>
                    <a:lnTo>
                      <a:pt x="85" y="59"/>
                    </a:lnTo>
                    <a:lnTo>
                      <a:pt x="89" y="62"/>
                    </a:lnTo>
                    <a:lnTo>
                      <a:pt x="90" y="64"/>
                    </a:lnTo>
                    <a:lnTo>
                      <a:pt x="89" y="65"/>
                    </a:lnTo>
                    <a:lnTo>
                      <a:pt x="86" y="63"/>
                    </a:lnTo>
                    <a:lnTo>
                      <a:pt x="81" y="57"/>
                    </a:lnTo>
                    <a:lnTo>
                      <a:pt x="78" y="54"/>
                    </a:lnTo>
                    <a:lnTo>
                      <a:pt x="77" y="54"/>
                    </a:lnTo>
                    <a:lnTo>
                      <a:pt x="77" y="55"/>
                    </a:lnTo>
                    <a:lnTo>
                      <a:pt x="75" y="55"/>
                    </a:lnTo>
                    <a:lnTo>
                      <a:pt x="71" y="50"/>
                    </a:lnTo>
                    <a:lnTo>
                      <a:pt x="69" y="47"/>
                    </a:lnTo>
                    <a:lnTo>
                      <a:pt x="67" y="45"/>
                    </a:lnTo>
                    <a:lnTo>
                      <a:pt x="66" y="43"/>
                    </a:lnTo>
                    <a:lnTo>
                      <a:pt x="65" y="42"/>
                    </a:lnTo>
                    <a:lnTo>
                      <a:pt x="64" y="41"/>
                    </a:lnTo>
                    <a:lnTo>
                      <a:pt x="62" y="39"/>
                    </a:lnTo>
                    <a:lnTo>
                      <a:pt x="59" y="37"/>
                    </a:lnTo>
                    <a:lnTo>
                      <a:pt x="55" y="34"/>
                    </a:lnTo>
                    <a:lnTo>
                      <a:pt x="50" y="29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5" y="29"/>
                    </a:lnTo>
                    <a:lnTo>
                      <a:pt x="46" y="31"/>
                    </a:lnTo>
                    <a:lnTo>
                      <a:pt x="48" y="33"/>
                    </a:lnTo>
                    <a:lnTo>
                      <a:pt x="50" y="34"/>
                    </a:lnTo>
                    <a:lnTo>
                      <a:pt x="52" y="36"/>
                    </a:lnTo>
                    <a:lnTo>
                      <a:pt x="51" y="37"/>
                    </a:lnTo>
                    <a:lnTo>
                      <a:pt x="48" y="37"/>
                    </a:lnTo>
                    <a:lnTo>
                      <a:pt x="44" y="32"/>
                    </a:lnTo>
                    <a:lnTo>
                      <a:pt x="42" y="29"/>
                    </a:lnTo>
                    <a:lnTo>
                      <a:pt x="38" y="26"/>
                    </a:lnTo>
                    <a:lnTo>
                      <a:pt x="32" y="24"/>
                    </a:lnTo>
                    <a:lnTo>
                      <a:pt x="30" y="23"/>
                    </a:lnTo>
                    <a:lnTo>
                      <a:pt x="28" y="21"/>
                    </a:lnTo>
                    <a:lnTo>
                      <a:pt x="27" y="20"/>
                    </a:lnTo>
                    <a:lnTo>
                      <a:pt x="27" y="20"/>
                    </a:lnTo>
                    <a:lnTo>
                      <a:pt x="28" y="21"/>
                    </a:lnTo>
                    <a:lnTo>
                      <a:pt x="29" y="22"/>
                    </a:lnTo>
                    <a:lnTo>
                      <a:pt x="29" y="23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24" y="20"/>
                    </a:lnTo>
                    <a:lnTo>
                      <a:pt x="14" y="12"/>
                    </a:lnTo>
                    <a:lnTo>
                      <a:pt x="11" y="10"/>
                    </a:lnTo>
                    <a:lnTo>
                      <a:pt x="6" y="7"/>
                    </a:lnTo>
                    <a:lnTo>
                      <a:pt x="3" y="4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5" y="3"/>
                    </a:lnTo>
                    <a:lnTo>
                      <a:pt x="9" y="5"/>
                    </a:lnTo>
                    <a:lnTo>
                      <a:pt x="10" y="5"/>
                    </a:lnTo>
                    <a:lnTo>
                      <a:pt x="11" y="6"/>
                    </a:lnTo>
                    <a:lnTo>
                      <a:pt x="12" y="7"/>
                    </a:lnTo>
                    <a:lnTo>
                      <a:pt x="13" y="8"/>
                    </a:lnTo>
                    <a:lnTo>
                      <a:pt x="13" y="9"/>
                    </a:lnTo>
                    <a:lnTo>
                      <a:pt x="14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4" y="6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2"/>
              <p:cNvSpPr>
                <a:spLocks/>
              </p:cNvSpPr>
              <p:nvPr/>
            </p:nvSpPr>
            <p:spPr bwMode="auto">
              <a:xfrm>
                <a:off x="3812712" y="3100256"/>
                <a:ext cx="47919" cy="3727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8" y="0"/>
                  </a:cxn>
                  <a:cxn ang="0">
                    <a:pos x="10" y="10"/>
                  </a:cxn>
                  <a:cxn ang="0">
                    <a:pos x="6" y="13"/>
                  </a:cxn>
                  <a:cxn ang="0">
                    <a:pos x="5" y="14"/>
                  </a:cxn>
                  <a:cxn ang="0">
                    <a:pos x="2" y="14"/>
                  </a:cxn>
                  <a:cxn ang="0">
                    <a:pos x="0" y="13"/>
                  </a:cxn>
                  <a:cxn ang="0">
                    <a:pos x="0" y="12"/>
                  </a:cxn>
                  <a:cxn ang="0">
                    <a:pos x="0" y="11"/>
                  </a:cxn>
                  <a:cxn ang="0">
                    <a:pos x="3" y="6"/>
                  </a:cxn>
                  <a:cxn ang="0">
                    <a:pos x="8" y="3"/>
                  </a:cxn>
                  <a:cxn ang="0">
                    <a:pos x="12" y="1"/>
                  </a:cxn>
                  <a:cxn ang="0">
                    <a:pos x="13" y="0"/>
                  </a:cxn>
                </a:cxnLst>
                <a:rect l="0" t="0" r="r" b="b"/>
                <a:pathLst>
                  <a:path w="18" h="14">
                    <a:moveTo>
                      <a:pt x="13" y="0"/>
                    </a:moveTo>
                    <a:lnTo>
                      <a:pt x="18" y="0"/>
                    </a:lnTo>
                    <a:lnTo>
                      <a:pt x="10" y="10"/>
                    </a:lnTo>
                    <a:lnTo>
                      <a:pt x="6" y="13"/>
                    </a:lnTo>
                    <a:lnTo>
                      <a:pt x="5" y="14"/>
                    </a:lnTo>
                    <a:lnTo>
                      <a:pt x="2" y="14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3" y="6"/>
                    </a:lnTo>
                    <a:lnTo>
                      <a:pt x="8" y="3"/>
                    </a:lnTo>
                    <a:lnTo>
                      <a:pt x="12" y="1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3"/>
              <p:cNvSpPr>
                <a:spLocks/>
              </p:cNvSpPr>
              <p:nvPr/>
            </p:nvSpPr>
            <p:spPr bwMode="auto">
              <a:xfrm>
                <a:off x="6437607" y="2549187"/>
                <a:ext cx="130447" cy="12778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7" y="3"/>
                  </a:cxn>
                  <a:cxn ang="0">
                    <a:pos x="9" y="5"/>
                  </a:cxn>
                  <a:cxn ang="0">
                    <a:pos x="11" y="6"/>
                  </a:cxn>
                  <a:cxn ang="0">
                    <a:pos x="20" y="13"/>
                  </a:cxn>
                  <a:cxn ang="0">
                    <a:pos x="27" y="18"/>
                  </a:cxn>
                  <a:cxn ang="0">
                    <a:pos x="34" y="25"/>
                  </a:cxn>
                  <a:cxn ang="0">
                    <a:pos x="39" y="32"/>
                  </a:cxn>
                  <a:cxn ang="0">
                    <a:pos x="45" y="41"/>
                  </a:cxn>
                  <a:cxn ang="0">
                    <a:pos x="46" y="43"/>
                  </a:cxn>
                  <a:cxn ang="0">
                    <a:pos x="47" y="44"/>
                  </a:cxn>
                  <a:cxn ang="0">
                    <a:pos x="49" y="47"/>
                  </a:cxn>
                  <a:cxn ang="0">
                    <a:pos x="49" y="47"/>
                  </a:cxn>
                  <a:cxn ang="0">
                    <a:pos x="48" y="48"/>
                  </a:cxn>
                  <a:cxn ang="0">
                    <a:pos x="45" y="48"/>
                  </a:cxn>
                  <a:cxn ang="0">
                    <a:pos x="42" y="46"/>
                  </a:cxn>
                  <a:cxn ang="0">
                    <a:pos x="39" y="43"/>
                  </a:cxn>
                  <a:cxn ang="0">
                    <a:pos x="36" y="39"/>
                  </a:cxn>
                  <a:cxn ang="0">
                    <a:pos x="34" y="35"/>
                  </a:cxn>
                  <a:cxn ang="0">
                    <a:pos x="32" y="31"/>
                  </a:cxn>
                  <a:cxn ang="0">
                    <a:pos x="32" y="30"/>
                  </a:cxn>
                  <a:cxn ang="0">
                    <a:pos x="32" y="31"/>
                  </a:cxn>
                  <a:cxn ang="0">
                    <a:pos x="33" y="32"/>
                  </a:cxn>
                  <a:cxn ang="0">
                    <a:pos x="33" y="33"/>
                  </a:cxn>
                  <a:cxn ang="0">
                    <a:pos x="33" y="34"/>
                  </a:cxn>
                  <a:cxn ang="0">
                    <a:pos x="34" y="36"/>
                  </a:cxn>
                  <a:cxn ang="0">
                    <a:pos x="35" y="37"/>
                  </a:cxn>
                  <a:cxn ang="0">
                    <a:pos x="35" y="37"/>
                  </a:cxn>
                  <a:cxn ang="0">
                    <a:pos x="34" y="37"/>
                  </a:cxn>
                  <a:cxn ang="0">
                    <a:pos x="31" y="33"/>
                  </a:cxn>
                  <a:cxn ang="0">
                    <a:pos x="28" y="29"/>
                  </a:cxn>
                  <a:cxn ang="0">
                    <a:pos x="25" y="26"/>
                  </a:cxn>
                  <a:cxn ang="0">
                    <a:pos x="22" y="25"/>
                  </a:cxn>
                  <a:cxn ang="0">
                    <a:pos x="16" y="23"/>
                  </a:cxn>
                  <a:cxn ang="0">
                    <a:pos x="13" y="21"/>
                  </a:cxn>
                  <a:cxn ang="0">
                    <a:pos x="11" y="18"/>
                  </a:cxn>
                  <a:cxn ang="0">
                    <a:pos x="11" y="16"/>
                  </a:cxn>
                  <a:cxn ang="0">
                    <a:pos x="12" y="16"/>
                  </a:cxn>
                  <a:cxn ang="0">
                    <a:pos x="12" y="15"/>
                  </a:cxn>
                  <a:cxn ang="0">
                    <a:pos x="7" y="9"/>
                  </a:cxn>
                  <a:cxn ang="0">
                    <a:pos x="4" y="6"/>
                  </a:cxn>
                  <a:cxn ang="0">
                    <a:pos x="1" y="4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49" h="48">
                    <a:moveTo>
                      <a:pt x="1" y="0"/>
                    </a:moveTo>
                    <a:lnTo>
                      <a:pt x="2" y="0"/>
                    </a:lnTo>
                    <a:lnTo>
                      <a:pt x="7" y="3"/>
                    </a:lnTo>
                    <a:lnTo>
                      <a:pt x="9" y="5"/>
                    </a:lnTo>
                    <a:lnTo>
                      <a:pt x="11" y="6"/>
                    </a:lnTo>
                    <a:lnTo>
                      <a:pt x="20" y="13"/>
                    </a:lnTo>
                    <a:lnTo>
                      <a:pt x="27" y="18"/>
                    </a:lnTo>
                    <a:lnTo>
                      <a:pt x="34" y="25"/>
                    </a:lnTo>
                    <a:lnTo>
                      <a:pt x="39" y="32"/>
                    </a:lnTo>
                    <a:lnTo>
                      <a:pt x="45" y="41"/>
                    </a:lnTo>
                    <a:lnTo>
                      <a:pt x="46" y="43"/>
                    </a:lnTo>
                    <a:lnTo>
                      <a:pt x="47" y="44"/>
                    </a:lnTo>
                    <a:lnTo>
                      <a:pt x="49" y="47"/>
                    </a:lnTo>
                    <a:lnTo>
                      <a:pt x="49" y="47"/>
                    </a:lnTo>
                    <a:lnTo>
                      <a:pt x="48" y="48"/>
                    </a:lnTo>
                    <a:lnTo>
                      <a:pt x="45" y="48"/>
                    </a:lnTo>
                    <a:lnTo>
                      <a:pt x="42" y="46"/>
                    </a:lnTo>
                    <a:lnTo>
                      <a:pt x="39" y="43"/>
                    </a:lnTo>
                    <a:lnTo>
                      <a:pt x="36" y="39"/>
                    </a:lnTo>
                    <a:lnTo>
                      <a:pt x="34" y="35"/>
                    </a:lnTo>
                    <a:lnTo>
                      <a:pt x="32" y="31"/>
                    </a:lnTo>
                    <a:lnTo>
                      <a:pt x="32" y="30"/>
                    </a:lnTo>
                    <a:lnTo>
                      <a:pt x="32" y="31"/>
                    </a:lnTo>
                    <a:lnTo>
                      <a:pt x="33" y="32"/>
                    </a:lnTo>
                    <a:lnTo>
                      <a:pt x="33" y="33"/>
                    </a:lnTo>
                    <a:lnTo>
                      <a:pt x="33" y="34"/>
                    </a:lnTo>
                    <a:lnTo>
                      <a:pt x="34" y="36"/>
                    </a:lnTo>
                    <a:lnTo>
                      <a:pt x="35" y="37"/>
                    </a:lnTo>
                    <a:lnTo>
                      <a:pt x="35" y="37"/>
                    </a:lnTo>
                    <a:lnTo>
                      <a:pt x="34" y="37"/>
                    </a:lnTo>
                    <a:lnTo>
                      <a:pt x="31" y="33"/>
                    </a:lnTo>
                    <a:lnTo>
                      <a:pt x="28" y="29"/>
                    </a:lnTo>
                    <a:lnTo>
                      <a:pt x="25" y="26"/>
                    </a:lnTo>
                    <a:lnTo>
                      <a:pt x="22" y="25"/>
                    </a:lnTo>
                    <a:lnTo>
                      <a:pt x="16" y="23"/>
                    </a:lnTo>
                    <a:lnTo>
                      <a:pt x="13" y="21"/>
                    </a:lnTo>
                    <a:lnTo>
                      <a:pt x="11" y="18"/>
                    </a:lnTo>
                    <a:lnTo>
                      <a:pt x="11" y="16"/>
                    </a:lnTo>
                    <a:lnTo>
                      <a:pt x="12" y="16"/>
                    </a:lnTo>
                    <a:lnTo>
                      <a:pt x="12" y="15"/>
                    </a:lnTo>
                    <a:lnTo>
                      <a:pt x="7" y="9"/>
                    </a:lnTo>
                    <a:lnTo>
                      <a:pt x="4" y="6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44"/>
              <p:cNvSpPr>
                <a:spLocks/>
              </p:cNvSpPr>
              <p:nvPr/>
            </p:nvSpPr>
            <p:spPr bwMode="auto">
              <a:xfrm>
                <a:off x="3863294" y="3291931"/>
                <a:ext cx="77204" cy="14375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3" y="6"/>
                  </a:cxn>
                  <a:cxn ang="0">
                    <a:pos x="20" y="13"/>
                  </a:cxn>
                  <a:cxn ang="0">
                    <a:pos x="21" y="14"/>
                  </a:cxn>
                  <a:cxn ang="0">
                    <a:pos x="20" y="15"/>
                  </a:cxn>
                  <a:cxn ang="0">
                    <a:pos x="20" y="15"/>
                  </a:cxn>
                  <a:cxn ang="0">
                    <a:pos x="19" y="16"/>
                  </a:cxn>
                  <a:cxn ang="0">
                    <a:pos x="19" y="17"/>
                  </a:cxn>
                  <a:cxn ang="0">
                    <a:pos x="23" y="27"/>
                  </a:cxn>
                  <a:cxn ang="0">
                    <a:pos x="27" y="37"/>
                  </a:cxn>
                  <a:cxn ang="0">
                    <a:pos x="28" y="40"/>
                  </a:cxn>
                  <a:cxn ang="0">
                    <a:pos x="29" y="43"/>
                  </a:cxn>
                  <a:cxn ang="0">
                    <a:pos x="29" y="50"/>
                  </a:cxn>
                  <a:cxn ang="0">
                    <a:pos x="28" y="53"/>
                  </a:cxn>
                  <a:cxn ang="0">
                    <a:pos x="25" y="54"/>
                  </a:cxn>
                  <a:cxn ang="0">
                    <a:pos x="22" y="54"/>
                  </a:cxn>
                  <a:cxn ang="0">
                    <a:pos x="17" y="51"/>
                  </a:cxn>
                  <a:cxn ang="0">
                    <a:pos x="13" y="47"/>
                  </a:cxn>
                  <a:cxn ang="0">
                    <a:pos x="10" y="42"/>
                  </a:cxn>
                  <a:cxn ang="0">
                    <a:pos x="10" y="41"/>
                  </a:cxn>
                  <a:cxn ang="0">
                    <a:pos x="11" y="40"/>
                  </a:cxn>
                  <a:cxn ang="0">
                    <a:pos x="12" y="40"/>
                  </a:cxn>
                  <a:cxn ang="0">
                    <a:pos x="14" y="39"/>
                  </a:cxn>
                  <a:cxn ang="0">
                    <a:pos x="15" y="38"/>
                  </a:cxn>
                  <a:cxn ang="0">
                    <a:pos x="16" y="38"/>
                  </a:cxn>
                  <a:cxn ang="0">
                    <a:pos x="17" y="37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8" y="35"/>
                  </a:cxn>
                  <a:cxn ang="0">
                    <a:pos x="16" y="34"/>
                  </a:cxn>
                  <a:cxn ang="0">
                    <a:pos x="15" y="35"/>
                  </a:cxn>
                  <a:cxn ang="0">
                    <a:pos x="12" y="37"/>
                  </a:cxn>
                  <a:cxn ang="0">
                    <a:pos x="10" y="38"/>
                  </a:cxn>
                  <a:cxn ang="0">
                    <a:pos x="8" y="38"/>
                  </a:cxn>
                  <a:cxn ang="0">
                    <a:pos x="7" y="36"/>
                  </a:cxn>
                  <a:cxn ang="0">
                    <a:pos x="8" y="34"/>
                  </a:cxn>
                  <a:cxn ang="0">
                    <a:pos x="9" y="31"/>
                  </a:cxn>
                  <a:cxn ang="0">
                    <a:pos x="9" y="29"/>
                  </a:cxn>
                  <a:cxn ang="0">
                    <a:pos x="8" y="28"/>
                  </a:cxn>
                  <a:cxn ang="0">
                    <a:pos x="7" y="27"/>
                  </a:cxn>
                  <a:cxn ang="0">
                    <a:pos x="6" y="27"/>
                  </a:cxn>
                  <a:cxn ang="0">
                    <a:pos x="4" y="27"/>
                  </a:cxn>
                  <a:cxn ang="0">
                    <a:pos x="3" y="27"/>
                  </a:cxn>
                  <a:cxn ang="0">
                    <a:pos x="2" y="26"/>
                  </a:cxn>
                  <a:cxn ang="0">
                    <a:pos x="1" y="25"/>
                  </a:cxn>
                  <a:cxn ang="0">
                    <a:pos x="0" y="22"/>
                  </a:cxn>
                  <a:cxn ang="0">
                    <a:pos x="0" y="17"/>
                  </a:cxn>
                  <a:cxn ang="0">
                    <a:pos x="0" y="12"/>
                  </a:cxn>
                  <a:cxn ang="0">
                    <a:pos x="1" y="8"/>
                  </a:cxn>
                  <a:cxn ang="0">
                    <a:pos x="2" y="3"/>
                  </a:cxn>
                  <a:cxn ang="0">
                    <a:pos x="3" y="1"/>
                  </a:cxn>
                  <a:cxn ang="0">
                    <a:pos x="4" y="0"/>
                  </a:cxn>
                </a:cxnLst>
                <a:rect l="0" t="0" r="r" b="b"/>
                <a:pathLst>
                  <a:path w="29" h="54">
                    <a:moveTo>
                      <a:pt x="4" y="0"/>
                    </a:moveTo>
                    <a:lnTo>
                      <a:pt x="13" y="6"/>
                    </a:lnTo>
                    <a:lnTo>
                      <a:pt x="20" y="13"/>
                    </a:lnTo>
                    <a:lnTo>
                      <a:pt x="21" y="14"/>
                    </a:lnTo>
                    <a:lnTo>
                      <a:pt x="20" y="15"/>
                    </a:lnTo>
                    <a:lnTo>
                      <a:pt x="20" y="15"/>
                    </a:lnTo>
                    <a:lnTo>
                      <a:pt x="19" y="16"/>
                    </a:lnTo>
                    <a:lnTo>
                      <a:pt x="19" y="17"/>
                    </a:lnTo>
                    <a:lnTo>
                      <a:pt x="23" y="27"/>
                    </a:lnTo>
                    <a:lnTo>
                      <a:pt x="27" y="37"/>
                    </a:lnTo>
                    <a:lnTo>
                      <a:pt x="28" y="40"/>
                    </a:lnTo>
                    <a:lnTo>
                      <a:pt x="29" y="43"/>
                    </a:lnTo>
                    <a:lnTo>
                      <a:pt x="29" y="50"/>
                    </a:lnTo>
                    <a:lnTo>
                      <a:pt x="28" y="53"/>
                    </a:lnTo>
                    <a:lnTo>
                      <a:pt x="25" y="54"/>
                    </a:lnTo>
                    <a:lnTo>
                      <a:pt x="22" y="54"/>
                    </a:lnTo>
                    <a:lnTo>
                      <a:pt x="17" y="51"/>
                    </a:lnTo>
                    <a:lnTo>
                      <a:pt x="13" y="47"/>
                    </a:lnTo>
                    <a:lnTo>
                      <a:pt x="10" y="42"/>
                    </a:lnTo>
                    <a:lnTo>
                      <a:pt x="10" y="41"/>
                    </a:lnTo>
                    <a:lnTo>
                      <a:pt x="11" y="40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5" y="38"/>
                    </a:lnTo>
                    <a:lnTo>
                      <a:pt x="16" y="38"/>
                    </a:lnTo>
                    <a:lnTo>
                      <a:pt x="17" y="37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35"/>
                    </a:lnTo>
                    <a:lnTo>
                      <a:pt x="16" y="34"/>
                    </a:lnTo>
                    <a:lnTo>
                      <a:pt x="15" y="35"/>
                    </a:lnTo>
                    <a:lnTo>
                      <a:pt x="12" y="37"/>
                    </a:lnTo>
                    <a:lnTo>
                      <a:pt x="10" y="38"/>
                    </a:lnTo>
                    <a:lnTo>
                      <a:pt x="8" y="38"/>
                    </a:lnTo>
                    <a:lnTo>
                      <a:pt x="7" y="36"/>
                    </a:lnTo>
                    <a:lnTo>
                      <a:pt x="8" y="34"/>
                    </a:lnTo>
                    <a:lnTo>
                      <a:pt x="9" y="31"/>
                    </a:lnTo>
                    <a:lnTo>
                      <a:pt x="9" y="29"/>
                    </a:lnTo>
                    <a:lnTo>
                      <a:pt x="8" y="28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7"/>
                    </a:lnTo>
                    <a:lnTo>
                      <a:pt x="3" y="27"/>
                    </a:lnTo>
                    <a:lnTo>
                      <a:pt x="2" y="26"/>
                    </a:lnTo>
                    <a:lnTo>
                      <a:pt x="1" y="25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45"/>
              <p:cNvSpPr>
                <a:spLocks/>
              </p:cNvSpPr>
              <p:nvPr/>
            </p:nvSpPr>
            <p:spPr bwMode="auto">
              <a:xfrm>
                <a:off x="5929135" y="3358485"/>
                <a:ext cx="66555" cy="266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2"/>
                  </a:cxn>
                  <a:cxn ang="0">
                    <a:pos x="16" y="4"/>
                  </a:cxn>
                  <a:cxn ang="0">
                    <a:pos x="24" y="8"/>
                  </a:cxn>
                  <a:cxn ang="0">
                    <a:pos x="25" y="9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3" y="10"/>
                  </a:cxn>
                  <a:cxn ang="0">
                    <a:pos x="19" y="10"/>
                  </a:cxn>
                  <a:cxn ang="0">
                    <a:pos x="16" y="8"/>
                  </a:cxn>
                  <a:cxn ang="0">
                    <a:pos x="8" y="4"/>
                  </a:cxn>
                  <a:cxn ang="0">
                    <a:pos x="4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25" h="10">
                    <a:moveTo>
                      <a:pt x="0" y="0"/>
                    </a:moveTo>
                    <a:lnTo>
                      <a:pt x="9" y="2"/>
                    </a:lnTo>
                    <a:lnTo>
                      <a:pt x="16" y="4"/>
                    </a:lnTo>
                    <a:lnTo>
                      <a:pt x="24" y="8"/>
                    </a:lnTo>
                    <a:lnTo>
                      <a:pt x="25" y="9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3" y="10"/>
                    </a:lnTo>
                    <a:lnTo>
                      <a:pt x="19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4" y="2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46"/>
              <p:cNvSpPr>
                <a:spLocks/>
              </p:cNvSpPr>
              <p:nvPr/>
            </p:nvSpPr>
            <p:spPr bwMode="auto">
              <a:xfrm>
                <a:off x="6240607" y="3299917"/>
                <a:ext cx="34609" cy="1091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5" y="9"/>
                  </a:cxn>
                  <a:cxn ang="0">
                    <a:pos x="7" y="16"/>
                  </a:cxn>
                  <a:cxn ang="0">
                    <a:pos x="10" y="25"/>
                  </a:cxn>
                  <a:cxn ang="0">
                    <a:pos x="13" y="38"/>
                  </a:cxn>
                  <a:cxn ang="0">
                    <a:pos x="13" y="39"/>
                  </a:cxn>
                  <a:cxn ang="0">
                    <a:pos x="12" y="39"/>
                  </a:cxn>
                  <a:cxn ang="0">
                    <a:pos x="9" y="41"/>
                  </a:cxn>
                  <a:cxn ang="0">
                    <a:pos x="8" y="40"/>
                  </a:cxn>
                  <a:cxn ang="0">
                    <a:pos x="5" y="37"/>
                  </a:cxn>
                  <a:cxn ang="0">
                    <a:pos x="4" y="33"/>
                  </a:cxn>
                  <a:cxn ang="0">
                    <a:pos x="4" y="30"/>
                  </a:cxn>
                  <a:cxn ang="0">
                    <a:pos x="2" y="26"/>
                  </a:cxn>
                  <a:cxn ang="0">
                    <a:pos x="0" y="24"/>
                  </a:cxn>
                  <a:cxn ang="0">
                    <a:pos x="1" y="22"/>
                  </a:cxn>
                  <a:cxn ang="0">
                    <a:pos x="1" y="3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13" h="41">
                    <a:moveTo>
                      <a:pt x="2" y="0"/>
                    </a:moveTo>
                    <a:lnTo>
                      <a:pt x="2" y="2"/>
                    </a:lnTo>
                    <a:lnTo>
                      <a:pt x="5" y="9"/>
                    </a:lnTo>
                    <a:lnTo>
                      <a:pt x="7" y="16"/>
                    </a:lnTo>
                    <a:lnTo>
                      <a:pt x="10" y="25"/>
                    </a:lnTo>
                    <a:lnTo>
                      <a:pt x="13" y="38"/>
                    </a:lnTo>
                    <a:lnTo>
                      <a:pt x="13" y="39"/>
                    </a:lnTo>
                    <a:lnTo>
                      <a:pt x="12" y="39"/>
                    </a:lnTo>
                    <a:lnTo>
                      <a:pt x="9" y="41"/>
                    </a:lnTo>
                    <a:lnTo>
                      <a:pt x="8" y="40"/>
                    </a:lnTo>
                    <a:lnTo>
                      <a:pt x="5" y="37"/>
                    </a:lnTo>
                    <a:lnTo>
                      <a:pt x="4" y="33"/>
                    </a:lnTo>
                    <a:lnTo>
                      <a:pt x="4" y="30"/>
                    </a:lnTo>
                    <a:lnTo>
                      <a:pt x="2" y="26"/>
                    </a:lnTo>
                    <a:lnTo>
                      <a:pt x="0" y="24"/>
                    </a:lnTo>
                    <a:lnTo>
                      <a:pt x="1" y="22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47"/>
              <p:cNvSpPr>
                <a:spLocks/>
              </p:cNvSpPr>
              <p:nvPr/>
            </p:nvSpPr>
            <p:spPr bwMode="auto">
              <a:xfrm>
                <a:off x="6070229" y="3204079"/>
                <a:ext cx="159730" cy="220960"/>
              </a:xfrm>
              <a:custGeom>
                <a:avLst/>
                <a:gdLst/>
                <a:ahLst/>
                <a:cxnLst>
                  <a:cxn ang="0">
                    <a:pos x="10" y="7"/>
                  </a:cxn>
                  <a:cxn ang="0">
                    <a:pos x="12" y="16"/>
                  </a:cxn>
                  <a:cxn ang="0">
                    <a:pos x="20" y="24"/>
                  </a:cxn>
                  <a:cxn ang="0">
                    <a:pos x="25" y="29"/>
                  </a:cxn>
                  <a:cxn ang="0">
                    <a:pos x="23" y="33"/>
                  </a:cxn>
                  <a:cxn ang="0">
                    <a:pos x="22" y="38"/>
                  </a:cxn>
                  <a:cxn ang="0">
                    <a:pos x="22" y="42"/>
                  </a:cxn>
                  <a:cxn ang="0">
                    <a:pos x="28" y="43"/>
                  </a:cxn>
                  <a:cxn ang="0">
                    <a:pos x="34" y="42"/>
                  </a:cxn>
                  <a:cxn ang="0">
                    <a:pos x="35" y="36"/>
                  </a:cxn>
                  <a:cxn ang="0">
                    <a:pos x="37" y="30"/>
                  </a:cxn>
                  <a:cxn ang="0">
                    <a:pos x="41" y="27"/>
                  </a:cxn>
                  <a:cxn ang="0">
                    <a:pos x="48" y="31"/>
                  </a:cxn>
                  <a:cxn ang="0">
                    <a:pos x="48" y="36"/>
                  </a:cxn>
                  <a:cxn ang="0">
                    <a:pos x="47" y="43"/>
                  </a:cxn>
                  <a:cxn ang="0">
                    <a:pos x="48" y="43"/>
                  </a:cxn>
                  <a:cxn ang="0">
                    <a:pos x="53" y="41"/>
                  </a:cxn>
                  <a:cxn ang="0">
                    <a:pos x="53" y="44"/>
                  </a:cxn>
                  <a:cxn ang="0">
                    <a:pos x="50" y="48"/>
                  </a:cxn>
                  <a:cxn ang="0">
                    <a:pos x="51" y="49"/>
                  </a:cxn>
                  <a:cxn ang="0">
                    <a:pos x="55" y="45"/>
                  </a:cxn>
                  <a:cxn ang="0">
                    <a:pos x="60" y="41"/>
                  </a:cxn>
                  <a:cxn ang="0">
                    <a:pos x="59" y="44"/>
                  </a:cxn>
                  <a:cxn ang="0">
                    <a:pos x="55" y="48"/>
                  </a:cxn>
                  <a:cxn ang="0">
                    <a:pos x="55" y="52"/>
                  </a:cxn>
                  <a:cxn ang="0">
                    <a:pos x="56" y="56"/>
                  </a:cxn>
                  <a:cxn ang="0">
                    <a:pos x="56" y="58"/>
                  </a:cxn>
                  <a:cxn ang="0">
                    <a:pos x="54" y="58"/>
                  </a:cxn>
                  <a:cxn ang="0">
                    <a:pos x="56" y="61"/>
                  </a:cxn>
                  <a:cxn ang="0">
                    <a:pos x="58" y="66"/>
                  </a:cxn>
                  <a:cxn ang="0">
                    <a:pos x="51" y="76"/>
                  </a:cxn>
                  <a:cxn ang="0">
                    <a:pos x="47" y="79"/>
                  </a:cxn>
                  <a:cxn ang="0">
                    <a:pos x="49" y="75"/>
                  </a:cxn>
                  <a:cxn ang="0">
                    <a:pos x="54" y="67"/>
                  </a:cxn>
                  <a:cxn ang="0">
                    <a:pos x="51" y="61"/>
                  </a:cxn>
                  <a:cxn ang="0">
                    <a:pos x="44" y="61"/>
                  </a:cxn>
                  <a:cxn ang="0">
                    <a:pos x="39" y="65"/>
                  </a:cxn>
                  <a:cxn ang="0">
                    <a:pos x="37" y="72"/>
                  </a:cxn>
                  <a:cxn ang="0">
                    <a:pos x="31" y="75"/>
                  </a:cxn>
                  <a:cxn ang="0">
                    <a:pos x="18" y="76"/>
                  </a:cxn>
                  <a:cxn ang="0">
                    <a:pos x="13" y="81"/>
                  </a:cxn>
                  <a:cxn ang="0">
                    <a:pos x="7" y="82"/>
                  </a:cxn>
                  <a:cxn ang="0">
                    <a:pos x="6" y="79"/>
                  </a:cxn>
                  <a:cxn ang="0">
                    <a:pos x="10" y="70"/>
                  </a:cxn>
                  <a:cxn ang="0">
                    <a:pos x="12" y="63"/>
                  </a:cxn>
                  <a:cxn ang="0">
                    <a:pos x="8" y="63"/>
                  </a:cxn>
                  <a:cxn ang="0">
                    <a:pos x="4" y="66"/>
                  </a:cxn>
                  <a:cxn ang="0">
                    <a:pos x="1" y="65"/>
                  </a:cxn>
                  <a:cxn ang="0">
                    <a:pos x="3" y="62"/>
                  </a:cxn>
                  <a:cxn ang="0">
                    <a:pos x="4" y="60"/>
                  </a:cxn>
                  <a:cxn ang="0">
                    <a:pos x="1" y="26"/>
                  </a:cxn>
                  <a:cxn ang="0">
                    <a:pos x="0" y="7"/>
                  </a:cxn>
                  <a:cxn ang="0">
                    <a:pos x="4" y="2"/>
                  </a:cxn>
                  <a:cxn ang="0">
                    <a:pos x="6" y="0"/>
                  </a:cxn>
                </a:cxnLst>
                <a:rect l="0" t="0" r="r" b="b"/>
                <a:pathLst>
                  <a:path w="60" h="83">
                    <a:moveTo>
                      <a:pt x="6" y="0"/>
                    </a:moveTo>
                    <a:lnTo>
                      <a:pt x="10" y="7"/>
                    </a:lnTo>
                    <a:lnTo>
                      <a:pt x="12" y="12"/>
                    </a:lnTo>
                    <a:lnTo>
                      <a:pt x="12" y="16"/>
                    </a:lnTo>
                    <a:lnTo>
                      <a:pt x="16" y="20"/>
                    </a:lnTo>
                    <a:lnTo>
                      <a:pt x="20" y="24"/>
                    </a:lnTo>
                    <a:lnTo>
                      <a:pt x="24" y="27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3" y="33"/>
                    </a:lnTo>
                    <a:lnTo>
                      <a:pt x="22" y="35"/>
                    </a:lnTo>
                    <a:lnTo>
                      <a:pt x="22" y="38"/>
                    </a:lnTo>
                    <a:lnTo>
                      <a:pt x="21" y="40"/>
                    </a:lnTo>
                    <a:lnTo>
                      <a:pt x="22" y="42"/>
                    </a:lnTo>
                    <a:lnTo>
                      <a:pt x="25" y="43"/>
                    </a:lnTo>
                    <a:lnTo>
                      <a:pt x="28" y="43"/>
                    </a:lnTo>
                    <a:lnTo>
                      <a:pt x="34" y="43"/>
                    </a:lnTo>
                    <a:lnTo>
                      <a:pt x="34" y="42"/>
                    </a:lnTo>
                    <a:lnTo>
                      <a:pt x="34" y="40"/>
                    </a:lnTo>
                    <a:lnTo>
                      <a:pt x="35" y="36"/>
                    </a:lnTo>
                    <a:lnTo>
                      <a:pt x="36" y="33"/>
                    </a:lnTo>
                    <a:lnTo>
                      <a:pt x="37" y="30"/>
                    </a:lnTo>
                    <a:lnTo>
                      <a:pt x="39" y="28"/>
                    </a:lnTo>
                    <a:lnTo>
                      <a:pt x="41" y="27"/>
                    </a:lnTo>
                    <a:lnTo>
                      <a:pt x="44" y="27"/>
                    </a:lnTo>
                    <a:lnTo>
                      <a:pt x="48" y="31"/>
                    </a:lnTo>
                    <a:lnTo>
                      <a:pt x="48" y="33"/>
                    </a:lnTo>
                    <a:lnTo>
                      <a:pt x="48" y="36"/>
                    </a:lnTo>
                    <a:lnTo>
                      <a:pt x="47" y="40"/>
                    </a:lnTo>
                    <a:lnTo>
                      <a:pt x="47" y="43"/>
                    </a:lnTo>
                    <a:lnTo>
                      <a:pt x="47" y="43"/>
                    </a:lnTo>
                    <a:lnTo>
                      <a:pt x="48" y="43"/>
                    </a:lnTo>
                    <a:lnTo>
                      <a:pt x="52" y="41"/>
                    </a:lnTo>
                    <a:lnTo>
                      <a:pt x="53" y="41"/>
                    </a:lnTo>
                    <a:lnTo>
                      <a:pt x="53" y="42"/>
                    </a:lnTo>
                    <a:lnTo>
                      <a:pt x="53" y="44"/>
                    </a:lnTo>
                    <a:lnTo>
                      <a:pt x="51" y="46"/>
                    </a:lnTo>
                    <a:lnTo>
                      <a:pt x="50" y="48"/>
                    </a:lnTo>
                    <a:lnTo>
                      <a:pt x="50" y="49"/>
                    </a:lnTo>
                    <a:lnTo>
                      <a:pt x="51" y="49"/>
                    </a:lnTo>
                    <a:lnTo>
                      <a:pt x="53" y="48"/>
                    </a:lnTo>
                    <a:lnTo>
                      <a:pt x="55" y="45"/>
                    </a:lnTo>
                    <a:lnTo>
                      <a:pt x="58" y="41"/>
                    </a:lnTo>
                    <a:lnTo>
                      <a:pt x="60" y="41"/>
                    </a:lnTo>
                    <a:lnTo>
                      <a:pt x="60" y="42"/>
                    </a:lnTo>
                    <a:lnTo>
                      <a:pt x="59" y="44"/>
                    </a:lnTo>
                    <a:lnTo>
                      <a:pt x="57" y="46"/>
                    </a:lnTo>
                    <a:lnTo>
                      <a:pt x="55" y="48"/>
                    </a:lnTo>
                    <a:lnTo>
                      <a:pt x="55" y="50"/>
                    </a:lnTo>
                    <a:lnTo>
                      <a:pt x="55" y="52"/>
                    </a:lnTo>
                    <a:lnTo>
                      <a:pt x="55" y="54"/>
                    </a:lnTo>
                    <a:lnTo>
                      <a:pt x="56" y="56"/>
                    </a:lnTo>
                    <a:lnTo>
                      <a:pt x="57" y="58"/>
                    </a:lnTo>
                    <a:lnTo>
                      <a:pt x="56" y="58"/>
                    </a:lnTo>
                    <a:lnTo>
                      <a:pt x="55" y="57"/>
                    </a:lnTo>
                    <a:lnTo>
                      <a:pt x="54" y="58"/>
                    </a:lnTo>
                    <a:lnTo>
                      <a:pt x="55" y="59"/>
                    </a:lnTo>
                    <a:lnTo>
                      <a:pt x="56" y="61"/>
                    </a:lnTo>
                    <a:lnTo>
                      <a:pt x="58" y="63"/>
                    </a:lnTo>
                    <a:lnTo>
                      <a:pt x="58" y="66"/>
                    </a:lnTo>
                    <a:lnTo>
                      <a:pt x="55" y="71"/>
                    </a:lnTo>
                    <a:lnTo>
                      <a:pt x="51" y="76"/>
                    </a:lnTo>
                    <a:lnTo>
                      <a:pt x="47" y="81"/>
                    </a:lnTo>
                    <a:lnTo>
                      <a:pt x="47" y="79"/>
                    </a:lnTo>
                    <a:lnTo>
                      <a:pt x="48" y="79"/>
                    </a:lnTo>
                    <a:lnTo>
                      <a:pt x="49" y="75"/>
                    </a:lnTo>
                    <a:lnTo>
                      <a:pt x="52" y="71"/>
                    </a:lnTo>
                    <a:lnTo>
                      <a:pt x="54" y="67"/>
                    </a:lnTo>
                    <a:lnTo>
                      <a:pt x="53" y="63"/>
                    </a:lnTo>
                    <a:lnTo>
                      <a:pt x="51" y="61"/>
                    </a:lnTo>
                    <a:lnTo>
                      <a:pt x="47" y="61"/>
                    </a:lnTo>
                    <a:lnTo>
                      <a:pt x="44" y="61"/>
                    </a:lnTo>
                    <a:lnTo>
                      <a:pt x="41" y="63"/>
                    </a:lnTo>
                    <a:lnTo>
                      <a:pt x="39" y="65"/>
                    </a:lnTo>
                    <a:lnTo>
                      <a:pt x="38" y="68"/>
                    </a:lnTo>
                    <a:lnTo>
                      <a:pt x="37" y="72"/>
                    </a:lnTo>
                    <a:lnTo>
                      <a:pt x="35" y="74"/>
                    </a:lnTo>
                    <a:lnTo>
                      <a:pt x="31" y="75"/>
                    </a:lnTo>
                    <a:lnTo>
                      <a:pt x="22" y="75"/>
                    </a:lnTo>
                    <a:lnTo>
                      <a:pt x="18" y="76"/>
                    </a:lnTo>
                    <a:lnTo>
                      <a:pt x="15" y="78"/>
                    </a:lnTo>
                    <a:lnTo>
                      <a:pt x="13" y="81"/>
                    </a:lnTo>
                    <a:lnTo>
                      <a:pt x="9" y="83"/>
                    </a:lnTo>
                    <a:lnTo>
                      <a:pt x="7" y="82"/>
                    </a:lnTo>
                    <a:lnTo>
                      <a:pt x="6" y="80"/>
                    </a:lnTo>
                    <a:lnTo>
                      <a:pt x="6" y="79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2" y="67"/>
                    </a:lnTo>
                    <a:lnTo>
                      <a:pt x="12" y="63"/>
                    </a:lnTo>
                    <a:lnTo>
                      <a:pt x="11" y="62"/>
                    </a:lnTo>
                    <a:lnTo>
                      <a:pt x="8" y="63"/>
                    </a:lnTo>
                    <a:lnTo>
                      <a:pt x="6" y="64"/>
                    </a:lnTo>
                    <a:lnTo>
                      <a:pt x="4" y="66"/>
                    </a:lnTo>
                    <a:lnTo>
                      <a:pt x="2" y="66"/>
                    </a:lnTo>
                    <a:lnTo>
                      <a:pt x="1" y="65"/>
                    </a:lnTo>
                    <a:lnTo>
                      <a:pt x="2" y="64"/>
                    </a:lnTo>
                    <a:lnTo>
                      <a:pt x="3" y="62"/>
                    </a:lnTo>
                    <a:lnTo>
                      <a:pt x="4" y="61"/>
                    </a:lnTo>
                    <a:lnTo>
                      <a:pt x="4" y="60"/>
                    </a:lnTo>
                    <a:lnTo>
                      <a:pt x="3" y="43"/>
                    </a:lnTo>
                    <a:lnTo>
                      <a:pt x="1" y="26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48"/>
              <p:cNvSpPr>
                <a:spLocks/>
              </p:cNvSpPr>
              <p:nvPr/>
            </p:nvSpPr>
            <p:spPr bwMode="auto">
              <a:xfrm>
                <a:off x="6221973" y="3358485"/>
                <a:ext cx="18636" cy="79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5" y="1"/>
                  </a:cxn>
                  <a:cxn ang="0">
                    <a:pos x="6" y="1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3" y="3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3" y="0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2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49"/>
              <p:cNvSpPr>
                <a:spLocks/>
              </p:cNvSpPr>
              <p:nvPr/>
            </p:nvSpPr>
            <p:spPr bwMode="auto">
              <a:xfrm>
                <a:off x="5742783" y="3872283"/>
                <a:ext cx="71879" cy="4259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7" y="14"/>
                  </a:cxn>
                  <a:cxn ang="0">
                    <a:pos x="5" y="15"/>
                  </a:cxn>
                  <a:cxn ang="0">
                    <a:pos x="3" y="15"/>
                  </a:cxn>
                  <a:cxn ang="0">
                    <a:pos x="2" y="16"/>
                  </a:cxn>
                  <a:cxn ang="0">
                    <a:pos x="1" y="16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9" y="9"/>
                  </a:cxn>
                  <a:cxn ang="0">
                    <a:pos x="17" y="3"/>
                  </a:cxn>
                  <a:cxn ang="0">
                    <a:pos x="24" y="1"/>
                  </a:cxn>
                  <a:cxn ang="0">
                    <a:pos x="26" y="1"/>
                  </a:cxn>
                  <a:cxn ang="0">
                    <a:pos x="27" y="0"/>
                  </a:cxn>
                </a:cxnLst>
                <a:rect l="0" t="0" r="r" b="b"/>
                <a:pathLst>
                  <a:path w="27" h="16">
                    <a:moveTo>
                      <a:pt x="27" y="0"/>
                    </a:moveTo>
                    <a:lnTo>
                      <a:pt x="7" y="14"/>
                    </a:lnTo>
                    <a:lnTo>
                      <a:pt x="5" y="15"/>
                    </a:lnTo>
                    <a:lnTo>
                      <a:pt x="3" y="15"/>
                    </a:lnTo>
                    <a:lnTo>
                      <a:pt x="2" y="16"/>
                    </a:lnTo>
                    <a:lnTo>
                      <a:pt x="1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9" y="9"/>
                    </a:lnTo>
                    <a:lnTo>
                      <a:pt x="17" y="3"/>
                    </a:lnTo>
                    <a:lnTo>
                      <a:pt x="24" y="1"/>
                    </a:lnTo>
                    <a:lnTo>
                      <a:pt x="26" y="1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50"/>
              <p:cNvSpPr>
                <a:spLocks/>
              </p:cNvSpPr>
              <p:nvPr/>
            </p:nvSpPr>
            <p:spPr bwMode="auto">
              <a:xfrm>
                <a:off x="4023024" y="4505878"/>
                <a:ext cx="13312" cy="266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6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4" y="10"/>
                  </a:cxn>
                  <a:cxn ang="0">
                    <a:pos x="3" y="10"/>
                  </a:cxn>
                  <a:cxn ang="0">
                    <a:pos x="2" y="9"/>
                  </a:cxn>
                  <a:cxn ang="0">
                    <a:pos x="2" y="8"/>
                  </a:cxn>
                  <a:cxn ang="0">
                    <a:pos x="1" y="8"/>
                  </a:cxn>
                  <a:cxn ang="0">
                    <a:pos x="1" y="7"/>
                  </a:cxn>
                  <a:cxn ang="0">
                    <a:pos x="1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4" y="6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4" y="10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2" y="8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51"/>
              <p:cNvSpPr>
                <a:spLocks/>
              </p:cNvSpPr>
              <p:nvPr/>
            </p:nvSpPr>
            <p:spPr bwMode="auto">
              <a:xfrm>
                <a:off x="5732134" y="4686905"/>
                <a:ext cx="18636" cy="3993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1"/>
                  </a:cxn>
                  <a:cxn ang="0">
                    <a:pos x="6" y="3"/>
                  </a:cxn>
                  <a:cxn ang="0">
                    <a:pos x="7" y="6"/>
                  </a:cxn>
                  <a:cxn ang="0">
                    <a:pos x="6" y="10"/>
                  </a:cxn>
                  <a:cxn ang="0">
                    <a:pos x="4" y="15"/>
                  </a:cxn>
                  <a:cxn ang="0">
                    <a:pos x="4" y="15"/>
                  </a:cxn>
                  <a:cxn ang="0">
                    <a:pos x="3" y="15"/>
                  </a:cxn>
                  <a:cxn ang="0">
                    <a:pos x="2" y="15"/>
                  </a:cxn>
                  <a:cxn ang="0">
                    <a:pos x="1" y="14"/>
                  </a:cxn>
                  <a:cxn ang="0">
                    <a:pos x="0" y="13"/>
                  </a:cxn>
                  <a:cxn ang="0">
                    <a:pos x="1" y="10"/>
                  </a:cxn>
                  <a:cxn ang="0">
                    <a:pos x="3" y="7"/>
                  </a:cxn>
                  <a:cxn ang="0">
                    <a:pos x="4" y="5"/>
                  </a:cxn>
                  <a:cxn ang="0">
                    <a:pos x="3" y="2"/>
                  </a:cxn>
                  <a:cxn ang="0">
                    <a:pos x="2" y="0"/>
                  </a:cxn>
                </a:cxnLst>
                <a:rect l="0" t="0" r="r" b="b"/>
                <a:pathLst>
                  <a:path w="7" h="15">
                    <a:moveTo>
                      <a:pt x="2" y="0"/>
                    </a:moveTo>
                    <a:lnTo>
                      <a:pt x="4" y="1"/>
                    </a:lnTo>
                    <a:lnTo>
                      <a:pt x="6" y="3"/>
                    </a:lnTo>
                    <a:lnTo>
                      <a:pt x="7" y="6"/>
                    </a:lnTo>
                    <a:lnTo>
                      <a:pt x="6" y="10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1" y="14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3" y="7"/>
                    </a:lnTo>
                    <a:lnTo>
                      <a:pt x="4" y="5"/>
                    </a:lnTo>
                    <a:lnTo>
                      <a:pt x="3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52"/>
              <p:cNvSpPr>
                <a:spLocks/>
              </p:cNvSpPr>
              <p:nvPr/>
            </p:nvSpPr>
            <p:spPr bwMode="auto">
              <a:xfrm>
                <a:off x="5702850" y="4678918"/>
                <a:ext cx="34609" cy="79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5" y="1"/>
                  </a:cxn>
                  <a:cxn ang="0">
                    <a:pos x="9" y="2"/>
                  </a:cxn>
                  <a:cxn ang="0">
                    <a:pos x="13" y="3"/>
                  </a:cxn>
                  <a:cxn ang="0">
                    <a:pos x="7" y="2"/>
                  </a:cxn>
                  <a:cxn ang="0">
                    <a:pos x="0" y="0"/>
                  </a:cxn>
                </a:cxnLst>
                <a:rect l="0" t="0" r="r" b="b"/>
                <a:pathLst>
                  <a:path w="13" h="3">
                    <a:moveTo>
                      <a:pt x="0" y="0"/>
                    </a:moveTo>
                    <a:lnTo>
                      <a:pt x="1" y="0"/>
                    </a:lnTo>
                    <a:lnTo>
                      <a:pt x="5" y="1"/>
                    </a:lnTo>
                    <a:lnTo>
                      <a:pt x="9" y="2"/>
                    </a:lnTo>
                    <a:lnTo>
                      <a:pt x="13" y="3"/>
                    </a:lnTo>
                    <a:lnTo>
                      <a:pt x="7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53"/>
              <p:cNvSpPr>
                <a:spLocks/>
              </p:cNvSpPr>
              <p:nvPr/>
            </p:nvSpPr>
            <p:spPr bwMode="auto">
              <a:xfrm>
                <a:off x="5391377" y="4899879"/>
                <a:ext cx="492501" cy="141096"/>
              </a:xfrm>
              <a:custGeom>
                <a:avLst/>
                <a:gdLst/>
                <a:ahLst/>
                <a:cxnLst>
                  <a:cxn ang="0">
                    <a:pos x="68" y="1"/>
                  </a:cxn>
                  <a:cxn ang="0">
                    <a:pos x="67" y="3"/>
                  </a:cxn>
                  <a:cxn ang="0">
                    <a:pos x="76" y="3"/>
                  </a:cxn>
                  <a:cxn ang="0">
                    <a:pos x="88" y="5"/>
                  </a:cxn>
                  <a:cxn ang="0">
                    <a:pos x="101" y="10"/>
                  </a:cxn>
                  <a:cxn ang="0">
                    <a:pos x="109" y="9"/>
                  </a:cxn>
                  <a:cxn ang="0">
                    <a:pos x="123" y="10"/>
                  </a:cxn>
                  <a:cxn ang="0">
                    <a:pos x="137" y="17"/>
                  </a:cxn>
                  <a:cxn ang="0">
                    <a:pos x="146" y="23"/>
                  </a:cxn>
                  <a:cxn ang="0">
                    <a:pos x="149" y="22"/>
                  </a:cxn>
                  <a:cxn ang="0">
                    <a:pos x="152" y="22"/>
                  </a:cxn>
                  <a:cxn ang="0">
                    <a:pos x="162" y="27"/>
                  </a:cxn>
                  <a:cxn ang="0">
                    <a:pos x="170" y="29"/>
                  </a:cxn>
                  <a:cxn ang="0">
                    <a:pos x="176" y="28"/>
                  </a:cxn>
                  <a:cxn ang="0">
                    <a:pos x="181" y="27"/>
                  </a:cxn>
                  <a:cxn ang="0">
                    <a:pos x="185" y="29"/>
                  </a:cxn>
                  <a:cxn ang="0">
                    <a:pos x="185" y="38"/>
                  </a:cxn>
                  <a:cxn ang="0">
                    <a:pos x="180" y="42"/>
                  </a:cxn>
                  <a:cxn ang="0">
                    <a:pos x="166" y="44"/>
                  </a:cxn>
                  <a:cxn ang="0">
                    <a:pos x="141" y="52"/>
                  </a:cxn>
                  <a:cxn ang="0">
                    <a:pos x="133" y="53"/>
                  </a:cxn>
                  <a:cxn ang="0">
                    <a:pos x="140" y="45"/>
                  </a:cxn>
                  <a:cxn ang="0">
                    <a:pos x="144" y="40"/>
                  </a:cxn>
                  <a:cxn ang="0">
                    <a:pos x="142" y="37"/>
                  </a:cxn>
                  <a:cxn ang="0">
                    <a:pos x="130" y="35"/>
                  </a:cxn>
                  <a:cxn ang="0">
                    <a:pos x="118" y="33"/>
                  </a:cxn>
                  <a:cxn ang="0">
                    <a:pos x="115" y="29"/>
                  </a:cxn>
                  <a:cxn ang="0">
                    <a:pos x="113" y="23"/>
                  </a:cxn>
                  <a:cxn ang="0">
                    <a:pos x="111" y="24"/>
                  </a:cxn>
                  <a:cxn ang="0">
                    <a:pos x="96" y="21"/>
                  </a:cxn>
                  <a:cxn ang="0">
                    <a:pos x="74" y="17"/>
                  </a:cxn>
                  <a:cxn ang="0">
                    <a:pos x="59" y="19"/>
                  </a:cxn>
                  <a:cxn ang="0">
                    <a:pos x="43" y="22"/>
                  </a:cxn>
                  <a:cxn ang="0">
                    <a:pos x="31" y="25"/>
                  </a:cxn>
                  <a:cxn ang="0">
                    <a:pos x="23" y="26"/>
                  </a:cxn>
                  <a:cxn ang="0">
                    <a:pos x="12" y="33"/>
                  </a:cxn>
                  <a:cxn ang="0">
                    <a:pos x="6" y="36"/>
                  </a:cxn>
                  <a:cxn ang="0">
                    <a:pos x="1" y="35"/>
                  </a:cxn>
                  <a:cxn ang="0">
                    <a:pos x="6" y="27"/>
                  </a:cxn>
                  <a:cxn ang="0">
                    <a:pos x="18" y="15"/>
                  </a:cxn>
                  <a:cxn ang="0">
                    <a:pos x="35" y="8"/>
                  </a:cxn>
                  <a:cxn ang="0">
                    <a:pos x="54" y="2"/>
                  </a:cxn>
                  <a:cxn ang="0">
                    <a:pos x="68" y="0"/>
                  </a:cxn>
                </a:cxnLst>
                <a:rect l="0" t="0" r="r" b="b"/>
                <a:pathLst>
                  <a:path w="185" h="53">
                    <a:moveTo>
                      <a:pt x="68" y="0"/>
                    </a:moveTo>
                    <a:lnTo>
                      <a:pt x="68" y="1"/>
                    </a:lnTo>
                    <a:lnTo>
                      <a:pt x="67" y="2"/>
                    </a:lnTo>
                    <a:lnTo>
                      <a:pt x="67" y="3"/>
                    </a:lnTo>
                    <a:lnTo>
                      <a:pt x="72" y="3"/>
                    </a:lnTo>
                    <a:lnTo>
                      <a:pt x="76" y="3"/>
                    </a:lnTo>
                    <a:lnTo>
                      <a:pt x="81" y="3"/>
                    </a:lnTo>
                    <a:lnTo>
                      <a:pt x="88" y="5"/>
                    </a:lnTo>
                    <a:lnTo>
                      <a:pt x="95" y="8"/>
                    </a:lnTo>
                    <a:lnTo>
                      <a:pt x="101" y="10"/>
                    </a:lnTo>
                    <a:lnTo>
                      <a:pt x="105" y="10"/>
                    </a:lnTo>
                    <a:lnTo>
                      <a:pt x="109" y="9"/>
                    </a:lnTo>
                    <a:lnTo>
                      <a:pt x="112" y="8"/>
                    </a:lnTo>
                    <a:lnTo>
                      <a:pt x="123" y="10"/>
                    </a:lnTo>
                    <a:lnTo>
                      <a:pt x="132" y="14"/>
                    </a:lnTo>
                    <a:lnTo>
                      <a:pt x="137" y="17"/>
                    </a:lnTo>
                    <a:lnTo>
                      <a:pt x="141" y="20"/>
                    </a:lnTo>
                    <a:lnTo>
                      <a:pt x="146" y="23"/>
                    </a:lnTo>
                    <a:lnTo>
                      <a:pt x="148" y="23"/>
                    </a:lnTo>
                    <a:lnTo>
                      <a:pt x="149" y="22"/>
                    </a:lnTo>
                    <a:lnTo>
                      <a:pt x="151" y="22"/>
                    </a:lnTo>
                    <a:lnTo>
                      <a:pt x="152" y="22"/>
                    </a:lnTo>
                    <a:lnTo>
                      <a:pt x="157" y="24"/>
                    </a:lnTo>
                    <a:lnTo>
                      <a:pt x="162" y="27"/>
                    </a:lnTo>
                    <a:lnTo>
                      <a:pt x="167" y="29"/>
                    </a:lnTo>
                    <a:lnTo>
                      <a:pt x="170" y="29"/>
                    </a:lnTo>
                    <a:lnTo>
                      <a:pt x="173" y="29"/>
                    </a:lnTo>
                    <a:lnTo>
                      <a:pt x="176" y="28"/>
                    </a:lnTo>
                    <a:lnTo>
                      <a:pt x="178" y="27"/>
                    </a:lnTo>
                    <a:lnTo>
                      <a:pt x="181" y="27"/>
                    </a:lnTo>
                    <a:lnTo>
                      <a:pt x="183" y="27"/>
                    </a:lnTo>
                    <a:lnTo>
                      <a:pt x="185" y="29"/>
                    </a:lnTo>
                    <a:lnTo>
                      <a:pt x="185" y="32"/>
                    </a:lnTo>
                    <a:lnTo>
                      <a:pt x="185" y="38"/>
                    </a:lnTo>
                    <a:lnTo>
                      <a:pt x="184" y="40"/>
                    </a:lnTo>
                    <a:lnTo>
                      <a:pt x="180" y="42"/>
                    </a:lnTo>
                    <a:lnTo>
                      <a:pt x="175" y="43"/>
                    </a:lnTo>
                    <a:lnTo>
                      <a:pt x="166" y="44"/>
                    </a:lnTo>
                    <a:lnTo>
                      <a:pt x="161" y="44"/>
                    </a:lnTo>
                    <a:lnTo>
                      <a:pt x="141" y="52"/>
                    </a:lnTo>
                    <a:lnTo>
                      <a:pt x="134" y="53"/>
                    </a:lnTo>
                    <a:lnTo>
                      <a:pt x="133" y="53"/>
                    </a:lnTo>
                    <a:lnTo>
                      <a:pt x="133" y="52"/>
                    </a:lnTo>
                    <a:lnTo>
                      <a:pt x="140" y="45"/>
                    </a:lnTo>
                    <a:lnTo>
                      <a:pt x="142" y="42"/>
                    </a:lnTo>
                    <a:lnTo>
                      <a:pt x="144" y="40"/>
                    </a:lnTo>
                    <a:lnTo>
                      <a:pt x="144" y="38"/>
                    </a:lnTo>
                    <a:lnTo>
                      <a:pt x="142" y="37"/>
                    </a:lnTo>
                    <a:lnTo>
                      <a:pt x="135" y="36"/>
                    </a:lnTo>
                    <a:lnTo>
                      <a:pt x="130" y="35"/>
                    </a:lnTo>
                    <a:lnTo>
                      <a:pt x="124" y="35"/>
                    </a:lnTo>
                    <a:lnTo>
                      <a:pt x="118" y="33"/>
                    </a:lnTo>
                    <a:lnTo>
                      <a:pt x="116" y="31"/>
                    </a:lnTo>
                    <a:lnTo>
                      <a:pt x="115" y="29"/>
                    </a:lnTo>
                    <a:lnTo>
                      <a:pt x="114" y="25"/>
                    </a:lnTo>
                    <a:lnTo>
                      <a:pt x="113" y="23"/>
                    </a:lnTo>
                    <a:lnTo>
                      <a:pt x="112" y="23"/>
                    </a:lnTo>
                    <a:lnTo>
                      <a:pt x="111" y="24"/>
                    </a:lnTo>
                    <a:lnTo>
                      <a:pt x="110" y="24"/>
                    </a:lnTo>
                    <a:lnTo>
                      <a:pt x="96" y="21"/>
                    </a:lnTo>
                    <a:lnTo>
                      <a:pt x="81" y="18"/>
                    </a:lnTo>
                    <a:lnTo>
                      <a:pt x="74" y="17"/>
                    </a:lnTo>
                    <a:lnTo>
                      <a:pt x="67" y="18"/>
                    </a:lnTo>
                    <a:lnTo>
                      <a:pt x="59" y="19"/>
                    </a:lnTo>
                    <a:lnTo>
                      <a:pt x="51" y="20"/>
                    </a:lnTo>
                    <a:lnTo>
                      <a:pt x="43" y="22"/>
                    </a:lnTo>
                    <a:lnTo>
                      <a:pt x="36" y="23"/>
                    </a:lnTo>
                    <a:lnTo>
                      <a:pt x="31" y="25"/>
                    </a:lnTo>
                    <a:lnTo>
                      <a:pt x="28" y="25"/>
                    </a:lnTo>
                    <a:lnTo>
                      <a:pt x="23" y="26"/>
                    </a:lnTo>
                    <a:lnTo>
                      <a:pt x="18" y="27"/>
                    </a:lnTo>
                    <a:lnTo>
                      <a:pt x="12" y="33"/>
                    </a:lnTo>
                    <a:lnTo>
                      <a:pt x="9" y="36"/>
                    </a:lnTo>
                    <a:lnTo>
                      <a:pt x="6" y="36"/>
                    </a:lnTo>
                    <a:lnTo>
                      <a:pt x="3" y="35"/>
                    </a:lnTo>
                    <a:lnTo>
                      <a:pt x="1" y="35"/>
                    </a:lnTo>
                    <a:lnTo>
                      <a:pt x="0" y="34"/>
                    </a:lnTo>
                    <a:lnTo>
                      <a:pt x="6" y="27"/>
                    </a:lnTo>
                    <a:lnTo>
                      <a:pt x="12" y="19"/>
                    </a:lnTo>
                    <a:lnTo>
                      <a:pt x="18" y="15"/>
                    </a:lnTo>
                    <a:lnTo>
                      <a:pt x="26" y="11"/>
                    </a:lnTo>
                    <a:lnTo>
                      <a:pt x="35" y="8"/>
                    </a:lnTo>
                    <a:lnTo>
                      <a:pt x="45" y="4"/>
                    </a:lnTo>
                    <a:lnTo>
                      <a:pt x="54" y="2"/>
                    </a:lnTo>
                    <a:lnTo>
                      <a:pt x="62" y="1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54"/>
              <p:cNvSpPr>
                <a:spLocks/>
              </p:cNvSpPr>
              <p:nvPr/>
            </p:nvSpPr>
            <p:spPr bwMode="auto">
              <a:xfrm>
                <a:off x="6104838" y="2221741"/>
                <a:ext cx="10649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"/>
                  </a:cxn>
                  <a:cxn ang="0">
                    <a:pos x="4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2" y="1"/>
                    </a:lnTo>
                    <a:lnTo>
                      <a:pt x="4" y="2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55"/>
              <p:cNvSpPr>
                <a:spLocks noEditPoints="1"/>
              </p:cNvSpPr>
              <p:nvPr/>
            </p:nvSpPr>
            <p:spPr bwMode="auto">
              <a:xfrm>
                <a:off x="6115486" y="2227066"/>
                <a:ext cx="53243" cy="31946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20" y="12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20" h="12">
                    <a:moveTo>
                      <a:pt x="2" y="1"/>
                    </a:moveTo>
                    <a:lnTo>
                      <a:pt x="20" y="12"/>
                    </a:lnTo>
                    <a:lnTo>
                      <a:pt x="2" y="1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56"/>
              <p:cNvSpPr>
                <a:spLocks/>
              </p:cNvSpPr>
              <p:nvPr/>
            </p:nvSpPr>
            <p:spPr bwMode="auto">
              <a:xfrm>
                <a:off x="6001012" y="2165835"/>
                <a:ext cx="13312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57"/>
              <p:cNvSpPr>
                <a:spLocks/>
              </p:cNvSpPr>
              <p:nvPr/>
            </p:nvSpPr>
            <p:spPr bwMode="auto">
              <a:xfrm>
                <a:off x="6014324" y="2171159"/>
                <a:ext cx="47919" cy="239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9"/>
                  </a:cxn>
                  <a:cxn ang="0">
                    <a:pos x="9" y="5"/>
                  </a:cxn>
                  <a:cxn ang="0">
                    <a:pos x="0" y="0"/>
                  </a:cxn>
                </a:cxnLst>
                <a:rect l="0" t="0" r="r" b="b"/>
                <a:pathLst>
                  <a:path w="18" h="9">
                    <a:moveTo>
                      <a:pt x="0" y="0"/>
                    </a:moveTo>
                    <a:lnTo>
                      <a:pt x="18" y="9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58"/>
              <p:cNvSpPr>
                <a:spLocks/>
              </p:cNvSpPr>
              <p:nvPr/>
            </p:nvSpPr>
            <p:spPr bwMode="auto">
              <a:xfrm>
                <a:off x="5700188" y="2035390"/>
                <a:ext cx="26622" cy="79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59"/>
              <p:cNvSpPr>
                <a:spLocks/>
              </p:cNvSpPr>
              <p:nvPr/>
            </p:nvSpPr>
            <p:spPr bwMode="auto">
              <a:xfrm>
                <a:off x="5902513" y="4966432"/>
                <a:ext cx="274204" cy="122460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78" y="3"/>
                  </a:cxn>
                  <a:cxn ang="0">
                    <a:pos x="84" y="1"/>
                  </a:cxn>
                  <a:cxn ang="0">
                    <a:pos x="91" y="1"/>
                  </a:cxn>
                  <a:cxn ang="0">
                    <a:pos x="99" y="4"/>
                  </a:cxn>
                  <a:cxn ang="0">
                    <a:pos x="103" y="10"/>
                  </a:cxn>
                  <a:cxn ang="0">
                    <a:pos x="97" y="17"/>
                  </a:cxn>
                  <a:cxn ang="0">
                    <a:pos x="94" y="16"/>
                  </a:cxn>
                  <a:cxn ang="0">
                    <a:pos x="84" y="16"/>
                  </a:cxn>
                  <a:cxn ang="0">
                    <a:pos x="74" y="21"/>
                  </a:cxn>
                  <a:cxn ang="0">
                    <a:pos x="67" y="27"/>
                  </a:cxn>
                  <a:cxn ang="0">
                    <a:pos x="65" y="25"/>
                  </a:cxn>
                  <a:cxn ang="0">
                    <a:pos x="60" y="25"/>
                  </a:cxn>
                  <a:cxn ang="0">
                    <a:pos x="51" y="34"/>
                  </a:cxn>
                  <a:cxn ang="0">
                    <a:pos x="45" y="36"/>
                  </a:cxn>
                  <a:cxn ang="0">
                    <a:pos x="42" y="34"/>
                  </a:cxn>
                  <a:cxn ang="0">
                    <a:pos x="37" y="35"/>
                  </a:cxn>
                  <a:cxn ang="0">
                    <a:pos x="29" y="39"/>
                  </a:cxn>
                  <a:cxn ang="0">
                    <a:pos x="22" y="39"/>
                  </a:cxn>
                  <a:cxn ang="0">
                    <a:pos x="17" y="41"/>
                  </a:cxn>
                  <a:cxn ang="0">
                    <a:pos x="11" y="46"/>
                  </a:cxn>
                  <a:cxn ang="0">
                    <a:pos x="3" y="44"/>
                  </a:cxn>
                  <a:cxn ang="0">
                    <a:pos x="0" y="40"/>
                  </a:cxn>
                  <a:cxn ang="0">
                    <a:pos x="3" y="36"/>
                  </a:cxn>
                  <a:cxn ang="0">
                    <a:pos x="9" y="35"/>
                  </a:cxn>
                  <a:cxn ang="0">
                    <a:pos x="19" y="35"/>
                  </a:cxn>
                  <a:cxn ang="0">
                    <a:pos x="25" y="35"/>
                  </a:cxn>
                  <a:cxn ang="0">
                    <a:pos x="30" y="31"/>
                  </a:cxn>
                  <a:cxn ang="0">
                    <a:pos x="29" y="24"/>
                  </a:cxn>
                  <a:cxn ang="0">
                    <a:pos x="17" y="15"/>
                  </a:cxn>
                  <a:cxn ang="0">
                    <a:pos x="17" y="9"/>
                  </a:cxn>
                  <a:cxn ang="0">
                    <a:pos x="21" y="6"/>
                  </a:cxn>
                  <a:cxn ang="0">
                    <a:pos x="28" y="6"/>
                  </a:cxn>
                  <a:cxn ang="0">
                    <a:pos x="34" y="7"/>
                  </a:cxn>
                  <a:cxn ang="0">
                    <a:pos x="45" y="6"/>
                  </a:cxn>
                  <a:cxn ang="0">
                    <a:pos x="61" y="1"/>
                  </a:cxn>
                </a:cxnLst>
                <a:rect l="0" t="0" r="r" b="b"/>
                <a:pathLst>
                  <a:path w="103" h="46">
                    <a:moveTo>
                      <a:pt x="69" y="0"/>
                    </a:moveTo>
                    <a:lnTo>
                      <a:pt x="72" y="0"/>
                    </a:lnTo>
                    <a:lnTo>
                      <a:pt x="75" y="2"/>
                    </a:lnTo>
                    <a:lnTo>
                      <a:pt x="78" y="3"/>
                    </a:lnTo>
                    <a:lnTo>
                      <a:pt x="81" y="2"/>
                    </a:lnTo>
                    <a:lnTo>
                      <a:pt x="84" y="1"/>
                    </a:lnTo>
                    <a:lnTo>
                      <a:pt x="88" y="0"/>
                    </a:lnTo>
                    <a:lnTo>
                      <a:pt x="91" y="1"/>
                    </a:lnTo>
                    <a:lnTo>
                      <a:pt x="95" y="2"/>
                    </a:lnTo>
                    <a:lnTo>
                      <a:pt x="99" y="4"/>
                    </a:lnTo>
                    <a:lnTo>
                      <a:pt x="102" y="7"/>
                    </a:lnTo>
                    <a:lnTo>
                      <a:pt x="103" y="10"/>
                    </a:lnTo>
                    <a:lnTo>
                      <a:pt x="102" y="14"/>
                    </a:lnTo>
                    <a:lnTo>
                      <a:pt x="97" y="17"/>
                    </a:lnTo>
                    <a:lnTo>
                      <a:pt x="96" y="17"/>
                    </a:lnTo>
                    <a:lnTo>
                      <a:pt x="94" y="16"/>
                    </a:lnTo>
                    <a:lnTo>
                      <a:pt x="92" y="15"/>
                    </a:lnTo>
                    <a:lnTo>
                      <a:pt x="84" y="16"/>
                    </a:lnTo>
                    <a:lnTo>
                      <a:pt x="77" y="19"/>
                    </a:lnTo>
                    <a:lnTo>
                      <a:pt x="74" y="21"/>
                    </a:lnTo>
                    <a:lnTo>
                      <a:pt x="71" y="25"/>
                    </a:lnTo>
                    <a:lnTo>
                      <a:pt x="67" y="27"/>
                    </a:lnTo>
                    <a:lnTo>
                      <a:pt x="66" y="26"/>
                    </a:lnTo>
                    <a:lnTo>
                      <a:pt x="65" y="25"/>
                    </a:lnTo>
                    <a:lnTo>
                      <a:pt x="64" y="24"/>
                    </a:lnTo>
                    <a:lnTo>
                      <a:pt x="60" y="25"/>
                    </a:lnTo>
                    <a:lnTo>
                      <a:pt x="57" y="28"/>
                    </a:lnTo>
                    <a:lnTo>
                      <a:pt x="51" y="34"/>
                    </a:lnTo>
                    <a:lnTo>
                      <a:pt x="47" y="36"/>
                    </a:lnTo>
                    <a:lnTo>
                      <a:pt x="45" y="36"/>
                    </a:lnTo>
                    <a:lnTo>
                      <a:pt x="43" y="34"/>
                    </a:lnTo>
                    <a:lnTo>
                      <a:pt x="42" y="34"/>
                    </a:lnTo>
                    <a:lnTo>
                      <a:pt x="41" y="34"/>
                    </a:lnTo>
                    <a:lnTo>
                      <a:pt x="37" y="35"/>
                    </a:lnTo>
                    <a:lnTo>
                      <a:pt x="33" y="38"/>
                    </a:lnTo>
                    <a:lnTo>
                      <a:pt x="29" y="39"/>
                    </a:lnTo>
                    <a:lnTo>
                      <a:pt x="26" y="40"/>
                    </a:lnTo>
                    <a:lnTo>
                      <a:pt x="22" y="39"/>
                    </a:lnTo>
                    <a:lnTo>
                      <a:pt x="19" y="40"/>
                    </a:lnTo>
                    <a:lnTo>
                      <a:pt x="17" y="41"/>
                    </a:lnTo>
                    <a:lnTo>
                      <a:pt x="13" y="45"/>
                    </a:lnTo>
                    <a:lnTo>
                      <a:pt x="11" y="46"/>
                    </a:lnTo>
                    <a:lnTo>
                      <a:pt x="7" y="45"/>
                    </a:lnTo>
                    <a:lnTo>
                      <a:pt x="3" y="44"/>
                    </a:lnTo>
                    <a:lnTo>
                      <a:pt x="0" y="41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3" y="36"/>
                    </a:lnTo>
                    <a:lnTo>
                      <a:pt x="4" y="36"/>
                    </a:lnTo>
                    <a:lnTo>
                      <a:pt x="9" y="35"/>
                    </a:lnTo>
                    <a:lnTo>
                      <a:pt x="15" y="34"/>
                    </a:lnTo>
                    <a:lnTo>
                      <a:pt x="19" y="35"/>
                    </a:lnTo>
                    <a:lnTo>
                      <a:pt x="22" y="35"/>
                    </a:lnTo>
                    <a:lnTo>
                      <a:pt x="25" y="35"/>
                    </a:lnTo>
                    <a:lnTo>
                      <a:pt x="27" y="34"/>
                    </a:lnTo>
                    <a:lnTo>
                      <a:pt x="30" y="31"/>
                    </a:lnTo>
                    <a:lnTo>
                      <a:pt x="31" y="27"/>
                    </a:lnTo>
                    <a:lnTo>
                      <a:pt x="29" y="24"/>
                    </a:lnTo>
                    <a:lnTo>
                      <a:pt x="20" y="16"/>
                    </a:lnTo>
                    <a:lnTo>
                      <a:pt x="17" y="15"/>
                    </a:lnTo>
                    <a:lnTo>
                      <a:pt x="16" y="13"/>
                    </a:lnTo>
                    <a:lnTo>
                      <a:pt x="17" y="9"/>
                    </a:lnTo>
                    <a:lnTo>
                      <a:pt x="18" y="6"/>
                    </a:lnTo>
                    <a:lnTo>
                      <a:pt x="21" y="6"/>
                    </a:lnTo>
                    <a:lnTo>
                      <a:pt x="24" y="6"/>
                    </a:lnTo>
                    <a:lnTo>
                      <a:pt x="28" y="6"/>
                    </a:lnTo>
                    <a:lnTo>
                      <a:pt x="31" y="7"/>
                    </a:lnTo>
                    <a:lnTo>
                      <a:pt x="34" y="7"/>
                    </a:lnTo>
                    <a:lnTo>
                      <a:pt x="35" y="8"/>
                    </a:lnTo>
                    <a:lnTo>
                      <a:pt x="45" y="6"/>
                    </a:lnTo>
                    <a:lnTo>
                      <a:pt x="53" y="3"/>
                    </a:lnTo>
                    <a:lnTo>
                      <a:pt x="61" y="1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60"/>
              <p:cNvSpPr>
                <a:spLocks/>
              </p:cNvSpPr>
              <p:nvPr/>
            </p:nvSpPr>
            <p:spPr bwMode="auto">
              <a:xfrm>
                <a:off x="6219310" y="4963771"/>
                <a:ext cx="53243" cy="3993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7" y="0"/>
                  </a:cxn>
                  <a:cxn ang="0">
                    <a:pos x="20" y="3"/>
                  </a:cxn>
                  <a:cxn ang="0">
                    <a:pos x="20" y="6"/>
                  </a:cxn>
                  <a:cxn ang="0">
                    <a:pos x="18" y="9"/>
                  </a:cxn>
                  <a:cxn ang="0">
                    <a:pos x="14" y="12"/>
                  </a:cxn>
                  <a:cxn ang="0">
                    <a:pos x="10" y="14"/>
                  </a:cxn>
                  <a:cxn ang="0">
                    <a:pos x="6" y="15"/>
                  </a:cxn>
                  <a:cxn ang="0">
                    <a:pos x="2" y="15"/>
                  </a:cxn>
                  <a:cxn ang="0">
                    <a:pos x="1" y="14"/>
                  </a:cxn>
                  <a:cxn ang="0">
                    <a:pos x="1" y="13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7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12" y="1"/>
                  </a:cxn>
                  <a:cxn ang="0">
                    <a:pos x="15" y="0"/>
                  </a:cxn>
                </a:cxnLst>
                <a:rect l="0" t="0" r="r" b="b"/>
                <a:pathLst>
                  <a:path w="20" h="15">
                    <a:moveTo>
                      <a:pt x="15" y="0"/>
                    </a:moveTo>
                    <a:lnTo>
                      <a:pt x="17" y="0"/>
                    </a:lnTo>
                    <a:lnTo>
                      <a:pt x="20" y="3"/>
                    </a:lnTo>
                    <a:lnTo>
                      <a:pt x="20" y="6"/>
                    </a:lnTo>
                    <a:lnTo>
                      <a:pt x="18" y="9"/>
                    </a:lnTo>
                    <a:lnTo>
                      <a:pt x="14" y="12"/>
                    </a:lnTo>
                    <a:lnTo>
                      <a:pt x="10" y="14"/>
                    </a:lnTo>
                    <a:lnTo>
                      <a:pt x="6" y="15"/>
                    </a:lnTo>
                    <a:lnTo>
                      <a:pt x="2" y="15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61"/>
              <p:cNvSpPr>
                <a:spLocks/>
              </p:cNvSpPr>
              <p:nvPr/>
            </p:nvSpPr>
            <p:spPr bwMode="auto">
              <a:xfrm>
                <a:off x="5058606" y="5975393"/>
                <a:ext cx="37270" cy="399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7" y="4"/>
                  </a:cxn>
                  <a:cxn ang="0">
                    <a:pos x="10" y="5"/>
                  </a:cxn>
                  <a:cxn ang="0">
                    <a:pos x="13" y="7"/>
                  </a:cxn>
                  <a:cxn ang="0">
                    <a:pos x="14" y="10"/>
                  </a:cxn>
                  <a:cxn ang="0">
                    <a:pos x="13" y="13"/>
                  </a:cxn>
                  <a:cxn ang="0">
                    <a:pos x="10" y="15"/>
                  </a:cxn>
                  <a:cxn ang="0">
                    <a:pos x="6" y="15"/>
                  </a:cxn>
                  <a:cxn ang="0">
                    <a:pos x="2" y="14"/>
                  </a:cxn>
                  <a:cxn ang="0">
                    <a:pos x="1" y="12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14" h="15">
                    <a:moveTo>
                      <a:pt x="0" y="0"/>
                    </a:moveTo>
                    <a:lnTo>
                      <a:pt x="3" y="2"/>
                    </a:lnTo>
                    <a:lnTo>
                      <a:pt x="7" y="4"/>
                    </a:lnTo>
                    <a:lnTo>
                      <a:pt x="10" y="5"/>
                    </a:lnTo>
                    <a:lnTo>
                      <a:pt x="13" y="7"/>
                    </a:lnTo>
                    <a:lnTo>
                      <a:pt x="14" y="10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6" y="15"/>
                    </a:lnTo>
                    <a:lnTo>
                      <a:pt x="2" y="14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62"/>
              <p:cNvSpPr>
                <a:spLocks noEditPoints="1"/>
              </p:cNvSpPr>
              <p:nvPr/>
            </p:nvSpPr>
            <p:spPr bwMode="auto">
              <a:xfrm>
                <a:off x="3465757" y="2353082"/>
                <a:ext cx="3628531" cy="4123695"/>
              </a:xfrm>
              <a:custGeom>
                <a:avLst/>
                <a:gdLst/>
                <a:ahLst/>
                <a:cxnLst>
                  <a:cxn ang="0">
                    <a:pos x="782" y="897"/>
                  </a:cxn>
                  <a:cxn ang="0">
                    <a:pos x="586" y="158"/>
                  </a:cxn>
                  <a:cxn ang="0">
                    <a:pos x="232" y="0"/>
                  </a:cxn>
                  <a:cxn ang="0">
                    <a:pos x="289" y="51"/>
                  </a:cxn>
                  <a:cxn ang="0">
                    <a:pos x="376" y="78"/>
                  </a:cxn>
                  <a:cxn ang="0">
                    <a:pos x="458" y="132"/>
                  </a:cxn>
                  <a:cxn ang="0">
                    <a:pos x="545" y="128"/>
                  </a:cxn>
                  <a:cxn ang="0">
                    <a:pos x="553" y="51"/>
                  </a:cxn>
                  <a:cxn ang="0">
                    <a:pos x="615" y="130"/>
                  </a:cxn>
                  <a:cxn ang="0">
                    <a:pos x="631" y="133"/>
                  </a:cxn>
                  <a:cxn ang="0">
                    <a:pos x="604" y="179"/>
                  </a:cxn>
                  <a:cxn ang="0">
                    <a:pos x="573" y="211"/>
                  </a:cxn>
                  <a:cxn ang="0">
                    <a:pos x="574" y="302"/>
                  </a:cxn>
                  <a:cxn ang="0">
                    <a:pos x="712" y="381"/>
                  </a:cxn>
                  <a:cxn ang="0">
                    <a:pos x="745" y="364"/>
                  </a:cxn>
                  <a:cxn ang="0">
                    <a:pos x="713" y="225"/>
                  </a:cxn>
                  <a:cxn ang="0">
                    <a:pos x="792" y="209"/>
                  </a:cxn>
                  <a:cxn ang="0">
                    <a:pos x="835" y="246"/>
                  </a:cxn>
                  <a:cxn ang="0">
                    <a:pos x="869" y="234"/>
                  </a:cxn>
                  <a:cxn ang="0">
                    <a:pos x="934" y="306"/>
                  </a:cxn>
                  <a:cxn ang="0">
                    <a:pos x="897" y="394"/>
                  </a:cxn>
                  <a:cxn ang="0">
                    <a:pos x="914" y="427"/>
                  </a:cxn>
                  <a:cxn ang="0">
                    <a:pos x="919" y="498"/>
                  </a:cxn>
                  <a:cxn ang="0">
                    <a:pos x="861" y="637"/>
                  </a:cxn>
                  <a:cxn ang="0">
                    <a:pos x="860" y="686"/>
                  </a:cxn>
                  <a:cxn ang="0">
                    <a:pos x="812" y="760"/>
                  </a:cxn>
                  <a:cxn ang="0">
                    <a:pos x="800" y="920"/>
                  </a:cxn>
                  <a:cxn ang="0">
                    <a:pos x="716" y="841"/>
                  </a:cxn>
                  <a:cxn ang="0">
                    <a:pos x="630" y="860"/>
                  </a:cxn>
                  <a:cxn ang="0">
                    <a:pos x="547" y="851"/>
                  </a:cxn>
                  <a:cxn ang="0">
                    <a:pos x="495" y="946"/>
                  </a:cxn>
                  <a:cxn ang="0">
                    <a:pos x="625" y="1046"/>
                  </a:cxn>
                  <a:cxn ang="0">
                    <a:pos x="675" y="1075"/>
                  </a:cxn>
                  <a:cxn ang="0">
                    <a:pos x="761" y="1164"/>
                  </a:cxn>
                  <a:cxn ang="0">
                    <a:pos x="927" y="1156"/>
                  </a:cxn>
                  <a:cxn ang="0">
                    <a:pos x="1036" y="1130"/>
                  </a:cxn>
                  <a:cxn ang="0">
                    <a:pos x="1117" y="1100"/>
                  </a:cxn>
                  <a:cxn ang="0">
                    <a:pos x="1220" y="1115"/>
                  </a:cxn>
                  <a:cxn ang="0">
                    <a:pos x="1253" y="1165"/>
                  </a:cxn>
                  <a:cxn ang="0">
                    <a:pos x="1307" y="1135"/>
                  </a:cxn>
                  <a:cxn ang="0">
                    <a:pos x="853" y="1549"/>
                  </a:cxn>
                  <a:cxn ang="0">
                    <a:pos x="835" y="1436"/>
                  </a:cxn>
                  <a:cxn ang="0">
                    <a:pos x="818" y="1351"/>
                  </a:cxn>
                  <a:cxn ang="0">
                    <a:pos x="870" y="1232"/>
                  </a:cxn>
                  <a:cxn ang="0">
                    <a:pos x="787" y="1231"/>
                  </a:cxn>
                  <a:cxn ang="0">
                    <a:pos x="685" y="1167"/>
                  </a:cxn>
                  <a:cxn ang="0">
                    <a:pos x="541" y="1110"/>
                  </a:cxn>
                  <a:cxn ang="0">
                    <a:pos x="374" y="1056"/>
                  </a:cxn>
                  <a:cxn ang="0">
                    <a:pos x="310" y="935"/>
                  </a:cxn>
                  <a:cxn ang="0">
                    <a:pos x="231" y="793"/>
                  </a:cxn>
                  <a:cxn ang="0">
                    <a:pos x="231" y="856"/>
                  </a:cxn>
                  <a:cxn ang="0">
                    <a:pos x="232" y="886"/>
                  </a:cxn>
                  <a:cxn ang="0">
                    <a:pos x="177" y="746"/>
                  </a:cxn>
                  <a:cxn ang="0">
                    <a:pos x="121" y="586"/>
                  </a:cxn>
                  <a:cxn ang="0">
                    <a:pos x="188" y="427"/>
                  </a:cxn>
                  <a:cxn ang="0">
                    <a:pos x="171" y="358"/>
                  </a:cxn>
                  <a:cxn ang="0">
                    <a:pos x="185" y="277"/>
                  </a:cxn>
                  <a:cxn ang="0">
                    <a:pos x="190" y="212"/>
                  </a:cxn>
                  <a:cxn ang="0">
                    <a:pos x="169" y="172"/>
                  </a:cxn>
                  <a:cxn ang="0">
                    <a:pos x="113" y="133"/>
                  </a:cxn>
                  <a:cxn ang="0">
                    <a:pos x="28" y="149"/>
                  </a:cxn>
                  <a:cxn ang="0">
                    <a:pos x="75" y="84"/>
                  </a:cxn>
                  <a:cxn ang="0">
                    <a:pos x="162" y="20"/>
                  </a:cxn>
                </a:cxnLst>
                <a:rect l="0" t="0" r="r" b="b"/>
                <a:pathLst>
                  <a:path w="1363" h="1549">
                    <a:moveTo>
                      <a:pt x="1254" y="1171"/>
                    </a:moveTo>
                    <a:lnTo>
                      <a:pt x="1253" y="1173"/>
                    </a:lnTo>
                    <a:lnTo>
                      <a:pt x="1253" y="1175"/>
                    </a:lnTo>
                    <a:lnTo>
                      <a:pt x="1254" y="1176"/>
                    </a:lnTo>
                    <a:lnTo>
                      <a:pt x="1256" y="1176"/>
                    </a:lnTo>
                    <a:lnTo>
                      <a:pt x="1257" y="1175"/>
                    </a:lnTo>
                    <a:lnTo>
                      <a:pt x="1260" y="1173"/>
                    </a:lnTo>
                    <a:lnTo>
                      <a:pt x="1258" y="1174"/>
                    </a:lnTo>
                    <a:lnTo>
                      <a:pt x="1257" y="1174"/>
                    </a:lnTo>
                    <a:lnTo>
                      <a:pt x="1256" y="1174"/>
                    </a:lnTo>
                    <a:lnTo>
                      <a:pt x="1255" y="1173"/>
                    </a:lnTo>
                    <a:lnTo>
                      <a:pt x="1254" y="1172"/>
                    </a:lnTo>
                    <a:lnTo>
                      <a:pt x="1254" y="1172"/>
                    </a:lnTo>
                    <a:lnTo>
                      <a:pt x="1254" y="1171"/>
                    </a:lnTo>
                    <a:close/>
                    <a:moveTo>
                      <a:pt x="765" y="1160"/>
                    </a:moveTo>
                    <a:lnTo>
                      <a:pt x="765" y="1161"/>
                    </a:lnTo>
                    <a:lnTo>
                      <a:pt x="765" y="1160"/>
                    </a:lnTo>
                    <a:close/>
                    <a:moveTo>
                      <a:pt x="981" y="1148"/>
                    </a:moveTo>
                    <a:lnTo>
                      <a:pt x="981" y="1150"/>
                    </a:lnTo>
                    <a:lnTo>
                      <a:pt x="979" y="1152"/>
                    </a:lnTo>
                    <a:lnTo>
                      <a:pt x="977" y="1154"/>
                    </a:lnTo>
                    <a:lnTo>
                      <a:pt x="973" y="1161"/>
                    </a:lnTo>
                    <a:lnTo>
                      <a:pt x="972" y="1165"/>
                    </a:lnTo>
                    <a:lnTo>
                      <a:pt x="972" y="1169"/>
                    </a:lnTo>
                    <a:lnTo>
                      <a:pt x="973" y="1171"/>
                    </a:lnTo>
                    <a:lnTo>
                      <a:pt x="976" y="1173"/>
                    </a:lnTo>
                    <a:lnTo>
                      <a:pt x="980" y="1175"/>
                    </a:lnTo>
                    <a:lnTo>
                      <a:pt x="983" y="1174"/>
                    </a:lnTo>
                    <a:lnTo>
                      <a:pt x="987" y="1172"/>
                    </a:lnTo>
                    <a:lnTo>
                      <a:pt x="990" y="1169"/>
                    </a:lnTo>
                    <a:lnTo>
                      <a:pt x="991" y="1165"/>
                    </a:lnTo>
                    <a:lnTo>
                      <a:pt x="991" y="1161"/>
                    </a:lnTo>
                    <a:lnTo>
                      <a:pt x="989" y="1158"/>
                    </a:lnTo>
                    <a:lnTo>
                      <a:pt x="986" y="1155"/>
                    </a:lnTo>
                    <a:lnTo>
                      <a:pt x="983" y="1152"/>
                    </a:lnTo>
                    <a:lnTo>
                      <a:pt x="981" y="1148"/>
                    </a:lnTo>
                    <a:close/>
                    <a:moveTo>
                      <a:pt x="1102" y="1104"/>
                    </a:moveTo>
                    <a:lnTo>
                      <a:pt x="1101" y="1105"/>
                    </a:lnTo>
                    <a:lnTo>
                      <a:pt x="1100" y="1105"/>
                    </a:lnTo>
                    <a:lnTo>
                      <a:pt x="1102" y="1104"/>
                    </a:lnTo>
                    <a:close/>
                    <a:moveTo>
                      <a:pt x="1103" y="1104"/>
                    </a:moveTo>
                    <a:lnTo>
                      <a:pt x="1103" y="1104"/>
                    </a:lnTo>
                    <a:lnTo>
                      <a:pt x="1102" y="1104"/>
                    </a:lnTo>
                    <a:lnTo>
                      <a:pt x="1103" y="1104"/>
                    </a:lnTo>
                    <a:close/>
                    <a:moveTo>
                      <a:pt x="784" y="894"/>
                    </a:moveTo>
                    <a:lnTo>
                      <a:pt x="783" y="895"/>
                    </a:lnTo>
                    <a:lnTo>
                      <a:pt x="783" y="895"/>
                    </a:lnTo>
                    <a:lnTo>
                      <a:pt x="782" y="897"/>
                    </a:lnTo>
                    <a:lnTo>
                      <a:pt x="782" y="897"/>
                    </a:lnTo>
                    <a:lnTo>
                      <a:pt x="783" y="896"/>
                    </a:lnTo>
                    <a:lnTo>
                      <a:pt x="784" y="895"/>
                    </a:lnTo>
                    <a:lnTo>
                      <a:pt x="784" y="895"/>
                    </a:lnTo>
                    <a:lnTo>
                      <a:pt x="784" y="894"/>
                    </a:lnTo>
                    <a:lnTo>
                      <a:pt x="784" y="894"/>
                    </a:lnTo>
                    <a:close/>
                    <a:moveTo>
                      <a:pt x="797" y="850"/>
                    </a:moveTo>
                    <a:lnTo>
                      <a:pt x="797" y="851"/>
                    </a:lnTo>
                    <a:lnTo>
                      <a:pt x="797" y="852"/>
                    </a:lnTo>
                    <a:lnTo>
                      <a:pt x="797" y="853"/>
                    </a:lnTo>
                    <a:lnTo>
                      <a:pt x="798" y="854"/>
                    </a:lnTo>
                    <a:lnTo>
                      <a:pt x="798" y="855"/>
                    </a:lnTo>
                    <a:lnTo>
                      <a:pt x="800" y="857"/>
                    </a:lnTo>
                    <a:lnTo>
                      <a:pt x="801" y="860"/>
                    </a:lnTo>
                    <a:lnTo>
                      <a:pt x="802" y="862"/>
                    </a:lnTo>
                    <a:lnTo>
                      <a:pt x="800" y="856"/>
                    </a:lnTo>
                    <a:lnTo>
                      <a:pt x="797" y="850"/>
                    </a:lnTo>
                    <a:close/>
                    <a:moveTo>
                      <a:pt x="852" y="610"/>
                    </a:moveTo>
                    <a:lnTo>
                      <a:pt x="850" y="614"/>
                    </a:lnTo>
                    <a:lnTo>
                      <a:pt x="849" y="619"/>
                    </a:lnTo>
                    <a:lnTo>
                      <a:pt x="851" y="614"/>
                    </a:lnTo>
                    <a:lnTo>
                      <a:pt x="852" y="610"/>
                    </a:lnTo>
                    <a:close/>
                    <a:moveTo>
                      <a:pt x="731" y="397"/>
                    </a:moveTo>
                    <a:lnTo>
                      <a:pt x="730" y="398"/>
                    </a:lnTo>
                    <a:lnTo>
                      <a:pt x="729" y="399"/>
                    </a:lnTo>
                    <a:lnTo>
                      <a:pt x="727" y="399"/>
                    </a:lnTo>
                    <a:lnTo>
                      <a:pt x="727" y="400"/>
                    </a:lnTo>
                    <a:lnTo>
                      <a:pt x="726" y="401"/>
                    </a:lnTo>
                    <a:lnTo>
                      <a:pt x="727" y="402"/>
                    </a:lnTo>
                    <a:lnTo>
                      <a:pt x="727" y="402"/>
                    </a:lnTo>
                    <a:lnTo>
                      <a:pt x="730" y="400"/>
                    </a:lnTo>
                    <a:lnTo>
                      <a:pt x="730" y="399"/>
                    </a:lnTo>
                    <a:lnTo>
                      <a:pt x="731" y="398"/>
                    </a:lnTo>
                    <a:lnTo>
                      <a:pt x="731" y="397"/>
                    </a:lnTo>
                    <a:close/>
                    <a:moveTo>
                      <a:pt x="563" y="179"/>
                    </a:moveTo>
                    <a:lnTo>
                      <a:pt x="563" y="181"/>
                    </a:lnTo>
                    <a:lnTo>
                      <a:pt x="564" y="184"/>
                    </a:lnTo>
                    <a:lnTo>
                      <a:pt x="564" y="184"/>
                    </a:lnTo>
                    <a:lnTo>
                      <a:pt x="569" y="185"/>
                    </a:lnTo>
                    <a:lnTo>
                      <a:pt x="574" y="186"/>
                    </a:lnTo>
                    <a:lnTo>
                      <a:pt x="570" y="181"/>
                    </a:lnTo>
                    <a:lnTo>
                      <a:pt x="567" y="180"/>
                    </a:lnTo>
                    <a:lnTo>
                      <a:pt x="563" y="179"/>
                    </a:lnTo>
                    <a:lnTo>
                      <a:pt x="563" y="179"/>
                    </a:lnTo>
                    <a:close/>
                    <a:moveTo>
                      <a:pt x="583" y="150"/>
                    </a:moveTo>
                    <a:lnTo>
                      <a:pt x="581" y="150"/>
                    </a:lnTo>
                    <a:lnTo>
                      <a:pt x="581" y="152"/>
                    </a:lnTo>
                    <a:lnTo>
                      <a:pt x="586" y="158"/>
                    </a:lnTo>
                    <a:lnTo>
                      <a:pt x="589" y="161"/>
                    </a:lnTo>
                    <a:lnTo>
                      <a:pt x="592" y="163"/>
                    </a:lnTo>
                    <a:lnTo>
                      <a:pt x="595" y="163"/>
                    </a:lnTo>
                    <a:lnTo>
                      <a:pt x="597" y="162"/>
                    </a:lnTo>
                    <a:lnTo>
                      <a:pt x="599" y="161"/>
                    </a:lnTo>
                    <a:lnTo>
                      <a:pt x="602" y="161"/>
                    </a:lnTo>
                    <a:lnTo>
                      <a:pt x="609" y="161"/>
                    </a:lnTo>
                    <a:lnTo>
                      <a:pt x="611" y="161"/>
                    </a:lnTo>
                    <a:lnTo>
                      <a:pt x="612" y="161"/>
                    </a:lnTo>
                    <a:lnTo>
                      <a:pt x="609" y="160"/>
                    </a:lnTo>
                    <a:lnTo>
                      <a:pt x="606" y="157"/>
                    </a:lnTo>
                    <a:lnTo>
                      <a:pt x="601" y="153"/>
                    </a:lnTo>
                    <a:lnTo>
                      <a:pt x="596" y="151"/>
                    </a:lnTo>
                    <a:lnTo>
                      <a:pt x="593" y="151"/>
                    </a:lnTo>
                    <a:lnTo>
                      <a:pt x="586" y="150"/>
                    </a:lnTo>
                    <a:lnTo>
                      <a:pt x="583" y="150"/>
                    </a:lnTo>
                    <a:close/>
                    <a:moveTo>
                      <a:pt x="88" y="92"/>
                    </a:moveTo>
                    <a:lnTo>
                      <a:pt x="86" y="93"/>
                    </a:lnTo>
                    <a:lnTo>
                      <a:pt x="87" y="93"/>
                    </a:lnTo>
                    <a:lnTo>
                      <a:pt x="88" y="92"/>
                    </a:lnTo>
                    <a:close/>
                    <a:moveTo>
                      <a:pt x="340" y="66"/>
                    </a:moveTo>
                    <a:lnTo>
                      <a:pt x="334" y="67"/>
                    </a:lnTo>
                    <a:lnTo>
                      <a:pt x="320" y="70"/>
                    </a:lnTo>
                    <a:lnTo>
                      <a:pt x="314" y="71"/>
                    </a:lnTo>
                    <a:lnTo>
                      <a:pt x="311" y="72"/>
                    </a:lnTo>
                    <a:lnTo>
                      <a:pt x="311" y="73"/>
                    </a:lnTo>
                    <a:lnTo>
                      <a:pt x="311" y="75"/>
                    </a:lnTo>
                    <a:lnTo>
                      <a:pt x="311" y="75"/>
                    </a:lnTo>
                    <a:lnTo>
                      <a:pt x="316" y="75"/>
                    </a:lnTo>
                    <a:lnTo>
                      <a:pt x="321" y="73"/>
                    </a:lnTo>
                    <a:lnTo>
                      <a:pt x="327" y="71"/>
                    </a:lnTo>
                    <a:lnTo>
                      <a:pt x="335" y="68"/>
                    </a:lnTo>
                    <a:lnTo>
                      <a:pt x="340" y="66"/>
                    </a:lnTo>
                    <a:close/>
                    <a:moveTo>
                      <a:pt x="182" y="28"/>
                    </a:moveTo>
                    <a:lnTo>
                      <a:pt x="181" y="30"/>
                    </a:lnTo>
                    <a:lnTo>
                      <a:pt x="180" y="32"/>
                    </a:lnTo>
                    <a:lnTo>
                      <a:pt x="178" y="35"/>
                    </a:lnTo>
                    <a:lnTo>
                      <a:pt x="177" y="37"/>
                    </a:lnTo>
                    <a:lnTo>
                      <a:pt x="177" y="39"/>
                    </a:lnTo>
                    <a:lnTo>
                      <a:pt x="179" y="39"/>
                    </a:lnTo>
                    <a:lnTo>
                      <a:pt x="181" y="37"/>
                    </a:lnTo>
                    <a:lnTo>
                      <a:pt x="182" y="33"/>
                    </a:lnTo>
                    <a:lnTo>
                      <a:pt x="183" y="30"/>
                    </a:lnTo>
                    <a:lnTo>
                      <a:pt x="183" y="29"/>
                    </a:lnTo>
                    <a:lnTo>
                      <a:pt x="183" y="29"/>
                    </a:lnTo>
                    <a:lnTo>
                      <a:pt x="182" y="29"/>
                    </a:lnTo>
                    <a:lnTo>
                      <a:pt x="182" y="28"/>
                    </a:lnTo>
                    <a:close/>
                    <a:moveTo>
                      <a:pt x="232" y="0"/>
                    </a:moveTo>
                    <a:lnTo>
                      <a:pt x="233" y="0"/>
                    </a:lnTo>
                    <a:lnTo>
                      <a:pt x="234" y="0"/>
                    </a:lnTo>
                    <a:lnTo>
                      <a:pt x="234" y="2"/>
                    </a:lnTo>
                    <a:lnTo>
                      <a:pt x="235" y="2"/>
                    </a:lnTo>
                    <a:lnTo>
                      <a:pt x="235" y="4"/>
                    </a:lnTo>
                    <a:lnTo>
                      <a:pt x="235" y="4"/>
                    </a:lnTo>
                    <a:lnTo>
                      <a:pt x="236" y="5"/>
                    </a:lnTo>
                    <a:lnTo>
                      <a:pt x="238" y="5"/>
                    </a:lnTo>
                    <a:lnTo>
                      <a:pt x="241" y="5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5" y="3"/>
                    </a:lnTo>
                    <a:lnTo>
                      <a:pt x="245" y="2"/>
                    </a:lnTo>
                    <a:lnTo>
                      <a:pt x="244" y="1"/>
                    </a:lnTo>
                    <a:lnTo>
                      <a:pt x="244" y="1"/>
                    </a:lnTo>
                    <a:lnTo>
                      <a:pt x="250" y="2"/>
                    </a:lnTo>
                    <a:lnTo>
                      <a:pt x="256" y="4"/>
                    </a:lnTo>
                    <a:lnTo>
                      <a:pt x="262" y="6"/>
                    </a:lnTo>
                    <a:lnTo>
                      <a:pt x="262" y="7"/>
                    </a:lnTo>
                    <a:lnTo>
                      <a:pt x="261" y="7"/>
                    </a:lnTo>
                    <a:lnTo>
                      <a:pt x="260" y="7"/>
                    </a:lnTo>
                    <a:lnTo>
                      <a:pt x="256" y="7"/>
                    </a:lnTo>
                    <a:lnTo>
                      <a:pt x="255" y="8"/>
                    </a:lnTo>
                    <a:lnTo>
                      <a:pt x="255" y="8"/>
                    </a:lnTo>
                    <a:lnTo>
                      <a:pt x="255" y="9"/>
                    </a:lnTo>
                    <a:lnTo>
                      <a:pt x="257" y="11"/>
                    </a:lnTo>
                    <a:lnTo>
                      <a:pt x="260" y="12"/>
                    </a:lnTo>
                    <a:lnTo>
                      <a:pt x="263" y="13"/>
                    </a:lnTo>
                    <a:lnTo>
                      <a:pt x="266" y="15"/>
                    </a:lnTo>
                    <a:lnTo>
                      <a:pt x="266" y="16"/>
                    </a:lnTo>
                    <a:lnTo>
                      <a:pt x="264" y="16"/>
                    </a:lnTo>
                    <a:lnTo>
                      <a:pt x="263" y="17"/>
                    </a:lnTo>
                    <a:lnTo>
                      <a:pt x="260" y="17"/>
                    </a:lnTo>
                    <a:lnTo>
                      <a:pt x="259" y="18"/>
                    </a:lnTo>
                    <a:lnTo>
                      <a:pt x="259" y="20"/>
                    </a:lnTo>
                    <a:lnTo>
                      <a:pt x="260" y="20"/>
                    </a:lnTo>
                    <a:lnTo>
                      <a:pt x="262" y="22"/>
                    </a:lnTo>
                    <a:lnTo>
                      <a:pt x="263" y="22"/>
                    </a:lnTo>
                    <a:lnTo>
                      <a:pt x="264" y="22"/>
                    </a:lnTo>
                    <a:lnTo>
                      <a:pt x="265" y="23"/>
                    </a:lnTo>
                    <a:lnTo>
                      <a:pt x="267" y="23"/>
                    </a:lnTo>
                    <a:lnTo>
                      <a:pt x="269" y="24"/>
                    </a:lnTo>
                    <a:lnTo>
                      <a:pt x="271" y="28"/>
                    </a:lnTo>
                    <a:lnTo>
                      <a:pt x="274" y="34"/>
                    </a:lnTo>
                    <a:lnTo>
                      <a:pt x="276" y="38"/>
                    </a:lnTo>
                    <a:lnTo>
                      <a:pt x="281" y="44"/>
                    </a:lnTo>
                    <a:lnTo>
                      <a:pt x="287" y="49"/>
                    </a:lnTo>
                    <a:lnTo>
                      <a:pt x="289" y="51"/>
                    </a:lnTo>
                    <a:lnTo>
                      <a:pt x="292" y="53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2" y="57"/>
                    </a:lnTo>
                    <a:lnTo>
                      <a:pt x="292" y="57"/>
                    </a:lnTo>
                    <a:lnTo>
                      <a:pt x="292" y="59"/>
                    </a:lnTo>
                    <a:lnTo>
                      <a:pt x="295" y="65"/>
                    </a:lnTo>
                    <a:lnTo>
                      <a:pt x="301" y="71"/>
                    </a:lnTo>
                    <a:lnTo>
                      <a:pt x="301" y="68"/>
                    </a:lnTo>
                    <a:lnTo>
                      <a:pt x="301" y="68"/>
                    </a:lnTo>
                    <a:lnTo>
                      <a:pt x="321" y="66"/>
                    </a:lnTo>
                    <a:lnTo>
                      <a:pt x="334" y="63"/>
                    </a:lnTo>
                    <a:lnTo>
                      <a:pt x="347" y="62"/>
                    </a:lnTo>
                    <a:lnTo>
                      <a:pt x="347" y="62"/>
                    </a:lnTo>
                    <a:lnTo>
                      <a:pt x="347" y="62"/>
                    </a:lnTo>
                    <a:lnTo>
                      <a:pt x="346" y="63"/>
                    </a:lnTo>
                    <a:lnTo>
                      <a:pt x="345" y="65"/>
                    </a:lnTo>
                    <a:lnTo>
                      <a:pt x="348" y="64"/>
                    </a:lnTo>
                    <a:lnTo>
                      <a:pt x="353" y="62"/>
                    </a:lnTo>
                    <a:lnTo>
                      <a:pt x="356" y="61"/>
                    </a:lnTo>
                    <a:lnTo>
                      <a:pt x="358" y="60"/>
                    </a:lnTo>
                    <a:lnTo>
                      <a:pt x="360" y="62"/>
                    </a:lnTo>
                    <a:lnTo>
                      <a:pt x="360" y="64"/>
                    </a:lnTo>
                    <a:lnTo>
                      <a:pt x="357" y="73"/>
                    </a:lnTo>
                    <a:lnTo>
                      <a:pt x="356" y="76"/>
                    </a:lnTo>
                    <a:lnTo>
                      <a:pt x="356" y="77"/>
                    </a:lnTo>
                    <a:lnTo>
                      <a:pt x="358" y="79"/>
                    </a:lnTo>
                    <a:lnTo>
                      <a:pt x="358" y="79"/>
                    </a:lnTo>
                    <a:lnTo>
                      <a:pt x="359" y="79"/>
                    </a:lnTo>
                    <a:lnTo>
                      <a:pt x="362" y="78"/>
                    </a:lnTo>
                    <a:lnTo>
                      <a:pt x="364" y="75"/>
                    </a:lnTo>
                    <a:lnTo>
                      <a:pt x="366" y="73"/>
                    </a:lnTo>
                    <a:lnTo>
                      <a:pt x="369" y="71"/>
                    </a:lnTo>
                    <a:lnTo>
                      <a:pt x="372" y="70"/>
                    </a:lnTo>
                    <a:lnTo>
                      <a:pt x="373" y="71"/>
                    </a:lnTo>
                    <a:lnTo>
                      <a:pt x="372" y="73"/>
                    </a:lnTo>
                    <a:lnTo>
                      <a:pt x="370" y="74"/>
                    </a:lnTo>
                    <a:lnTo>
                      <a:pt x="366" y="78"/>
                    </a:lnTo>
                    <a:lnTo>
                      <a:pt x="365" y="80"/>
                    </a:lnTo>
                    <a:lnTo>
                      <a:pt x="365" y="81"/>
                    </a:lnTo>
                    <a:lnTo>
                      <a:pt x="366" y="81"/>
                    </a:lnTo>
                    <a:lnTo>
                      <a:pt x="367" y="82"/>
                    </a:lnTo>
                    <a:lnTo>
                      <a:pt x="368" y="82"/>
                    </a:lnTo>
                    <a:lnTo>
                      <a:pt x="369" y="81"/>
                    </a:lnTo>
                    <a:lnTo>
                      <a:pt x="370" y="81"/>
                    </a:lnTo>
                    <a:lnTo>
                      <a:pt x="373" y="80"/>
                    </a:lnTo>
                    <a:lnTo>
                      <a:pt x="375" y="78"/>
                    </a:lnTo>
                    <a:lnTo>
                      <a:pt x="376" y="78"/>
                    </a:lnTo>
                    <a:lnTo>
                      <a:pt x="377" y="77"/>
                    </a:lnTo>
                    <a:lnTo>
                      <a:pt x="378" y="76"/>
                    </a:lnTo>
                    <a:lnTo>
                      <a:pt x="380" y="76"/>
                    </a:lnTo>
                    <a:lnTo>
                      <a:pt x="382" y="77"/>
                    </a:lnTo>
                    <a:lnTo>
                      <a:pt x="384" y="78"/>
                    </a:lnTo>
                    <a:lnTo>
                      <a:pt x="385" y="79"/>
                    </a:lnTo>
                    <a:lnTo>
                      <a:pt x="389" y="82"/>
                    </a:lnTo>
                    <a:lnTo>
                      <a:pt x="390" y="84"/>
                    </a:lnTo>
                    <a:lnTo>
                      <a:pt x="391" y="85"/>
                    </a:lnTo>
                    <a:lnTo>
                      <a:pt x="390" y="86"/>
                    </a:lnTo>
                    <a:lnTo>
                      <a:pt x="389" y="86"/>
                    </a:lnTo>
                    <a:lnTo>
                      <a:pt x="388" y="87"/>
                    </a:lnTo>
                    <a:lnTo>
                      <a:pt x="388" y="88"/>
                    </a:lnTo>
                    <a:lnTo>
                      <a:pt x="389" y="89"/>
                    </a:lnTo>
                    <a:lnTo>
                      <a:pt x="392" y="90"/>
                    </a:lnTo>
                    <a:lnTo>
                      <a:pt x="397" y="93"/>
                    </a:lnTo>
                    <a:lnTo>
                      <a:pt x="404" y="96"/>
                    </a:lnTo>
                    <a:lnTo>
                      <a:pt x="407" y="96"/>
                    </a:lnTo>
                    <a:lnTo>
                      <a:pt x="410" y="96"/>
                    </a:lnTo>
                    <a:lnTo>
                      <a:pt x="413" y="96"/>
                    </a:lnTo>
                    <a:lnTo>
                      <a:pt x="416" y="96"/>
                    </a:lnTo>
                    <a:lnTo>
                      <a:pt x="418" y="98"/>
                    </a:lnTo>
                    <a:lnTo>
                      <a:pt x="418" y="101"/>
                    </a:lnTo>
                    <a:lnTo>
                      <a:pt x="416" y="104"/>
                    </a:lnTo>
                    <a:lnTo>
                      <a:pt x="412" y="107"/>
                    </a:lnTo>
                    <a:lnTo>
                      <a:pt x="410" y="109"/>
                    </a:lnTo>
                    <a:lnTo>
                      <a:pt x="410" y="112"/>
                    </a:lnTo>
                    <a:lnTo>
                      <a:pt x="411" y="115"/>
                    </a:lnTo>
                    <a:lnTo>
                      <a:pt x="413" y="116"/>
                    </a:lnTo>
                    <a:lnTo>
                      <a:pt x="417" y="116"/>
                    </a:lnTo>
                    <a:lnTo>
                      <a:pt x="420" y="116"/>
                    </a:lnTo>
                    <a:lnTo>
                      <a:pt x="423" y="117"/>
                    </a:lnTo>
                    <a:lnTo>
                      <a:pt x="437" y="121"/>
                    </a:lnTo>
                    <a:lnTo>
                      <a:pt x="451" y="125"/>
                    </a:lnTo>
                    <a:lnTo>
                      <a:pt x="451" y="125"/>
                    </a:lnTo>
                    <a:lnTo>
                      <a:pt x="452" y="124"/>
                    </a:lnTo>
                    <a:lnTo>
                      <a:pt x="453" y="122"/>
                    </a:lnTo>
                    <a:lnTo>
                      <a:pt x="453" y="121"/>
                    </a:lnTo>
                    <a:lnTo>
                      <a:pt x="453" y="121"/>
                    </a:lnTo>
                    <a:lnTo>
                      <a:pt x="453" y="121"/>
                    </a:lnTo>
                    <a:lnTo>
                      <a:pt x="455" y="126"/>
                    </a:lnTo>
                    <a:lnTo>
                      <a:pt x="456" y="136"/>
                    </a:lnTo>
                    <a:lnTo>
                      <a:pt x="458" y="141"/>
                    </a:lnTo>
                    <a:lnTo>
                      <a:pt x="459" y="142"/>
                    </a:lnTo>
                    <a:lnTo>
                      <a:pt x="459" y="140"/>
                    </a:lnTo>
                    <a:lnTo>
                      <a:pt x="458" y="138"/>
                    </a:lnTo>
                    <a:lnTo>
                      <a:pt x="458" y="135"/>
                    </a:lnTo>
                    <a:lnTo>
                      <a:pt x="458" y="132"/>
                    </a:lnTo>
                    <a:lnTo>
                      <a:pt x="458" y="130"/>
                    </a:lnTo>
                    <a:lnTo>
                      <a:pt x="462" y="124"/>
                    </a:lnTo>
                    <a:lnTo>
                      <a:pt x="467" y="120"/>
                    </a:lnTo>
                    <a:lnTo>
                      <a:pt x="472" y="116"/>
                    </a:lnTo>
                    <a:lnTo>
                      <a:pt x="473" y="115"/>
                    </a:lnTo>
                    <a:lnTo>
                      <a:pt x="474" y="113"/>
                    </a:lnTo>
                    <a:lnTo>
                      <a:pt x="476" y="113"/>
                    </a:lnTo>
                    <a:lnTo>
                      <a:pt x="477" y="112"/>
                    </a:lnTo>
                    <a:lnTo>
                      <a:pt x="478" y="111"/>
                    </a:lnTo>
                    <a:lnTo>
                      <a:pt x="479" y="110"/>
                    </a:lnTo>
                    <a:lnTo>
                      <a:pt x="479" y="109"/>
                    </a:lnTo>
                    <a:lnTo>
                      <a:pt x="479" y="108"/>
                    </a:lnTo>
                    <a:lnTo>
                      <a:pt x="478" y="108"/>
                    </a:lnTo>
                    <a:lnTo>
                      <a:pt x="478" y="109"/>
                    </a:lnTo>
                    <a:lnTo>
                      <a:pt x="477" y="109"/>
                    </a:lnTo>
                    <a:lnTo>
                      <a:pt x="474" y="112"/>
                    </a:lnTo>
                    <a:lnTo>
                      <a:pt x="472" y="113"/>
                    </a:lnTo>
                    <a:lnTo>
                      <a:pt x="467" y="115"/>
                    </a:lnTo>
                    <a:lnTo>
                      <a:pt x="462" y="115"/>
                    </a:lnTo>
                    <a:lnTo>
                      <a:pt x="458" y="113"/>
                    </a:lnTo>
                    <a:lnTo>
                      <a:pt x="457" y="113"/>
                    </a:lnTo>
                    <a:lnTo>
                      <a:pt x="457" y="112"/>
                    </a:lnTo>
                    <a:lnTo>
                      <a:pt x="458" y="111"/>
                    </a:lnTo>
                    <a:lnTo>
                      <a:pt x="458" y="110"/>
                    </a:lnTo>
                    <a:lnTo>
                      <a:pt x="459" y="109"/>
                    </a:lnTo>
                    <a:lnTo>
                      <a:pt x="460" y="108"/>
                    </a:lnTo>
                    <a:lnTo>
                      <a:pt x="464" y="106"/>
                    </a:lnTo>
                    <a:lnTo>
                      <a:pt x="468" y="104"/>
                    </a:lnTo>
                    <a:lnTo>
                      <a:pt x="473" y="104"/>
                    </a:lnTo>
                    <a:lnTo>
                      <a:pt x="476" y="105"/>
                    </a:lnTo>
                    <a:lnTo>
                      <a:pt x="479" y="107"/>
                    </a:lnTo>
                    <a:lnTo>
                      <a:pt x="480" y="109"/>
                    </a:lnTo>
                    <a:lnTo>
                      <a:pt x="481" y="112"/>
                    </a:lnTo>
                    <a:lnTo>
                      <a:pt x="483" y="116"/>
                    </a:lnTo>
                    <a:lnTo>
                      <a:pt x="485" y="118"/>
                    </a:lnTo>
                    <a:lnTo>
                      <a:pt x="490" y="121"/>
                    </a:lnTo>
                    <a:lnTo>
                      <a:pt x="500" y="124"/>
                    </a:lnTo>
                    <a:lnTo>
                      <a:pt x="506" y="125"/>
                    </a:lnTo>
                    <a:lnTo>
                      <a:pt x="511" y="123"/>
                    </a:lnTo>
                    <a:lnTo>
                      <a:pt x="517" y="120"/>
                    </a:lnTo>
                    <a:lnTo>
                      <a:pt x="522" y="117"/>
                    </a:lnTo>
                    <a:lnTo>
                      <a:pt x="528" y="115"/>
                    </a:lnTo>
                    <a:lnTo>
                      <a:pt x="534" y="113"/>
                    </a:lnTo>
                    <a:lnTo>
                      <a:pt x="537" y="115"/>
                    </a:lnTo>
                    <a:lnTo>
                      <a:pt x="540" y="118"/>
                    </a:lnTo>
                    <a:lnTo>
                      <a:pt x="543" y="121"/>
                    </a:lnTo>
                    <a:lnTo>
                      <a:pt x="545" y="125"/>
                    </a:lnTo>
                    <a:lnTo>
                      <a:pt x="545" y="128"/>
                    </a:lnTo>
                    <a:lnTo>
                      <a:pt x="544" y="131"/>
                    </a:lnTo>
                    <a:lnTo>
                      <a:pt x="544" y="132"/>
                    </a:lnTo>
                    <a:lnTo>
                      <a:pt x="544" y="132"/>
                    </a:lnTo>
                    <a:lnTo>
                      <a:pt x="547" y="133"/>
                    </a:lnTo>
                    <a:lnTo>
                      <a:pt x="549" y="132"/>
                    </a:lnTo>
                    <a:lnTo>
                      <a:pt x="550" y="130"/>
                    </a:lnTo>
                    <a:lnTo>
                      <a:pt x="550" y="122"/>
                    </a:lnTo>
                    <a:lnTo>
                      <a:pt x="551" y="121"/>
                    </a:lnTo>
                    <a:lnTo>
                      <a:pt x="554" y="118"/>
                    </a:lnTo>
                    <a:lnTo>
                      <a:pt x="563" y="115"/>
                    </a:lnTo>
                    <a:lnTo>
                      <a:pt x="566" y="112"/>
                    </a:lnTo>
                    <a:lnTo>
                      <a:pt x="567" y="110"/>
                    </a:lnTo>
                    <a:lnTo>
                      <a:pt x="567" y="108"/>
                    </a:lnTo>
                    <a:lnTo>
                      <a:pt x="565" y="107"/>
                    </a:lnTo>
                    <a:lnTo>
                      <a:pt x="563" y="106"/>
                    </a:lnTo>
                    <a:lnTo>
                      <a:pt x="561" y="106"/>
                    </a:lnTo>
                    <a:lnTo>
                      <a:pt x="559" y="104"/>
                    </a:lnTo>
                    <a:lnTo>
                      <a:pt x="559" y="103"/>
                    </a:lnTo>
                    <a:lnTo>
                      <a:pt x="560" y="102"/>
                    </a:lnTo>
                    <a:lnTo>
                      <a:pt x="561" y="102"/>
                    </a:lnTo>
                    <a:lnTo>
                      <a:pt x="563" y="102"/>
                    </a:lnTo>
                    <a:lnTo>
                      <a:pt x="564" y="101"/>
                    </a:lnTo>
                    <a:lnTo>
                      <a:pt x="565" y="101"/>
                    </a:lnTo>
                    <a:lnTo>
                      <a:pt x="565" y="101"/>
                    </a:lnTo>
                    <a:lnTo>
                      <a:pt x="560" y="98"/>
                    </a:lnTo>
                    <a:lnTo>
                      <a:pt x="555" y="96"/>
                    </a:lnTo>
                    <a:lnTo>
                      <a:pt x="549" y="94"/>
                    </a:lnTo>
                    <a:lnTo>
                      <a:pt x="545" y="91"/>
                    </a:lnTo>
                    <a:lnTo>
                      <a:pt x="544" y="91"/>
                    </a:lnTo>
                    <a:lnTo>
                      <a:pt x="545" y="90"/>
                    </a:lnTo>
                    <a:lnTo>
                      <a:pt x="546" y="89"/>
                    </a:lnTo>
                    <a:lnTo>
                      <a:pt x="548" y="89"/>
                    </a:lnTo>
                    <a:lnTo>
                      <a:pt x="549" y="87"/>
                    </a:lnTo>
                    <a:lnTo>
                      <a:pt x="550" y="86"/>
                    </a:lnTo>
                    <a:lnTo>
                      <a:pt x="550" y="85"/>
                    </a:lnTo>
                    <a:lnTo>
                      <a:pt x="549" y="85"/>
                    </a:lnTo>
                    <a:lnTo>
                      <a:pt x="548" y="84"/>
                    </a:lnTo>
                    <a:lnTo>
                      <a:pt x="545" y="83"/>
                    </a:lnTo>
                    <a:lnTo>
                      <a:pt x="545" y="82"/>
                    </a:lnTo>
                    <a:lnTo>
                      <a:pt x="545" y="78"/>
                    </a:lnTo>
                    <a:lnTo>
                      <a:pt x="548" y="74"/>
                    </a:lnTo>
                    <a:lnTo>
                      <a:pt x="551" y="70"/>
                    </a:lnTo>
                    <a:lnTo>
                      <a:pt x="555" y="68"/>
                    </a:lnTo>
                    <a:lnTo>
                      <a:pt x="554" y="67"/>
                    </a:lnTo>
                    <a:lnTo>
                      <a:pt x="554" y="67"/>
                    </a:lnTo>
                    <a:lnTo>
                      <a:pt x="552" y="62"/>
                    </a:lnTo>
                    <a:lnTo>
                      <a:pt x="552" y="56"/>
                    </a:lnTo>
                    <a:lnTo>
                      <a:pt x="553" y="51"/>
                    </a:lnTo>
                    <a:lnTo>
                      <a:pt x="554" y="46"/>
                    </a:lnTo>
                    <a:lnTo>
                      <a:pt x="555" y="41"/>
                    </a:lnTo>
                    <a:lnTo>
                      <a:pt x="559" y="44"/>
                    </a:lnTo>
                    <a:lnTo>
                      <a:pt x="567" y="50"/>
                    </a:lnTo>
                    <a:lnTo>
                      <a:pt x="570" y="53"/>
                    </a:lnTo>
                    <a:lnTo>
                      <a:pt x="572" y="57"/>
                    </a:lnTo>
                    <a:lnTo>
                      <a:pt x="572" y="59"/>
                    </a:lnTo>
                    <a:lnTo>
                      <a:pt x="568" y="62"/>
                    </a:lnTo>
                    <a:lnTo>
                      <a:pt x="565" y="64"/>
                    </a:lnTo>
                    <a:lnTo>
                      <a:pt x="561" y="67"/>
                    </a:lnTo>
                    <a:lnTo>
                      <a:pt x="563" y="69"/>
                    </a:lnTo>
                    <a:lnTo>
                      <a:pt x="565" y="75"/>
                    </a:lnTo>
                    <a:lnTo>
                      <a:pt x="566" y="80"/>
                    </a:lnTo>
                    <a:lnTo>
                      <a:pt x="567" y="87"/>
                    </a:lnTo>
                    <a:lnTo>
                      <a:pt x="568" y="92"/>
                    </a:lnTo>
                    <a:lnTo>
                      <a:pt x="568" y="96"/>
                    </a:lnTo>
                    <a:lnTo>
                      <a:pt x="568" y="98"/>
                    </a:lnTo>
                    <a:lnTo>
                      <a:pt x="569" y="99"/>
                    </a:lnTo>
                    <a:lnTo>
                      <a:pt x="570" y="99"/>
                    </a:lnTo>
                    <a:lnTo>
                      <a:pt x="573" y="99"/>
                    </a:lnTo>
                    <a:lnTo>
                      <a:pt x="574" y="100"/>
                    </a:lnTo>
                    <a:lnTo>
                      <a:pt x="575" y="100"/>
                    </a:lnTo>
                    <a:lnTo>
                      <a:pt x="576" y="101"/>
                    </a:lnTo>
                    <a:lnTo>
                      <a:pt x="582" y="104"/>
                    </a:lnTo>
                    <a:lnTo>
                      <a:pt x="587" y="109"/>
                    </a:lnTo>
                    <a:lnTo>
                      <a:pt x="587" y="111"/>
                    </a:lnTo>
                    <a:lnTo>
                      <a:pt x="587" y="116"/>
                    </a:lnTo>
                    <a:lnTo>
                      <a:pt x="588" y="118"/>
                    </a:lnTo>
                    <a:lnTo>
                      <a:pt x="589" y="118"/>
                    </a:lnTo>
                    <a:lnTo>
                      <a:pt x="590" y="116"/>
                    </a:lnTo>
                    <a:lnTo>
                      <a:pt x="591" y="113"/>
                    </a:lnTo>
                    <a:lnTo>
                      <a:pt x="592" y="110"/>
                    </a:lnTo>
                    <a:lnTo>
                      <a:pt x="593" y="107"/>
                    </a:lnTo>
                    <a:lnTo>
                      <a:pt x="594" y="104"/>
                    </a:lnTo>
                    <a:lnTo>
                      <a:pt x="596" y="103"/>
                    </a:lnTo>
                    <a:lnTo>
                      <a:pt x="599" y="104"/>
                    </a:lnTo>
                    <a:lnTo>
                      <a:pt x="602" y="107"/>
                    </a:lnTo>
                    <a:lnTo>
                      <a:pt x="604" y="111"/>
                    </a:lnTo>
                    <a:lnTo>
                      <a:pt x="606" y="115"/>
                    </a:lnTo>
                    <a:lnTo>
                      <a:pt x="606" y="116"/>
                    </a:lnTo>
                    <a:lnTo>
                      <a:pt x="603" y="116"/>
                    </a:lnTo>
                    <a:lnTo>
                      <a:pt x="602" y="116"/>
                    </a:lnTo>
                    <a:lnTo>
                      <a:pt x="602" y="116"/>
                    </a:lnTo>
                    <a:lnTo>
                      <a:pt x="602" y="117"/>
                    </a:lnTo>
                    <a:lnTo>
                      <a:pt x="607" y="124"/>
                    </a:lnTo>
                    <a:lnTo>
                      <a:pt x="614" y="131"/>
                    </a:lnTo>
                    <a:lnTo>
                      <a:pt x="615" y="131"/>
                    </a:lnTo>
                    <a:lnTo>
                      <a:pt x="615" y="130"/>
                    </a:lnTo>
                    <a:lnTo>
                      <a:pt x="616" y="129"/>
                    </a:lnTo>
                    <a:lnTo>
                      <a:pt x="616" y="129"/>
                    </a:lnTo>
                    <a:lnTo>
                      <a:pt x="617" y="129"/>
                    </a:lnTo>
                    <a:lnTo>
                      <a:pt x="617" y="129"/>
                    </a:lnTo>
                    <a:lnTo>
                      <a:pt x="618" y="130"/>
                    </a:lnTo>
                    <a:lnTo>
                      <a:pt x="618" y="129"/>
                    </a:lnTo>
                    <a:lnTo>
                      <a:pt x="617" y="128"/>
                    </a:lnTo>
                    <a:lnTo>
                      <a:pt x="617" y="126"/>
                    </a:lnTo>
                    <a:lnTo>
                      <a:pt x="617" y="125"/>
                    </a:lnTo>
                    <a:lnTo>
                      <a:pt x="617" y="124"/>
                    </a:lnTo>
                    <a:lnTo>
                      <a:pt x="619" y="118"/>
                    </a:lnTo>
                    <a:lnTo>
                      <a:pt x="621" y="111"/>
                    </a:lnTo>
                    <a:lnTo>
                      <a:pt x="623" y="105"/>
                    </a:lnTo>
                    <a:lnTo>
                      <a:pt x="626" y="99"/>
                    </a:lnTo>
                    <a:lnTo>
                      <a:pt x="630" y="95"/>
                    </a:lnTo>
                    <a:lnTo>
                      <a:pt x="634" y="94"/>
                    </a:lnTo>
                    <a:lnTo>
                      <a:pt x="637" y="94"/>
                    </a:lnTo>
                    <a:lnTo>
                      <a:pt x="641" y="96"/>
                    </a:lnTo>
                    <a:lnTo>
                      <a:pt x="645" y="98"/>
                    </a:lnTo>
                    <a:lnTo>
                      <a:pt x="648" y="101"/>
                    </a:lnTo>
                    <a:lnTo>
                      <a:pt x="649" y="101"/>
                    </a:lnTo>
                    <a:lnTo>
                      <a:pt x="648" y="102"/>
                    </a:lnTo>
                    <a:lnTo>
                      <a:pt x="646" y="103"/>
                    </a:lnTo>
                    <a:lnTo>
                      <a:pt x="645" y="105"/>
                    </a:lnTo>
                    <a:lnTo>
                      <a:pt x="645" y="106"/>
                    </a:lnTo>
                    <a:lnTo>
                      <a:pt x="645" y="106"/>
                    </a:lnTo>
                    <a:lnTo>
                      <a:pt x="646" y="107"/>
                    </a:lnTo>
                    <a:lnTo>
                      <a:pt x="647" y="107"/>
                    </a:lnTo>
                    <a:lnTo>
                      <a:pt x="648" y="107"/>
                    </a:lnTo>
                    <a:lnTo>
                      <a:pt x="649" y="107"/>
                    </a:lnTo>
                    <a:lnTo>
                      <a:pt x="650" y="108"/>
                    </a:lnTo>
                    <a:lnTo>
                      <a:pt x="651" y="108"/>
                    </a:lnTo>
                    <a:lnTo>
                      <a:pt x="653" y="112"/>
                    </a:lnTo>
                    <a:lnTo>
                      <a:pt x="655" y="117"/>
                    </a:lnTo>
                    <a:lnTo>
                      <a:pt x="656" y="122"/>
                    </a:lnTo>
                    <a:lnTo>
                      <a:pt x="656" y="128"/>
                    </a:lnTo>
                    <a:lnTo>
                      <a:pt x="656" y="133"/>
                    </a:lnTo>
                    <a:lnTo>
                      <a:pt x="654" y="137"/>
                    </a:lnTo>
                    <a:lnTo>
                      <a:pt x="650" y="140"/>
                    </a:lnTo>
                    <a:lnTo>
                      <a:pt x="645" y="143"/>
                    </a:lnTo>
                    <a:lnTo>
                      <a:pt x="644" y="143"/>
                    </a:lnTo>
                    <a:lnTo>
                      <a:pt x="643" y="142"/>
                    </a:lnTo>
                    <a:lnTo>
                      <a:pt x="641" y="139"/>
                    </a:lnTo>
                    <a:lnTo>
                      <a:pt x="641" y="138"/>
                    </a:lnTo>
                    <a:lnTo>
                      <a:pt x="640" y="136"/>
                    </a:lnTo>
                    <a:lnTo>
                      <a:pt x="639" y="135"/>
                    </a:lnTo>
                    <a:lnTo>
                      <a:pt x="634" y="134"/>
                    </a:lnTo>
                    <a:lnTo>
                      <a:pt x="631" y="133"/>
                    </a:lnTo>
                    <a:lnTo>
                      <a:pt x="629" y="134"/>
                    </a:lnTo>
                    <a:lnTo>
                      <a:pt x="629" y="135"/>
                    </a:lnTo>
                    <a:lnTo>
                      <a:pt x="631" y="138"/>
                    </a:lnTo>
                    <a:lnTo>
                      <a:pt x="635" y="140"/>
                    </a:lnTo>
                    <a:lnTo>
                      <a:pt x="639" y="143"/>
                    </a:lnTo>
                    <a:lnTo>
                      <a:pt x="643" y="145"/>
                    </a:lnTo>
                    <a:lnTo>
                      <a:pt x="642" y="145"/>
                    </a:lnTo>
                    <a:lnTo>
                      <a:pt x="641" y="145"/>
                    </a:lnTo>
                    <a:lnTo>
                      <a:pt x="640" y="144"/>
                    </a:lnTo>
                    <a:lnTo>
                      <a:pt x="639" y="143"/>
                    </a:lnTo>
                    <a:lnTo>
                      <a:pt x="638" y="143"/>
                    </a:lnTo>
                    <a:lnTo>
                      <a:pt x="637" y="143"/>
                    </a:lnTo>
                    <a:lnTo>
                      <a:pt x="635" y="143"/>
                    </a:lnTo>
                    <a:lnTo>
                      <a:pt x="636" y="143"/>
                    </a:lnTo>
                    <a:lnTo>
                      <a:pt x="636" y="144"/>
                    </a:lnTo>
                    <a:lnTo>
                      <a:pt x="637" y="144"/>
                    </a:lnTo>
                    <a:lnTo>
                      <a:pt x="638" y="145"/>
                    </a:lnTo>
                    <a:lnTo>
                      <a:pt x="638" y="146"/>
                    </a:lnTo>
                    <a:lnTo>
                      <a:pt x="636" y="147"/>
                    </a:lnTo>
                    <a:lnTo>
                      <a:pt x="634" y="146"/>
                    </a:lnTo>
                    <a:lnTo>
                      <a:pt x="632" y="146"/>
                    </a:lnTo>
                    <a:lnTo>
                      <a:pt x="631" y="145"/>
                    </a:lnTo>
                    <a:lnTo>
                      <a:pt x="630" y="144"/>
                    </a:lnTo>
                    <a:lnTo>
                      <a:pt x="629" y="142"/>
                    </a:lnTo>
                    <a:lnTo>
                      <a:pt x="629" y="142"/>
                    </a:lnTo>
                    <a:lnTo>
                      <a:pt x="629" y="140"/>
                    </a:lnTo>
                    <a:lnTo>
                      <a:pt x="628" y="140"/>
                    </a:lnTo>
                    <a:lnTo>
                      <a:pt x="627" y="140"/>
                    </a:lnTo>
                    <a:lnTo>
                      <a:pt x="624" y="145"/>
                    </a:lnTo>
                    <a:lnTo>
                      <a:pt x="621" y="150"/>
                    </a:lnTo>
                    <a:lnTo>
                      <a:pt x="619" y="156"/>
                    </a:lnTo>
                    <a:lnTo>
                      <a:pt x="616" y="160"/>
                    </a:lnTo>
                    <a:lnTo>
                      <a:pt x="615" y="161"/>
                    </a:lnTo>
                    <a:lnTo>
                      <a:pt x="614" y="161"/>
                    </a:lnTo>
                    <a:lnTo>
                      <a:pt x="616" y="161"/>
                    </a:lnTo>
                    <a:lnTo>
                      <a:pt x="617" y="162"/>
                    </a:lnTo>
                    <a:lnTo>
                      <a:pt x="618" y="162"/>
                    </a:lnTo>
                    <a:lnTo>
                      <a:pt x="619" y="163"/>
                    </a:lnTo>
                    <a:lnTo>
                      <a:pt x="620" y="164"/>
                    </a:lnTo>
                    <a:lnTo>
                      <a:pt x="620" y="167"/>
                    </a:lnTo>
                    <a:lnTo>
                      <a:pt x="619" y="170"/>
                    </a:lnTo>
                    <a:lnTo>
                      <a:pt x="617" y="174"/>
                    </a:lnTo>
                    <a:lnTo>
                      <a:pt x="613" y="178"/>
                    </a:lnTo>
                    <a:lnTo>
                      <a:pt x="610" y="180"/>
                    </a:lnTo>
                    <a:lnTo>
                      <a:pt x="607" y="181"/>
                    </a:lnTo>
                    <a:lnTo>
                      <a:pt x="606" y="181"/>
                    </a:lnTo>
                    <a:lnTo>
                      <a:pt x="605" y="180"/>
                    </a:lnTo>
                    <a:lnTo>
                      <a:pt x="604" y="179"/>
                    </a:lnTo>
                    <a:lnTo>
                      <a:pt x="603" y="179"/>
                    </a:lnTo>
                    <a:lnTo>
                      <a:pt x="602" y="179"/>
                    </a:lnTo>
                    <a:lnTo>
                      <a:pt x="602" y="179"/>
                    </a:lnTo>
                    <a:lnTo>
                      <a:pt x="603" y="180"/>
                    </a:lnTo>
                    <a:lnTo>
                      <a:pt x="604" y="181"/>
                    </a:lnTo>
                    <a:lnTo>
                      <a:pt x="605" y="181"/>
                    </a:lnTo>
                    <a:lnTo>
                      <a:pt x="605" y="182"/>
                    </a:lnTo>
                    <a:lnTo>
                      <a:pt x="603" y="181"/>
                    </a:lnTo>
                    <a:lnTo>
                      <a:pt x="600" y="180"/>
                    </a:lnTo>
                    <a:lnTo>
                      <a:pt x="598" y="179"/>
                    </a:lnTo>
                    <a:lnTo>
                      <a:pt x="596" y="179"/>
                    </a:lnTo>
                    <a:lnTo>
                      <a:pt x="595" y="180"/>
                    </a:lnTo>
                    <a:lnTo>
                      <a:pt x="595" y="181"/>
                    </a:lnTo>
                    <a:lnTo>
                      <a:pt x="595" y="182"/>
                    </a:lnTo>
                    <a:lnTo>
                      <a:pt x="595" y="183"/>
                    </a:lnTo>
                    <a:lnTo>
                      <a:pt x="595" y="184"/>
                    </a:lnTo>
                    <a:lnTo>
                      <a:pt x="596" y="185"/>
                    </a:lnTo>
                    <a:lnTo>
                      <a:pt x="596" y="186"/>
                    </a:lnTo>
                    <a:lnTo>
                      <a:pt x="595" y="188"/>
                    </a:lnTo>
                    <a:lnTo>
                      <a:pt x="594" y="188"/>
                    </a:lnTo>
                    <a:lnTo>
                      <a:pt x="593" y="189"/>
                    </a:lnTo>
                    <a:lnTo>
                      <a:pt x="580" y="189"/>
                    </a:lnTo>
                    <a:lnTo>
                      <a:pt x="577" y="188"/>
                    </a:lnTo>
                    <a:lnTo>
                      <a:pt x="577" y="188"/>
                    </a:lnTo>
                    <a:lnTo>
                      <a:pt x="576" y="189"/>
                    </a:lnTo>
                    <a:lnTo>
                      <a:pt x="575" y="189"/>
                    </a:lnTo>
                    <a:lnTo>
                      <a:pt x="575" y="189"/>
                    </a:lnTo>
                    <a:lnTo>
                      <a:pt x="575" y="190"/>
                    </a:lnTo>
                    <a:lnTo>
                      <a:pt x="579" y="192"/>
                    </a:lnTo>
                    <a:lnTo>
                      <a:pt x="583" y="193"/>
                    </a:lnTo>
                    <a:lnTo>
                      <a:pt x="588" y="194"/>
                    </a:lnTo>
                    <a:lnTo>
                      <a:pt x="592" y="197"/>
                    </a:lnTo>
                    <a:lnTo>
                      <a:pt x="592" y="198"/>
                    </a:lnTo>
                    <a:lnTo>
                      <a:pt x="591" y="199"/>
                    </a:lnTo>
                    <a:lnTo>
                      <a:pt x="589" y="200"/>
                    </a:lnTo>
                    <a:lnTo>
                      <a:pt x="588" y="200"/>
                    </a:lnTo>
                    <a:lnTo>
                      <a:pt x="587" y="201"/>
                    </a:lnTo>
                    <a:lnTo>
                      <a:pt x="586" y="201"/>
                    </a:lnTo>
                    <a:lnTo>
                      <a:pt x="581" y="203"/>
                    </a:lnTo>
                    <a:lnTo>
                      <a:pt x="577" y="204"/>
                    </a:lnTo>
                    <a:lnTo>
                      <a:pt x="572" y="206"/>
                    </a:lnTo>
                    <a:lnTo>
                      <a:pt x="568" y="208"/>
                    </a:lnTo>
                    <a:lnTo>
                      <a:pt x="568" y="209"/>
                    </a:lnTo>
                    <a:lnTo>
                      <a:pt x="569" y="209"/>
                    </a:lnTo>
                    <a:lnTo>
                      <a:pt x="570" y="209"/>
                    </a:lnTo>
                    <a:lnTo>
                      <a:pt x="572" y="210"/>
                    </a:lnTo>
                    <a:lnTo>
                      <a:pt x="572" y="210"/>
                    </a:lnTo>
                    <a:lnTo>
                      <a:pt x="573" y="211"/>
                    </a:lnTo>
                    <a:lnTo>
                      <a:pt x="573" y="211"/>
                    </a:lnTo>
                    <a:lnTo>
                      <a:pt x="572" y="212"/>
                    </a:lnTo>
                    <a:lnTo>
                      <a:pt x="571" y="213"/>
                    </a:lnTo>
                    <a:lnTo>
                      <a:pt x="569" y="213"/>
                    </a:lnTo>
                    <a:lnTo>
                      <a:pt x="568" y="213"/>
                    </a:lnTo>
                    <a:lnTo>
                      <a:pt x="567" y="214"/>
                    </a:lnTo>
                    <a:lnTo>
                      <a:pt x="566" y="214"/>
                    </a:lnTo>
                    <a:lnTo>
                      <a:pt x="565" y="215"/>
                    </a:lnTo>
                    <a:lnTo>
                      <a:pt x="565" y="216"/>
                    </a:lnTo>
                    <a:lnTo>
                      <a:pt x="565" y="216"/>
                    </a:lnTo>
                    <a:lnTo>
                      <a:pt x="566" y="217"/>
                    </a:lnTo>
                    <a:lnTo>
                      <a:pt x="567" y="217"/>
                    </a:lnTo>
                    <a:lnTo>
                      <a:pt x="568" y="217"/>
                    </a:lnTo>
                    <a:lnTo>
                      <a:pt x="568" y="218"/>
                    </a:lnTo>
                    <a:lnTo>
                      <a:pt x="568" y="218"/>
                    </a:lnTo>
                    <a:lnTo>
                      <a:pt x="567" y="220"/>
                    </a:lnTo>
                    <a:lnTo>
                      <a:pt x="565" y="222"/>
                    </a:lnTo>
                    <a:lnTo>
                      <a:pt x="562" y="224"/>
                    </a:lnTo>
                    <a:lnTo>
                      <a:pt x="560" y="227"/>
                    </a:lnTo>
                    <a:lnTo>
                      <a:pt x="556" y="232"/>
                    </a:lnTo>
                    <a:lnTo>
                      <a:pt x="553" y="239"/>
                    </a:lnTo>
                    <a:lnTo>
                      <a:pt x="553" y="240"/>
                    </a:lnTo>
                    <a:lnTo>
                      <a:pt x="554" y="241"/>
                    </a:lnTo>
                    <a:lnTo>
                      <a:pt x="555" y="241"/>
                    </a:lnTo>
                    <a:lnTo>
                      <a:pt x="555" y="241"/>
                    </a:lnTo>
                    <a:lnTo>
                      <a:pt x="556" y="257"/>
                    </a:lnTo>
                    <a:lnTo>
                      <a:pt x="558" y="274"/>
                    </a:lnTo>
                    <a:lnTo>
                      <a:pt x="559" y="273"/>
                    </a:lnTo>
                    <a:lnTo>
                      <a:pt x="559" y="270"/>
                    </a:lnTo>
                    <a:lnTo>
                      <a:pt x="560" y="269"/>
                    </a:lnTo>
                    <a:lnTo>
                      <a:pt x="563" y="268"/>
                    </a:lnTo>
                    <a:lnTo>
                      <a:pt x="566" y="268"/>
                    </a:lnTo>
                    <a:lnTo>
                      <a:pt x="569" y="269"/>
                    </a:lnTo>
                    <a:lnTo>
                      <a:pt x="570" y="270"/>
                    </a:lnTo>
                    <a:lnTo>
                      <a:pt x="570" y="271"/>
                    </a:lnTo>
                    <a:lnTo>
                      <a:pt x="571" y="272"/>
                    </a:lnTo>
                    <a:lnTo>
                      <a:pt x="571" y="274"/>
                    </a:lnTo>
                    <a:lnTo>
                      <a:pt x="572" y="275"/>
                    </a:lnTo>
                    <a:lnTo>
                      <a:pt x="574" y="281"/>
                    </a:lnTo>
                    <a:lnTo>
                      <a:pt x="577" y="288"/>
                    </a:lnTo>
                    <a:lnTo>
                      <a:pt x="579" y="294"/>
                    </a:lnTo>
                    <a:lnTo>
                      <a:pt x="578" y="295"/>
                    </a:lnTo>
                    <a:lnTo>
                      <a:pt x="578" y="297"/>
                    </a:lnTo>
                    <a:lnTo>
                      <a:pt x="576" y="298"/>
                    </a:lnTo>
                    <a:lnTo>
                      <a:pt x="574" y="300"/>
                    </a:lnTo>
                    <a:lnTo>
                      <a:pt x="574" y="301"/>
                    </a:lnTo>
                    <a:lnTo>
                      <a:pt x="574" y="302"/>
                    </a:lnTo>
                    <a:lnTo>
                      <a:pt x="574" y="302"/>
                    </a:lnTo>
                    <a:lnTo>
                      <a:pt x="576" y="302"/>
                    </a:lnTo>
                    <a:lnTo>
                      <a:pt x="577" y="302"/>
                    </a:lnTo>
                    <a:lnTo>
                      <a:pt x="579" y="299"/>
                    </a:lnTo>
                    <a:lnTo>
                      <a:pt x="580" y="299"/>
                    </a:lnTo>
                    <a:lnTo>
                      <a:pt x="587" y="297"/>
                    </a:lnTo>
                    <a:lnTo>
                      <a:pt x="594" y="295"/>
                    </a:lnTo>
                    <a:lnTo>
                      <a:pt x="597" y="295"/>
                    </a:lnTo>
                    <a:lnTo>
                      <a:pt x="599" y="296"/>
                    </a:lnTo>
                    <a:lnTo>
                      <a:pt x="601" y="297"/>
                    </a:lnTo>
                    <a:lnTo>
                      <a:pt x="603" y="298"/>
                    </a:lnTo>
                    <a:lnTo>
                      <a:pt x="606" y="299"/>
                    </a:lnTo>
                    <a:lnTo>
                      <a:pt x="610" y="300"/>
                    </a:lnTo>
                    <a:lnTo>
                      <a:pt x="615" y="301"/>
                    </a:lnTo>
                    <a:lnTo>
                      <a:pt x="619" y="302"/>
                    </a:lnTo>
                    <a:lnTo>
                      <a:pt x="624" y="304"/>
                    </a:lnTo>
                    <a:lnTo>
                      <a:pt x="626" y="306"/>
                    </a:lnTo>
                    <a:lnTo>
                      <a:pt x="628" y="308"/>
                    </a:lnTo>
                    <a:lnTo>
                      <a:pt x="630" y="310"/>
                    </a:lnTo>
                    <a:lnTo>
                      <a:pt x="631" y="313"/>
                    </a:lnTo>
                    <a:lnTo>
                      <a:pt x="634" y="316"/>
                    </a:lnTo>
                    <a:lnTo>
                      <a:pt x="634" y="316"/>
                    </a:lnTo>
                    <a:lnTo>
                      <a:pt x="634" y="315"/>
                    </a:lnTo>
                    <a:lnTo>
                      <a:pt x="642" y="317"/>
                    </a:lnTo>
                    <a:lnTo>
                      <a:pt x="656" y="323"/>
                    </a:lnTo>
                    <a:lnTo>
                      <a:pt x="663" y="326"/>
                    </a:lnTo>
                    <a:lnTo>
                      <a:pt x="664" y="327"/>
                    </a:lnTo>
                    <a:lnTo>
                      <a:pt x="664" y="328"/>
                    </a:lnTo>
                    <a:lnTo>
                      <a:pt x="663" y="328"/>
                    </a:lnTo>
                    <a:lnTo>
                      <a:pt x="662" y="330"/>
                    </a:lnTo>
                    <a:lnTo>
                      <a:pt x="661" y="332"/>
                    </a:lnTo>
                    <a:lnTo>
                      <a:pt x="661" y="333"/>
                    </a:lnTo>
                    <a:lnTo>
                      <a:pt x="661" y="333"/>
                    </a:lnTo>
                    <a:lnTo>
                      <a:pt x="669" y="333"/>
                    </a:lnTo>
                    <a:lnTo>
                      <a:pt x="676" y="332"/>
                    </a:lnTo>
                    <a:lnTo>
                      <a:pt x="684" y="331"/>
                    </a:lnTo>
                    <a:lnTo>
                      <a:pt x="691" y="331"/>
                    </a:lnTo>
                    <a:lnTo>
                      <a:pt x="698" y="332"/>
                    </a:lnTo>
                    <a:lnTo>
                      <a:pt x="701" y="335"/>
                    </a:lnTo>
                    <a:lnTo>
                      <a:pt x="702" y="340"/>
                    </a:lnTo>
                    <a:lnTo>
                      <a:pt x="703" y="346"/>
                    </a:lnTo>
                    <a:lnTo>
                      <a:pt x="703" y="352"/>
                    </a:lnTo>
                    <a:lnTo>
                      <a:pt x="703" y="359"/>
                    </a:lnTo>
                    <a:lnTo>
                      <a:pt x="704" y="364"/>
                    </a:lnTo>
                    <a:lnTo>
                      <a:pt x="704" y="367"/>
                    </a:lnTo>
                    <a:lnTo>
                      <a:pt x="706" y="374"/>
                    </a:lnTo>
                    <a:lnTo>
                      <a:pt x="708" y="378"/>
                    </a:lnTo>
                    <a:lnTo>
                      <a:pt x="710" y="380"/>
                    </a:lnTo>
                    <a:lnTo>
                      <a:pt x="712" y="381"/>
                    </a:lnTo>
                    <a:lnTo>
                      <a:pt x="715" y="381"/>
                    </a:lnTo>
                    <a:lnTo>
                      <a:pt x="717" y="382"/>
                    </a:lnTo>
                    <a:lnTo>
                      <a:pt x="720" y="383"/>
                    </a:lnTo>
                    <a:lnTo>
                      <a:pt x="724" y="385"/>
                    </a:lnTo>
                    <a:lnTo>
                      <a:pt x="730" y="388"/>
                    </a:lnTo>
                    <a:lnTo>
                      <a:pt x="732" y="391"/>
                    </a:lnTo>
                    <a:lnTo>
                      <a:pt x="733" y="394"/>
                    </a:lnTo>
                    <a:lnTo>
                      <a:pt x="733" y="396"/>
                    </a:lnTo>
                    <a:lnTo>
                      <a:pt x="733" y="395"/>
                    </a:lnTo>
                    <a:lnTo>
                      <a:pt x="737" y="396"/>
                    </a:lnTo>
                    <a:lnTo>
                      <a:pt x="741" y="398"/>
                    </a:lnTo>
                    <a:lnTo>
                      <a:pt x="744" y="400"/>
                    </a:lnTo>
                    <a:lnTo>
                      <a:pt x="746" y="402"/>
                    </a:lnTo>
                    <a:lnTo>
                      <a:pt x="747" y="402"/>
                    </a:lnTo>
                    <a:lnTo>
                      <a:pt x="747" y="404"/>
                    </a:lnTo>
                    <a:lnTo>
                      <a:pt x="748" y="405"/>
                    </a:lnTo>
                    <a:lnTo>
                      <a:pt x="749" y="406"/>
                    </a:lnTo>
                    <a:lnTo>
                      <a:pt x="749" y="406"/>
                    </a:lnTo>
                    <a:lnTo>
                      <a:pt x="749" y="406"/>
                    </a:lnTo>
                    <a:lnTo>
                      <a:pt x="747" y="401"/>
                    </a:lnTo>
                    <a:lnTo>
                      <a:pt x="744" y="397"/>
                    </a:lnTo>
                    <a:lnTo>
                      <a:pt x="741" y="393"/>
                    </a:lnTo>
                    <a:lnTo>
                      <a:pt x="741" y="391"/>
                    </a:lnTo>
                    <a:lnTo>
                      <a:pt x="742" y="389"/>
                    </a:lnTo>
                    <a:lnTo>
                      <a:pt x="744" y="387"/>
                    </a:lnTo>
                    <a:lnTo>
                      <a:pt x="745" y="387"/>
                    </a:lnTo>
                    <a:lnTo>
                      <a:pt x="747" y="389"/>
                    </a:lnTo>
                    <a:lnTo>
                      <a:pt x="750" y="394"/>
                    </a:lnTo>
                    <a:lnTo>
                      <a:pt x="752" y="396"/>
                    </a:lnTo>
                    <a:lnTo>
                      <a:pt x="753" y="396"/>
                    </a:lnTo>
                    <a:lnTo>
                      <a:pt x="753" y="395"/>
                    </a:lnTo>
                    <a:lnTo>
                      <a:pt x="754" y="394"/>
                    </a:lnTo>
                    <a:lnTo>
                      <a:pt x="754" y="391"/>
                    </a:lnTo>
                    <a:lnTo>
                      <a:pt x="753" y="389"/>
                    </a:lnTo>
                    <a:lnTo>
                      <a:pt x="752" y="388"/>
                    </a:lnTo>
                    <a:lnTo>
                      <a:pt x="751" y="388"/>
                    </a:lnTo>
                    <a:lnTo>
                      <a:pt x="750" y="387"/>
                    </a:lnTo>
                    <a:lnTo>
                      <a:pt x="749" y="386"/>
                    </a:lnTo>
                    <a:lnTo>
                      <a:pt x="749" y="386"/>
                    </a:lnTo>
                    <a:lnTo>
                      <a:pt x="748" y="385"/>
                    </a:lnTo>
                    <a:lnTo>
                      <a:pt x="749" y="382"/>
                    </a:lnTo>
                    <a:lnTo>
                      <a:pt x="751" y="380"/>
                    </a:lnTo>
                    <a:lnTo>
                      <a:pt x="752" y="378"/>
                    </a:lnTo>
                    <a:lnTo>
                      <a:pt x="753" y="375"/>
                    </a:lnTo>
                    <a:lnTo>
                      <a:pt x="752" y="373"/>
                    </a:lnTo>
                    <a:lnTo>
                      <a:pt x="750" y="370"/>
                    </a:lnTo>
                    <a:lnTo>
                      <a:pt x="747" y="367"/>
                    </a:lnTo>
                    <a:lnTo>
                      <a:pt x="745" y="364"/>
                    </a:lnTo>
                    <a:lnTo>
                      <a:pt x="743" y="362"/>
                    </a:lnTo>
                    <a:lnTo>
                      <a:pt x="742" y="358"/>
                    </a:lnTo>
                    <a:lnTo>
                      <a:pt x="741" y="353"/>
                    </a:lnTo>
                    <a:lnTo>
                      <a:pt x="740" y="349"/>
                    </a:lnTo>
                    <a:lnTo>
                      <a:pt x="739" y="344"/>
                    </a:lnTo>
                    <a:lnTo>
                      <a:pt x="737" y="341"/>
                    </a:lnTo>
                    <a:lnTo>
                      <a:pt x="732" y="337"/>
                    </a:lnTo>
                    <a:lnTo>
                      <a:pt x="726" y="333"/>
                    </a:lnTo>
                    <a:lnTo>
                      <a:pt x="726" y="332"/>
                    </a:lnTo>
                    <a:lnTo>
                      <a:pt x="727" y="332"/>
                    </a:lnTo>
                    <a:lnTo>
                      <a:pt x="728" y="332"/>
                    </a:lnTo>
                    <a:lnTo>
                      <a:pt x="735" y="328"/>
                    </a:lnTo>
                    <a:lnTo>
                      <a:pt x="741" y="324"/>
                    </a:lnTo>
                    <a:lnTo>
                      <a:pt x="746" y="319"/>
                    </a:lnTo>
                    <a:lnTo>
                      <a:pt x="750" y="313"/>
                    </a:lnTo>
                    <a:lnTo>
                      <a:pt x="753" y="306"/>
                    </a:lnTo>
                    <a:lnTo>
                      <a:pt x="753" y="299"/>
                    </a:lnTo>
                    <a:lnTo>
                      <a:pt x="752" y="290"/>
                    </a:lnTo>
                    <a:lnTo>
                      <a:pt x="748" y="283"/>
                    </a:lnTo>
                    <a:lnTo>
                      <a:pt x="745" y="276"/>
                    </a:lnTo>
                    <a:lnTo>
                      <a:pt x="741" y="272"/>
                    </a:lnTo>
                    <a:lnTo>
                      <a:pt x="738" y="270"/>
                    </a:lnTo>
                    <a:lnTo>
                      <a:pt x="736" y="269"/>
                    </a:lnTo>
                    <a:lnTo>
                      <a:pt x="733" y="269"/>
                    </a:lnTo>
                    <a:lnTo>
                      <a:pt x="730" y="268"/>
                    </a:lnTo>
                    <a:lnTo>
                      <a:pt x="725" y="266"/>
                    </a:lnTo>
                    <a:lnTo>
                      <a:pt x="720" y="262"/>
                    </a:lnTo>
                    <a:lnTo>
                      <a:pt x="719" y="259"/>
                    </a:lnTo>
                    <a:lnTo>
                      <a:pt x="719" y="255"/>
                    </a:lnTo>
                    <a:lnTo>
                      <a:pt x="720" y="250"/>
                    </a:lnTo>
                    <a:lnTo>
                      <a:pt x="723" y="245"/>
                    </a:lnTo>
                    <a:lnTo>
                      <a:pt x="725" y="241"/>
                    </a:lnTo>
                    <a:lnTo>
                      <a:pt x="726" y="236"/>
                    </a:lnTo>
                    <a:lnTo>
                      <a:pt x="726" y="235"/>
                    </a:lnTo>
                    <a:lnTo>
                      <a:pt x="725" y="235"/>
                    </a:lnTo>
                    <a:lnTo>
                      <a:pt x="725" y="236"/>
                    </a:lnTo>
                    <a:lnTo>
                      <a:pt x="724" y="236"/>
                    </a:lnTo>
                    <a:lnTo>
                      <a:pt x="723" y="236"/>
                    </a:lnTo>
                    <a:lnTo>
                      <a:pt x="722" y="236"/>
                    </a:lnTo>
                    <a:lnTo>
                      <a:pt x="722" y="235"/>
                    </a:lnTo>
                    <a:lnTo>
                      <a:pt x="722" y="233"/>
                    </a:lnTo>
                    <a:lnTo>
                      <a:pt x="722" y="232"/>
                    </a:lnTo>
                    <a:lnTo>
                      <a:pt x="722" y="229"/>
                    </a:lnTo>
                    <a:lnTo>
                      <a:pt x="722" y="228"/>
                    </a:lnTo>
                    <a:lnTo>
                      <a:pt x="720" y="227"/>
                    </a:lnTo>
                    <a:lnTo>
                      <a:pt x="717" y="227"/>
                    </a:lnTo>
                    <a:lnTo>
                      <a:pt x="715" y="226"/>
                    </a:lnTo>
                    <a:lnTo>
                      <a:pt x="713" y="225"/>
                    </a:lnTo>
                    <a:lnTo>
                      <a:pt x="713" y="222"/>
                    </a:lnTo>
                    <a:lnTo>
                      <a:pt x="715" y="218"/>
                    </a:lnTo>
                    <a:lnTo>
                      <a:pt x="716" y="215"/>
                    </a:lnTo>
                    <a:lnTo>
                      <a:pt x="716" y="212"/>
                    </a:lnTo>
                    <a:lnTo>
                      <a:pt x="715" y="208"/>
                    </a:lnTo>
                    <a:lnTo>
                      <a:pt x="710" y="203"/>
                    </a:lnTo>
                    <a:lnTo>
                      <a:pt x="708" y="202"/>
                    </a:lnTo>
                    <a:lnTo>
                      <a:pt x="706" y="201"/>
                    </a:lnTo>
                    <a:lnTo>
                      <a:pt x="706" y="200"/>
                    </a:lnTo>
                    <a:lnTo>
                      <a:pt x="707" y="198"/>
                    </a:lnTo>
                    <a:lnTo>
                      <a:pt x="710" y="195"/>
                    </a:lnTo>
                    <a:lnTo>
                      <a:pt x="711" y="195"/>
                    </a:lnTo>
                    <a:lnTo>
                      <a:pt x="711" y="195"/>
                    </a:lnTo>
                    <a:lnTo>
                      <a:pt x="711" y="195"/>
                    </a:lnTo>
                    <a:lnTo>
                      <a:pt x="728" y="198"/>
                    </a:lnTo>
                    <a:lnTo>
                      <a:pt x="728" y="198"/>
                    </a:lnTo>
                    <a:lnTo>
                      <a:pt x="727" y="199"/>
                    </a:lnTo>
                    <a:lnTo>
                      <a:pt x="727" y="199"/>
                    </a:lnTo>
                    <a:lnTo>
                      <a:pt x="726" y="200"/>
                    </a:lnTo>
                    <a:lnTo>
                      <a:pt x="732" y="198"/>
                    </a:lnTo>
                    <a:lnTo>
                      <a:pt x="737" y="194"/>
                    </a:lnTo>
                    <a:lnTo>
                      <a:pt x="743" y="192"/>
                    </a:lnTo>
                    <a:lnTo>
                      <a:pt x="744" y="192"/>
                    </a:lnTo>
                    <a:lnTo>
                      <a:pt x="746" y="192"/>
                    </a:lnTo>
                    <a:lnTo>
                      <a:pt x="748" y="194"/>
                    </a:lnTo>
                    <a:lnTo>
                      <a:pt x="749" y="195"/>
                    </a:lnTo>
                    <a:lnTo>
                      <a:pt x="755" y="198"/>
                    </a:lnTo>
                    <a:lnTo>
                      <a:pt x="762" y="201"/>
                    </a:lnTo>
                    <a:lnTo>
                      <a:pt x="762" y="203"/>
                    </a:lnTo>
                    <a:lnTo>
                      <a:pt x="761" y="204"/>
                    </a:lnTo>
                    <a:lnTo>
                      <a:pt x="761" y="204"/>
                    </a:lnTo>
                    <a:lnTo>
                      <a:pt x="762" y="204"/>
                    </a:lnTo>
                    <a:lnTo>
                      <a:pt x="764" y="204"/>
                    </a:lnTo>
                    <a:lnTo>
                      <a:pt x="765" y="203"/>
                    </a:lnTo>
                    <a:lnTo>
                      <a:pt x="767" y="203"/>
                    </a:lnTo>
                    <a:lnTo>
                      <a:pt x="768" y="205"/>
                    </a:lnTo>
                    <a:lnTo>
                      <a:pt x="768" y="206"/>
                    </a:lnTo>
                    <a:lnTo>
                      <a:pt x="769" y="207"/>
                    </a:lnTo>
                    <a:lnTo>
                      <a:pt x="769" y="208"/>
                    </a:lnTo>
                    <a:lnTo>
                      <a:pt x="769" y="209"/>
                    </a:lnTo>
                    <a:lnTo>
                      <a:pt x="770" y="210"/>
                    </a:lnTo>
                    <a:lnTo>
                      <a:pt x="773" y="211"/>
                    </a:lnTo>
                    <a:lnTo>
                      <a:pt x="777" y="210"/>
                    </a:lnTo>
                    <a:lnTo>
                      <a:pt x="780" y="209"/>
                    </a:lnTo>
                    <a:lnTo>
                      <a:pt x="783" y="208"/>
                    </a:lnTo>
                    <a:lnTo>
                      <a:pt x="786" y="208"/>
                    </a:lnTo>
                    <a:lnTo>
                      <a:pt x="789" y="208"/>
                    </a:lnTo>
                    <a:lnTo>
                      <a:pt x="792" y="209"/>
                    </a:lnTo>
                    <a:lnTo>
                      <a:pt x="794" y="212"/>
                    </a:lnTo>
                    <a:lnTo>
                      <a:pt x="795" y="217"/>
                    </a:lnTo>
                    <a:lnTo>
                      <a:pt x="795" y="223"/>
                    </a:lnTo>
                    <a:lnTo>
                      <a:pt x="795" y="225"/>
                    </a:lnTo>
                    <a:lnTo>
                      <a:pt x="793" y="226"/>
                    </a:lnTo>
                    <a:lnTo>
                      <a:pt x="790" y="226"/>
                    </a:lnTo>
                    <a:lnTo>
                      <a:pt x="787" y="225"/>
                    </a:lnTo>
                    <a:lnTo>
                      <a:pt x="783" y="225"/>
                    </a:lnTo>
                    <a:lnTo>
                      <a:pt x="783" y="226"/>
                    </a:lnTo>
                    <a:lnTo>
                      <a:pt x="786" y="232"/>
                    </a:lnTo>
                    <a:lnTo>
                      <a:pt x="789" y="235"/>
                    </a:lnTo>
                    <a:lnTo>
                      <a:pt x="793" y="236"/>
                    </a:lnTo>
                    <a:lnTo>
                      <a:pt x="796" y="236"/>
                    </a:lnTo>
                    <a:lnTo>
                      <a:pt x="805" y="235"/>
                    </a:lnTo>
                    <a:lnTo>
                      <a:pt x="809" y="235"/>
                    </a:lnTo>
                    <a:lnTo>
                      <a:pt x="813" y="237"/>
                    </a:lnTo>
                    <a:lnTo>
                      <a:pt x="817" y="240"/>
                    </a:lnTo>
                    <a:lnTo>
                      <a:pt x="820" y="245"/>
                    </a:lnTo>
                    <a:lnTo>
                      <a:pt x="820" y="249"/>
                    </a:lnTo>
                    <a:lnTo>
                      <a:pt x="818" y="253"/>
                    </a:lnTo>
                    <a:lnTo>
                      <a:pt x="816" y="257"/>
                    </a:lnTo>
                    <a:lnTo>
                      <a:pt x="815" y="261"/>
                    </a:lnTo>
                    <a:lnTo>
                      <a:pt x="816" y="261"/>
                    </a:lnTo>
                    <a:lnTo>
                      <a:pt x="817" y="261"/>
                    </a:lnTo>
                    <a:lnTo>
                      <a:pt x="818" y="260"/>
                    </a:lnTo>
                    <a:lnTo>
                      <a:pt x="819" y="259"/>
                    </a:lnTo>
                    <a:lnTo>
                      <a:pt x="820" y="258"/>
                    </a:lnTo>
                    <a:lnTo>
                      <a:pt x="821" y="257"/>
                    </a:lnTo>
                    <a:lnTo>
                      <a:pt x="822" y="255"/>
                    </a:lnTo>
                    <a:lnTo>
                      <a:pt x="822" y="253"/>
                    </a:lnTo>
                    <a:lnTo>
                      <a:pt x="821" y="250"/>
                    </a:lnTo>
                    <a:lnTo>
                      <a:pt x="821" y="248"/>
                    </a:lnTo>
                    <a:lnTo>
                      <a:pt x="820" y="246"/>
                    </a:lnTo>
                    <a:lnTo>
                      <a:pt x="821" y="245"/>
                    </a:lnTo>
                    <a:lnTo>
                      <a:pt x="822" y="245"/>
                    </a:lnTo>
                    <a:lnTo>
                      <a:pt x="823" y="247"/>
                    </a:lnTo>
                    <a:lnTo>
                      <a:pt x="823" y="249"/>
                    </a:lnTo>
                    <a:lnTo>
                      <a:pt x="823" y="252"/>
                    </a:lnTo>
                    <a:lnTo>
                      <a:pt x="824" y="254"/>
                    </a:lnTo>
                    <a:lnTo>
                      <a:pt x="825" y="254"/>
                    </a:lnTo>
                    <a:lnTo>
                      <a:pt x="825" y="252"/>
                    </a:lnTo>
                    <a:lnTo>
                      <a:pt x="824" y="251"/>
                    </a:lnTo>
                    <a:lnTo>
                      <a:pt x="824" y="250"/>
                    </a:lnTo>
                    <a:lnTo>
                      <a:pt x="824" y="248"/>
                    </a:lnTo>
                    <a:lnTo>
                      <a:pt x="824" y="246"/>
                    </a:lnTo>
                    <a:lnTo>
                      <a:pt x="824" y="246"/>
                    </a:lnTo>
                    <a:lnTo>
                      <a:pt x="827" y="245"/>
                    </a:lnTo>
                    <a:lnTo>
                      <a:pt x="835" y="246"/>
                    </a:lnTo>
                    <a:lnTo>
                      <a:pt x="838" y="246"/>
                    </a:lnTo>
                    <a:lnTo>
                      <a:pt x="840" y="245"/>
                    </a:lnTo>
                    <a:lnTo>
                      <a:pt x="841" y="243"/>
                    </a:lnTo>
                    <a:lnTo>
                      <a:pt x="840" y="241"/>
                    </a:lnTo>
                    <a:lnTo>
                      <a:pt x="839" y="238"/>
                    </a:lnTo>
                    <a:lnTo>
                      <a:pt x="837" y="236"/>
                    </a:lnTo>
                    <a:lnTo>
                      <a:pt x="836" y="233"/>
                    </a:lnTo>
                    <a:lnTo>
                      <a:pt x="836" y="233"/>
                    </a:lnTo>
                    <a:lnTo>
                      <a:pt x="837" y="232"/>
                    </a:lnTo>
                    <a:lnTo>
                      <a:pt x="840" y="232"/>
                    </a:lnTo>
                    <a:lnTo>
                      <a:pt x="841" y="232"/>
                    </a:lnTo>
                    <a:lnTo>
                      <a:pt x="841" y="227"/>
                    </a:lnTo>
                    <a:lnTo>
                      <a:pt x="841" y="223"/>
                    </a:lnTo>
                    <a:lnTo>
                      <a:pt x="841" y="218"/>
                    </a:lnTo>
                    <a:lnTo>
                      <a:pt x="843" y="214"/>
                    </a:lnTo>
                    <a:lnTo>
                      <a:pt x="843" y="214"/>
                    </a:lnTo>
                    <a:lnTo>
                      <a:pt x="844" y="214"/>
                    </a:lnTo>
                    <a:lnTo>
                      <a:pt x="844" y="215"/>
                    </a:lnTo>
                    <a:lnTo>
                      <a:pt x="844" y="216"/>
                    </a:lnTo>
                    <a:lnTo>
                      <a:pt x="845" y="217"/>
                    </a:lnTo>
                    <a:lnTo>
                      <a:pt x="845" y="219"/>
                    </a:lnTo>
                    <a:lnTo>
                      <a:pt x="846" y="220"/>
                    </a:lnTo>
                    <a:lnTo>
                      <a:pt x="847" y="221"/>
                    </a:lnTo>
                    <a:lnTo>
                      <a:pt x="847" y="221"/>
                    </a:lnTo>
                    <a:lnTo>
                      <a:pt x="848" y="221"/>
                    </a:lnTo>
                    <a:lnTo>
                      <a:pt x="849" y="221"/>
                    </a:lnTo>
                    <a:lnTo>
                      <a:pt x="849" y="220"/>
                    </a:lnTo>
                    <a:lnTo>
                      <a:pt x="850" y="220"/>
                    </a:lnTo>
                    <a:lnTo>
                      <a:pt x="850" y="221"/>
                    </a:lnTo>
                    <a:lnTo>
                      <a:pt x="848" y="223"/>
                    </a:lnTo>
                    <a:lnTo>
                      <a:pt x="848" y="223"/>
                    </a:lnTo>
                    <a:lnTo>
                      <a:pt x="851" y="225"/>
                    </a:lnTo>
                    <a:lnTo>
                      <a:pt x="853" y="225"/>
                    </a:lnTo>
                    <a:lnTo>
                      <a:pt x="855" y="223"/>
                    </a:lnTo>
                    <a:lnTo>
                      <a:pt x="857" y="222"/>
                    </a:lnTo>
                    <a:lnTo>
                      <a:pt x="858" y="222"/>
                    </a:lnTo>
                    <a:lnTo>
                      <a:pt x="859" y="223"/>
                    </a:lnTo>
                    <a:lnTo>
                      <a:pt x="861" y="226"/>
                    </a:lnTo>
                    <a:lnTo>
                      <a:pt x="863" y="230"/>
                    </a:lnTo>
                    <a:lnTo>
                      <a:pt x="863" y="232"/>
                    </a:lnTo>
                    <a:lnTo>
                      <a:pt x="862" y="235"/>
                    </a:lnTo>
                    <a:lnTo>
                      <a:pt x="862" y="237"/>
                    </a:lnTo>
                    <a:lnTo>
                      <a:pt x="862" y="240"/>
                    </a:lnTo>
                    <a:lnTo>
                      <a:pt x="864" y="240"/>
                    </a:lnTo>
                    <a:lnTo>
                      <a:pt x="866" y="237"/>
                    </a:lnTo>
                    <a:lnTo>
                      <a:pt x="866" y="236"/>
                    </a:lnTo>
                    <a:lnTo>
                      <a:pt x="868" y="234"/>
                    </a:lnTo>
                    <a:lnTo>
                      <a:pt x="869" y="234"/>
                    </a:lnTo>
                    <a:lnTo>
                      <a:pt x="870" y="234"/>
                    </a:lnTo>
                    <a:lnTo>
                      <a:pt x="870" y="234"/>
                    </a:lnTo>
                    <a:lnTo>
                      <a:pt x="869" y="235"/>
                    </a:lnTo>
                    <a:lnTo>
                      <a:pt x="869" y="236"/>
                    </a:lnTo>
                    <a:lnTo>
                      <a:pt x="868" y="238"/>
                    </a:lnTo>
                    <a:lnTo>
                      <a:pt x="868" y="239"/>
                    </a:lnTo>
                    <a:lnTo>
                      <a:pt x="869" y="239"/>
                    </a:lnTo>
                    <a:lnTo>
                      <a:pt x="872" y="240"/>
                    </a:lnTo>
                    <a:lnTo>
                      <a:pt x="878" y="241"/>
                    </a:lnTo>
                    <a:lnTo>
                      <a:pt x="879" y="242"/>
                    </a:lnTo>
                    <a:lnTo>
                      <a:pt x="882" y="245"/>
                    </a:lnTo>
                    <a:lnTo>
                      <a:pt x="883" y="246"/>
                    </a:lnTo>
                    <a:lnTo>
                      <a:pt x="887" y="250"/>
                    </a:lnTo>
                    <a:lnTo>
                      <a:pt x="890" y="254"/>
                    </a:lnTo>
                    <a:lnTo>
                      <a:pt x="894" y="259"/>
                    </a:lnTo>
                    <a:lnTo>
                      <a:pt x="895" y="263"/>
                    </a:lnTo>
                    <a:lnTo>
                      <a:pt x="895" y="263"/>
                    </a:lnTo>
                    <a:lnTo>
                      <a:pt x="894" y="264"/>
                    </a:lnTo>
                    <a:lnTo>
                      <a:pt x="894" y="264"/>
                    </a:lnTo>
                    <a:lnTo>
                      <a:pt x="893" y="264"/>
                    </a:lnTo>
                    <a:lnTo>
                      <a:pt x="892" y="265"/>
                    </a:lnTo>
                    <a:lnTo>
                      <a:pt x="892" y="265"/>
                    </a:lnTo>
                    <a:lnTo>
                      <a:pt x="892" y="266"/>
                    </a:lnTo>
                    <a:lnTo>
                      <a:pt x="895" y="269"/>
                    </a:lnTo>
                    <a:lnTo>
                      <a:pt x="897" y="271"/>
                    </a:lnTo>
                    <a:lnTo>
                      <a:pt x="903" y="271"/>
                    </a:lnTo>
                    <a:lnTo>
                      <a:pt x="906" y="272"/>
                    </a:lnTo>
                    <a:lnTo>
                      <a:pt x="909" y="274"/>
                    </a:lnTo>
                    <a:lnTo>
                      <a:pt x="911" y="277"/>
                    </a:lnTo>
                    <a:lnTo>
                      <a:pt x="913" y="280"/>
                    </a:lnTo>
                    <a:lnTo>
                      <a:pt x="915" y="283"/>
                    </a:lnTo>
                    <a:lnTo>
                      <a:pt x="918" y="285"/>
                    </a:lnTo>
                    <a:lnTo>
                      <a:pt x="919" y="285"/>
                    </a:lnTo>
                    <a:lnTo>
                      <a:pt x="919" y="285"/>
                    </a:lnTo>
                    <a:lnTo>
                      <a:pt x="919" y="280"/>
                    </a:lnTo>
                    <a:lnTo>
                      <a:pt x="920" y="279"/>
                    </a:lnTo>
                    <a:lnTo>
                      <a:pt x="925" y="277"/>
                    </a:lnTo>
                    <a:lnTo>
                      <a:pt x="930" y="277"/>
                    </a:lnTo>
                    <a:lnTo>
                      <a:pt x="935" y="280"/>
                    </a:lnTo>
                    <a:lnTo>
                      <a:pt x="939" y="283"/>
                    </a:lnTo>
                    <a:lnTo>
                      <a:pt x="943" y="287"/>
                    </a:lnTo>
                    <a:lnTo>
                      <a:pt x="946" y="291"/>
                    </a:lnTo>
                    <a:lnTo>
                      <a:pt x="947" y="293"/>
                    </a:lnTo>
                    <a:lnTo>
                      <a:pt x="946" y="295"/>
                    </a:lnTo>
                    <a:lnTo>
                      <a:pt x="943" y="296"/>
                    </a:lnTo>
                    <a:lnTo>
                      <a:pt x="937" y="300"/>
                    </a:lnTo>
                    <a:lnTo>
                      <a:pt x="934" y="304"/>
                    </a:lnTo>
                    <a:lnTo>
                      <a:pt x="934" y="306"/>
                    </a:lnTo>
                    <a:lnTo>
                      <a:pt x="934" y="310"/>
                    </a:lnTo>
                    <a:lnTo>
                      <a:pt x="935" y="312"/>
                    </a:lnTo>
                    <a:lnTo>
                      <a:pt x="937" y="313"/>
                    </a:lnTo>
                    <a:lnTo>
                      <a:pt x="939" y="312"/>
                    </a:lnTo>
                    <a:lnTo>
                      <a:pt x="941" y="309"/>
                    </a:lnTo>
                    <a:lnTo>
                      <a:pt x="943" y="305"/>
                    </a:lnTo>
                    <a:lnTo>
                      <a:pt x="945" y="302"/>
                    </a:lnTo>
                    <a:lnTo>
                      <a:pt x="949" y="298"/>
                    </a:lnTo>
                    <a:lnTo>
                      <a:pt x="952" y="293"/>
                    </a:lnTo>
                    <a:lnTo>
                      <a:pt x="955" y="297"/>
                    </a:lnTo>
                    <a:lnTo>
                      <a:pt x="959" y="299"/>
                    </a:lnTo>
                    <a:lnTo>
                      <a:pt x="962" y="301"/>
                    </a:lnTo>
                    <a:lnTo>
                      <a:pt x="966" y="301"/>
                    </a:lnTo>
                    <a:lnTo>
                      <a:pt x="971" y="301"/>
                    </a:lnTo>
                    <a:lnTo>
                      <a:pt x="974" y="300"/>
                    </a:lnTo>
                    <a:lnTo>
                      <a:pt x="978" y="300"/>
                    </a:lnTo>
                    <a:lnTo>
                      <a:pt x="979" y="300"/>
                    </a:lnTo>
                    <a:lnTo>
                      <a:pt x="980" y="302"/>
                    </a:lnTo>
                    <a:lnTo>
                      <a:pt x="980" y="303"/>
                    </a:lnTo>
                    <a:lnTo>
                      <a:pt x="981" y="305"/>
                    </a:lnTo>
                    <a:lnTo>
                      <a:pt x="986" y="310"/>
                    </a:lnTo>
                    <a:lnTo>
                      <a:pt x="989" y="315"/>
                    </a:lnTo>
                    <a:lnTo>
                      <a:pt x="988" y="315"/>
                    </a:lnTo>
                    <a:lnTo>
                      <a:pt x="988" y="316"/>
                    </a:lnTo>
                    <a:lnTo>
                      <a:pt x="982" y="324"/>
                    </a:lnTo>
                    <a:lnTo>
                      <a:pt x="976" y="333"/>
                    </a:lnTo>
                    <a:lnTo>
                      <a:pt x="972" y="342"/>
                    </a:lnTo>
                    <a:lnTo>
                      <a:pt x="972" y="344"/>
                    </a:lnTo>
                    <a:lnTo>
                      <a:pt x="974" y="350"/>
                    </a:lnTo>
                    <a:lnTo>
                      <a:pt x="973" y="352"/>
                    </a:lnTo>
                    <a:lnTo>
                      <a:pt x="967" y="359"/>
                    </a:lnTo>
                    <a:lnTo>
                      <a:pt x="960" y="366"/>
                    </a:lnTo>
                    <a:lnTo>
                      <a:pt x="953" y="372"/>
                    </a:lnTo>
                    <a:lnTo>
                      <a:pt x="953" y="372"/>
                    </a:lnTo>
                    <a:lnTo>
                      <a:pt x="953" y="371"/>
                    </a:lnTo>
                    <a:lnTo>
                      <a:pt x="953" y="370"/>
                    </a:lnTo>
                    <a:lnTo>
                      <a:pt x="947" y="370"/>
                    </a:lnTo>
                    <a:lnTo>
                      <a:pt x="940" y="372"/>
                    </a:lnTo>
                    <a:lnTo>
                      <a:pt x="939" y="372"/>
                    </a:lnTo>
                    <a:lnTo>
                      <a:pt x="937" y="374"/>
                    </a:lnTo>
                    <a:lnTo>
                      <a:pt x="935" y="375"/>
                    </a:lnTo>
                    <a:lnTo>
                      <a:pt x="934" y="376"/>
                    </a:lnTo>
                    <a:lnTo>
                      <a:pt x="907" y="382"/>
                    </a:lnTo>
                    <a:lnTo>
                      <a:pt x="906" y="383"/>
                    </a:lnTo>
                    <a:lnTo>
                      <a:pt x="905" y="383"/>
                    </a:lnTo>
                    <a:lnTo>
                      <a:pt x="902" y="384"/>
                    </a:lnTo>
                    <a:lnTo>
                      <a:pt x="899" y="389"/>
                    </a:lnTo>
                    <a:lnTo>
                      <a:pt x="897" y="394"/>
                    </a:lnTo>
                    <a:lnTo>
                      <a:pt x="897" y="397"/>
                    </a:lnTo>
                    <a:lnTo>
                      <a:pt x="898" y="399"/>
                    </a:lnTo>
                    <a:lnTo>
                      <a:pt x="899" y="401"/>
                    </a:lnTo>
                    <a:lnTo>
                      <a:pt x="898" y="404"/>
                    </a:lnTo>
                    <a:lnTo>
                      <a:pt x="896" y="406"/>
                    </a:lnTo>
                    <a:lnTo>
                      <a:pt x="893" y="407"/>
                    </a:lnTo>
                    <a:lnTo>
                      <a:pt x="890" y="408"/>
                    </a:lnTo>
                    <a:lnTo>
                      <a:pt x="888" y="410"/>
                    </a:lnTo>
                    <a:lnTo>
                      <a:pt x="886" y="413"/>
                    </a:lnTo>
                    <a:lnTo>
                      <a:pt x="883" y="419"/>
                    </a:lnTo>
                    <a:lnTo>
                      <a:pt x="880" y="433"/>
                    </a:lnTo>
                    <a:lnTo>
                      <a:pt x="879" y="433"/>
                    </a:lnTo>
                    <a:lnTo>
                      <a:pt x="875" y="443"/>
                    </a:lnTo>
                    <a:lnTo>
                      <a:pt x="872" y="453"/>
                    </a:lnTo>
                    <a:lnTo>
                      <a:pt x="869" y="463"/>
                    </a:lnTo>
                    <a:lnTo>
                      <a:pt x="870" y="464"/>
                    </a:lnTo>
                    <a:lnTo>
                      <a:pt x="872" y="463"/>
                    </a:lnTo>
                    <a:lnTo>
                      <a:pt x="874" y="461"/>
                    </a:lnTo>
                    <a:lnTo>
                      <a:pt x="876" y="458"/>
                    </a:lnTo>
                    <a:lnTo>
                      <a:pt x="878" y="456"/>
                    </a:lnTo>
                    <a:lnTo>
                      <a:pt x="880" y="451"/>
                    </a:lnTo>
                    <a:lnTo>
                      <a:pt x="882" y="446"/>
                    </a:lnTo>
                    <a:lnTo>
                      <a:pt x="883" y="440"/>
                    </a:lnTo>
                    <a:lnTo>
                      <a:pt x="884" y="435"/>
                    </a:lnTo>
                    <a:lnTo>
                      <a:pt x="887" y="429"/>
                    </a:lnTo>
                    <a:lnTo>
                      <a:pt x="891" y="423"/>
                    </a:lnTo>
                    <a:lnTo>
                      <a:pt x="896" y="416"/>
                    </a:lnTo>
                    <a:lnTo>
                      <a:pt x="902" y="411"/>
                    </a:lnTo>
                    <a:lnTo>
                      <a:pt x="908" y="406"/>
                    </a:lnTo>
                    <a:lnTo>
                      <a:pt x="915" y="402"/>
                    </a:lnTo>
                    <a:lnTo>
                      <a:pt x="922" y="399"/>
                    </a:lnTo>
                    <a:lnTo>
                      <a:pt x="929" y="399"/>
                    </a:lnTo>
                    <a:lnTo>
                      <a:pt x="935" y="401"/>
                    </a:lnTo>
                    <a:lnTo>
                      <a:pt x="938" y="404"/>
                    </a:lnTo>
                    <a:lnTo>
                      <a:pt x="939" y="407"/>
                    </a:lnTo>
                    <a:lnTo>
                      <a:pt x="939" y="410"/>
                    </a:lnTo>
                    <a:lnTo>
                      <a:pt x="938" y="414"/>
                    </a:lnTo>
                    <a:lnTo>
                      <a:pt x="936" y="417"/>
                    </a:lnTo>
                    <a:lnTo>
                      <a:pt x="934" y="420"/>
                    </a:lnTo>
                    <a:lnTo>
                      <a:pt x="932" y="422"/>
                    </a:lnTo>
                    <a:lnTo>
                      <a:pt x="930" y="422"/>
                    </a:lnTo>
                    <a:lnTo>
                      <a:pt x="928" y="421"/>
                    </a:lnTo>
                    <a:lnTo>
                      <a:pt x="925" y="420"/>
                    </a:lnTo>
                    <a:lnTo>
                      <a:pt x="923" y="420"/>
                    </a:lnTo>
                    <a:lnTo>
                      <a:pt x="920" y="421"/>
                    </a:lnTo>
                    <a:lnTo>
                      <a:pt x="917" y="422"/>
                    </a:lnTo>
                    <a:lnTo>
                      <a:pt x="915" y="424"/>
                    </a:lnTo>
                    <a:lnTo>
                      <a:pt x="914" y="427"/>
                    </a:lnTo>
                    <a:lnTo>
                      <a:pt x="916" y="428"/>
                    </a:lnTo>
                    <a:lnTo>
                      <a:pt x="918" y="427"/>
                    </a:lnTo>
                    <a:lnTo>
                      <a:pt x="921" y="426"/>
                    </a:lnTo>
                    <a:lnTo>
                      <a:pt x="924" y="425"/>
                    </a:lnTo>
                    <a:lnTo>
                      <a:pt x="926" y="425"/>
                    </a:lnTo>
                    <a:lnTo>
                      <a:pt x="930" y="428"/>
                    </a:lnTo>
                    <a:lnTo>
                      <a:pt x="932" y="432"/>
                    </a:lnTo>
                    <a:lnTo>
                      <a:pt x="935" y="436"/>
                    </a:lnTo>
                    <a:lnTo>
                      <a:pt x="938" y="439"/>
                    </a:lnTo>
                    <a:lnTo>
                      <a:pt x="941" y="438"/>
                    </a:lnTo>
                    <a:lnTo>
                      <a:pt x="943" y="437"/>
                    </a:lnTo>
                    <a:lnTo>
                      <a:pt x="944" y="437"/>
                    </a:lnTo>
                    <a:lnTo>
                      <a:pt x="949" y="441"/>
                    </a:lnTo>
                    <a:lnTo>
                      <a:pt x="951" y="445"/>
                    </a:lnTo>
                    <a:lnTo>
                      <a:pt x="951" y="448"/>
                    </a:lnTo>
                    <a:lnTo>
                      <a:pt x="951" y="449"/>
                    </a:lnTo>
                    <a:lnTo>
                      <a:pt x="951" y="451"/>
                    </a:lnTo>
                    <a:lnTo>
                      <a:pt x="951" y="452"/>
                    </a:lnTo>
                    <a:lnTo>
                      <a:pt x="951" y="452"/>
                    </a:lnTo>
                    <a:lnTo>
                      <a:pt x="953" y="453"/>
                    </a:lnTo>
                    <a:lnTo>
                      <a:pt x="957" y="454"/>
                    </a:lnTo>
                    <a:lnTo>
                      <a:pt x="955" y="454"/>
                    </a:lnTo>
                    <a:lnTo>
                      <a:pt x="953" y="455"/>
                    </a:lnTo>
                    <a:lnTo>
                      <a:pt x="952" y="455"/>
                    </a:lnTo>
                    <a:lnTo>
                      <a:pt x="950" y="457"/>
                    </a:lnTo>
                    <a:lnTo>
                      <a:pt x="949" y="460"/>
                    </a:lnTo>
                    <a:lnTo>
                      <a:pt x="948" y="463"/>
                    </a:lnTo>
                    <a:lnTo>
                      <a:pt x="948" y="467"/>
                    </a:lnTo>
                    <a:lnTo>
                      <a:pt x="948" y="471"/>
                    </a:lnTo>
                    <a:lnTo>
                      <a:pt x="947" y="474"/>
                    </a:lnTo>
                    <a:lnTo>
                      <a:pt x="946" y="475"/>
                    </a:lnTo>
                    <a:lnTo>
                      <a:pt x="941" y="475"/>
                    </a:lnTo>
                    <a:lnTo>
                      <a:pt x="938" y="476"/>
                    </a:lnTo>
                    <a:lnTo>
                      <a:pt x="935" y="477"/>
                    </a:lnTo>
                    <a:lnTo>
                      <a:pt x="932" y="478"/>
                    </a:lnTo>
                    <a:lnTo>
                      <a:pt x="930" y="481"/>
                    </a:lnTo>
                    <a:lnTo>
                      <a:pt x="930" y="483"/>
                    </a:lnTo>
                    <a:lnTo>
                      <a:pt x="931" y="485"/>
                    </a:lnTo>
                    <a:lnTo>
                      <a:pt x="933" y="488"/>
                    </a:lnTo>
                    <a:lnTo>
                      <a:pt x="933" y="490"/>
                    </a:lnTo>
                    <a:lnTo>
                      <a:pt x="932" y="494"/>
                    </a:lnTo>
                    <a:lnTo>
                      <a:pt x="929" y="497"/>
                    </a:lnTo>
                    <a:lnTo>
                      <a:pt x="925" y="499"/>
                    </a:lnTo>
                    <a:lnTo>
                      <a:pt x="923" y="499"/>
                    </a:lnTo>
                    <a:lnTo>
                      <a:pt x="922" y="498"/>
                    </a:lnTo>
                    <a:lnTo>
                      <a:pt x="920" y="497"/>
                    </a:lnTo>
                    <a:lnTo>
                      <a:pt x="919" y="497"/>
                    </a:lnTo>
                    <a:lnTo>
                      <a:pt x="919" y="498"/>
                    </a:lnTo>
                    <a:lnTo>
                      <a:pt x="917" y="501"/>
                    </a:lnTo>
                    <a:lnTo>
                      <a:pt x="915" y="507"/>
                    </a:lnTo>
                    <a:lnTo>
                      <a:pt x="914" y="509"/>
                    </a:lnTo>
                    <a:lnTo>
                      <a:pt x="912" y="510"/>
                    </a:lnTo>
                    <a:lnTo>
                      <a:pt x="910" y="510"/>
                    </a:lnTo>
                    <a:lnTo>
                      <a:pt x="909" y="510"/>
                    </a:lnTo>
                    <a:lnTo>
                      <a:pt x="908" y="510"/>
                    </a:lnTo>
                    <a:lnTo>
                      <a:pt x="907" y="511"/>
                    </a:lnTo>
                    <a:lnTo>
                      <a:pt x="906" y="511"/>
                    </a:lnTo>
                    <a:lnTo>
                      <a:pt x="906" y="512"/>
                    </a:lnTo>
                    <a:lnTo>
                      <a:pt x="907" y="513"/>
                    </a:lnTo>
                    <a:lnTo>
                      <a:pt x="907" y="516"/>
                    </a:lnTo>
                    <a:lnTo>
                      <a:pt x="905" y="521"/>
                    </a:lnTo>
                    <a:lnTo>
                      <a:pt x="900" y="531"/>
                    </a:lnTo>
                    <a:lnTo>
                      <a:pt x="898" y="535"/>
                    </a:lnTo>
                    <a:lnTo>
                      <a:pt x="898" y="540"/>
                    </a:lnTo>
                    <a:lnTo>
                      <a:pt x="900" y="546"/>
                    </a:lnTo>
                    <a:lnTo>
                      <a:pt x="900" y="547"/>
                    </a:lnTo>
                    <a:lnTo>
                      <a:pt x="901" y="547"/>
                    </a:lnTo>
                    <a:lnTo>
                      <a:pt x="902" y="547"/>
                    </a:lnTo>
                    <a:lnTo>
                      <a:pt x="903" y="548"/>
                    </a:lnTo>
                    <a:lnTo>
                      <a:pt x="904" y="549"/>
                    </a:lnTo>
                    <a:lnTo>
                      <a:pt x="904" y="549"/>
                    </a:lnTo>
                    <a:lnTo>
                      <a:pt x="901" y="559"/>
                    </a:lnTo>
                    <a:lnTo>
                      <a:pt x="898" y="565"/>
                    </a:lnTo>
                    <a:lnTo>
                      <a:pt x="895" y="568"/>
                    </a:lnTo>
                    <a:lnTo>
                      <a:pt x="892" y="571"/>
                    </a:lnTo>
                    <a:lnTo>
                      <a:pt x="890" y="571"/>
                    </a:lnTo>
                    <a:lnTo>
                      <a:pt x="886" y="572"/>
                    </a:lnTo>
                    <a:lnTo>
                      <a:pt x="882" y="573"/>
                    </a:lnTo>
                    <a:lnTo>
                      <a:pt x="879" y="574"/>
                    </a:lnTo>
                    <a:lnTo>
                      <a:pt x="875" y="577"/>
                    </a:lnTo>
                    <a:lnTo>
                      <a:pt x="870" y="582"/>
                    </a:lnTo>
                    <a:lnTo>
                      <a:pt x="866" y="588"/>
                    </a:lnTo>
                    <a:lnTo>
                      <a:pt x="863" y="594"/>
                    </a:lnTo>
                    <a:lnTo>
                      <a:pt x="863" y="594"/>
                    </a:lnTo>
                    <a:lnTo>
                      <a:pt x="868" y="594"/>
                    </a:lnTo>
                    <a:lnTo>
                      <a:pt x="868" y="595"/>
                    </a:lnTo>
                    <a:lnTo>
                      <a:pt x="869" y="600"/>
                    </a:lnTo>
                    <a:lnTo>
                      <a:pt x="869" y="606"/>
                    </a:lnTo>
                    <a:lnTo>
                      <a:pt x="868" y="613"/>
                    </a:lnTo>
                    <a:lnTo>
                      <a:pt x="867" y="619"/>
                    </a:lnTo>
                    <a:lnTo>
                      <a:pt x="865" y="624"/>
                    </a:lnTo>
                    <a:lnTo>
                      <a:pt x="862" y="627"/>
                    </a:lnTo>
                    <a:lnTo>
                      <a:pt x="855" y="629"/>
                    </a:lnTo>
                    <a:lnTo>
                      <a:pt x="858" y="631"/>
                    </a:lnTo>
                    <a:lnTo>
                      <a:pt x="860" y="634"/>
                    </a:lnTo>
                    <a:lnTo>
                      <a:pt x="861" y="637"/>
                    </a:lnTo>
                    <a:lnTo>
                      <a:pt x="861" y="641"/>
                    </a:lnTo>
                    <a:lnTo>
                      <a:pt x="860" y="644"/>
                    </a:lnTo>
                    <a:lnTo>
                      <a:pt x="858" y="647"/>
                    </a:lnTo>
                    <a:lnTo>
                      <a:pt x="857" y="654"/>
                    </a:lnTo>
                    <a:lnTo>
                      <a:pt x="854" y="663"/>
                    </a:lnTo>
                    <a:lnTo>
                      <a:pt x="853" y="666"/>
                    </a:lnTo>
                    <a:lnTo>
                      <a:pt x="853" y="667"/>
                    </a:lnTo>
                    <a:lnTo>
                      <a:pt x="849" y="661"/>
                    </a:lnTo>
                    <a:lnTo>
                      <a:pt x="846" y="654"/>
                    </a:lnTo>
                    <a:lnTo>
                      <a:pt x="844" y="647"/>
                    </a:lnTo>
                    <a:lnTo>
                      <a:pt x="843" y="640"/>
                    </a:lnTo>
                    <a:lnTo>
                      <a:pt x="843" y="640"/>
                    </a:lnTo>
                    <a:lnTo>
                      <a:pt x="844" y="639"/>
                    </a:lnTo>
                    <a:lnTo>
                      <a:pt x="845" y="639"/>
                    </a:lnTo>
                    <a:lnTo>
                      <a:pt x="846" y="639"/>
                    </a:lnTo>
                    <a:lnTo>
                      <a:pt x="847" y="637"/>
                    </a:lnTo>
                    <a:lnTo>
                      <a:pt x="847" y="637"/>
                    </a:lnTo>
                    <a:lnTo>
                      <a:pt x="844" y="634"/>
                    </a:lnTo>
                    <a:lnTo>
                      <a:pt x="837" y="628"/>
                    </a:lnTo>
                    <a:lnTo>
                      <a:pt x="837" y="629"/>
                    </a:lnTo>
                    <a:lnTo>
                      <a:pt x="838" y="630"/>
                    </a:lnTo>
                    <a:lnTo>
                      <a:pt x="840" y="636"/>
                    </a:lnTo>
                    <a:lnTo>
                      <a:pt x="841" y="643"/>
                    </a:lnTo>
                    <a:lnTo>
                      <a:pt x="842" y="644"/>
                    </a:lnTo>
                    <a:lnTo>
                      <a:pt x="843" y="645"/>
                    </a:lnTo>
                    <a:lnTo>
                      <a:pt x="844" y="648"/>
                    </a:lnTo>
                    <a:lnTo>
                      <a:pt x="844" y="649"/>
                    </a:lnTo>
                    <a:lnTo>
                      <a:pt x="844" y="649"/>
                    </a:lnTo>
                    <a:lnTo>
                      <a:pt x="840" y="649"/>
                    </a:lnTo>
                    <a:lnTo>
                      <a:pt x="837" y="649"/>
                    </a:lnTo>
                    <a:lnTo>
                      <a:pt x="839" y="654"/>
                    </a:lnTo>
                    <a:lnTo>
                      <a:pt x="842" y="658"/>
                    </a:lnTo>
                    <a:lnTo>
                      <a:pt x="843" y="659"/>
                    </a:lnTo>
                    <a:lnTo>
                      <a:pt x="846" y="659"/>
                    </a:lnTo>
                    <a:lnTo>
                      <a:pt x="843" y="660"/>
                    </a:lnTo>
                    <a:lnTo>
                      <a:pt x="840" y="661"/>
                    </a:lnTo>
                    <a:lnTo>
                      <a:pt x="836" y="662"/>
                    </a:lnTo>
                    <a:lnTo>
                      <a:pt x="833" y="663"/>
                    </a:lnTo>
                    <a:lnTo>
                      <a:pt x="832" y="665"/>
                    </a:lnTo>
                    <a:lnTo>
                      <a:pt x="832" y="667"/>
                    </a:lnTo>
                    <a:lnTo>
                      <a:pt x="835" y="671"/>
                    </a:lnTo>
                    <a:lnTo>
                      <a:pt x="840" y="672"/>
                    </a:lnTo>
                    <a:lnTo>
                      <a:pt x="845" y="674"/>
                    </a:lnTo>
                    <a:lnTo>
                      <a:pt x="851" y="675"/>
                    </a:lnTo>
                    <a:lnTo>
                      <a:pt x="855" y="677"/>
                    </a:lnTo>
                    <a:lnTo>
                      <a:pt x="857" y="680"/>
                    </a:lnTo>
                    <a:lnTo>
                      <a:pt x="859" y="683"/>
                    </a:lnTo>
                    <a:lnTo>
                      <a:pt x="860" y="686"/>
                    </a:lnTo>
                    <a:lnTo>
                      <a:pt x="859" y="688"/>
                    </a:lnTo>
                    <a:lnTo>
                      <a:pt x="857" y="690"/>
                    </a:lnTo>
                    <a:lnTo>
                      <a:pt x="848" y="691"/>
                    </a:lnTo>
                    <a:lnTo>
                      <a:pt x="845" y="693"/>
                    </a:lnTo>
                    <a:lnTo>
                      <a:pt x="845" y="694"/>
                    </a:lnTo>
                    <a:lnTo>
                      <a:pt x="846" y="694"/>
                    </a:lnTo>
                    <a:lnTo>
                      <a:pt x="848" y="693"/>
                    </a:lnTo>
                    <a:lnTo>
                      <a:pt x="851" y="692"/>
                    </a:lnTo>
                    <a:lnTo>
                      <a:pt x="854" y="691"/>
                    </a:lnTo>
                    <a:lnTo>
                      <a:pt x="856" y="691"/>
                    </a:lnTo>
                    <a:lnTo>
                      <a:pt x="858" y="692"/>
                    </a:lnTo>
                    <a:lnTo>
                      <a:pt x="860" y="694"/>
                    </a:lnTo>
                    <a:lnTo>
                      <a:pt x="861" y="695"/>
                    </a:lnTo>
                    <a:lnTo>
                      <a:pt x="861" y="697"/>
                    </a:lnTo>
                    <a:lnTo>
                      <a:pt x="860" y="700"/>
                    </a:lnTo>
                    <a:lnTo>
                      <a:pt x="858" y="703"/>
                    </a:lnTo>
                    <a:lnTo>
                      <a:pt x="856" y="704"/>
                    </a:lnTo>
                    <a:lnTo>
                      <a:pt x="855" y="704"/>
                    </a:lnTo>
                    <a:lnTo>
                      <a:pt x="854" y="704"/>
                    </a:lnTo>
                    <a:lnTo>
                      <a:pt x="853" y="705"/>
                    </a:lnTo>
                    <a:lnTo>
                      <a:pt x="852" y="705"/>
                    </a:lnTo>
                    <a:lnTo>
                      <a:pt x="851" y="706"/>
                    </a:lnTo>
                    <a:lnTo>
                      <a:pt x="852" y="707"/>
                    </a:lnTo>
                    <a:lnTo>
                      <a:pt x="852" y="709"/>
                    </a:lnTo>
                    <a:lnTo>
                      <a:pt x="854" y="711"/>
                    </a:lnTo>
                    <a:lnTo>
                      <a:pt x="855" y="713"/>
                    </a:lnTo>
                    <a:lnTo>
                      <a:pt x="855" y="714"/>
                    </a:lnTo>
                    <a:lnTo>
                      <a:pt x="851" y="718"/>
                    </a:lnTo>
                    <a:lnTo>
                      <a:pt x="846" y="721"/>
                    </a:lnTo>
                    <a:lnTo>
                      <a:pt x="840" y="723"/>
                    </a:lnTo>
                    <a:lnTo>
                      <a:pt x="840" y="723"/>
                    </a:lnTo>
                    <a:lnTo>
                      <a:pt x="839" y="723"/>
                    </a:lnTo>
                    <a:lnTo>
                      <a:pt x="839" y="722"/>
                    </a:lnTo>
                    <a:lnTo>
                      <a:pt x="839" y="720"/>
                    </a:lnTo>
                    <a:lnTo>
                      <a:pt x="838" y="720"/>
                    </a:lnTo>
                    <a:lnTo>
                      <a:pt x="838" y="719"/>
                    </a:lnTo>
                    <a:lnTo>
                      <a:pt x="838" y="719"/>
                    </a:lnTo>
                    <a:lnTo>
                      <a:pt x="833" y="726"/>
                    </a:lnTo>
                    <a:lnTo>
                      <a:pt x="828" y="733"/>
                    </a:lnTo>
                    <a:lnTo>
                      <a:pt x="823" y="741"/>
                    </a:lnTo>
                    <a:lnTo>
                      <a:pt x="821" y="742"/>
                    </a:lnTo>
                    <a:lnTo>
                      <a:pt x="820" y="744"/>
                    </a:lnTo>
                    <a:lnTo>
                      <a:pt x="819" y="745"/>
                    </a:lnTo>
                    <a:lnTo>
                      <a:pt x="818" y="746"/>
                    </a:lnTo>
                    <a:lnTo>
                      <a:pt x="815" y="753"/>
                    </a:lnTo>
                    <a:lnTo>
                      <a:pt x="815" y="756"/>
                    </a:lnTo>
                    <a:lnTo>
                      <a:pt x="814" y="757"/>
                    </a:lnTo>
                    <a:lnTo>
                      <a:pt x="812" y="760"/>
                    </a:lnTo>
                    <a:lnTo>
                      <a:pt x="807" y="766"/>
                    </a:lnTo>
                    <a:lnTo>
                      <a:pt x="803" y="770"/>
                    </a:lnTo>
                    <a:lnTo>
                      <a:pt x="800" y="771"/>
                    </a:lnTo>
                    <a:lnTo>
                      <a:pt x="797" y="772"/>
                    </a:lnTo>
                    <a:lnTo>
                      <a:pt x="794" y="772"/>
                    </a:lnTo>
                    <a:lnTo>
                      <a:pt x="792" y="773"/>
                    </a:lnTo>
                    <a:lnTo>
                      <a:pt x="791" y="776"/>
                    </a:lnTo>
                    <a:lnTo>
                      <a:pt x="790" y="779"/>
                    </a:lnTo>
                    <a:lnTo>
                      <a:pt x="790" y="782"/>
                    </a:lnTo>
                    <a:lnTo>
                      <a:pt x="789" y="784"/>
                    </a:lnTo>
                    <a:lnTo>
                      <a:pt x="787" y="788"/>
                    </a:lnTo>
                    <a:lnTo>
                      <a:pt x="785" y="789"/>
                    </a:lnTo>
                    <a:lnTo>
                      <a:pt x="784" y="791"/>
                    </a:lnTo>
                    <a:lnTo>
                      <a:pt x="783" y="791"/>
                    </a:lnTo>
                    <a:lnTo>
                      <a:pt x="782" y="792"/>
                    </a:lnTo>
                    <a:lnTo>
                      <a:pt x="781" y="794"/>
                    </a:lnTo>
                    <a:lnTo>
                      <a:pt x="781" y="799"/>
                    </a:lnTo>
                    <a:lnTo>
                      <a:pt x="781" y="809"/>
                    </a:lnTo>
                    <a:lnTo>
                      <a:pt x="783" y="818"/>
                    </a:lnTo>
                    <a:lnTo>
                      <a:pt x="787" y="827"/>
                    </a:lnTo>
                    <a:lnTo>
                      <a:pt x="791" y="836"/>
                    </a:lnTo>
                    <a:lnTo>
                      <a:pt x="795" y="844"/>
                    </a:lnTo>
                    <a:lnTo>
                      <a:pt x="800" y="850"/>
                    </a:lnTo>
                    <a:lnTo>
                      <a:pt x="803" y="855"/>
                    </a:lnTo>
                    <a:lnTo>
                      <a:pt x="804" y="858"/>
                    </a:lnTo>
                    <a:lnTo>
                      <a:pt x="806" y="864"/>
                    </a:lnTo>
                    <a:lnTo>
                      <a:pt x="807" y="866"/>
                    </a:lnTo>
                    <a:lnTo>
                      <a:pt x="807" y="868"/>
                    </a:lnTo>
                    <a:lnTo>
                      <a:pt x="806" y="867"/>
                    </a:lnTo>
                    <a:lnTo>
                      <a:pt x="804" y="866"/>
                    </a:lnTo>
                    <a:lnTo>
                      <a:pt x="806" y="869"/>
                    </a:lnTo>
                    <a:lnTo>
                      <a:pt x="807" y="871"/>
                    </a:lnTo>
                    <a:lnTo>
                      <a:pt x="811" y="878"/>
                    </a:lnTo>
                    <a:lnTo>
                      <a:pt x="814" y="885"/>
                    </a:lnTo>
                    <a:lnTo>
                      <a:pt x="816" y="892"/>
                    </a:lnTo>
                    <a:lnTo>
                      <a:pt x="816" y="899"/>
                    </a:lnTo>
                    <a:lnTo>
                      <a:pt x="816" y="907"/>
                    </a:lnTo>
                    <a:lnTo>
                      <a:pt x="815" y="915"/>
                    </a:lnTo>
                    <a:lnTo>
                      <a:pt x="814" y="918"/>
                    </a:lnTo>
                    <a:lnTo>
                      <a:pt x="811" y="921"/>
                    </a:lnTo>
                    <a:lnTo>
                      <a:pt x="808" y="923"/>
                    </a:lnTo>
                    <a:lnTo>
                      <a:pt x="804" y="924"/>
                    </a:lnTo>
                    <a:lnTo>
                      <a:pt x="800" y="924"/>
                    </a:lnTo>
                    <a:lnTo>
                      <a:pt x="798" y="923"/>
                    </a:lnTo>
                    <a:lnTo>
                      <a:pt x="798" y="923"/>
                    </a:lnTo>
                    <a:lnTo>
                      <a:pt x="798" y="921"/>
                    </a:lnTo>
                    <a:lnTo>
                      <a:pt x="798" y="920"/>
                    </a:lnTo>
                    <a:lnTo>
                      <a:pt x="800" y="920"/>
                    </a:lnTo>
                    <a:lnTo>
                      <a:pt x="801" y="920"/>
                    </a:lnTo>
                    <a:lnTo>
                      <a:pt x="802" y="921"/>
                    </a:lnTo>
                    <a:lnTo>
                      <a:pt x="802" y="921"/>
                    </a:lnTo>
                    <a:lnTo>
                      <a:pt x="798" y="918"/>
                    </a:lnTo>
                    <a:lnTo>
                      <a:pt x="793" y="915"/>
                    </a:lnTo>
                    <a:lnTo>
                      <a:pt x="789" y="912"/>
                    </a:lnTo>
                    <a:lnTo>
                      <a:pt x="786" y="909"/>
                    </a:lnTo>
                    <a:lnTo>
                      <a:pt x="782" y="905"/>
                    </a:lnTo>
                    <a:lnTo>
                      <a:pt x="781" y="899"/>
                    </a:lnTo>
                    <a:lnTo>
                      <a:pt x="781" y="898"/>
                    </a:lnTo>
                    <a:lnTo>
                      <a:pt x="780" y="898"/>
                    </a:lnTo>
                    <a:lnTo>
                      <a:pt x="780" y="896"/>
                    </a:lnTo>
                    <a:lnTo>
                      <a:pt x="779" y="896"/>
                    </a:lnTo>
                    <a:lnTo>
                      <a:pt x="779" y="895"/>
                    </a:lnTo>
                    <a:lnTo>
                      <a:pt x="768" y="884"/>
                    </a:lnTo>
                    <a:lnTo>
                      <a:pt x="766" y="880"/>
                    </a:lnTo>
                    <a:lnTo>
                      <a:pt x="766" y="879"/>
                    </a:lnTo>
                    <a:lnTo>
                      <a:pt x="767" y="878"/>
                    </a:lnTo>
                    <a:lnTo>
                      <a:pt x="768" y="878"/>
                    </a:lnTo>
                    <a:lnTo>
                      <a:pt x="769" y="877"/>
                    </a:lnTo>
                    <a:lnTo>
                      <a:pt x="770" y="876"/>
                    </a:lnTo>
                    <a:lnTo>
                      <a:pt x="772" y="875"/>
                    </a:lnTo>
                    <a:lnTo>
                      <a:pt x="772" y="874"/>
                    </a:lnTo>
                    <a:lnTo>
                      <a:pt x="770" y="873"/>
                    </a:lnTo>
                    <a:lnTo>
                      <a:pt x="768" y="873"/>
                    </a:lnTo>
                    <a:lnTo>
                      <a:pt x="766" y="874"/>
                    </a:lnTo>
                    <a:lnTo>
                      <a:pt x="764" y="874"/>
                    </a:lnTo>
                    <a:lnTo>
                      <a:pt x="763" y="873"/>
                    </a:lnTo>
                    <a:lnTo>
                      <a:pt x="763" y="872"/>
                    </a:lnTo>
                    <a:lnTo>
                      <a:pt x="764" y="871"/>
                    </a:lnTo>
                    <a:lnTo>
                      <a:pt x="765" y="870"/>
                    </a:lnTo>
                    <a:lnTo>
                      <a:pt x="765" y="869"/>
                    </a:lnTo>
                    <a:lnTo>
                      <a:pt x="766" y="861"/>
                    </a:lnTo>
                    <a:lnTo>
                      <a:pt x="766" y="852"/>
                    </a:lnTo>
                    <a:lnTo>
                      <a:pt x="765" y="849"/>
                    </a:lnTo>
                    <a:lnTo>
                      <a:pt x="764" y="848"/>
                    </a:lnTo>
                    <a:lnTo>
                      <a:pt x="762" y="847"/>
                    </a:lnTo>
                    <a:lnTo>
                      <a:pt x="760" y="847"/>
                    </a:lnTo>
                    <a:lnTo>
                      <a:pt x="758" y="847"/>
                    </a:lnTo>
                    <a:lnTo>
                      <a:pt x="756" y="845"/>
                    </a:lnTo>
                    <a:lnTo>
                      <a:pt x="746" y="834"/>
                    </a:lnTo>
                    <a:lnTo>
                      <a:pt x="741" y="830"/>
                    </a:lnTo>
                    <a:lnTo>
                      <a:pt x="739" y="830"/>
                    </a:lnTo>
                    <a:lnTo>
                      <a:pt x="734" y="833"/>
                    </a:lnTo>
                    <a:lnTo>
                      <a:pt x="728" y="836"/>
                    </a:lnTo>
                    <a:lnTo>
                      <a:pt x="722" y="839"/>
                    </a:lnTo>
                    <a:lnTo>
                      <a:pt x="717" y="841"/>
                    </a:lnTo>
                    <a:lnTo>
                      <a:pt x="716" y="841"/>
                    </a:lnTo>
                    <a:lnTo>
                      <a:pt x="716" y="837"/>
                    </a:lnTo>
                    <a:lnTo>
                      <a:pt x="715" y="836"/>
                    </a:lnTo>
                    <a:lnTo>
                      <a:pt x="713" y="835"/>
                    </a:lnTo>
                    <a:lnTo>
                      <a:pt x="712" y="834"/>
                    </a:lnTo>
                    <a:lnTo>
                      <a:pt x="711" y="834"/>
                    </a:lnTo>
                    <a:lnTo>
                      <a:pt x="710" y="833"/>
                    </a:lnTo>
                    <a:lnTo>
                      <a:pt x="709" y="832"/>
                    </a:lnTo>
                    <a:lnTo>
                      <a:pt x="709" y="831"/>
                    </a:lnTo>
                    <a:lnTo>
                      <a:pt x="710" y="830"/>
                    </a:lnTo>
                    <a:lnTo>
                      <a:pt x="711" y="829"/>
                    </a:lnTo>
                    <a:lnTo>
                      <a:pt x="712" y="829"/>
                    </a:lnTo>
                    <a:lnTo>
                      <a:pt x="712" y="829"/>
                    </a:lnTo>
                    <a:lnTo>
                      <a:pt x="706" y="828"/>
                    </a:lnTo>
                    <a:lnTo>
                      <a:pt x="701" y="829"/>
                    </a:lnTo>
                    <a:lnTo>
                      <a:pt x="695" y="828"/>
                    </a:lnTo>
                    <a:lnTo>
                      <a:pt x="694" y="828"/>
                    </a:lnTo>
                    <a:lnTo>
                      <a:pt x="695" y="827"/>
                    </a:lnTo>
                    <a:lnTo>
                      <a:pt x="696" y="827"/>
                    </a:lnTo>
                    <a:lnTo>
                      <a:pt x="697" y="827"/>
                    </a:lnTo>
                    <a:lnTo>
                      <a:pt x="699" y="826"/>
                    </a:lnTo>
                    <a:lnTo>
                      <a:pt x="700" y="826"/>
                    </a:lnTo>
                    <a:lnTo>
                      <a:pt x="701" y="826"/>
                    </a:lnTo>
                    <a:lnTo>
                      <a:pt x="692" y="828"/>
                    </a:lnTo>
                    <a:lnTo>
                      <a:pt x="683" y="830"/>
                    </a:lnTo>
                    <a:lnTo>
                      <a:pt x="681" y="831"/>
                    </a:lnTo>
                    <a:lnTo>
                      <a:pt x="680" y="832"/>
                    </a:lnTo>
                    <a:lnTo>
                      <a:pt x="678" y="833"/>
                    </a:lnTo>
                    <a:lnTo>
                      <a:pt x="669" y="834"/>
                    </a:lnTo>
                    <a:lnTo>
                      <a:pt x="661" y="835"/>
                    </a:lnTo>
                    <a:lnTo>
                      <a:pt x="652" y="837"/>
                    </a:lnTo>
                    <a:lnTo>
                      <a:pt x="645" y="839"/>
                    </a:lnTo>
                    <a:lnTo>
                      <a:pt x="644" y="841"/>
                    </a:lnTo>
                    <a:lnTo>
                      <a:pt x="644" y="846"/>
                    </a:lnTo>
                    <a:lnTo>
                      <a:pt x="643" y="848"/>
                    </a:lnTo>
                    <a:lnTo>
                      <a:pt x="642" y="849"/>
                    </a:lnTo>
                    <a:lnTo>
                      <a:pt x="640" y="850"/>
                    </a:lnTo>
                    <a:lnTo>
                      <a:pt x="639" y="851"/>
                    </a:lnTo>
                    <a:lnTo>
                      <a:pt x="637" y="851"/>
                    </a:lnTo>
                    <a:lnTo>
                      <a:pt x="636" y="851"/>
                    </a:lnTo>
                    <a:lnTo>
                      <a:pt x="632" y="849"/>
                    </a:lnTo>
                    <a:lnTo>
                      <a:pt x="631" y="849"/>
                    </a:lnTo>
                    <a:lnTo>
                      <a:pt x="630" y="850"/>
                    </a:lnTo>
                    <a:lnTo>
                      <a:pt x="630" y="851"/>
                    </a:lnTo>
                    <a:lnTo>
                      <a:pt x="633" y="854"/>
                    </a:lnTo>
                    <a:lnTo>
                      <a:pt x="633" y="856"/>
                    </a:lnTo>
                    <a:lnTo>
                      <a:pt x="633" y="857"/>
                    </a:lnTo>
                    <a:lnTo>
                      <a:pt x="631" y="860"/>
                    </a:lnTo>
                    <a:lnTo>
                      <a:pt x="630" y="860"/>
                    </a:lnTo>
                    <a:lnTo>
                      <a:pt x="629" y="858"/>
                    </a:lnTo>
                    <a:lnTo>
                      <a:pt x="627" y="855"/>
                    </a:lnTo>
                    <a:lnTo>
                      <a:pt x="626" y="854"/>
                    </a:lnTo>
                    <a:lnTo>
                      <a:pt x="625" y="855"/>
                    </a:lnTo>
                    <a:lnTo>
                      <a:pt x="624" y="855"/>
                    </a:lnTo>
                    <a:lnTo>
                      <a:pt x="623" y="858"/>
                    </a:lnTo>
                    <a:lnTo>
                      <a:pt x="622" y="859"/>
                    </a:lnTo>
                    <a:lnTo>
                      <a:pt x="621" y="860"/>
                    </a:lnTo>
                    <a:lnTo>
                      <a:pt x="618" y="860"/>
                    </a:lnTo>
                    <a:lnTo>
                      <a:pt x="614" y="859"/>
                    </a:lnTo>
                    <a:lnTo>
                      <a:pt x="611" y="857"/>
                    </a:lnTo>
                    <a:lnTo>
                      <a:pt x="610" y="856"/>
                    </a:lnTo>
                    <a:lnTo>
                      <a:pt x="611" y="855"/>
                    </a:lnTo>
                    <a:lnTo>
                      <a:pt x="611" y="854"/>
                    </a:lnTo>
                    <a:lnTo>
                      <a:pt x="612" y="852"/>
                    </a:lnTo>
                    <a:lnTo>
                      <a:pt x="612" y="851"/>
                    </a:lnTo>
                    <a:lnTo>
                      <a:pt x="611" y="850"/>
                    </a:lnTo>
                    <a:lnTo>
                      <a:pt x="607" y="846"/>
                    </a:lnTo>
                    <a:lnTo>
                      <a:pt x="605" y="843"/>
                    </a:lnTo>
                    <a:lnTo>
                      <a:pt x="603" y="843"/>
                    </a:lnTo>
                    <a:lnTo>
                      <a:pt x="601" y="843"/>
                    </a:lnTo>
                    <a:lnTo>
                      <a:pt x="600" y="845"/>
                    </a:lnTo>
                    <a:lnTo>
                      <a:pt x="599" y="847"/>
                    </a:lnTo>
                    <a:lnTo>
                      <a:pt x="598" y="849"/>
                    </a:lnTo>
                    <a:lnTo>
                      <a:pt x="597" y="851"/>
                    </a:lnTo>
                    <a:lnTo>
                      <a:pt x="595" y="852"/>
                    </a:lnTo>
                    <a:lnTo>
                      <a:pt x="592" y="852"/>
                    </a:lnTo>
                    <a:lnTo>
                      <a:pt x="587" y="850"/>
                    </a:lnTo>
                    <a:lnTo>
                      <a:pt x="581" y="848"/>
                    </a:lnTo>
                    <a:lnTo>
                      <a:pt x="575" y="847"/>
                    </a:lnTo>
                    <a:lnTo>
                      <a:pt x="572" y="847"/>
                    </a:lnTo>
                    <a:lnTo>
                      <a:pt x="568" y="849"/>
                    </a:lnTo>
                    <a:lnTo>
                      <a:pt x="564" y="849"/>
                    </a:lnTo>
                    <a:lnTo>
                      <a:pt x="564" y="848"/>
                    </a:lnTo>
                    <a:lnTo>
                      <a:pt x="564" y="848"/>
                    </a:lnTo>
                    <a:lnTo>
                      <a:pt x="565" y="846"/>
                    </a:lnTo>
                    <a:lnTo>
                      <a:pt x="565" y="844"/>
                    </a:lnTo>
                    <a:lnTo>
                      <a:pt x="565" y="843"/>
                    </a:lnTo>
                    <a:lnTo>
                      <a:pt x="566" y="843"/>
                    </a:lnTo>
                    <a:lnTo>
                      <a:pt x="566" y="842"/>
                    </a:lnTo>
                    <a:lnTo>
                      <a:pt x="565" y="842"/>
                    </a:lnTo>
                    <a:lnTo>
                      <a:pt x="559" y="847"/>
                    </a:lnTo>
                    <a:lnTo>
                      <a:pt x="552" y="851"/>
                    </a:lnTo>
                    <a:lnTo>
                      <a:pt x="552" y="851"/>
                    </a:lnTo>
                    <a:lnTo>
                      <a:pt x="551" y="850"/>
                    </a:lnTo>
                    <a:lnTo>
                      <a:pt x="548" y="850"/>
                    </a:lnTo>
                    <a:lnTo>
                      <a:pt x="548" y="851"/>
                    </a:lnTo>
                    <a:lnTo>
                      <a:pt x="547" y="851"/>
                    </a:lnTo>
                    <a:lnTo>
                      <a:pt x="546" y="852"/>
                    </a:lnTo>
                    <a:lnTo>
                      <a:pt x="546" y="853"/>
                    </a:lnTo>
                    <a:lnTo>
                      <a:pt x="547" y="854"/>
                    </a:lnTo>
                    <a:lnTo>
                      <a:pt x="547" y="855"/>
                    </a:lnTo>
                    <a:lnTo>
                      <a:pt x="541" y="861"/>
                    </a:lnTo>
                    <a:lnTo>
                      <a:pt x="535" y="866"/>
                    </a:lnTo>
                    <a:lnTo>
                      <a:pt x="528" y="870"/>
                    </a:lnTo>
                    <a:lnTo>
                      <a:pt x="521" y="873"/>
                    </a:lnTo>
                    <a:lnTo>
                      <a:pt x="522" y="873"/>
                    </a:lnTo>
                    <a:lnTo>
                      <a:pt x="522" y="872"/>
                    </a:lnTo>
                    <a:lnTo>
                      <a:pt x="524" y="871"/>
                    </a:lnTo>
                    <a:lnTo>
                      <a:pt x="525" y="870"/>
                    </a:lnTo>
                    <a:lnTo>
                      <a:pt x="525" y="869"/>
                    </a:lnTo>
                    <a:lnTo>
                      <a:pt x="522" y="869"/>
                    </a:lnTo>
                    <a:lnTo>
                      <a:pt x="519" y="869"/>
                    </a:lnTo>
                    <a:lnTo>
                      <a:pt x="516" y="871"/>
                    </a:lnTo>
                    <a:lnTo>
                      <a:pt x="516" y="872"/>
                    </a:lnTo>
                    <a:lnTo>
                      <a:pt x="518" y="874"/>
                    </a:lnTo>
                    <a:lnTo>
                      <a:pt x="518" y="874"/>
                    </a:lnTo>
                    <a:lnTo>
                      <a:pt x="515" y="875"/>
                    </a:lnTo>
                    <a:lnTo>
                      <a:pt x="512" y="875"/>
                    </a:lnTo>
                    <a:lnTo>
                      <a:pt x="510" y="875"/>
                    </a:lnTo>
                    <a:lnTo>
                      <a:pt x="509" y="874"/>
                    </a:lnTo>
                    <a:lnTo>
                      <a:pt x="507" y="873"/>
                    </a:lnTo>
                    <a:lnTo>
                      <a:pt x="506" y="872"/>
                    </a:lnTo>
                    <a:lnTo>
                      <a:pt x="505" y="873"/>
                    </a:lnTo>
                    <a:lnTo>
                      <a:pt x="503" y="875"/>
                    </a:lnTo>
                    <a:lnTo>
                      <a:pt x="501" y="879"/>
                    </a:lnTo>
                    <a:lnTo>
                      <a:pt x="497" y="885"/>
                    </a:lnTo>
                    <a:lnTo>
                      <a:pt x="497" y="885"/>
                    </a:lnTo>
                    <a:lnTo>
                      <a:pt x="498" y="887"/>
                    </a:lnTo>
                    <a:lnTo>
                      <a:pt x="499" y="887"/>
                    </a:lnTo>
                    <a:lnTo>
                      <a:pt x="501" y="888"/>
                    </a:lnTo>
                    <a:lnTo>
                      <a:pt x="502" y="888"/>
                    </a:lnTo>
                    <a:lnTo>
                      <a:pt x="502" y="890"/>
                    </a:lnTo>
                    <a:lnTo>
                      <a:pt x="501" y="892"/>
                    </a:lnTo>
                    <a:lnTo>
                      <a:pt x="500" y="894"/>
                    </a:lnTo>
                    <a:lnTo>
                      <a:pt x="498" y="896"/>
                    </a:lnTo>
                    <a:lnTo>
                      <a:pt x="494" y="896"/>
                    </a:lnTo>
                    <a:lnTo>
                      <a:pt x="493" y="895"/>
                    </a:lnTo>
                    <a:lnTo>
                      <a:pt x="493" y="895"/>
                    </a:lnTo>
                    <a:lnTo>
                      <a:pt x="492" y="896"/>
                    </a:lnTo>
                    <a:lnTo>
                      <a:pt x="492" y="896"/>
                    </a:lnTo>
                    <a:lnTo>
                      <a:pt x="494" y="906"/>
                    </a:lnTo>
                    <a:lnTo>
                      <a:pt x="501" y="923"/>
                    </a:lnTo>
                    <a:lnTo>
                      <a:pt x="503" y="923"/>
                    </a:lnTo>
                    <a:lnTo>
                      <a:pt x="499" y="935"/>
                    </a:lnTo>
                    <a:lnTo>
                      <a:pt x="495" y="946"/>
                    </a:lnTo>
                    <a:lnTo>
                      <a:pt x="491" y="962"/>
                    </a:lnTo>
                    <a:lnTo>
                      <a:pt x="490" y="978"/>
                    </a:lnTo>
                    <a:lnTo>
                      <a:pt x="490" y="993"/>
                    </a:lnTo>
                    <a:lnTo>
                      <a:pt x="491" y="1008"/>
                    </a:lnTo>
                    <a:lnTo>
                      <a:pt x="492" y="1011"/>
                    </a:lnTo>
                    <a:lnTo>
                      <a:pt x="493" y="1012"/>
                    </a:lnTo>
                    <a:lnTo>
                      <a:pt x="496" y="1020"/>
                    </a:lnTo>
                    <a:lnTo>
                      <a:pt x="501" y="1028"/>
                    </a:lnTo>
                    <a:lnTo>
                      <a:pt x="504" y="1032"/>
                    </a:lnTo>
                    <a:lnTo>
                      <a:pt x="507" y="1036"/>
                    </a:lnTo>
                    <a:lnTo>
                      <a:pt x="511" y="1040"/>
                    </a:lnTo>
                    <a:lnTo>
                      <a:pt x="514" y="1044"/>
                    </a:lnTo>
                    <a:lnTo>
                      <a:pt x="516" y="1049"/>
                    </a:lnTo>
                    <a:lnTo>
                      <a:pt x="518" y="1058"/>
                    </a:lnTo>
                    <a:lnTo>
                      <a:pt x="520" y="1062"/>
                    </a:lnTo>
                    <a:lnTo>
                      <a:pt x="525" y="1066"/>
                    </a:lnTo>
                    <a:lnTo>
                      <a:pt x="528" y="1067"/>
                    </a:lnTo>
                    <a:lnTo>
                      <a:pt x="532" y="1067"/>
                    </a:lnTo>
                    <a:lnTo>
                      <a:pt x="535" y="1066"/>
                    </a:lnTo>
                    <a:lnTo>
                      <a:pt x="538" y="1067"/>
                    </a:lnTo>
                    <a:lnTo>
                      <a:pt x="542" y="1069"/>
                    </a:lnTo>
                    <a:lnTo>
                      <a:pt x="545" y="1072"/>
                    </a:lnTo>
                    <a:lnTo>
                      <a:pt x="549" y="1075"/>
                    </a:lnTo>
                    <a:lnTo>
                      <a:pt x="552" y="1077"/>
                    </a:lnTo>
                    <a:lnTo>
                      <a:pt x="559" y="1078"/>
                    </a:lnTo>
                    <a:lnTo>
                      <a:pt x="562" y="1079"/>
                    </a:lnTo>
                    <a:lnTo>
                      <a:pt x="564" y="1079"/>
                    </a:lnTo>
                    <a:lnTo>
                      <a:pt x="565" y="1078"/>
                    </a:lnTo>
                    <a:lnTo>
                      <a:pt x="565" y="1074"/>
                    </a:lnTo>
                    <a:lnTo>
                      <a:pt x="567" y="1073"/>
                    </a:lnTo>
                    <a:lnTo>
                      <a:pt x="569" y="1072"/>
                    </a:lnTo>
                    <a:lnTo>
                      <a:pt x="581" y="1072"/>
                    </a:lnTo>
                    <a:lnTo>
                      <a:pt x="587" y="1071"/>
                    </a:lnTo>
                    <a:lnTo>
                      <a:pt x="589" y="1070"/>
                    </a:lnTo>
                    <a:lnTo>
                      <a:pt x="590" y="1069"/>
                    </a:lnTo>
                    <a:lnTo>
                      <a:pt x="591" y="1068"/>
                    </a:lnTo>
                    <a:lnTo>
                      <a:pt x="591" y="1067"/>
                    </a:lnTo>
                    <a:lnTo>
                      <a:pt x="592" y="1067"/>
                    </a:lnTo>
                    <a:lnTo>
                      <a:pt x="599" y="1065"/>
                    </a:lnTo>
                    <a:lnTo>
                      <a:pt x="605" y="1064"/>
                    </a:lnTo>
                    <a:lnTo>
                      <a:pt x="612" y="1063"/>
                    </a:lnTo>
                    <a:lnTo>
                      <a:pt x="613" y="1062"/>
                    </a:lnTo>
                    <a:lnTo>
                      <a:pt x="615" y="1061"/>
                    </a:lnTo>
                    <a:lnTo>
                      <a:pt x="618" y="1058"/>
                    </a:lnTo>
                    <a:lnTo>
                      <a:pt x="622" y="1056"/>
                    </a:lnTo>
                    <a:lnTo>
                      <a:pt x="624" y="1053"/>
                    </a:lnTo>
                    <a:lnTo>
                      <a:pt x="625" y="1052"/>
                    </a:lnTo>
                    <a:lnTo>
                      <a:pt x="625" y="1046"/>
                    </a:lnTo>
                    <a:lnTo>
                      <a:pt x="625" y="1045"/>
                    </a:lnTo>
                    <a:lnTo>
                      <a:pt x="629" y="1037"/>
                    </a:lnTo>
                    <a:lnTo>
                      <a:pt x="632" y="1030"/>
                    </a:lnTo>
                    <a:lnTo>
                      <a:pt x="636" y="1022"/>
                    </a:lnTo>
                    <a:lnTo>
                      <a:pt x="641" y="1016"/>
                    </a:lnTo>
                    <a:lnTo>
                      <a:pt x="645" y="1014"/>
                    </a:lnTo>
                    <a:lnTo>
                      <a:pt x="648" y="1013"/>
                    </a:lnTo>
                    <a:lnTo>
                      <a:pt x="656" y="1013"/>
                    </a:lnTo>
                    <a:lnTo>
                      <a:pt x="660" y="1012"/>
                    </a:lnTo>
                    <a:lnTo>
                      <a:pt x="661" y="1011"/>
                    </a:lnTo>
                    <a:lnTo>
                      <a:pt x="662" y="1011"/>
                    </a:lnTo>
                    <a:lnTo>
                      <a:pt x="663" y="1009"/>
                    </a:lnTo>
                    <a:lnTo>
                      <a:pt x="665" y="1009"/>
                    </a:lnTo>
                    <a:lnTo>
                      <a:pt x="666" y="1008"/>
                    </a:lnTo>
                    <a:lnTo>
                      <a:pt x="667" y="1008"/>
                    </a:lnTo>
                    <a:lnTo>
                      <a:pt x="683" y="1011"/>
                    </a:lnTo>
                    <a:lnTo>
                      <a:pt x="700" y="1014"/>
                    </a:lnTo>
                    <a:lnTo>
                      <a:pt x="701" y="1014"/>
                    </a:lnTo>
                    <a:lnTo>
                      <a:pt x="700" y="1015"/>
                    </a:lnTo>
                    <a:lnTo>
                      <a:pt x="700" y="1015"/>
                    </a:lnTo>
                    <a:lnTo>
                      <a:pt x="699" y="1016"/>
                    </a:lnTo>
                    <a:lnTo>
                      <a:pt x="693" y="1025"/>
                    </a:lnTo>
                    <a:lnTo>
                      <a:pt x="687" y="1033"/>
                    </a:lnTo>
                    <a:lnTo>
                      <a:pt x="687" y="1034"/>
                    </a:lnTo>
                    <a:lnTo>
                      <a:pt x="687" y="1035"/>
                    </a:lnTo>
                    <a:lnTo>
                      <a:pt x="687" y="1038"/>
                    </a:lnTo>
                    <a:lnTo>
                      <a:pt x="686" y="1039"/>
                    </a:lnTo>
                    <a:lnTo>
                      <a:pt x="684" y="1040"/>
                    </a:lnTo>
                    <a:lnTo>
                      <a:pt x="682" y="1042"/>
                    </a:lnTo>
                    <a:lnTo>
                      <a:pt x="682" y="1043"/>
                    </a:lnTo>
                    <a:lnTo>
                      <a:pt x="682" y="1044"/>
                    </a:lnTo>
                    <a:lnTo>
                      <a:pt x="682" y="1044"/>
                    </a:lnTo>
                    <a:lnTo>
                      <a:pt x="688" y="1044"/>
                    </a:lnTo>
                    <a:lnTo>
                      <a:pt x="688" y="1045"/>
                    </a:lnTo>
                    <a:lnTo>
                      <a:pt x="688" y="1046"/>
                    </a:lnTo>
                    <a:lnTo>
                      <a:pt x="687" y="1047"/>
                    </a:lnTo>
                    <a:lnTo>
                      <a:pt x="686" y="1048"/>
                    </a:lnTo>
                    <a:lnTo>
                      <a:pt x="684" y="1049"/>
                    </a:lnTo>
                    <a:lnTo>
                      <a:pt x="683" y="1049"/>
                    </a:lnTo>
                    <a:lnTo>
                      <a:pt x="683" y="1050"/>
                    </a:lnTo>
                    <a:lnTo>
                      <a:pt x="682" y="1055"/>
                    </a:lnTo>
                    <a:lnTo>
                      <a:pt x="682" y="1059"/>
                    </a:lnTo>
                    <a:lnTo>
                      <a:pt x="682" y="1068"/>
                    </a:lnTo>
                    <a:lnTo>
                      <a:pt x="681" y="1071"/>
                    </a:lnTo>
                    <a:lnTo>
                      <a:pt x="680" y="1072"/>
                    </a:lnTo>
                    <a:lnTo>
                      <a:pt x="678" y="1072"/>
                    </a:lnTo>
                    <a:lnTo>
                      <a:pt x="676" y="1072"/>
                    </a:lnTo>
                    <a:lnTo>
                      <a:pt x="675" y="1075"/>
                    </a:lnTo>
                    <a:lnTo>
                      <a:pt x="673" y="1079"/>
                    </a:lnTo>
                    <a:lnTo>
                      <a:pt x="672" y="1083"/>
                    </a:lnTo>
                    <a:lnTo>
                      <a:pt x="673" y="1089"/>
                    </a:lnTo>
                    <a:lnTo>
                      <a:pt x="674" y="1095"/>
                    </a:lnTo>
                    <a:lnTo>
                      <a:pt x="674" y="1100"/>
                    </a:lnTo>
                    <a:lnTo>
                      <a:pt x="672" y="1104"/>
                    </a:lnTo>
                    <a:lnTo>
                      <a:pt x="669" y="1106"/>
                    </a:lnTo>
                    <a:lnTo>
                      <a:pt x="666" y="1108"/>
                    </a:lnTo>
                    <a:lnTo>
                      <a:pt x="663" y="1110"/>
                    </a:lnTo>
                    <a:lnTo>
                      <a:pt x="661" y="1113"/>
                    </a:lnTo>
                    <a:lnTo>
                      <a:pt x="661" y="1115"/>
                    </a:lnTo>
                    <a:lnTo>
                      <a:pt x="661" y="1116"/>
                    </a:lnTo>
                    <a:lnTo>
                      <a:pt x="661" y="1117"/>
                    </a:lnTo>
                    <a:lnTo>
                      <a:pt x="662" y="1118"/>
                    </a:lnTo>
                    <a:lnTo>
                      <a:pt x="665" y="1119"/>
                    </a:lnTo>
                    <a:lnTo>
                      <a:pt x="669" y="1119"/>
                    </a:lnTo>
                    <a:lnTo>
                      <a:pt x="673" y="1118"/>
                    </a:lnTo>
                    <a:lnTo>
                      <a:pt x="678" y="1116"/>
                    </a:lnTo>
                    <a:lnTo>
                      <a:pt x="682" y="1115"/>
                    </a:lnTo>
                    <a:lnTo>
                      <a:pt x="684" y="1113"/>
                    </a:lnTo>
                    <a:lnTo>
                      <a:pt x="686" y="1113"/>
                    </a:lnTo>
                    <a:lnTo>
                      <a:pt x="689" y="1115"/>
                    </a:lnTo>
                    <a:lnTo>
                      <a:pt x="689" y="1115"/>
                    </a:lnTo>
                    <a:lnTo>
                      <a:pt x="691" y="1114"/>
                    </a:lnTo>
                    <a:lnTo>
                      <a:pt x="704" y="1111"/>
                    </a:lnTo>
                    <a:lnTo>
                      <a:pt x="717" y="1109"/>
                    </a:lnTo>
                    <a:lnTo>
                      <a:pt x="722" y="1109"/>
                    </a:lnTo>
                    <a:lnTo>
                      <a:pt x="726" y="1110"/>
                    </a:lnTo>
                    <a:lnTo>
                      <a:pt x="744" y="1112"/>
                    </a:lnTo>
                    <a:lnTo>
                      <a:pt x="761" y="1115"/>
                    </a:lnTo>
                    <a:lnTo>
                      <a:pt x="765" y="1116"/>
                    </a:lnTo>
                    <a:lnTo>
                      <a:pt x="769" y="1117"/>
                    </a:lnTo>
                    <a:lnTo>
                      <a:pt x="772" y="1120"/>
                    </a:lnTo>
                    <a:lnTo>
                      <a:pt x="772" y="1121"/>
                    </a:lnTo>
                    <a:lnTo>
                      <a:pt x="771" y="1122"/>
                    </a:lnTo>
                    <a:lnTo>
                      <a:pt x="770" y="1123"/>
                    </a:lnTo>
                    <a:lnTo>
                      <a:pt x="768" y="1123"/>
                    </a:lnTo>
                    <a:lnTo>
                      <a:pt x="767" y="1124"/>
                    </a:lnTo>
                    <a:lnTo>
                      <a:pt x="766" y="1125"/>
                    </a:lnTo>
                    <a:lnTo>
                      <a:pt x="765" y="1133"/>
                    </a:lnTo>
                    <a:lnTo>
                      <a:pt x="764" y="1140"/>
                    </a:lnTo>
                    <a:lnTo>
                      <a:pt x="764" y="1147"/>
                    </a:lnTo>
                    <a:lnTo>
                      <a:pt x="765" y="1160"/>
                    </a:lnTo>
                    <a:lnTo>
                      <a:pt x="765" y="1160"/>
                    </a:lnTo>
                    <a:lnTo>
                      <a:pt x="764" y="1160"/>
                    </a:lnTo>
                    <a:lnTo>
                      <a:pt x="762" y="1160"/>
                    </a:lnTo>
                    <a:lnTo>
                      <a:pt x="761" y="1163"/>
                    </a:lnTo>
                    <a:lnTo>
                      <a:pt x="761" y="1164"/>
                    </a:lnTo>
                    <a:lnTo>
                      <a:pt x="761" y="1165"/>
                    </a:lnTo>
                    <a:lnTo>
                      <a:pt x="763" y="1179"/>
                    </a:lnTo>
                    <a:lnTo>
                      <a:pt x="766" y="1192"/>
                    </a:lnTo>
                    <a:lnTo>
                      <a:pt x="772" y="1204"/>
                    </a:lnTo>
                    <a:lnTo>
                      <a:pt x="774" y="1207"/>
                    </a:lnTo>
                    <a:lnTo>
                      <a:pt x="777" y="1208"/>
                    </a:lnTo>
                    <a:lnTo>
                      <a:pt x="780" y="1209"/>
                    </a:lnTo>
                    <a:lnTo>
                      <a:pt x="783" y="1211"/>
                    </a:lnTo>
                    <a:lnTo>
                      <a:pt x="786" y="1214"/>
                    </a:lnTo>
                    <a:lnTo>
                      <a:pt x="787" y="1217"/>
                    </a:lnTo>
                    <a:lnTo>
                      <a:pt x="790" y="1220"/>
                    </a:lnTo>
                    <a:lnTo>
                      <a:pt x="792" y="1220"/>
                    </a:lnTo>
                    <a:lnTo>
                      <a:pt x="798" y="1218"/>
                    </a:lnTo>
                    <a:lnTo>
                      <a:pt x="814" y="1215"/>
                    </a:lnTo>
                    <a:lnTo>
                      <a:pt x="821" y="1213"/>
                    </a:lnTo>
                    <a:lnTo>
                      <a:pt x="829" y="1210"/>
                    </a:lnTo>
                    <a:lnTo>
                      <a:pt x="835" y="1206"/>
                    </a:lnTo>
                    <a:lnTo>
                      <a:pt x="839" y="1201"/>
                    </a:lnTo>
                    <a:lnTo>
                      <a:pt x="840" y="1201"/>
                    </a:lnTo>
                    <a:lnTo>
                      <a:pt x="846" y="1200"/>
                    </a:lnTo>
                    <a:lnTo>
                      <a:pt x="852" y="1200"/>
                    </a:lnTo>
                    <a:lnTo>
                      <a:pt x="859" y="1201"/>
                    </a:lnTo>
                    <a:lnTo>
                      <a:pt x="865" y="1202"/>
                    </a:lnTo>
                    <a:lnTo>
                      <a:pt x="871" y="1205"/>
                    </a:lnTo>
                    <a:lnTo>
                      <a:pt x="876" y="1206"/>
                    </a:lnTo>
                    <a:lnTo>
                      <a:pt x="879" y="1207"/>
                    </a:lnTo>
                    <a:lnTo>
                      <a:pt x="880" y="1208"/>
                    </a:lnTo>
                    <a:lnTo>
                      <a:pt x="888" y="1208"/>
                    </a:lnTo>
                    <a:lnTo>
                      <a:pt x="890" y="1206"/>
                    </a:lnTo>
                    <a:lnTo>
                      <a:pt x="893" y="1204"/>
                    </a:lnTo>
                    <a:lnTo>
                      <a:pt x="898" y="1200"/>
                    </a:lnTo>
                    <a:lnTo>
                      <a:pt x="906" y="1193"/>
                    </a:lnTo>
                    <a:lnTo>
                      <a:pt x="911" y="1188"/>
                    </a:lnTo>
                    <a:lnTo>
                      <a:pt x="914" y="1183"/>
                    </a:lnTo>
                    <a:lnTo>
                      <a:pt x="915" y="1180"/>
                    </a:lnTo>
                    <a:lnTo>
                      <a:pt x="915" y="1178"/>
                    </a:lnTo>
                    <a:lnTo>
                      <a:pt x="914" y="1177"/>
                    </a:lnTo>
                    <a:lnTo>
                      <a:pt x="913" y="1175"/>
                    </a:lnTo>
                    <a:lnTo>
                      <a:pt x="912" y="1175"/>
                    </a:lnTo>
                    <a:lnTo>
                      <a:pt x="910" y="1174"/>
                    </a:lnTo>
                    <a:lnTo>
                      <a:pt x="909" y="1174"/>
                    </a:lnTo>
                    <a:lnTo>
                      <a:pt x="909" y="1173"/>
                    </a:lnTo>
                    <a:lnTo>
                      <a:pt x="910" y="1172"/>
                    </a:lnTo>
                    <a:lnTo>
                      <a:pt x="911" y="1170"/>
                    </a:lnTo>
                    <a:lnTo>
                      <a:pt x="914" y="1167"/>
                    </a:lnTo>
                    <a:lnTo>
                      <a:pt x="919" y="1163"/>
                    </a:lnTo>
                    <a:lnTo>
                      <a:pt x="925" y="1157"/>
                    </a:lnTo>
                    <a:lnTo>
                      <a:pt x="927" y="1156"/>
                    </a:lnTo>
                    <a:lnTo>
                      <a:pt x="930" y="1157"/>
                    </a:lnTo>
                    <a:lnTo>
                      <a:pt x="933" y="1157"/>
                    </a:lnTo>
                    <a:lnTo>
                      <a:pt x="935" y="1157"/>
                    </a:lnTo>
                    <a:lnTo>
                      <a:pt x="936" y="1155"/>
                    </a:lnTo>
                    <a:lnTo>
                      <a:pt x="936" y="1154"/>
                    </a:lnTo>
                    <a:lnTo>
                      <a:pt x="936" y="1153"/>
                    </a:lnTo>
                    <a:lnTo>
                      <a:pt x="936" y="1152"/>
                    </a:lnTo>
                    <a:lnTo>
                      <a:pt x="937" y="1151"/>
                    </a:lnTo>
                    <a:lnTo>
                      <a:pt x="937" y="1150"/>
                    </a:lnTo>
                    <a:lnTo>
                      <a:pt x="942" y="1149"/>
                    </a:lnTo>
                    <a:lnTo>
                      <a:pt x="947" y="1148"/>
                    </a:lnTo>
                    <a:lnTo>
                      <a:pt x="952" y="1147"/>
                    </a:lnTo>
                    <a:lnTo>
                      <a:pt x="953" y="1146"/>
                    </a:lnTo>
                    <a:lnTo>
                      <a:pt x="957" y="1143"/>
                    </a:lnTo>
                    <a:lnTo>
                      <a:pt x="960" y="1140"/>
                    </a:lnTo>
                    <a:lnTo>
                      <a:pt x="964" y="1137"/>
                    </a:lnTo>
                    <a:lnTo>
                      <a:pt x="969" y="1133"/>
                    </a:lnTo>
                    <a:lnTo>
                      <a:pt x="974" y="1130"/>
                    </a:lnTo>
                    <a:lnTo>
                      <a:pt x="978" y="1127"/>
                    </a:lnTo>
                    <a:lnTo>
                      <a:pt x="982" y="1127"/>
                    </a:lnTo>
                    <a:lnTo>
                      <a:pt x="986" y="1128"/>
                    </a:lnTo>
                    <a:lnTo>
                      <a:pt x="986" y="1129"/>
                    </a:lnTo>
                    <a:lnTo>
                      <a:pt x="985" y="1130"/>
                    </a:lnTo>
                    <a:lnTo>
                      <a:pt x="982" y="1131"/>
                    </a:lnTo>
                    <a:lnTo>
                      <a:pt x="979" y="1133"/>
                    </a:lnTo>
                    <a:lnTo>
                      <a:pt x="976" y="1134"/>
                    </a:lnTo>
                    <a:lnTo>
                      <a:pt x="975" y="1136"/>
                    </a:lnTo>
                    <a:lnTo>
                      <a:pt x="975" y="1139"/>
                    </a:lnTo>
                    <a:lnTo>
                      <a:pt x="980" y="1144"/>
                    </a:lnTo>
                    <a:lnTo>
                      <a:pt x="981" y="1147"/>
                    </a:lnTo>
                    <a:lnTo>
                      <a:pt x="981" y="1146"/>
                    </a:lnTo>
                    <a:lnTo>
                      <a:pt x="982" y="1145"/>
                    </a:lnTo>
                    <a:lnTo>
                      <a:pt x="985" y="1143"/>
                    </a:lnTo>
                    <a:lnTo>
                      <a:pt x="989" y="1141"/>
                    </a:lnTo>
                    <a:lnTo>
                      <a:pt x="994" y="1137"/>
                    </a:lnTo>
                    <a:lnTo>
                      <a:pt x="998" y="1134"/>
                    </a:lnTo>
                    <a:lnTo>
                      <a:pt x="1003" y="1131"/>
                    </a:lnTo>
                    <a:lnTo>
                      <a:pt x="1007" y="1128"/>
                    </a:lnTo>
                    <a:lnTo>
                      <a:pt x="1010" y="1126"/>
                    </a:lnTo>
                    <a:lnTo>
                      <a:pt x="1014" y="1125"/>
                    </a:lnTo>
                    <a:lnTo>
                      <a:pt x="1018" y="1123"/>
                    </a:lnTo>
                    <a:lnTo>
                      <a:pt x="1023" y="1122"/>
                    </a:lnTo>
                    <a:lnTo>
                      <a:pt x="1028" y="1121"/>
                    </a:lnTo>
                    <a:lnTo>
                      <a:pt x="1031" y="1121"/>
                    </a:lnTo>
                    <a:lnTo>
                      <a:pt x="1034" y="1123"/>
                    </a:lnTo>
                    <a:lnTo>
                      <a:pt x="1036" y="1126"/>
                    </a:lnTo>
                    <a:lnTo>
                      <a:pt x="1036" y="1129"/>
                    </a:lnTo>
                    <a:lnTo>
                      <a:pt x="1036" y="1130"/>
                    </a:lnTo>
                    <a:lnTo>
                      <a:pt x="1036" y="1131"/>
                    </a:lnTo>
                    <a:lnTo>
                      <a:pt x="1038" y="1131"/>
                    </a:lnTo>
                    <a:lnTo>
                      <a:pt x="1043" y="1131"/>
                    </a:lnTo>
                    <a:lnTo>
                      <a:pt x="1044" y="1131"/>
                    </a:lnTo>
                    <a:lnTo>
                      <a:pt x="1047" y="1129"/>
                    </a:lnTo>
                    <a:lnTo>
                      <a:pt x="1051" y="1127"/>
                    </a:lnTo>
                    <a:lnTo>
                      <a:pt x="1055" y="1125"/>
                    </a:lnTo>
                    <a:lnTo>
                      <a:pt x="1060" y="1123"/>
                    </a:lnTo>
                    <a:lnTo>
                      <a:pt x="1064" y="1120"/>
                    </a:lnTo>
                    <a:lnTo>
                      <a:pt x="1067" y="1119"/>
                    </a:lnTo>
                    <a:lnTo>
                      <a:pt x="1068" y="1118"/>
                    </a:lnTo>
                    <a:lnTo>
                      <a:pt x="1069" y="1118"/>
                    </a:lnTo>
                    <a:lnTo>
                      <a:pt x="1070" y="1119"/>
                    </a:lnTo>
                    <a:lnTo>
                      <a:pt x="1071" y="1120"/>
                    </a:lnTo>
                    <a:lnTo>
                      <a:pt x="1072" y="1122"/>
                    </a:lnTo>
                    <a:lnTo>
                      <a:pt x="1073" y="1122"/>
                    </a:lnTo>
                    <a:lnTo>
                      <a:pt x="1079" y="1123"/>
                    </a:lnTo>
                    <a:lnTo>
                      <a:pt x="1086" y="1121"/>
                    </a:lnTo>
                    <a:lnTo>
                      <a:pt x="1088" y="1120"/>
                    </a:lnTo>
                    <a:lnTo>
                      <a:pt x="1089" y="1119"/>
                    </a:lnTo>
                    <a:lnTo>
                      <a:pt x="1090" y="1118"/>
                    </a:lnTo>
                    <a:lnTo>
                      <a:pt x="1091" y="1117"/>
                    </a:lnTo>
                    <a:lnTo>
                      <a:pt x="1095" y="1114"/>
                    </a:lnTo>
                    <a:lnTo>
                      <a:pt x="1100" y="1112"/>
                    </a:lnTo>
                    <a:lnTo>
                      <a:pt x="1104" y="1108"/>
                    </a:lnTo>
                    <a:lnTo>
                      <a:pt x="1107" y="1104"/>
                    </a:lnTo>
                    <a:lnTo>
                      <a:pt x="1107" y="1103"/>
                    </a:lnTo>
                    <a:lnTo>
                      <a:pt x="1105" y="1103"/>
                    </a:lnTo>
                    <a:lnTo>
                      <a:pt x="1104" y="1104"/>
                    </a:lnTo>
                    <a:lnTo>
                      <a:pt x="1103" y="1104"/>
                    </a:lnTo>
                    <a:lnTo>
                      <a:pt x="1106" y="1102"/>
                    </a:lnTo>
                    <a:lnTo>
                      <a:pt x="1109" y="1101"/>
                    </a:lnTo>
                    <a:lnTo>
                      <a:pt x="1114" y="1099"/>
                    </a:lnTo>
                    <a:lnTo>
                      <a:pt x="1119" y="1095"/>
                    </a:lnTo>
                    <a:lnTo>
                      <a:pt x="1124" y="1092"/>
                    </a:lnTo>
                    <a:lnTo>
                      <a:pt x="1129" y="1089"/>
                    </a:lnTo>
                    <a:lnTo>
                      <a:pt x="1133" y="1088"/>
                    </a:lnTo>
                    <a:lnTo>
                      <a:pt x="1134" y="1088"/>
                    </a:lnTo>
                    <a:lnTo>
                      <a:pt x="1134" y="1088"/>
                    </a:lnTo>
                    <a:lnTo>
                      <a:pt x="1132" y="1090"/>
                    </a:lnTo>
                    <a:lnTo>
                      <a:pt x="1131" y="1091"/>
                    </a:lnTo>
                    <a:lnTo>
                      <a:pt x="1130" y="1092"/>
                    </a:lnTo>
                    <a:lnTo>
                      <a:pt x="1128" y="1094"/>
                    </a:lnTo>
                    <a:lnTo>
                      <a:pt x="1126" y="1095"/>
                    </a:lnTo>
                    <a:lnTo>
                      <a:pt x="1124" y="1096"/>
                    </a:lnTo>
                    <a:lnTo>
                      <a:pt x="1121" y="1097"/>
                    </a:lnTo>
                    <a:lnTo>
                      <a:pt x="1118" y="1098"/>
                    </a:lnTo>
                    <a:lnTo>
                      <a:pt x="1117" y="1100"/>
                    </a:lnTo>
                    <a:lnTo>
                      <a:pt x="1116" y="1101"/>
                    </a:lnTo>
                    <a:lnTo>
                      <a:pt x="1117" y="1103"/>
                    </a:lnTo>
                    <a:lnTo>
                      <a:pt x="1120" y="1106"/>
                    </a:lnTo>
                    <a:lnTo>
                      <a:pt x="1124" y="1108"/>
                    </a:lnTo>
                    <a:lnTo>
                      <a:pt x="1128" y="1108"/>
                    </a:lnTo>
                    <a:lnTo>
                      <a:pt x="1129" y="1108"/>
                    </a:lnTo>
                    <a:lnTo>
                      <a:pt x="1131" y="1106"/>
                    </a:lnTo>
                    <a:lnTo>
                      <a:pt x="1132" y="1106"/>
                    </a:lnTo>
                    <a:lnTo>
                      <a:pt x="1133" y="1105"/>
                    </a:lnTo>
                    <a:lnTo>
                      <a:pt x="1135" y="1105"/>
                    </a:lnTo>
                    <a:lnTo>
                      <a:pt x="1138" y="1108"/>
                    </a:lnTo>
                    <a:lnTo>
                      <a:pt x="1141" y="1112"/>
                    </a:lnTo>
                    <a:lnTo>
                      <a:pt x="1142" y="1117"/>
                    </a:lnTo>
                    <a:lnTo>
                      <a:pt x="1147" y="1114"/>
                    </a:lnTo>
                    <a:lnTo>
                      <a:pt x="1152" y="1112"/>
                    </a:lnTo>
                    <a:lnTo>
                      <a:pt x="1158" y="1110"/>
                    </a:lnTo>
                    <a:lnTo>
                      <a:pt x="1164" y="1108"/>
                    </a:lnTo>
                    <a:lnTo>
                      <a:pt x="1170" y="1109"/>
                    </a:lnTo>
                    <a:lnTo>
                      <a:pt x="1175" y="1111"/>
                    </a:lnTo>
                    <a:lnTo>
                      <a:pt x="1179" y="1115"/>
                    </a:lnTo>
                    <a:lnTo>
                      <a:pt x="1179" y="1118"/>
                    </a:lnTo>
                    <a:lnTo>
                      <a:pt x="1175" y="1127"/>
                    </a:lnTo>
                    <a:lnTo>
                      <a:pt x="1174" y="1130"/>
                    </a:lnTo>
                    <a:lnTo>
                      <a:pt x="1175" y="1131"/>
                    </a:lnTo>
                    <a:lnTo>
                      <a:pt x="1179" y="1132"/>
                    </a:lnTo>
                    <a:lnTo>
                      <a:pt x="1182" y="1130"/>
                    </a:lnTo>
                    <a:lnTo>
                      <a:pt x="1187" y="1127"/>
                    </a:lnTo>
                    <a:lnTo>
                      <a:pt x="1190" y="1124"/>
                    </a:lnTo>
                    <a:lnTo>
                      <a:pt x="1194" y="1123"/>
                    </a:lnTo>
                    <a:lnTo>
                      <a:pt x="1195" y="1124"/>
                    </a:lnTo>
                    <a:lnTo>
                      <a:pt x="1195" y="1126"/>
                    </a:lnTo>
                    <a:lnTo>
                      <a:pt x="1194" y="1129"/>
                    </a:lnTo>
                    <a:lnTo>
                      <a:pt x="1193" y="1131"/>
                    </a:lnTo>
                    <a:lnTo>
                      <a:pt x="1192" y="1133"/>
                    </a:lnTo>
                    <a:lnTo>
                      <a:pt x="1193" y="1133"/>
                    </a:lnTo>
                    <a:lnTo>
                      <a:pt x="1198" y="1131"/>
                    </a:lnTo>
                    <a:lnTo>
                      <a:pt x="1203" y="1128"/>
                    </a:lnTo>
                    <a:lnTo>
                      <a:pt x="1206" y="1124"/>
                    </a:lnTo>
                    <a:lnTo>
                      <a:pt x="1211" y="1119"/>
                    </a:lnTo>
                    <a:lnTo>
                      <a:pt x="1211" y="1116"/>
                    </a:lnTo>
                    <a:lnTo>
                      <a:pt x="1211" y="1115"/>
                    </a:lnTo>
                    <a:lnTo>
                      <a:pt x="1216" y="1112"/>
                    </a:lnTo>
                    <a:lnTo>
                      <a:pt x="1218" y="1110"/>
                    </a:lnTo>
                    <a:lnTo>
                      <a:pt x="1220" y="1109"/>
                    </a:lnTo>
                    <a:lnTo>
                      <a:pt x="1220" y="1110"/>
                    </a:lnTo>
                    <a:lnTo>
                      <a:pt x="1220" y="1111"/>
                    </a:lnTo>
                    <a:lnTo>
                      <a:pt x="1220" y="1112"/>
                    </a:lnTo>
                    <a:lnTo>
                      <a:pt x="1220" y="1115"/>
                    </a:lnTo>
                    <a:lnTo>
                      <a:pt x="1220" y="1115"/>
                    </a:lnTo>
                    <a:lnTo>
                      <a:pt x="1222" y="1115"/>
                    </a:lnTo>
                    <a:lnTo>
                      <a:pt x="1225" y="1114"/>
                    </a:lnTo>
                    <a:lnTo>
                      <a:pt x="1231" y="1111"/>
                    </a:lnTo>
                    <a:lnTo>
                      <a:pt x="1232" y="1109"/>
                    </a:lnTo>
                    <a:lnTo>
                      <a:pt x="1233" y="1106"/>
                    </a:lnTo>
                    <a:lnTo>
                      <a:pt x="1233" y="1104"/>
                    </a:lnTo>
                    <a:lnTo>
                      <a:pt x="1235" y="1102"/>
                    </a:lnTo>
                    <a:lnTo>
                      <a:pt x="1239" y="1099"/>
                    </a:lnTo>
                    <a:lnTo>
                      <a:pt x="1243" y="1098"/>
                    </a:lnTo>
                    <a:lnTo>
                      <a:pt x="1245" y="1099"/>
                    </a:lnTo>
                    <a:lnTo>
                      <a:pt x="1248" y="1101"/>
                    </a:lnTo>
                    <a:lnTo>
                      <a:pt x="1250" y="1103"/>
                    </a:lnTo>
                    <a:lnTo>
                      <a:pt x="1253" y="1106"/>
                    </a:lnTo>
                    <a:lnTo>
                      <a:pt x="1257" y="1108"/>
                    </a:lnTo>
                    <a:lnTo>
                      <a:pt x="1258" y="1108"/>
                    </a:lnTo>
                    <a:lnTo>
                      <a:pt x="1258" y="1108"/>
                    </a:lnTo>
                    <a:lnTo>
                      <a:pt x="1258" y="1105"/>
                    </a:lnTo>
                    <a:lnTo>
                      <a:pt x="1259" y="1104"/>
                    </a:lnTo>
                    <a:lnTo>
                      <a:pt x="1263" y="1113"/>
                    </a:lnTo>
                    <a:lnTo>
                      <a:pt x="1271" y="1131"/>
                    </a:lnTo>
                    <a:lnTo>
                      <a:pt x="1271" y="1135"/>
                    </a:lnTo>
                    <a:lnTo>
                      <a:pt x="1269" y="1139"/>
                    </a:lnTo>
                    <a:lnTo>
                      <a:pt x="1266" y="1143"/>
                    </a:lnTo>
                    <a:lnTo>
                      <a:pt x="1262" y="1147"/>
                    </a:lnTo>
                    <a:lnTo>
                      <a:pt x="1256" y="1156"/>
                    </a:lnTo>
                    <a:lnTo>
                      <a:pt x="1252" y="1160"/>
                    </a:lnTo>
                    <a:lnTo>
                      <a:pt x="1249" y="1167"/>
                    </a:lnTo>
                    <a:lnTo>
                      <a:pt x="1246" y="1174"/>
                    </a:lnTo>
                    <a:lnTo>
                      <a:pt x="1243" y="1181"/>
                    </a:lnTo>
                    <a:lnTo>
                      <a:pt x="1239" y="1184"/>
                    </a:lnTo>
                    <a:lnTo>
                      <a:pt x="1236" y="1187"/>
                    </a:lnTo>
                    <a:lnTo>
                      <a:pt x="1233" y="1191"/>
                    </a:lnTo>
                    <a:lnTo>
                      <a:pt x="1232" y="1193"/>
                    </a:lnTo>
                    <a:lnTo>
                      <a:pt x="1234" y="1192"/>
                    </a:lnTo>
                    <a:lnTo>
                      <a:pt x="1235" y="1191"/>
                    </a:lnTo>
                    <a:lnTo>
                      <a:pt x="1237" y="1189"/>
                    </a:lnTo>
                    <a:lnTo>
                      <a:pt x="1240" y="1185"/>
                    </a:lnTo>
                    <a:lnTo>
                      <a:pt x="1244" y="1182"/>
                    </a:lnTo>
                    <a:lnTo>
                      <a:pt x="1244" y="1181"/>
                    </a:lnTo>
                    <a:lnTo>
                      <a:pt x="1244" y="1180"/>
                    </a:lnTo>
                    <a:lnTo>
                      <a:pt x="1245" y="1179"/>
                    </a:lnTo>
                    <a:lnTo>
                      <a:pt x="1245" y="1177"/>
                    </a:lnTo>
                    <a:lnTo>
                      <a:pt x="1246" y="1174"/>
                    </a:lnTo>
                    <a:lnTo>
                      <a:pt x="1248" y="1172"/>
                    </a:lnTo>
                    <a:lnTo>
                      <a:pt x="1249" y="1169"/>
                    </a:lnTo>
                    <a:lnTo>
                      <a:pt x="1250" y="1166"/>
                    </a:lnTo>
                    <a:lnTo>
                      <a:pt x="1253" y="1165"/>
                    </a:lnTo>
                    <a:lnTo>
                      <a:pt x="1249" y="1173"/>
                    </a:lnTo>
                    <a:lnTo>
                      <a:pt x="1251" y="1170"/>
                    </a:lnTo>
                    <a:lnTo>
                      <a:pt x="1253" y="1167"/>
                    </a:lnTo>
                    <a:lnTo>
                      <a:pt x="1255" y="1166"/>
                    </a:lnTo>
                    <a:lnTo>
                      <a:pt x="1256" y="1166"/>
                    </a:lnTo>
                    <a:lnTo>
                      <a:pt x="1257" y="1163"/>
                    </a:lnTo>
                    <a:lnTo>
                      <a:pt x="1258" y="1158"/>
                    </a:lnTo>
                    <a:lnTo>
                      <a:pt x="1260" y="1155"/>
                    </a:lnTo>
                    <a:lnTo>
                      <a:pt x="1263" y="1152"/>
                    </a:lnTo>
                    <a:lnTo>
                      <a:pt x="1266" y="1149"/>
                    </a:lnTo>
                    <a:lnTo>
                      <a:pt x="1275" y="1142"/>
                    </a:lnTo>
                    <a:lnTo>
                      <a:pt x="1278" y="1139"/>
                    </a:lnTo>
                    <a:lnTo>
                      <a:pt x="1281" y="1137"/>
                    </a:lnTo>
                    <a:lnTo>
                      <a:pt x="1282" y="1137"/>
                    </a:lnTo>
                    <a:lnTo>
                      <a:pt x="1281" y="1138"/>
                    </a:lnTo>
                    <a:lnTo>
                      <a:pt x="1279" y="1141"/>
                    </a:lnTo>
                    <a:lnTo>
                      <a:pt x="1277" y="1146"/>
                    </a:lnTo>
                    <a:lnTo>
                      <a:pt x="1271" y="1157"/>
                    </a:lnTo>
                    <a:lnTo>
                      <a:pt x="1267" y="1163"/>
                    </a:lnTo>
                    <a:lnTo>
                      <a:pt x="1267" y="1165"/>
                    </a:lnTo>
                    <a:lnTo>
                      <a:pt x="1266" y="1169"/>
                    </a:lnTo>
                    <a:lnTo>
                      <a:pt x="1264" y="1173"/>
                    </a:lnTo>
                    <a:lnTo>
                      <a:pt x="1262" y="1178"/>
                    </a:lnTo>
                    <a:lnTo>
                      <a:pt x="1262" y="1178"/>
                    </a:lnTo>
                    <a:lnTo>
                      <a:pt x="1263" y="1177"/>
                    </a:lnTo>
                    <a:lnTo>
                      <a:pt x="1263" y="1176"/>
                    </a:lnTo>
                    <a:lnTo>
                      <a:pt x="1264" y="1175"/>
                    </a:lnTo>
                    <a:lnTo>
                      <a:pt x="1264" y="1174"/>
                    </a:lnTo>
                    <a:lnTo>
                      <a:pt x="1265" y="1173"/>
                    </a:lnTo>
                    <a:lnTo>
                      <a:pt x="1272" y="1160"/>
                    </a:lnTo>
                    <a:lnTo>
                      <a:pt x="1274" y="1158"/>
                    </a:lnTo>
                    <a:lnTo>
                      <a:pt x="1275" y="1157"/>
                    </a:lnTo>
                    <a:lnTo>
                      <a:pt x="1276" y="1156"/>
                    </a:lnTo>
                    <a:lnTo>
                      <a:pt x="1278" y="1154"/>
                    </a:lnTo>
                    <a:lnTo>
                      <a:pt x="1278" y="1150"/>
                    </a:lnTo>
                    <a:lnTo>
                      <a:pt x="1280" y="1145"/>
                    </a:lnTo>
                    <a:lnTo>
                      <a:pt x="1284" y="1139"/>
                    </a:lnTo>
                    <a:lnTo>
                      <a:pt x="1285" y="1138"/>
                    </a:lnTo>
                    <a:lnTo>
                      <a:pt x="1290" y="1135"/>
                    </a:lnTo>
                    <a:lnTo>
                      <a:pt x="1296" y="1128"/>
                    </a:lnTo>
                    <a:lnTo>
                      <a:pt x="1299" y="1126"/>
                    </a:lnTo>
                    <a:lnTo>
                      <a:pt x="1302" y="1124"/>
                    </a:lnTo>
                    <a:lnTo>
                      <a:pt x="1306" y="1123"/>
                    </a:lnTo>
                    <a:lnTo>
                      <a:pt x="1312" y="1120"/>
                    </a:lnTo>
                    <a:lnTo>
                      <a:pt x="1312" y="1123"/>
                    </a:lnTo>
                    <a:lnTo>
                      <a:pt x="1311" y="1123"/>
                    </a:lnTo>
                    <a:lnTo>
                      <a:pt x="1309" y="1129"/>
                    </a:lnTo>
                    <a:lnTo>
                      <a:pt x="1307" y="1135"/>
                    </a:lnTo>
                    <a:lnTo>
                      <a:pt x="1305" y="1141"/>
                    </a:lnTo>
                    <a:lnTo>
                      <a:pt x="1305" y="1142"/>
                    </a:lnTo>
                    <a:lnTo>
                      <a:pt x="1308" y="1137"/>
                    </a:lnTo>
                    <a:lnTo>
                      <a:pt x="1309" y="1134"/>
                    </a:lnTo>
                    <a:lnTo>
                      <a:pt x="1311" y="1129"/>
                    </a:lnTo>
                    <a:lnTo>
                      <a:pt x="1312" y="1127"/>
                    </a:lnTo>
                    <a:lnTo>
                      <a:pt x="1313" y="1124"/>
                    </a:lnTo>
                    <a:lnTo>
                      <a:pt x="1321" y="1115"/>
                    </a:lnTo>
                    <a:lnTo>
                      <a:pt x="1323" y="1114"/>
                    </a:lnTo>
                    <a:lnTo>
                      <a:pt x="1324" y="1114"/>
                    </a:lnTo>
                    <a:lnTo>
                      <a:pt x="1325" y="1113"/>
                    </a:lnTo>
                    <a:lnTo>
                      <a:pt x="1327" y="1112"/>
                    </a:lnTo>
                    <a:lnTo>
                      <a:pt x="1333" y="1105"/>
                    </a:lnTo>
                    <a:lnTo>
                      <a:pt x="1338" y="1098"/>
                    </a:lnTo>
                    <a:lnTo>
                      <a:pt x="1343" y="1091"/>
                    </a:lnTo>
                    <a:lnTo>
                      <a:pt x="1345" y="1089"/>
                    </a:lnTo>
                    <a:lnTo>
                      <a:pt x="1349" y="1087"/>
                    </a:lnTo>
                    <a:lnTo>
                      <a:pt x="1350" y="1086"/>
                    </a:lnTo>
                    <a:lnTo>
                      <a:pt x="1352" y="1084"/>
                    </a:lnTo>
                    <a:lnTo>
                      <a:pt x="1354" y="1080"/>
                    </a:lnTo>
                    <a:lnTo>
                      <a:pt x="1357" y="1077"/>
                    </a:lnTo>
                    <a:lnTo>
                      <a:pt x="1359" y="1075"/>
                    </a:lnTo>
                    <a:lnTo>
                      <a:pt x="1362" y="1074"/>
                    </a:lnTo>
                    <a:lnTo>
                      <a:pt x="1363" y="1076"/>
                    </a:lnTo>
                    <a:lnTo>
                      <a:pt x="1363" y="1078"/>
                    </a:lnTo>
                    <a:lnTo>
                      <a:pt x="1362" y="1081"/>
                    </a:lnTo>
                    <a:lnTo>
                      <a:pt x="1360" y="1084"/>
                    </a:lnTo>
                    <a:lnTo>
                      <a:pt x="1358" y="1086"/>
                    </a:lnTo>
                    <a:lnTo>
                      <a:pt x="1357" y="1089"/>
                    </a:lnTo>
                    <a:lnTo>
                      <a:pt x="1354" y="1097"/>
                    </a:lnTo>
                    <a:lnTo>
                      <a:pt x="1350" y="1105"/>
                    </a:lnTo>
                    <a:lnTo>
                      <a:pt x="1337" y="1132"/>
                    </a:lnTo>
                    <a:lnTo>
                      <a:pt x="1322" y="1158"/>
                    </a:lnTo>
                    <a:lnTo>
                      <a:pt x="1306" y="1184"/>
                    </a:lnTo>
                    <a:lnTo>
                      <a:pt x="1290" y="1209"/>
                    </a:lnTo>
                    <a:lnTo>
                      <a:pt x="1293" y="1208"/>
                    </a:lnTo>
                    <a:lnTo>
                      <a:pt x="1266" y="1247"/>
                    </a:lnTo>
                    <a:lnTo>
                      <a:pt x="1237" y="1283"/>
                    </a:lnTo>
                    <a:lnTo>
                      <a:pt x="1206" y="1319"/>
                    </a:lnTo>
                    <a:lnTo>
                      <a:pt x="1173" y="1352"/>
                    </a:lnTo>
                    <a:lnTo>
                      <a:pt x="1138" y="1384"/>
                    </a:lnTo>
                    <a:lnTo>
                      <a:pt x="1102" y="1414"/>
                    </a:lnTo>
                    <a:lnTo>
                      <a:pt x="1064" y="1442"/>
                    </a:lnTo>
                    <a:lnTo>
                      <a:pt x="1024" y="1468"/>
                    </a:lnTo>
                    <a:lnTo>
                      <a:pt x="983" y="1491"/>
                    </a:lnTo>
                    <a:lnTo>
                      <a:pt x="941" y="1513"/>
                    </a:lnTo>
                    <a:lnTo>
                      <a:pt x="898" y="1532"/>
                    </a:lnTo>
                    <a:lnTo>
                      <a:pt x="853" y="1549"/>
                    </a:lnTo>
                    <a:lnTo>
                      <a:pt x="853" y="1547"/>
                    </a:lnTo>
                    <a:lnTo>
                      <a:pt x="862" y="1544"/>
                    </a:lnTo>
                    <a:lnTo>
                      <a:pt x="872" y="1540"/>
                    </a:lnTo>
                    <a:lnTo>
                      <a:pt x="882" y="1535"/>
                    </a:lnTo>
                    <a:lnTo>
                      <a:pt x="892" y="1528"/>
                    </a:lnTo>
                    <a:lnTo>
                      <a:pt x="902" y="1522"/>
                    </a:lnTo>
                    <a:lnTo>
                      <a:pt x="910" y="1515"/>
                    </a:lnTo>
                    <a:lnTo>
                      <a:pt x="916" y="1509"/>
                    </a:lnTo>
                    <a:lnTo>
                      <a:pt x="916" y="1509"/>
                    </a:lnTo>
                    <a:lnTo>
                      <a:pt x="916" y="1509"/>
                    </a:lnTo>
                    <a:lnTo>
                      <a:pt x="915" y="1509"/>
                    </a:lnTo>
                    <a:lnTo>
                      <a:pt x="914" y="1510"/>
                    </a:lnTo>
                    <a:lnTo>
                      <a:pt x="914" y="1510"/>
                    </a:lnTo>
                    <a:lnTo>
                      <a:pt x="916" y="1508"/>
                    </a:lnTo>
                    <a:lnTo>
                      <a:pt x="919" y="1505"/>
                    </a:lnTo>
                    <a:lnTo>
                      <a:pt x="923" y="1501"/>
                    </a:lnTo>
                    <a:lnTo>
                      <a:pt x="929" y="1497"/>
                    </a:lnTo>
                    <a:lnTo>
                      <a:pt x="933" y="1492"/>
                    </a:lnTo>
                    <a:lnTo>
                      <a:pt x="936" y="1487"/>
                    </a:lnTo>
                    <a:lnTo>
                      <a:pt x="938" y="1483"/>
                    </a:lnTo>
                    <a:lnTo>
                      <a:pt x="938" y="1478"/>
                    </a:lnTo>
                    <a:lnTo>
                      <a:pt x="937" y="1477"/>
                    </a:lnTo>
                    <a:lnTo>
                      <a:pt x="935" y="1477"/>
                    </a:lnTo>
                    <a:lnTo>
                      <a:pt x="930" y="1479"/>
                    </a:lnTo>
                    <a:lnTo>
                      <a:pt x="927" y="1480"/>
                    </a:lnTo>
                    <a:lnTo>
                      <a:pt x="902" y="1481"/>
                    </a:lnTo>
                    <a:lnTo>
                      <a:pt x="877" y="1481"/>
                    </a:lnTo>
                    <a:lnTo>
                      <a:pt x="868" y="1481"/>
                    </a:lnTo>
                    <a:lnTo>
                      <a:pt x="862" y="1480"/>
                    </a:lnTo>
                    <a:lnTo>
                      <a:pt x="859" y="1480"/>
                    </a:lnTo>
                    <a:lnTo>
                      <a:pt x="858" y="1479"/>
                    </a:lnTo>
                    <a:lnTo>
                      <a:pt x="859" y="1478"/>
                    </a:lnTo>
                    <a:lnTo>
                      <a:pt x="860" y="1478"/>
                    </a:lnTo>
                    <a:lnTo>
                      <a:pt x="862" y="1477"/>
                    </a:lnTo>
                    <a:lnTo>
                      <a:pt x="865" y="1476"/>
                    </a:lnTo>
                    <a:lnTo>
                      <a:pt x="866" y="1474"/>
                    </a:lnTo>
                    <a:lnTo>
                      <a:pt x="867" y="1472"/>
                    </a:lnTo>
                    <a:lnTo>
                      <a:pt x="866" y="1470"/>
                    </a:lnTo>
                    <a:lnTo>
                      <a:pt x="863" y="1467"/>
                    </a:lnTo>
                    <a:lnTo>
                      <a:pt x="860" y="1465"/>
                    </a:lnTo>
                    <a:lnTo>
                      <a:pt x="855" y="1463"/>
                    </a:lnTo>
                    <a:lnTo>
                      <a:pt x="851" y="1461"/>
                    </a:lnTo>
                    <a:lnTo>
                      <a:pt x="848" y="1458"/>
                    </a:lnTo>
                    <a:lnTo>
                      <a:pt x="848" y="1457"/>
                    </a:lnTo>
                    <a:lnTo>
                      <a:pt x="849" y="1456"/>
                    </a:lnTo>
                    <a:lnTo>
                      <a:pt x="849" y="1455"/>
                    </a:lnTo>
                    <a:lnTo>
                      <a:pt x="843" y="1445"/>
                    </a:lnTo>
                    <a:lnTo>
                      <a:pt x="835" y="1436"/>
                    </a:lnTo>
                    <a:lnTo>
                      <a:pt x="830" y="1433"/>
                    </a:lnTo>
                    <a:lnTo>
                      <a:pt x="825" y="1431"/>
                    </a:lnTo>
                    <a:lnTo>
                      <a:pt x="821" y="1427"/>
                    </a:lnTo>
                    <a:lnTo>
                      <a:pt x="817" y="1422"/>
                    </a:lnTo>
                    <a:lnTo>
                      <a:pt x="815" y="1421"/>
                    </a:lnTo>
                    <a:lnTo>
                      <a:pt x="807" y="1421"/>
                    </a:lnTo>
                    <a:lnTo>
                      <a:pt x="804" y="1420"/>
                    </a:lnTo>
                    <a:lnTo>
                      <a:pt x="804" y="1420"/>
                    </a:lnTo>
                    <a:lnTo>
                      <a:pt x="803" y="1419"/>
                    </a:lnTo>
                    <a:lnTo>
                      <a:pt x="804" y="1418"/>
                    </a:lnTo>
                    <a:lnTo>
                      <a:pt x="804" y="1414"/>
                    </a:lnTo>
                    <a:lnTo>
                      <a:pt x="802" y="1412"/>
                    </a:lnTo>
                    <a:lnTo>
                      <a:pt x="800" y="1411"/>
                    </a:lnTo>
                    <a:lnTo>
                      <a:pt x="797" y="1409"/>
                    </a:lnTo>
                    <a:lnTo>
                      <a:pt x="796" y="1407"/>
                    </a:lnTo>
                    <a:lnTo>
                      <a:pt x="796" y="1404"/>
                    </a:lnTo>
                    <a:lnTo>
                      <a:pt x="798" y="1400"/>
                    </a:lnTo>
                    <a:lnTo>
                      <a:pt x="803" y="1395"/>
                    </a:lnTo>
                    <a:lnTo>
                      <a:pt x="808" y="1391"/>
                    </a:lnTo>
                    <a:lnTo>
                      <a:pt x="812" y="1388"/>
                    </a:lnTo>
                    <a:lnTo>
                      <a:pt x="816" y="1386"/>
                    </a:lnTo>
                    <a:lnTo>
                      <a:pt x="822" y="1384"/>
                    </a:lnTo>
                    <a:lnTo>
                      <a:pt x="823" y="1382"/>
                    </a:lnTo>
                    <a:lnTo>
                      <a:pt x="825" y="1378"/>
                    </a:lnTo>
                    <a:lnTo>
                      <a:pt x="827" y="1373"/>
                    </a:lnTo>
                    <a:lnTo>
                      <a:pt x="828" y="1367"/>
                    </a:lnTo>
                    <a:lnTo>
                      <a:pt x="827" y="1368"/>
                    </a:lnTo>
                    <a:lnTo>
                      <a:pt x="827" y="1369"/>
                    </a:lnTo>
                    <a:lnTo>
                      <a:pt x="826" y="1371"/>
                    </a:lnTo>
                    <a:lnTo>
                      <a:pt x="825" y="1372"/>
                    </a:lnTo>
                    <a:lnTo>
                      <a:pt x="823" y="1372"/>
                    </a:lnTo>
                    <a:lnTo>
                      <a:pt x="820" y="1373"/>
                    </a:lnTo>
                    <a:lnTo>
                      <a:pt x="816" y="1375"/>
                    </a:lnTo>
                    <a:lnTo>
                      <a:pt x="813" y="1376"/>
                    </a:lnTo>
                    <a:lnTo>
                      <a:pt x="810" y="1376"/>
                    </a:lnTo>
                    <a:lnTo>
                      <a:pt x="807" y="1375"/>
                    </a:lnTo>
                    <a:lnTo>
                      <a:pt x="805" y="1372"/>
                    </a:lnTo>
                    <a:lnTo>
                      <a:pt x="805" y="1367"/>
                    </a:lnTo>
                    <a:lnTo>
                      <a:pt x="806" y="1363"/>
                    </a:lnTo>
                    <a:lnTo>
                      <a:pt x="808" y="1359"/>
                    </a:lnTo>
                    <a:lnTo>
                      <a:pt x="811" y="1357"/>
                    </a:lnTo>
                    <a:lnTo>
                      <a:pt x="815" y="1356"/>
                    </a:lnTo>
                    <a:lnTo>
                      <a:pt x="818" y="1354"/>
                    </a:lnTo>
                    <a:lnTo>
                      <a:pt x="821" y="1352"/>
                    </a:lnTo>
                    <a:lnTo>
                      <a:pt x="821" y="1351"/>
                    </a:lnTo>
                    <a:lnTo>
                      <a:pt x="820" y="1351"/>
                    </a:lnTo>
                    <a:lnTo>
                      <a:pt x="819" y="1351"/>
                    </a:lnTo>
                    <a:lnTo>
                      <a:pt x="818" y="1351"/>
                    </a:lnTo>
                    <a:lnTo>
                      <a:pt x="817" y="1350"/>
                    </a:lnTo>
                    <a:lnTo>
                      <a:pt x="817" y="1350"/>
                    </a:lnTo>
                    <a:lnTo>
                      <a:pt x="817" y="1349"/>
                    </a:lnTo>
                    <a:lnTo>
                      <a:pt x="818" y="1347"/>
                    </a:lnTo>
                    <a:lnTo>
                      <a:pt x="821" y="1346"/>
                    </a:lnTo>
                    <a:lnTo>
                      <a:pt x="823" y="1345"/>
                    </a:lnTo>
                    <a:lnTo>
                      <a:pt x="825" y="1343"/>
                    </a:lnTo>
                    <a:lnTo>
                      <a:pt x="826" y="1339"/>
                    </a:lnTo>
                    <a:lnTo>
                      <a:pt x="825" y="1336"/>
                    </a:lnTo>
                    <a:lnTo>
                      <a:pt x="826" y="1332"/>
                    </a:lnTo>
                    <a:lnTo>
                      <a:pt x="829" y="1331"/>
                    </a:lnTo>
                    <a:lnTo>
                      <a:pt x="833" y="1329"/>
                    </a:lnTo>
                    <a:lnTo>
                      <a:pt x="838" y="1327"/>
                    </a:lnTo>
                    <a:lnTo>
                      <a:pt x="846" y="1324"/>
                    </a:lnTo>
                    <a:lnTo>
                      <a:pt x="848" y="1322"/>
                    </a:lnTo>
                    <a:lnTo>
                      <a:pt x="849" y="1321"/>
                    </a:lnTo>
                    <a:lnTo>
                      <a:pt x="849" y="1320"/>
                    </a:lnTo>
                    <a:lnTo>
                      <a:pt x="848" y="1319"/>
                    </a:lnTo>
                    <a:lnTo>
                      <a:pt x="847" y="1319"/>
                    </a:lnTo>
                    <a:lnTo>
                      <a:pt x="846" y="1318"/>
                    </a:lnTo>
                    <a:lnTo>
                      <a:pt x="845" y="1318"/>
                    </a:lnTo>
                    <a:lnTo>
                      <a:pt x="845" y="1318"/>
                    </a:lnTo>
                    <a:lnTo>
                      <a:pt x="853" y="1311"/>
                    </a:lnTo>
                    <a:lnTo>
                      <a:pt x="862" y="1306"/>
                    </a:lnTo>
                    <a:lnTo>
                      <a:pt x="869" y="1299"/>
                    </a:lnTo>
                    <a:lnTo>
                      <a:pt x="870" y="1298"/>
                    </a:lnTo>
                    <a:lnTo>
                      <a:pt x="871" y="1297"/>
                    </a:lnTo>
                    <a:lnTo>
                      <a:pt x="871" y="1294"/>
                    </a:lnTo>
                    <a:lnTo>
                      <a:pt x="871" y="1293"/>
                    </a:lnTo>
                    <a:lnTo>
                      <a:pt x="873" y="1291"/>
                    </a:lnTo>
                    <a:lnTo>
                      <a:pt x="874" y="1290"/>
                    </a:lnTo>
                    <a:lnTo>
                      <a:pt x="878" y="1285"/>
                    </a:lnTo>
                    <a:lnTo>
                      <a:pt x="880" y="1283"/>
                    </a:lnTo>
                    <a:lnTo>
                      <a:pt x="882" y="1281"/>
                    </a:lnTo>
                    <a:lnTo>
                      <a:pt x="883" y="1278"/>
                    </a:lnTo>
                    <a:lnTo>
                      <a:pt x="883" y="1277"/>
                    </a:lnTo>
                    <a:lnTo>
                      <a:pt x="882" y="1277"/>
                    </a:lnTo>
                    <a:lnTo>
                      <a:pt x="880" y="1278"/>
                    </a:lnTo>
                    <a:lnTo>
                      <a:pt x="879" y="1278"/>
                    </a:lnTo>
                    <a:lnTo>
                      <a:pt x="878" y="1279"/>
                    </a:lnTo>
                    <a:lnTo>
                      <a:pt x="877" y="1279"/>
                    </a:lnTo>
                    <a:lnTo>
                      <a:pt x="877" y="1278"/>
                    </a:lnTo>
                    <a:lnTo>
                      <a:pt x="875" y="1271"/>
                    </a:lnTo>
                    <a:lnTo>
                      <a:pt x="876" y="1264"/>
                    </a:lnTo>
                    <a:lnTo>
                      <a:pt x="875" y="1257"/>
                    </a:lnTo>
                    <a:lnTo>
                      <a:pt x="874" y="1249"/>
                    </a:lnTo>
                    <a:lnTo>
                      <a:pt x="873" y="1240"/>
                    </a:lnTo>
                    <a:lnTo>
                      <a:pt x="870" y="1232"/>
                    </a:lnTo>
                    <a:lnTo>
                      <a:pt x="868" y="1229"/>
                    </a:lnTo>
                    <a:lnTo>
                      <a:pt x="865" y="1227"/>
                    </a:lnTo>
                    <a:lnTo>
                      <a:pt x="862" y="1225"/>
                    </a:lnTo>
                    <a:lnTo>
                      <a:pt x="860" y="1221"/>
                    </a:lnTo>
                    <a:lnTo>
                      <a:pt x="860" y="1220"/>
                    </a:lnTo>
                    <a:lnTo>
                      <a:pt x="858" y="1220"/>
                    </a:lnTo>
                    <a:lnTo>
                      <a:pt x="858" y="1220"/>
                    </a:lnTo>
                    <a:lnTo>
                      <a:pt x="859" y="1219"/>
                    </a:lnTo>
                    <a:lnTo>
                      <a:pt x="859" y="1218"/>
                    </a:lnTo>
                    <a:lnTo>
                      <a:pt x="859" y="1217"/>
                    </a:lnTo>
                    <a:lnTo>
                      <a:pt x="859" y="1216"/>
                    </a:lnTo>
                    <a:lnTo>
                      <a:pt x="858" y="1215"/>
                    </a:lnTo>
                    <a:lnTo>
                      <a:pt x="858" y="1215"/>
                    </a:lnTo>
                    <a:lnTo>
                      <a:pt x="858" y="1215"/>
                    </a:lnTo>
                    <a:lnTo>
                      <a:pt x="858" y="1214"/>
                    </a:lnTo>
                    <a:lnTo>
                      <a:pt x="858" y="1214"/>
                    </a:lnTo>
                    <a:lnTo>
                      <a:pt x="859" y="1213"/>
                    </a:lnTo>
                    <a:lnTo>
                      <a:pt x="859" y="1213"/>
                    </a:lnTo>
                    <a:lnTo>
                      <a:pt x="855" y="1211"/>
                    </a:lnTo>
                    <a:lnTo>
                      <a:pt x="852" y="1210"/>
                    </a:lnTo>
                    <a:lnTo>
                      <a:pt x="849" y="1209"/>
                    </a:lnTo>
                    <a:lnTo>
                      <a:pt x="844" y="1210"/>
                    </a:lnTo>
                    <a:lnTo>
                      <a:pt x="839" y="1212"/>
                    </a:lnTo>
                    <a:lnTo>
                      <a:pt x="834" y="1216"/>
                    </a:lnTo>
                    <a:lnTo>
                      <a:pt x="829" y="1220"/>
                    </a:lnTo>
                    <a:lnTo>
                      <a:pt x="825" y="1224"/>
                    </a:lnTo>
                    <a:lnTo>
                      <a:pt x="823" y="1226"/>
                    </a:lnTo>
                    <a:lnTo>
                      <a:pt x="822" y="1230"/>
                    </a:lnTo>
                    <a:lnTo>
                      <a:pt x="823" y="1234"/>
                    </a:lnTo>
                    <a:lnTo>
                      <a:pt x="824" y="1238"/>
                    </a:lnTo>
                    <a:lnTo>
                      <a:pt x="823" y="1241"/>
                    </a:lnTo>
                    <a:lnTo>
                      <a:pt x="821" y="1243"/>
                    </a:lnTo>
                    <a:lnTo>
                      <a:pt x="817" y="1244"/>
                    </a:lnTo>
                    <a:lnTo>
                      <a:pt x="814" y="1243"/>
                    </a:lnTo>
                    <a:lnTo>
                      <a:pt x="813" y="1241"/>
                    </a:lnTo>
                    <a:lnTo>
                      <a:pt x="813" y="1239"/>
                    </a:lnTo>
                    <a:lnTo>
                      <a:pt x="814" y="1237"/>
                    </a:lnTo>
                    <a:lnTo>
                      <a:pt x="813" y="1235"/>
                    </a:lnTo>
                    <a:lnTo>
                      <a:pt x="812" y="1233"/>
                    </a:lnTo>
                    <a:lnTo>
                      <a:pt x="810" y="1233"/>
                    </a:lnTo>
                    <a:lnTo>
                      <a:pt x="807" y="1235"/>
                    </a:lnTo>
                    <a:lnTo>
                      <a:pt x="805" y="1237"/>
                    </a:lnTo>
                    <a:lnTo>
                      <a:pt x="803" y="1238"/>
                    </a:lnTo>
                    <a:lnTo>
                      <a:pt x="800" y="1236"/>
                    </a:lnTo>
                    <a:lnTo>
                      <a:pt x="797" y="1234"/>
                    </a:lnTo>
                    <a:lnTo>
                      <a:pt x="794" y="1231"/>
                    </a:lnTo>
                    <a:lnTo>
                      <a:pt x="791" y="1230"/>
                    </a:lnTo>
                    <a:lnTo>
                      <a:pt x="787" y="1231"/>
                    </a:lnTo>
                    <a:lnTo>
                      <a:pt x="784" y="1234"/>
                    </a:lnTo>
                    <a:lnTo>
                      <a:pt x="780" y="1236"/>
                    </a:lnTo>
                    <a:lnTo>
                      <a:pt x="777" y="1237"/>
                    </a:lnTo>
                    <a:lnTo>
                      <a:pt x="775" y="1235"/>
                    </a:lnTo>
                    <a:lnTo>
                      <a:pt x="774" y="1233"/>
                    </a:lnTo>
                    <a:lnTo>
                      <a:pt x="774" y="1230"/>
                    </a:lnTo>
                    <a:lnTo>
                      <a:pt x="772" y="1228"/>
                    </a:lnTo>
                    <a:lnTo>
                      <a:pt x="769" y="1227"/>
                    </a:lnTo>
                    <a:lnTo>
                      <a:pt x="767" y="1228"/>
                    </a:lnTo>
                    <a:lnTo>
                      <a:pt x="764" y="1229"/>
                    </a:lnTo>
                    <a:lnTo>
                      <a:pt x="762" y="1229"/>
                    </a:lnTo>
                    <a:lnTo>
                      <a:pt x="761" y="1230"/>
                    </a:lnTo>
                    <a:lnTo>
                      <a:pt x="761" y="1228"/>
                    </a:lnTo>
                    <a:lnTo>
                      <a:pt x="762" y="1227"/>
                    </a:lnTo>
                    <a:lnTo>
                      <a:pt x="764" y="1224"/>
                    </a:lnTo>
                    <a:lnTo>
                      <a:pt x="763" y="1223"/>
                    </a:lnTo>
                    <a:lnTo>
                      <a:pt x="760" y="1219"/>
                    </a:lnTo>
                    <a:lnTo>
                      <a:pt x="758" y="1216"/>
                    </a:lnTo>
                    <a:lnTo>
                      <a:pt x="756" y="1215"/>
                    </a:lnTo>
                    <a:lnTo>
                      <a:pt x="754" y="1216"/>
                    </a:lnTo>
                    <a:lnTo>
                      <a:pt x="753" y="1217"/>
                    </a:lnTo>
                    <a:lnTo>
                      <a:pt x="750" y="1219"/>
                    </a:lnTo>
                    <a:lnTo>
                      <a:pt x="748" y="1218"/>
                    </a:lnTo>
                    <a:lnTo>
                      <a:pt x="745" y="1216"/>
                    </a:lnTo>
                    <a:lnTo>
                      <a:pt x="744" y="1216"/>
                    </a:lnTo>
                    <a:lnTo>
                      <a:pt x="744" y="1215"/>
                    </a:lnTo>
                    <a:lnTo>
                      <a:pt x="744" y="1213"/>
                    </a:lnTo>
                    <a:lnTo>
                      <a:pt x="743" y="1212"/>
                    </a:lnTo>
                    <a:lnTo>
                      <a:pt x="743" y="1211"/>
                    </a:lnTo>
                    <a:lnTo>
                      <a:pt x="743" y="1210"/>
                    </a:lnTo>
                    <a:lnTo>
                      <a:pt x="739" y="1209"/>
                    </a:lnTo>
                    <a:lnTo>
                      <a:pt x="735" y="1208"/>
                    </a:lnTo>
                    <a:lnTo>
                      <a:pt x="732" y="1206"/>
                    </a:lnTo>
                    <a:lnTo>
                      <a:pt x="729" y="1202"/>
                    </a:lnTo>
                    <a:lnTo>
                      <a:pt x="726" y="1198"/>
                    </a:lnTo>
                    <a:lnTo>
                      <a:pt x="724" y="1194"/>
                    </a:lnTo>
                    <a:lnTo>
                      <a:pt x="720" y="1191"/>
                    </a:lnTo>
                    <a:lnTo>
                      <a:pt x="717" y="1188"/>
                    </a:lnTo>
                    <a:lnTo>
                      <a:pt x="712" y="1186"/>
                    </a:lnTo>
                    <a:lnTo>
                      <a:pt x="708" y="1184"/>
                    </a:lnTo>
                    <a:lnTo>
                      <a:pt x="707" y="1183"/>
                    </a:lnTo>
                    <a:lnTo>
                      <a:pt x="705" y="1180"/>
                    </a:lnTo>
                    <a:lnTo>
                      <a:pt x="704" y="1179"/>
                    </a:lnTo>
                    <a:lnTo>
                      <a:pt x="703" y="1177"/>
                    </a:lnTo>
                    <a:lnTo>
                      <a:pt x="695" y="1173"/>
                    </a:lnTo>
                    <a:lnTo>
                      <a:pt x="691" y="1172"/>
                    </a:lnTo>
                    <a:lnTo>
                      <a:pt x="687" y="1169"/>
                    </a:lnTo>
                    <a:lnTo>
                      <a:pt x="685" y="1167"/>
                    </a:lnTo>
                    <a:lnTo>
                      <a:pt x="685" y="1166"/>
                    </a:lnTo>
                    <a:lnTo>
                      <a:pt x="686" y="1166"/>
                    </a:lnTo>
                    <a:lnTo>
                      <a:pt x="692" y="1166"/>
                    </a:lnTo>
                    <a:lnTo>
                      <a:pt x="692" y="1165"/>
                    </a:lnTo>
                    <a:lnTo>
                      <a:pt x="690" y="1161"/>
                    </a:lnTo>
                    <a:lnTo>
                      <a:pt x="686" y="1159"/>
                    </a:lnTo>
                    <a:lnTo>
                      <a:pt x="682" y="1158"/>
                    </a:lnTo>
                    <a:lnTo>
                      <a:pt x="681" y="1158"/>
                    </a:lnTo>
                    <a:lnTo>
                      <a:pt x="681" y="1163"/>
                    </a:lnTo>
                    <a:lnTo>
                      <a:pt x="681" y="1163"/>
                    </a:lnTo>
                    <a:lnTo>
                      <a:pt x="675" y="1162"/>
                    </a:lnTo>
                    <a:lnTo>
                      <a:pt x="666" y="1160"/>
                    </a:lnTo>
                    <a:lnTo>
                      <a:pt x="656" y="1158"/>
                    </a:lnTo>
                    <a:lnTo>
                      <a:pt x="645" y="1156"/>
                    </a:lnTo>
                    <a:lnTo>
                      <a:pt x="633" y="1154"/>
                    </a:lnTo>
                    <a:lnTo>
                      <a:pt x="622" y="1151"/>
                    </a:lnTo>
                    <a:lnTo>
                      <a:pt x="611" y="1148"/>
                    </a:lnTo>
                    <a:lnTo>
                      <a:pt x="603" y="1145"/>
                    </a:lnTo>
                    <a:lnTo>
                      <a:pt x="596" y="1142"/>
                    </a:lnTo>
                    <a:lnTo>
                      <a:pt x="592" y="1139"/>
                    </a:lnTo>
                    <a:lnTo>
                      <a:pt x="589" y="1136"/>
                    </a:lnTo>
                    <a:lnTo>
                      <a:pt x="586" y="1131"/>
                    </a:lnTo>
                    <a:lnTo>
                      <a:pt x="583" y="1130"/>
                    </a:lnTo>
                    <a:lnTo>
                      <a:pt x="582" y="1130"/>
                    </a:lnTo>
                    <a:lnTo>
                      <a:pt x="581" y="1130"/>
                    </a:lnTo>
                    <a:lnTo>
                      <a:pt x="578" y="1128"/>
                    </a:lnTo>
                    <a:lnTo>
                      <a:pt x="577" y="1126"/>
                    </a:lnTo>
                    <a:lnTo>
                      <a:pt x="578" y="1126"/>
                    </a:lnTo>
                    <a:lnTo>
                      <a:pt x="578" y="1126"/>
                    </a:lnTo>
                    <a:lnTo>
                      <a:pt x="577" y="1125"/>
                    </a:lnTo>
                    <a:lnTo>
                      <a:pt x="574" y="1123"/>
                    </a:lnTo>
                    <a:lnTo>
                      <a:pt x="570" y="1120"/>
                    </a:lnTo>
                    <a:lnTo>
                      <a:pt x="566" y="1118"/>
                    </a:lnTo>
                    <a:lnTo>
                      <a:pt x="564" y="1117"/>
                    </a:lnTo>
                    <a:lnTo>
                      <a:pt x="563" y="1116"/>
                    </a:lnTo>
                    <a:lnTo>
                      <a:pt x="562" y="1117"/>
                    </a:lnTo>
                    <a:lnTo>
                      <a:pt x="562" y="1117"/>
                    </a:lnTo>
                    <a:lnTo>
                      <a:pt x="560" y="1117"/>
                    </a:lnTo>
                    <a:lnTo>
                      <a:pt x="558" y="1117"/>
                    </a:lnTo>
                    <a:lnTo>
                      <a:pt x="553" y="1115"/>
                    </a:lnTo>
                    <a:lnTo>
                      <a:pt x="547" y="1113"/>
                    </a:lnTo>
                    <a:lnTo>
                      <a:pt x="546" y="1112"/>
                    </a:lnTo>
                    <a:lnTo>
                      <a:pt x="546" y="1111"/>
                    </a:lnTo>
                    <a:lnTo>
                      <a:pt x="546" y="1110"/>
                    </a:lnTo>
                    <a:lnTo>
                      <a:pt x="546" y="1109"/>
                    </a:lnTo>
                    <a:lnTo>
                      <a:pt x="545" y="1109"/>
                    </a:lnTo>
                    <a:lnTo>
                      <a:pt x="545" y="1109"/>
                    </a:lnTo>
                    <a:lnTo>
                      <a:pt x="541" y="1110"/>
                    </a:lnTo>
                    <a:lnTo>
                      <a:pt x="539" y="1112"/>
                    </a:lnTo>
                    <a:lnTo>
                      <a:pt x="536" y="1115"/>
                    </a:lnTo>
                    <a:lnTo>
                      <a:pt x="534" y="1116"/>
                    </a:lnTo>
                    <a:lnTo>
                      <a:pt x="533" y="1117"/>
                    </a:lnTo>
                    <a:lnTo>
                      <a:pt x="530" y="1118"/>
                    </a:lnTo>
                    <a:lnTo>
                      <a:pt x="517" y="1121"/>
                    </a:lnTo>
                    <a:lnTo>
                      <a:pt x="514" y="1122"/>
                    </a:lnTo>
                    <a:lnTo>
                      <a:pt x="513" y="1122"/>
                    </a:lnTo>
                    <a:lnTo>
                      <a:pt x="508" y="1120"/>
                    </a:lnTo>
                    <a:lnTo>
                      <a:pt x="504" y="1118"/>
                    </a:lnTo>
                    <a:lnTo>
                      <a:pt x="499" y="1117"/>
                    </a:lnTo>
                    <a:lnTo>
                      <a:pt x="493" y="1116"/>
                    </a:lnTo>
                    <a:lnTo>
                      <a:pt x="488" y="1115"/>
                    </a:lnTo>
                    <a:lnTo>
                      <a:pt x="486" y="1115"/>
                    </a:lnTo>
                    <a:lnTo>
                      <a:pt x="484" y="1113"/>
                    </a:lnTo>
                    <a:lnTo>
                      <a:pt x="482" y="1112"/>
                    </a:lnTo>
                    <a:lnTo>
                      <a:pt x="481" y="1111"/>
                    </a:lnTo>
                    <a:lnTo>
                      <a:pt x="478" y="1110"/>
                    </a:lnTo>
                    <a:lnTo>
                      <a:pt x="476" y="1109"/>
                    </a:lnTo>
                    <a:lnTo>
                      <a:pt x="473" y="1109"/>
                    </a:lnTo>
                    <a:lnTo>
                      <a:pt x="472" y="1108"/>
                    </a:lnTo>
                    <a:lnTo>
                      <a:pt x="470" y="1105"/>
                    </a:lnTo>
                    <a:lnTo>
                      <a:pt x="469" y="1104"/>
                    </a:lnTo>
                    <a:lnTo>
                      <a:pt x="468" y="1104"/>
                    </a:lnTo>
                    <a:lnTo>
                      <a:pt x="462" y="1102"/>
                    </a:lnTo>
                    <a:lnTo>
                      <a:pt x="456" y="1101"/>
                    </a:lnTo>
                    <a:lnTo>
                      <a:pt x="450" y="1100"/>
                    </a:lnTo>
                    <a:lnTo>
                      <a:pt x="449" y="1099"/>
                    </a:lnTo>
                    <a:lnTo>
                      <a:pt x="449" y="1098"/>
                    </a:lnTo>
                    <a:lnTo>
                      <a:pt x="447" y="1097"/>
                    </a:lnTo>
                    <a:lnTo>
                      <a:pt x="439" y="1094"/>
                    </a:lnTo>
                    <a:lnTo>
                      <a:pt x="432" y="1090"/>
                    </a:lnTo>
                    <a:lnTo>
                      <a:pt x="424" y="1087"/>
                    </a:lnTo>
                    <a:lnTo>
                      <a:pt x="424" y="1087"/>
                    </a:lnTo>
                    <a:lnTo>
                      <a:pt x="424" y="1086"/>
                    </a:lnTo>
                    <a:lnTo>
                      <a:pt x="413" y="1076"/>
                    </a:lnTo>
                    <a:lnTo>
                      <a:pt x="408" y="1073"/>
                    </a:lnTo>
                    <a:lnTo>
                      <a:pt x="403" y="1071"/>
                    </a:lnTo>
                    <a:lnTo>
                      <a:pt x="398" y="1071"/>
                    </a:lnTo>
                    <a:lnTo>
                      <a:pt x="393" y="1070"/>
                    </a:lnTo>
                    <a:lnTo>
                      <a:pt x="387" y="1068"/>
                    </a:lnTo>
                    <a:lnTo>
                      <a:pt x="383" y="1066"/>
                    </a:lnTo>
                    <a:lnTo>
                      <a:pt x="380" y="1064"/>
                    </a:lnTo>
                    <a:lnTo>
                      <a:pt x="379" y="1063"/>
                    </a:lnTo>
                    <a:lnTo>
                      <a:pt x="379" y="1062"/>
                    </a:lnTo>
                    <a:lnTo>
                      <a:pt x="378" y="1061"/>
                    </a:lnTo>
                    <a:lnTo>
                      <a:pt x="377" y="1059"/>
                    </a:lnTo>
                    <a:lnTo>
                      <a:pt x="374" y="1056"/>
                    </a:lnTo>
                    <a:lnTo>
                      <a:pt x="370" y="1051"/>
                    </a:lnTo>
                    <a:lnTo>
                      <a:pt x="368" y="1050"/>
                    </a:lnTo>
                    <a:lnTo>
                      <a:pt x="364" y="1049"/>
                    </a:lnTo>
                    <a:lnTo>
                      <a:pt x="357" y="1045"/>
                    </a:lnTo>
                    <a:lnTo>
                      <a:pt x="351" y="1041"/>
                    </a:lnTo>
                    <a:lnTo>
                      <a:pt x="350" y="1040"/>
                    </a:lnTo>
                    <a:lnTo>
                      <a:pt x="348" y="1036"/>
                    </a:lnTo>
                    <a:lnTo>
                      <a:pt x="346" y="1033"/>
                    </a:lnTo>
                    <a:lnTo>
                      <a:pt x="343" y="1029"/>
                    </a:lnTo>
                    <a:lnTo>
                      <a:pt x="341" y="1025"/>
                    </a:lnTo>
                    <a:lnTo>
                      <a:pt x="339" y="1021"/>
                    </a:lnTo>
                    <a:lnTo>
                      <a:pt x="339" y="1019"/>
                    </a:lnTo>
                    <a:lnTo>
                      <a:pt x="341" y="1018"/>
                    </a:lnTo>
                    <a:lnTo>
                      <a:pt x="346" y="1018"/>
                    </a:lnTo>
                    <a:lnTo>
                      <a:pt x="348" y="1017"/>
                    </a:lnTo>
                    <a:lnTo>
                      <a:pt x="348" y="1016"/>
                    </a:lnTo>
                    <a:lnTo>
                      <a:pt x="345" y="1014"/>
                    </a:lnTo>
                    <a:lnTo>
                      <a:pt x="343" y="1014"/>
                    </a:lnTo>
                    <a:lnTo>
                      <a:pt x="342" y="1013"/>
                    </a:lnTo>
                    <a:lnTo>
                      <a:pt x="342" y="1012"/>
                    </a:lnTo>
                    <a:lnTo>
                      <a:pt x="344" y="1009"/>
                    </a:lnTo>
                    <a:lnTo>
                      <a:pt x="346" y="1006"/>
                    </a:lnTo>
                    <a:lnTo>
                      <a:pt x="349" y="1003"/>
                    </a:lnTo>
                    <a:lnTo>
                      <a:pt x="350" y="1000"/>
                    </a:lnTo>
                    <a:lnTo>
                      <a:pt x="349" y="997"/>
                    </a:lnTo>
                    <a:lnTo>
                      <a:pt x="344" y="992"/>
                    </a:lnTo>
                    <a:lnTo>
                      <a:pt x="341" y="989"/>
                    </a:lnTo>
                    <a:lnTo>
                      <a:pt x="341" y="984"/>
                    </a:lnTo>
                    <a:lnTo>
                      <a:pt x="341" y="978"/>
                    </a:lnTo>
                    <a:lnTo>
                      <a:pt x="339" y="974"/>
                    </a:lnTo>
                    <a:lnTo>
                      <a:pt x="336" y="970"/>
                    </a:lnTo>
                    <a:lnTo>
                      <a:pt x="332" y="967"/>
                    </a:lnTo>
                    <a:lnTo>
                      <a:pt x="329" y="963"/>
                    </a:lnTo>
                    <a:lnTo>
                      <a:pt x="328" y="962"/>
                    </a:lnTo>
                    <a:lnTo>
                      <a:pt x="328" y="961"/>
                    </a:lnTo>
                    <a:lnTo>
                      <a:pt x="328" y="960"/>
                    </a:lnTo>
                    <a:lnTo>
                      <a:pt x="327" y="959"/>
                    </a:lnTo>
                    <a:lnTo>
                      <a:pt x="324" y="954"/>
                    </a:lnTo>
                    <a:lnTo>
                      <a:pt x="321" y="949"/>
                    </a:lnTo>
                    <a:lnTo>
                      <a:pt x="318" y="945"/>
                    </a:lnTo>
                    <a:lnTo>
                      <a:pt x="313" y="942"/>
                    </a:lnTo>
                    <a:lnTo>
                      <a:pt x="309" y="938"/>
                    </a:lnTo>
                    <a:lnTo>
                      <a:pt x="306" y="934"/>
                    </a:lnTo>
                    <a:lnTo>
                      <a:pt x="306" y="934"/>
                    </a:lnTo>
                    <a:lnTo>
                      <a:pt x="308" y="934"/>
                    </a:lnTo>
                    <a:lnTo>
                      <a:pt x="308" y="934"/>
                    </a:lnTo>
                    <a:lnTo>
                      <a:pt x="309" y="934"/>
                    </a:lnTo>
                    <a:lnTo>
                      <a:pt x="310" y="935"/>
                    </a:lnTo>
                    <a:lnTo>
                      <a:pt x="311" y="935"/>
                    </a:lnTo>
                    <a:lnTo>
                      <a:pt x="311" y="934"/>
                    </a:lnTo>
                    <a:lnTo>
                      <a:pt x="307" y="930"/>
                    </a:lnTo>
                    <a:lnTo>
                      <a:pt x="302" y="925"/>
                    </a:lnTo>
                    <a:lnTo>
                      <a:pt x="298" y="920"/>
                    </a:lnTo>
                    <a:lnTo>
                      <a:pt x="299" y="920"/>
                    </a:lnTo>
                    <a:lnTo>
                      <a:pt x="302" y="922"/>
                    </a:lnTo>
                    <a:lnTo>
                      <a:pt x="303" y="922"/>
                    </a:lnTo>
                    <a:lnTo>
                      <a:pt x="285" y="909"/>
                    </a:lnTo>
                    <a:lnTo>
                      <a:pt x="281" y="907"/>
                    </a:lnTo>
                    <a:lnTo>
                      <a:pt x="280" y="907"/>
                    </a:lnTo>
                    <a:lnTo>
                      <a:pt x="278" y="902"/>
                    </a:lnTo>
                    <a:lnTo>
                      <a:pt x="278" y="899"/>
                    </a:lnTo>
                    <a:lnTo>
                      <a:pt x="278" y="897"/>
                    </a:lnTo>
                    <a:lnTo>
                      <a:pt x="278" y="897"/>
                    </a:lnTo>
                    <a:lnTo>
                      <a:pt x="280" y="898"/>
                    </a:lnTo>
                    <a:lnTo>
                      <a:pt x="283" y="900"/>
                    </a:lnTo>
                    <a:lnTo>
                      <a:pt x="284" y="901"/>
                    </a:lnTo>
                    <a:lnTo>
                      <a:pt x="285" y="900"/>
                    </a:lnTo>
                    <a:lnTo>
                      <a:pt x="287" y="898"/>
                    </a:lnTo>
                    <a:lnTo>
                      <a:pt x="287" y="895"/>
                    </a:lnTo>
                    <a:lnTo>
                      <a:pt x="287" y="893"/>
                    </a:lnTo>
                    <a:lnTo>
                      <a:pt x="284" y="891"/>
                    </a:lnTo>
                    <a:lnTo>
                      <a:pt x="277" y="880"/>
                    </a:lnTo>
                    <a:lnTo>
                      <a:pt x="275" y="877"/>
                    </a:lnTo>
                    <a:lnTo>
                      <a:pt x="274" y="876"/>
                    </a:lnTo>
                    <a:lnTo>
                      <a:pt x="271" y="874"/>
                    </a:lnTo>
                    <a:lnTo>
                      <a:pt x="266" y="872"/>
                    </a:lnTo>
                    <a:lnTo>
                      <a:pt x="264" y="870"/>
                    </a:lnTo>
                    <a:lnTo>
                      <a:pt x="264" y="867"/>
                    </a:lnTo>
                    <a:lnTo>
                      <a:pt x="266" y="861"/>
                    </a:lnTo>
                    <a:lnTo>
                      <a:pt x="266" y="858"/>
                    </a:lnTo>
                    <a:lnTo>
                      <a:pt x="264" y="857"/>
                    </a:lnTo>
                    <a:lnTo>
                      <a:pt x="259" y="856"/>
                    </a:lnTo>
                    <a:lnTo>
                      <a:pt x="256" y="855"/>
                    </a:lnTo>
                    <a:lnTo>
                      <a:pt x="254" y="852"/>
                    </a:lnTo>
                    <a:lnTo>
                      <a:pt x="253" y="849"/>
                    </a:lnTo>
                    <a:lnTo>
                      <a:pt x="252" y="846"/>
                    </a:lnTo>
                    <a:lnTo>
                      <a:pt x="251" y="845"/>
                    </a:lnTo>
                    <a:lnTo>
                      <a:pt x="250" y="844"/>
                    </a:lnTo>
                    <a:lnTo>
                      <a:pt x="249" y="844"/>
                    </a:lnTo>
                    <a:lnTo>
                      <a:pt x="248" y="843"/>
                    </a:lnTo>
                    <a:lnTo>
                      <a:pt x="247" y="843"/>
                    </a:lnTo>
                    <a:lnTo>
                      <a:pt x="242" y="835"/>
                    </a:lnTo>
                    <a:lnTo>
                      <a:pt x="238" y="824"/>
                    </a:lnTo>
                    <a:lnTo>
                      <a:pt x="235" y="813"/>
                    </a:lnTo>
                    <a:lnTo>
                      <a:pt x="232" y="803"/>
                    </a:lnTo>
                    <a:lnTo>
                      <a:pt x="231" y="793"/>
                    </a:lnTo>
                    <a:lnTo>
                      <a:pt x="232" y="789"/>
                    </a:lnTo>
                    <a:lnTo>
                      <a:pt x="233" y="786"/>
                    </a:lnTo>
                    <a:lnTo>
                      <a:pt x="233" y="783"/>
                    </a:lnTo>
                    <a:lnTo>
                      <a:pt x="232" y="782"/>
                    </a:lnTo>
                    <a:lnTo>
                      <a:pt x="231" y="781"/>
                    </a:lnTo>
                    <a:lnTo>
                      <a:pt x="230" y="781"/>
                    </a:lnTo>
                    <a:lnTo>
                      <a:pt x="227" y="780"/>
                    </a:lnTo>
                    <a:lnTo>
                      <a:pt x="225" y="779"/>
                    </a:lnTo>
                    <a:lnTo>
                      <a:pt x="224" y="778"/>
                    </a:lnTo>
                    <a:lnTo>
                      <a:pt x="223" y="776"/>
                    </a:lnTo>
                    <a:lnTo>
                      <a:pt x="222" y="775"/>
                    </a:lnTo>
                    <a:lnTo>
                      <a:pt x="221" y="772"/>
                    </a:lnTo>
                    <a:lnTo>
                      <a:pt x="220" y="771"/>
                    </a:lnTo>
                    <a:lnTo>
                      <a:pt x="220" y="771"/>
                    </a:lnTo>
                    <a:lnTo>
                      <a:pt x="220" y="772"/>
                    </a:lnTo>
                    <a:lnTo>
                      <a:pt x="219" y="773"/>
                    </a:lnTo>
                    <a:lnTo>
                      <a:pt x="219" y="774"/>
                    </a:lnTo>
                    <a:lnTo>
                      <a:pt x="219" y="774"/>
                    </a:lnTo>
                    <a:lnTo>
                      <a:pt x="215" y="771"/>
                    </a:lnTo>
                    <a:lnTo>
                      <a:pt x="208" y="764"/>
                    </a:lnTo>
                    <a:lnTo>
                      <a:pt x="205" y="761"/>
                    </a:lnTo>
                    <a:lnTo>
                      <a:pt x="204" y="761"/>
                    </a:lnTo>
                    <a:lnTo>
                      <a:pt x="204" y="762"/>
                    </a:lnTo>
                    <a:lnTo>
                      <a:pt x="205" y="763"/>
                    </a:lnTo>
                    <a:lnTo>
                      <a:pt x="205" y="764"/>
                    </a:lnTo>
                    <a:lnTo>
                      <a:pt x="206" y="764"/>
                    </a:lnTo>
                    <a:lnTo>
                      <a:pt x="207" y="767"/>
                    </a:lnTo>
                    <a:lnTo>
                      <a:pt x="207" y="768"/>
                    </a:lnTo>
                    <a:lnTo>
                      <a:pt x="204" y="778"/>
                    </a:lnTo>
                    <a:lnTo>
                      <a:pt x="204" y="779"/>
                    </a:lnTo>
                    <a:lnTo>
                      <a:pt x="205" y="780"/>
                    </a:lnTo>
                    <a:lnTo>
                      <a:pt x="205" y="781"/>
                    </a:lnTo>
                    <a:lnTo>
                      <a:pt x="206" y="783"/>
                    </a:lnTo>
                    <a:lnTo>
                      <a:pt x="207" y="791"/>
                    </a:lnTo>
                    <a:lnTo>
                      <a:pt x="207" y="799"/>
                    </a:lnTo>
                    <a:lnTo>
                      <a:pt x="208" y="807"/>
                    </a:lnTo>
                    <a:lnTo>
                      <a:pt x="210" y="811"/>
                    </a:lnTo>
                    <a:lnTo>
                      <a:pt x="217" y="818"/>
                    </a:lnTo>
                    <a:lnTo>
                      <a:pt x="218" y="823"/>
                    </a:lnTo>
                    <a:lnTo>
                      <a:pt x="219" y="828"/>
                    </a:lnTo>
                    <a:lnTo>
                      <a:pt x="222" y="833"/>
                    </a:lnTo>
                    <a:lnTo>
                      <a:pt x="225" y="838"/>
                    </a:lnTo>
                    <a:lnTo>
                      <a:pt x="227" y="842"/>
                    </a:lnTo>
                    <a:lnTo>
                      <a:pt x="228" y="847"/>
                    </a:lnTo>
                    <a:lnTo>
                      <a:pt x="228" y="850"/>
                    </a:lnTo>
                    <a:lnTo>
                      <a:pt x="230" y="854"/>
                    </a:lnTo>
                    <a:lnTo>
                      <a:pt x="230" y="855"/>
                    </a:lnTo>
                    <a:lnTo>
                      <a:pt x="231" y="856"/>
                    </a:lnTo>
                    <a:lnTo>
                      <a:pt x="232" y="857"/>
                    </a:lnTo>
                    <a:lnTo>
                      <a:pt x="234" y="859"/>
                    </a:lnTo>
                    <a:lnTo>
                      <a:pt x="235" y="861"/>
                    </a:lnTo>
                    <a:lnTo>
                      <a:pt x="235" y="863"/>
                    </a:lnTo>
                    <a:lnTo>
                      <a:pt x="235" y="864"/>
                    </a:lnTo>
                    <a:lnTo>
                      <a:pt x="236" y="866"/>
                    </a:lnTo>
                    <a:lnTo>
                      <a:pt x="238" y="870"/>
                    </a:lnTo>
                    <a:lnTo>
                      <a:pt x="245" y="878"/>
                    </a:lnTo>
                    <a:lnTo>
                      <a:pt x="247" y="882"/>
                    </a:lnTo>
                    <a:lnTo>
                      <a:pt x="248" y="889"/>
                    </a:lnTo>
                    <a:lnTo>
                      <a:pt x="249" y="895"/>
                    </a:lnTo>
                    <a:lnTo>
                      <a:pt x="250" y="902"/>
                    </a:lnTo>
                    <a:lnTo>
                      <a:pt x="251" y="907"/>
                    </a:lnTo>
                    <a:lnTo>
                      <a:pt x="254" y="911"/>
                    </a:lnTo>
                    <a:lnTo>
                      <a:pt x="256" y="917"/>
                    </a:lnTo>
                    <a:lnTo>
                      <a:pt x="257" y="921"/>
                    </a:lnTo>
                    <a:lnTo>
                      <a:pt x="257" y="925"/>
                    </a:lnTo>
                    <a:lnTo>
                      <a:pt x="259" y="930"/>
                    </a:lnTo>
                    <a:lnTo>
                      <a:pt x="261" y="933"/>
                    </a:lnTo>
                    <a:lnTo>
                      <a:pt x="262" y="934"/>
                    </a:lnTo>
                    <a:lnTo>
                      <a:pt x="267" y="935"/>
                    </a:lnTo>
                    <a:lnTo>
                      <a:pt x="270" y="936"/>
                    </a:lnTo>
                    <a:lnTo>
                      <a:pt x="272" y="939"/>
                    </a:lnTo>
                    <a:lnTo>
                      <a:pt x="274" y="943"/>
                    </a:lnTo>
                    <a:lnTo>
                      <a:pt x="275" y="947"/>
                    </a:lnTo>
                    <a:lnTo>
                      <a:pt x="275" y="951"/>
                    </a:lnTo>
                    <a:lnTo>
                      <a:pt x="275" y="954"/>
                    </a:lnTo>
                    <a:lnTo>
                      <a:pt x="273" y="957"/>
                    </a:lnTo>
                    <a:lnTo>
                      <a:pt x="269" y="959"/>
                    </a:lnTo>
                    <a:lnTo>
                      <a:pt x="265" y="959"/>
                    </a:lnTo>
                    <a:lnTo>
                      <a:pt x="264" y="958"/>
                    </a:lnTo>
                    <a:lnTo>
                      <a:pt x="264" y="957"/>
                    </a:lnTo>
                    <a:lnTo>
                      <a:pt x="264" y="954"/>
                    </a:lnTo>
                    <a:lnTo>
                      <a:pt x="263" y="953"/>
                    </a:lnTo>
                    <a:lnTo>
                      <a:pt x="259" y="945"/>
                    </a:lnTo>
                    <a:lnTo>
                      <a:pt x="253" y="937"/>
                    </a:lnTo>
                    <a:lnTo>
                      <a:pt x="252" y="935"/>
                    </a:lnTo>
                    <a:lnTo>
                      <a:pt x="249" y="933"/>
                    </a:lnTo>
                    <a:lnTo>
                      <a:pt x="246" y="930"/>
                    </a:lnTo>
                    <a:lnTo>
                      <a:pt x="242" y="926"/>
                    </a:lnTo>
                    <a:lnTo>
                      <a:pt x="233" y="917"/>
                    </a:lnTo>
                    <a:lnTo>
                      <a:pt x="232" y="915"/>
                    </a:lnTo>
                    <a:lnTo>
                      <a:pt x="231" y="910"/>
                    </a:lnTo>
                    <a:lnTo>
                      <a:pt x="233" y="906"/>
                    </a:lnTo>
                    <a:lnTo>
                      <a:pt x="234" y="901"/>
                    </a:lnTo>
                    <a:lnTo>
                      <a:pt x="235" y="896"/>
                    </a:lnTo>
                    <a:lnTo>
                      <a:pt x="234" y="890"/>
                    </a:lnTo>
                    <a:lnTo>
                      <a:pt x="232" y="886"/>
                    </a:lnTo>
                    <a:lnTo>
                      <a:pt x="230" y="883"/>
                    </a:lnTo>
                    <a:lnTo>
                      <a:pt x="227" y="882"/>
                    </a:lnTo>
                    <a:lnTo>
                      <a:pt x="224" y="880"/>
                    </a:lnTo>
                    <a:lnTo>
                      <a:pt x="221" y="877"/>
                    </a:lnTo>
                    <a:lnTo>
                      <a:pt x="217" y="872"/>
                    </a:lnTo>
                    <a:lnTo>
                      <a:pt x="217" y="871"/>
                    </a:lnTo>
                    <a:lnTo>
                      <a:pt x="218" y="870"/>
                    </a:lnTo>
                    <a:lnTo>
                      <a:pt x="220" y="868"/>
                    </a:lnTo>
                    <a:lnTo>
                      <a:pt x="220" y="867"/>
                    </a:lnTo>
                    <a:lnTo>
                      <a:pt x="214" y="863"/>
                    </a:lnTo>
                    <a:lnTo>
                      <a:pt x="203" y="857"/>
                    </a:lnTo>
                    <a:lnTo>
                      <a:pt x="198" y="853"/>
                    </a:lnTo>
                    <a:lnTo>
                      <a:pt x="193" y="849"/>
                    </a:lnTo>
                    <a:lnTo>
                      <a:pt x="191" y="847"/>
                    </a:lnTo>
                    <a:lnTo>
                      <a:pt x="191" y="845"/>
                    </a:lnTo>
                    <a:lnTo>
                      <a:pt x="193" y="843"/>
                    </a:lnTo>
                    <a:lnTo>
                      <a:pt x="196" y="843"/>
                    </a:lnTo>
                    <a:lnTo>
                      <a:pt x="199" y="843"/>
                    </a:lnTo>
                    <a:lnTo>
                      <a:pt x="202" y="844"/>
                    </a:lnTo>
                    <a:lnTo>
                      <a:pt x="203" y="845"/>
                    </a:lnTo>
                    <a:lnTo>
                      <a:pt x="204" y="846"/>
                    </a:lnTo>
                    <a:lnTo>
                      <a:pt x="205" y="847"/>
                    </a:lnTo>
                    <a:lnTo>
                      <a:pt x="206" y="848"/>
                    </a:lnTo>
                    <a:lnTo>
                      <a:pt x="206" y="849"/>
                    </a:lnTo>
                    <a:lnTo>
                      <a:pt x="207" y="850"/>
                    </a:lnTo>
                    <a:lnTo>
                      <a:pt x="207" y="850"/>
                    </a:lnTo>
                    <a:lnTo>
                      <a:pt x="208" y="849"/>
                    </a:lnTo>
                    <a:lnTo>
                      <a:pt x="209" y="844"/>
                    </a:lnTo>
                    <a:lnTo>
                      <a:pt x="209" y="839"/>
                    </a:lnTo>
                    <a:lnTo>
                      <a:pt x="208" y="833"/>
                    </a:lnTo>
                    <a:lnTo>
                      <a:pt x="206" y="827"/>
                    </a:lnTo>
                    <a:lnTo>
                      <a:pt x="203" y="822"/>
                    </a:lnTo>
                    <a:lnTo>
                      <a:pt x="199" y="817"/>
                    </a:lnTo>
                    <a:lnTo>
                      <a:pt x="197" y="813"/>
                    </a:lnTo>
                    <a:lnTo>
                      <a:pt x="192" y="808"/>
                    </a:lnTo>
                    <a:lnTo>
                      <a:pt x="189" y="805"/>
                    </a:lnTo>
                    <a:lnTo>
                      <a:pt x="186" y="802"/>
                    </a:lnTo>
                    <a:lnTo>
                      <a:pt x="186" y="798"/>
                    </a:lnTo>
                    <a:lnTo>
                      <a:pt x="186" y="794"/>
                    </a:lnTo>
                    <a:lnTo>
                      <a:pt x="186" y="791"/>
                    </a:lnTo>
                    <a:lnTo>
                      <a:pt x="185" y="785"/>
                    </a:lnTo>
                    <a:lnTo>
                      <a:pt x="182" y="781"/>
                    </a:lnTo>
                    <a:lnTo>
                      <a:pt x="181" y="776"/>
                    </a:lnTo>
                    <a:lnTo>
                      <a:pt x="181" y="774"/>
                    </a:lnTo>
                    <a:lnTo>
                      <a:pt x="181" y="773"/>
                    </a:lnTo>
                    <a:lnTo>
                      <a:pt x="182" y="772"/>
                    </a:lnTo>
                    <a:lnTo>
                      <a:pt x="182" y="771"/>
                    </a:lnTo>
                    <a:lnTo>
                      <a:pt x="177" y="746"/>
                    </a:lnTo>
                    <a:lnTo>
                      <a:pt x="171" y="721"/>
                    </a:lnTo>
                    <a:lnTo>
                      <a:pt x="168" y="716"/>
                    </a:lnTo>
                    <a:lnTo>
                      <a:pt x="166" y="715"/>
                    </a:lnTo>
                    <a:lnTo>
                      <a:pt x="165" y="713"/>
                    </a:lnTo>
                    <a:lnTo>
                      <a:pt x="163" y="709"/>
                    </a:lnTo>
                    <a:lnTo>
                      <a:pt x="162" y="708"/>
                    </a:lnTo>
                    <a:lnTo>
                      <a:pt x="161" y="706"/>
                    </a:lnTo>
                    <a:lnTo>
                      <a:pt x="158" y="704"/>
                    </a:lnTo>
                    <a:lnTo>
                      <a:pt x="155" y="703"/>
                    </a:lnTo>
                    <a:lnTo>
                      <a:pt x="152" y="702"/>
                    </a:lnTo>
                    <a:lnTo>
                      <a:pt x="151" y="701"/>
                    </a:lnTo>
                    <a:lnTo>
                      <a:pt x="151" y="700"/>
                    </a:lnTo>
                    <a:lnTo>
                      <a:pt x="150" y="697"/>
                    </a:lnTo>
                    <a:lnTo>
                      <a:pt x="148" y="695"/>
                    </a:lnTo>
                    <a:lnTo>
                      <a:pt x="144" y="692"/>
                    </a:lnTo>
                    <a:lnTo>
                      <a:pt x="140" y="691"/>
                    </a:lnTo>
                    <a:lnTo>
                      <a:pt x="136" y="689"/>
                    </a:lnTo>
                    <a:lnTo>
                      <a:pt x="133" y="687"/>
                    </a:lnTo>
                    <a:lnTo>
                      <a:pt x="133" y="684"/>
                    </a:lnTo>
                    <a:lnTo>
                      <a:pt x="134" y="682"/>
                    </a:lnTo>
                    <a:lnTo>
                      <a:pt x="135" y="678"/>
                    </a:lnTo>
                    <a:lnTo>
                      <a:pt x="136" y="676"/>
                    </a:lnTo>
                    <a:lnTo>
                      <a:pt x="135" y="672"/>
                    </a:lnTo>
                    <a:lnTo>
                      <a:pt x="131" y="663"/>
                    </a:lnTo>
                    <a:lnTo>
                      <a:pt x="131" y="663"/>
                    </a:lnTo>
                    <a:lnTo>
                      <a:pt x="130" y="663"/>
                    </a:lnTo>
                    <a:lnTo>
                      <a:pt x="129" y="662"/>
                    </a:lnTo>
                    <a:lnTo>
                      <a:pt x="126" y="646"/>
                    </a:lnTo>
                    <a:lnTo>
                      <a:pt x="124" y="630"/>
                    </a:lnTo>
                    <a:lnTo>
                      <a:pt x="123" y="626"/>
                    </a:lnTo>
                    <a:lnTo>
                      <a:pt x="123" y="622"/>
                    </a:lnTo>
                    <a:lnTo>
                      <a:pt x="124" y="618"/>
                    </a:lnTo>
                    <a:lnTo>
                      <a:pt x="126" y="616"/>
                    </a:lnTo>
                    <a:lnTo>
                      <a:pt x="128" y="615"/>
                    </a:lnTo>
                    <a:lnTo>
                      <a:pt x="131" y="615"/>
                    </a:lnTo>
                    <a:lnTo>
                      <a:pt x="134" y="616"/>
                    </a:lnTo>
                    <a:lnTo>
                      <a:pt x="137" y="617"/>
                    </a:lnTo>
                    <a:lnTo>
                      <a:pt x="139" y="618"/>
                    </a:lnTo>
                    <a:lnTo>
                      <a:pt x="140" y="617"/>
                    </a:lnTo>
                    <a:lnTo>
                      <a:pt x="140" y="616"/>
                    </a:lnTo>
                    <a:lnTo>
                      <a:pt x="138" y="614"/>
                    </a:lnTo>
                    <a:lnTo>
                      <a:pt x="135" y="613"/>
                    </a:lnTo>
                    <a:lnTo>
                      <a:pt x="131" y="612"/>
                    </a:lnTo>
                    <a:lnTo>
                      <a:pt x="127" y="612"/>
                    </a:lnTo>
                    <a:lnTo>
                      <a:pt x="124" y="611"/>
                    </a:lnTo>
                    <a:lnTo>
                      <a:pt x="122" y="608"/>
                    </a:lnTo>
                    <a:lnTo>
                      <a:pt x="121" y="597"/>
                    </a:lnTo>
                    <a:lnTo>
                      <a:pt x="121" y="586"/>
                    </a:lnTo>
                    <a:lnTo>
                      <a:pt x="122" y="574"/>
                    </a:lnTo>
                    <a:lnTo>
                      <a:pt x="124" y="562"/>
                    </a:lnTo>
                    <a:lnTo>
                      <a:pt x="124" y="551"/>
                    </a:lnTo>
                    <a:lnTo>
                      <a:pt x="124" y="550"/>
                    </a:lnTo>
                    <a:lnTo>
                      <a:pt x="124" y="551"/>
                    </a:lnTo>
                    <a:lnTo>
                      <a:pt x="123" y="551"/>
                    </a:lnTo>
                    <a:lnTo>
                      <a:pt x="123" y="551"/>
                    </a:lnTo>
                    <a:lnTo>
                      <a:pt x="122" y="551"/>
                    </a:lnTo>
                    <a:lnTo>
                      <a:pt x="128" y="540"/>
                    </a:lnTo>
                    <a:lnTo>
                      <a:pt x="131" y="529"/>
                    </a:lnTo>
                    <a:lnTo>
                      <a:pt x="135" y="511"/>
                    </a:lnTo>
                    <a:lnTo>
                      <a:pt x="138" y="502"/>
                    </a:lnTo>
                    <a:lnTo>
                      <a:pt x="138" y="501"/>
                    </a:lnTo>
                    <a:lnTo>
                      <a:pt x="139" y="500"/>
                    </a:lnTo>
                    <a:lnTo>
                      <a:pt x="141" y="499"/>
                    </a:lnTo>
                    <a:lnTo>
                      <a:pt x="142" y="498"/>
                    </a:lnTo>
                    <a:lnTo>
                      <a:pt x="144" y="496"/>
                    </a:lnTo>
                    <a:lnTo>
                      <a:pt x="145" y="495"/>
                    </a:lnTo>
                    <a:lnTo>
                      <a:pt x="145" y="494"/>
                    </a:lnTo>
                    <a:lnTo>
                      <a:pt x="145" y="492"/>
                    </a:lnTo>
                    <a:lnTo>
                      <a:pt x="146" y="491"/>
                    </a:lnTo>
                    <a:lnTo>
                      <a:pt x="152" y="476"/>
                    </a:lnTo>
                    <a:lnTo>
                      <a:pt x="156" y="469"/>
                    </a:lnTo>
                    <a:lnTo>
                      <a:pt x="160" y="464"/>
                    </a:lnTo>
                    <a:lnTo>
                      <a:pt x="161" y="459"/>
                    </a:lnTo>
                    <a:lnTo>
                      <a:pt x="163" y="450"/>
                    </a:lnTo>
                    <a:lnTo>
                      <a:pt x="164" y="449"/>
                    </a:lnTo>
                    <a:lnTo>
                      <a:pt x="165" y="447"/>
                    </a:lnTo>
                    <a:lnTo>
                      <a:pt x="166" y="446"/>
                    </a:lnTo>
                    <a:lnTo>
                      <a:pt x="168" y="445"/>
                    </a:lnTo>
                    <a:lnTo>
                      <a:pt x="169" y="443"/>
                    </a:lnTo>
                    <a:lnTo>
                      <a:pt x="169" y="442"/>
                    </a:lnTo>
                    <a:lnTo>
                      <a:pt x="169" y="441"/>
                    </a:lnTo>
                    <a:lnTo>
                      <a:pt x="167" y="439"/>
                    </a:lnTo>
                    <a:lnTo>
                      <a:pt x="167" y="438"/>
                    </a:lnTo>
                    <a:lnTo>
                      <a:pt x="167" y="437"/>
                    </a:lnTo>
                    <a:lnTo>
                      <a:pt x="169" y="430"/>
                    </a:lnTo>
                    <a:lnTo>
                      <a:pt x="171" y="425"/>
                    </a:lnTo>
                    <a:lnTo>
                      <a:pt x="175" y="419"/>
                    </a:lnTo>
                    <a:lnTo>
                      <a:pt x="179" y="414"/>
                    </a:lnTo>
                    <a:lnTo>
                      <a:pt x="180" y="414"/>
                    </a:lnTo>
                    <a:lnTo>
                      <a:pt x="183" y="415"/>
                    </a:lnTo>
                    <a:lnTo>
                      <a:pt x="186" y="415"/>
                    </a:lnTo>
                    <a:lnTo>
                      <a:pt x="189" y="416"/>
                    </a:lnTo>
                    <a:lnTo>
                      <a:pt x="192" y="419"/>
                    </a:lnTo>
                    <a:lnTo>
                      <a:pt x="193" y="421"/>
                    </a:lnTo>
                    <a:lnTo>
                      <a:pt x="191" y="424"/>
                    </a:lnTo>
                    <a:lnTo>
                      <a:pt x="188" y="427"/>
                    </a:lnTo>
                    <a:lnTo>
                      <a:pt x="184" y="429"/>
                    </a:lnTo>
                    <a:lnTo>
                      <a:pt x="181" y="433"/>
                    </a:lnTo>
                    <a:lnTo>
                      <a:pt x="180" y="434"/>
                    </a:lnTo>
                    <a:lnTo>
                      <a:pt x="180" y="434"/>
                    </a:lnTo>
                    <a:lnTo>
                      <a:pt x="180" y="435"/>
                    </a:lnTo>
                    <a:lnTo>
                      <a:pt x="180" y="437"/>
                    </a:lnTo>
                    <a:lnTo>
                      <a:pt x="180" y="437"/>
                    </a:lnTo>
                    <a:lnTo>
                      <a:pt x="186" y="433"/>
                    </a:lnTo>
                    <a:lnTo>
                      <a:pt x="192" y="428"/>
                    </a:lnTo>
                    <a:lnTo>
                      <a:pt x="197" y="423"/>
                    </a:lnTo>
                    <a:lnTo>
                      <a:pt x="198" y="420"/>
                    </a:lnTo>
                    <a:lnTo>
                      <a:pt x="198" y="415"/>
                    </a:lnTo>
                    <a:lnTo>
                      <a:pt x="198" y="412"/>
                    </a:lnTo>
                    <a:lnTo>
                      <a:pt x="199" y="406"/>
                    </a:lnTo>
                    <a:lnTo>
                      <a:pt x="200" y="401"/>
                    </a:lnTo>
                    <a:lnTo>
                      <a:pt x="200" y="395"/>
                    </a:lnTo>
                    <a:lnTo>
                      <a:pt x="200" y="395"/>
                    </a:lnTo>
                    <a:lnTo>
                      <a:pt x="197" y="395"/>
                    </a:lnTo>
                    <a:lnTo>
                      <a:pt x="195" y="393"/>
                    </a:lnTo>
                    <a:lnTo>
                      <a:pt x="194" y="392"/>
                    </a:lnTo>
                    <a:lnTo>
                      <a:pt x="194" y="391"/>
                    </a:lnTo>
                    <a:lnTo>
                      <a:pt x="195" y="390"/>
                    </a:lnTo>
                    <a:lnTo>
                      <a:pt x="195" y="389"/>
                    </a:lnTo>
                    <a:lnTo>
                      <a:pt x="195" y="388"/>
                    </a:lnTo>
                    <a:lnTo>
                      <a:pt x="194" y="387"/>
                    </a:lnTo>
                    <a:lnTo>
                      <a:pt x="192" y="386"/>
                    </a:lnTo>
                    <a:lnTo>
                      <a:pt x="189" y="385"/>
                    </a:lnTo>
                    <a:lnTo>
                      <a:pt x="186" y="384"/>
                    </a:lnTo>
                    <a:lnTo>
                      <a:pt x="184" y="382"/>
                    </a:lnTo>
                    <a:lnTo>
                      <a:pt x="184" y="379"/>
                    </a:lnTo>
                    <a:lnTo>
                      <a:pt x="186" y="377"/>
                    </a:lnTo>
                    <a:lnTo>
                      <a:pt x="189" y="375"/>
                    </a:lnTo>
                    <a:lnTo>
                      <a:pt x="191" y="373"/>
                    </a:lnTo>
                    <a:lnTo>
                      <a:pt x="193" y="371"/>
                    </a:lnTo>
                    <a:lnTo>
                      <a:pt x="194" y="369"/>
                    </a:lnTo>
                    <a:lnTo>
                      <a:pt x="194" y="366"/>
                    </a:lnTo>
                    <a:lnTo>
                      <a:pt x="193" y="364"/>
                    </a:lnTo>
                    <a:lnTo>
                      <a:pt x="192" y="363"/>
                    </a:lnTo>
                    <a:lnTo>
                      <a:pt x="191" y="363"/>
                    </a:lnTo>
                    <a:lnTo>
                      <a:pt x="190" y="363"/>
                    </a:lnTo>
                    <a:lnTo>
                      <a:pt x="189" y="365"/>
                    </a:lnTo>
                    <a:lnTo>
                      <a:pt x="188" y="366"/>
                    </a:lnTo>
                    <a:lnTo>
                      <a:pt x="187" y="367"/>
                    </a:lnTo>
                    <a:lnTo>
                      <a:pt x="184" y="370"/>
                    </a:lnTo>
                    <a:lnTo>
                      <a:pt x="182" y="370"/>
                    </a:lnTo>
                    <a:lnTo>
                      <a:pt x="178" y="365"/>
                    </a:lnTo>
                    <a:lnTo>
                      <a:pt x="176" y="363"/>
                    </a:lnTo>
                    <a:lnTo>
                      <a:pt x="171" y="358"/>
                    </a:lnTo>
                    <a:lnTo>
                      <a:pt x="168" y="354"/>
                    </a:lnTo>
                    <a:lnTo>
                      <a:pt x="165" y="349"/>
                    </a:lnTo>
                    <a:lnTo>
                      <a:pt x="165" y="344"/>
                    </a:lnTo>
                    <a:lnTo>
                      <a:pt x="167" y="341"/>
                    </a:lnTo>
                    <a:lnTo>
                      <a:pt x="171" y="337"/>
                    </a:lnTo>
                    <a:lnTo>
                      <a:pt x="175" y="334"/>
                    </a:lnTo>
                    <a:lnTo>
                      <a:pt x="179" y="332"/>
                    </a:lnTo>
                    <a:lnTo>
                      <a:pt x="181" y="331"/>
                    </a:lnTo>
                    <a:lnTo>
                      <a:pt x="184" y="331"/>
                    </a:lnTo>
                    <a:lnTo>
                      <a:pt x="185" y="331"/>
                    </a:lnTo>
                    <a:lnTo>
                      <a:pt x="185" y="331"/>
                    </a:lnTo>
                    <a:lnTo>
                      <a:pt x="182" y="330"/>
                    </a:lnTo>
                    <a:lnTo>
                      <a:pt x="179" y="330"/>
                    </a:lnTo>
                    <a:lnTo>
                      <a:pt x="176" y="329"/>
                    </a:lnTo>
                    <a:lnTo>
                      <a:pt x="173" y="328"/>
                    </a:lnTo>
                    <a:lnTo>
                      <a:pt x="170" y="326"/>
                    </a:lnTo>
                    <a:lnTo>
                      <a:pt x="170" y="325"/>
                    </a:lnTo>
                    <a:lnTo>
                      <a:pt x="173" y="323"/>
                    </a:lnTo>
                    <a:lnTo>
                      <a:pt x="175" y="322"/>
                    </a:lnTo>
                    <a:lnTo>
                      <a:pt x="177" y="320"/>
                    </a:lnTo>
                    <a:lnTo>
                      <a:pt x="179" y="318"/>
                    </a:lnTo>
                    <a:lnTo>
                      <a:pt x="180" y="313"/>
                    </a:lnTo>
                    <a:lnTo>
                      <a:pt x="179" y="309"/>
                    </a:lnTo>
                    <a:lnTo>
                      <a:pt x="178" y="307"/>
                    </a:lnTo>
                    <a:lnTo>
                      <a:pt x="177" y="305"/>
                    </a:lnTo>
                    <a:lnTo>
                      <a:pt x="175" y="304"/>
                    </a:lnTo>
                    <a:lnTo>
                      <a:pt x="173" y="302"/>
                    </a:lnTo>
                    <a:lnTo>
                      <a:pt x="171" y="299"/>
                    </a:lnTo>
                    <a:lnTo>
                      <a:pt x="170" y="296"/>
                    </a:lnTo>
                    <a:lnTo>
                      <a:pt x="170" y="295"/>
                    </a:lnTo>
                    <a:lnTo>
                      <a:pt x="171" y="293"/>
                    </a:lnTo>
                    <a:lnTo>
                      <a:pt x="173" y="291"/>
                    </a:lnTo>
                    <a:lnTo>
                      <a:pt x="172" y="290"/>
                    </a:lnTo>
                    <a:lnTo>
                      <a:pt x="171" y="288"/>
                    </a:lnTo>
                    <a:lnTo>
                      <a:pt x="171" y="287"/>
                    </a:lnTo>
                    <a:lnTo>
                      <a:pt x="171" y="286"/>
                    </a:lnTo>
                    <a:lnTo>
                      <a:pt x="171" y="285"/>
                    </a:lnTo>
                    <a:lnTo>
                      <a:pt x="171" y="284"/>
                    </a:lnTo>
                    <a:lnTo>
                      <a:pt x="172" y="283"/>
                    </a:lnTo>
                    <a:lnTo>
                      <a:pt x="173" y="283"/>
                    </a:lnTo>
                    <a:lnTo>
                      <a:pt x="174" y="282"/>
                    </a:lnTo>
                    <a:lnTo>
                      <a:pt x="174" y="282"/>
                    </a:lnTo>
                    <a:lnTo>
                      <a:pt x="175" y="283"/>
                    </a:lnTo>
                    <a:lnTo>
                      <a:pt x="175" y="288"/>
                    </a:lnTo>
                    <a:lnTo>
                      <a:pt x="175" y="288"/>
                    </a:lnTo>
                    <a:lnTo>
                      <a:pt x="179" y="286"/>
                    </a:lnTo>
                    <a:lnTo>
                      <a:pt x="182" y="282"/>
                    </a:lnTo>
                    <a:lnTo>
                      <a:pt x="185" y="277"/>
                    </a:lnTo>
                    <a:lnTo>
                      <a:pt x="188" y="271"/>
                    </a:lnTo>
                    <a:lnTo>
                      <a:pt x="190" y="267"/>
                    </a:lnTo>
                    <a:lnTo>
                      <a:pt x="191" y="262"/>
                    </a:lnTo>
                    <a:lnTo>
                      <a:pt x="190" y="262"/>
                    </a:lnTo>
                    <a:lnTo>
                      <a:pt x="190" y="263"/>
                    </a:lnTo>
                    <a:lnTo>
                      <a:pt x="188" y="265"/>
                    </a:lnTo>
                    <a:lnTo>
                      <a:pt x="187" y="268"/>
                    </a:lnTo>
                    <a:lnTo>
                      <a:pt x="186" y="271"/>
                    </a:lnTo>
                    <a:lnTo>
                      <a:pt x="184" y="273"/>
                    </a:lnTo>
                    <a:lnTo>
                      <a:pt x="182" y="275"/>
                    </a:lnTo>
                    <a:lnTo>
                      <a:pt x="179" y="278"/>
                    </a:lnTo>
                    <a:lnTo>
                      <a:pt x="176" y="280"/>
                    </a:lnTo>
                    <a:lnTo>
                      <a:pt x="173" y="279"/>
                    </a:lnTo>
                    <a:lnTo>
                      <a:pt x="173" y="277"/>
                    </a:lnTo>
                    <a:lnTo>
                      <a:pt x="174" y="276"/>
                    </a:lnTo>
                    <a:lnTo>
                      <a:pt x="179" y="273"/>
                    </a:lnTo>
                    <a:lnTo>
                      <a:pt x="181" y="271"/>
                    </a:lnTo>
                    <a:lnTo>
                      <a:pt x="182" y="267"/>
                    </a:lnTo>
                    <a:lnTo>
                      <a:pt x="184" y="263"/>
                    </a:lnTo>
                    <a:lnTo>
                      <a:pt x="185" y="260"/>
                    </a:lnTo>
                    <a:lnTo>
                      <a:pt x="184" y="257"/>
                    </a:lnTo>
                    <a:lnTo>
                      <a:pt x="182" y="256"/>
                    </a:lnTo>
                    <a:lnTo>
                      <a:pt x="179" y="257"/>
                    </a:lnTo>
                    <a:lnTo>
                      <a:pt x="176" y="258"/>
                    </a:lnTo>
                    <a:lnTo>
                      <a:pt x="173" y="259"/>
                    </a:lnTo>
                    <a:lnTo>
                      <a:pt x="170" y="258"/>
                    </a:lnTo>
                    <a:lnTo>
                      <a:pt x="170" y="257"/>
                    </a:lnTo>
                    <a:lnTo>
                      <a:pt x="172" y="257"/>
                    </a:lnTo>
                    <a:lnTo>
                      <a:pt x="177" y="256"/>
                    </a:lnTo>
                    <a:lnTo>
                      <a:pt x="180" y="255"/>
                    </a:lnTo>
                    <a:lnTo>
                      <a:pt x="182" y="254"/>
                    </a:lnTo>
                    <a:lnTo>
                      <a:pt x="182" y="251"/>
                    </a:lnTo>
                    <a:lnTo>
                      <a:pt x="180" y="249"/>
                    </a:lnTo>
                    <a:lnTo>
                      <a:pt x="179" y="246"/>
                    </a:lnTo>
                    <a:lnTo>
                      <a:pt x="178" y="244"/>
                    </a:lnTo>
                    <a:lnTo>
                      <a:pt x="179" y="239"/>
                    </a:lnTo>
                    <a:lnTo>
                      <a:pt x="182" y="234"/>
                    </a:lnTo>
                    <a:lnTo>
                      <a:pt x="184" y="229"/>
                    </a:lnTo>
                    <a:lnTo>
                      <a:pt x="183" y="225"/>
                    </a:lnTo>
                    <a:lnTo>
                      <a:pt x="182" y="221"/>
                    </a:lnTo>
                    <a:lnTo>
                      <a:pt x="182" y="217"/>
                    </a:lnTo>
                    <a:lnTo>
                      <a:pt x="183" y="216"/>
                    </a:lnTo>
                    <a:lnTo>
                      <a:pt x="184" y="216"/>
                    </a:lnTo>
                    <a:lnTo>
                      <a:pt x="185" y="215"/>
                    </a:lnTo>
                    <a:lnTo>
                      <a:pt x="186" y="214"/>
                    </a:lnTo>
                    <a:lnTo>
                      <a:pt x="188" y="214"/>
                    </a:lnTo>
                    <a:lnTo>
                      <a:pt x="190" y="213"/>
                    </a:lnTo>
                    <a:lnTo>
                      <a:pt x="190" y="212"/>
                    </a:lnTo>
                    <a:lnTo>
                      <a:pt x="189" y="211"/>
                    </a:lnTo>
                    <a:lnTo>
                      <a:pt x="186" y="211"/>
                    </a:lnTo>
                    <a:lnTo>
                      <a:pt x="182" y="212"/>
                    </a:lnTo>
                    <a:lnTo>
                      <a:pt x="181" y="211"/>
                    </a:lnTo>
                    <a:lnTo>
                      <a:pt x="184" y="204"/>
                    </a:lnTo>
                    <a:lnTo>
                      <a:pt x="186" y="201"/>
                    </a:lnTo>
                    <a:lnTo>
                      <a:pt x="188" y="198"/>
                    </a:lnTo>
                    <a:lnTo>
                      <a:pt x="189" y="195"/>
                    </a:lnTo>
                    <a:lnTo>
                      <a:pt x="190" y="193"/>
                    </a:lnTo>
                    <a:lnTo>
                      <a:pt x="185" y="199"/>
                    </a:lnTo>
                    <a:lnTo>
                      <a:pt x="181" y="206"/>
                    </a:lnTo>
                    <a:lnTo>
                      <a:pt x="176" y="212"/>
                    </a:lnTo>
                    <a:lnTo>
                      <a:pt x="176" y="212"/>
                    </a:lnTo>
                    <a:lnTo>
                      <a:pt x="176" y="212"/>
                    </a:lnTo>
                    <a:lnTo>
                      <a:pt x="176" y="211"/>
                    </a:lnTo>
                    <a:lnTo>
                      <a:pt x="176" y="210"/>
                    </a:lnTo>
                    <a:lnTo>
                      <a:pt x="177" y="209"/>
                    </a:lnTo>
                    <a:lnTo>
                      <a:pt x="177" y="208"/>
                    </a:lnTo>
                    <a:lnTo>
                      <a:pt x="177" y="207"/>
                    </a:lnTo>
                    <a:lnTo>
                      <a:pt x="178" y="205"/>
                    </a:lnTo>
                    <a:lnTo>
                      <a:pt x="179" y="203"/>
                    </a:lnTo>
                    <a:lnTo>
                      <a:pt x="179" y="200"/>
                    </a:lnTo>
                    <a:lnTo>
                      <a:pt x="179" y="198"/>
                    </a:lnTo>
                    <a:lnTo>
                      <a:pt x="179" y="195"/>
                    </a:lnTo>
                    <a:lnTo>
                      <a:pt x="177" y="194"/>
                    </a:lnTo>
                    <a:lnTo>
                      <a:pt x="174" y="194"/>
                    </a:lnTo>
                    <a:lnTo>
                      <a:pt x="173" y="194"/>
                    </a:lnTo>
                    <a:lnTo>
                      <a:pt x="171" y="195"/>
                    </a:lnTo>
                    <a:lnTo>
                      <a:pt x="170" y="197"/>
                    </a:lnTo>
                    <a:lnTo>
                      <a:pt x="170" y="198"/>
                    </a:lnTo>
                    <a:lnTo>
                      <a:pt x="170" y="198"/>
                    </a:lnTo>
                    <a:lnTo>
                      <a:pt x="173" y="198"/>
                    </a:lnTo>
                    <a:lnTo>
                      <a:pt x="174" y="199"/>
                    </a:lnTo>
                    <a:lnTo>
                      <a:pt x="174" y="202"/>
                    </a:lnTo>
                    <a:lnTo>
                      <a:pt x="174" y="204"/>
                    </a:lnTo>
                    <a:lnTo>
                      <a:pt x="173" y="206"/>
                    </a:lnTo>
                    <a:lnTo>
                      <a:pt x="171" y="207"/>
                    </a:lnTo>
                    <a:lnTo>
                      <a:pt x="167" y="206"/>
                    </a:lnTo>
                    <a:lnTo>
                      <a:pt x="165" y="204"/>
                    </a:lnTo>
                    <a:lnTo>
                      <a:pt x="164" y="200"/>
                    </a:lnTo>
                    <a:lnTo>
                      <a:pt x="164" y="196"/>
                    </a:lnTo>
                    <a:lnTo>
                      <a:pt x="165" y="191"/>
                    </a:lnTo>
                    <a:lnTo>
                      <a:pt x="166" y="186"/>
                    </a:lnTo>
                    <a:lnTo>
                      <a:pt x="168" y="181"/>
                    </a:lnTo>
                    <a:lnTo>
                      <a:pt x="169" y="178"/>
                    </a:lnTo>
                    <a:lnTo>
                      <a:pt x="170" y="175"/>
                    </a:lnTo>
                    <a:lnTo>
                      <a:pt x="170" y="173"/>
                    </a:lnTo>
                    <a:lnTo>
                      <a:pt x="169" y="172"/>
                    </a:lnTo>
                    <a:lnTo>
                      <a:pt x="167" y="172"/>
                    </a:lnTo>
                    <a:lnTo>
                      <a:pt x="165" y="174"/>
                    </a:lnTo>
                    <a:lnTo>
                      <a:pt x="163" y="175"/>
                    </a:lnTo>
                    <a:lnTo>
                      <a:pt x="161" y="175"/>
                    </a:lnTo>
                    <a:lnTo>
                      <a:pt x="160" y="174"/>
                    </a:lnTo>
                    <a:lnTo>
                      <a:pt x="159" y="173"/>
                    </a:lnTo>
                    <a:lnTo>
                      <a:pt x="157" y="172"/>
                    </a:lnTo>
                    <a:lnTo>
                      <a:pt x="157" y="171"/>
                    </a:lnTo>
                    <a:lnTo>
                      <a:pt x="156" y="169"/>
                    </a:lnTo>
                    <a:lnTo>
                      <a:pt x="157" y="168"/>
                    </a:lnTo>
                    <a:lnTo>
                      <a:pt x="160" y="167"/>
                    </a:lnTo>
                    <a:lnTo>
                      <a:pt x="160" y="167"/>
                    </a:lnTo>
                    <a:lnTo>
                      <a:pt x="161" y="166"/>
                    </a:lnTo>
                    <a:lnTo>
                      <a:pt x="160" y="166"/>
                    </a:lnTo>
                    <a:lnTo>
                      <a:pt x="156" y="163"/>
                    </a:lnTo>
                    <a:lnTo>
                      <a:pt x="152" y="162"/>
                    </a:lnTo>
                    <a:lnTo>
                      <a:pt x="148" y="161"/>
                    </a:lnTo>
                    <a:lnTo>
                      <a:pt x="143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3" y="153"/>
                    </a:lnTo>
                    <a:lnTo>
                      <a:pt x="145" y="152"/>
                    </a:lnTo>
                    <a:lnTo>
                      <a:pt x="147" y="151"/>
                    </a:lnTo>
                    <a:lnTo>
                      <a:pt x="148" y="150"/>
                    </a:lnTo>
                    <a:lnTo>
                      <a:pt x="149" y="150"/>
                    </a:lnTo>
                    <a:lnTo>
                      <a:pt x="150" y="150"/>
                    </a:lnTo>
                    <a:lnTo>
                      <a:pt x="151" y="149"/>
                    </a:lnTo>
                    <a:lnTo>
                      <a:pt x="151" y="148"/>
                    </a:lnTo>
                    <a:lnTo>
                      <a:pt x="147" y="144"/>
                    </a:lnTo>
                    <a:lnTo>
                      <a:pt x="142" y="140"/>
                    </a:lnTo>
                    <a:lnTo>
                      <a:pt x="137" y="137"/>
                    </a:lnTo>
                    <a:lnTo>
                      <a:pt x="132" y="135"/>
                    </a:lnTo>
                    <a:lnTo>
                      <a:pt x="132" y="135"/>
                    </a:lnTo>
                    <a:lnTo>
                      <a:pt x="132" y="135"/>
                    </a:lnTo>
                    <a:lnTo>
                      <a:pt x="132" y="136"/>
                    </a:lnTo>
                    <a:lnTo>
                      <a:pt x="132" y="136"/>
                    </a:lnTo>
                    <a:lnTo>
                      <a:pt x="133" y="137"/>
                    </a:lnTo>
                    <a:lnTo>
                      <a:pt x="133" y="138"/>
                    </a:lnTo>
                    <a:lnTo>
                      <a:pt x="132" y="138"/>
                    </a:lnTo>
                    <a:lnTo>
                      <a:pt x="131" y="139"/>
                    </a:lnTo>
                    <a:lnTo>
                      <a:pt x="122" y="139"/>
                    </a:lnTo>
                    <a:lnTo>
                      <a:pt x="116" y="139"/>
                    </a:lnTo>
                    <a:lnTo>
                      <a:pt x="110" y="139"/>
                    </a:lnTo>
                    <a:lnTo>
                      <a:pt x="105" y="137"/>
                    </a:lnTo>
                    <a:lnTo>
                      <a:pt x="104" y="136"/>
                    </a:lnTo>
                    <a:lnTo>
                      <a:pt x="106" y="135"/>
                    </a:lnTo>
                    <a:lnTo>
                      <a:pt x="110" y="134"/>
                    </a:lnTo>
                    <a:lnTo>
                      <a:pt x="113" y="133"/>
                    </a:lnTo>
                    <a:lnTo>
                      <a:pt x="116" y="131"/>
                    </a:lnTo>
                    <a:lnTo>
                      <a:pt x="118" y="130"/>
                    </a:lnTo>
                    <a:lnTo>
                      <a:pt x="118" y="129"/>
                    </a:lnTo>
                    <a:lnTo>
                      <a:pt x="111" y="130"/>
                    </a:lnTo>
                    <a:lnTo>
                      <a:pt x="105" y="131"/>
                    </a:lnTo>
                    <a:lnTo>
                      <a:pt x="98" y="134"/>
                    </a:lnTo>
                    <a:lnTo>
                      <a:pt x="93" y="138"/>
                    </a:lnTo>
                    <a:lnTo>
                      <a:pt x="89" y="140"/>
                    </a:lnTo>
                    <a:lnTo>
                      <a:pt x="86" y="143"/>
                    </a:lnTo>
                    <a:lnTo>
                      <a:pt x="84" y="145"/>
                    </a:lnTo>
                    <a:lnTo>
                      <a:pt x="81" y="146"/>
                    </a:lnTo>
                    <a:lnTo>
                      <a:pt x="78" y="148"/>
                    </a:lnTo>
                    <a:lnTo>
                      <a:pt x="72" y="149"/>
                    </a:lnTo>
                    <a:lnTo>
                      <a:pt x="72" y="149"/>
                    </a:lnTo>
                    <a:lnTo>
                      <a:pt x="72" y="148"/>
                    </a:lnTo>
                    <a:lnTo>
                      <a:pt x="73" y="148"/>
                    </a:lnTo>
                    <a:lnTo>
                      <a:pt x="73" y="147"/>
                    </a:lnTo>
                    <a:lnTo>
                      <a:pt x="61" y="151"/>
                    </a:lnTo>
                    <a:lnTo>
                      <a:pt x="49" y="155"/>
                    </a:lnTo>
                    <a:lnTo>
                      <a:pt x="47" y="154"/>
                    </a:lnTo>
                    <a:lnTo>
                      <a:pt x="47" y="153"/>
                    </a:lnTo>
                    <a:lnTo>
                      <a:pt x="46" y="153"/>
                    </a:lnTo>
                    <a:lnTo>
                      <a:pt x="45" y="153"/>
                    </a:lnTo>
                    <a:lnTo>
                      <a:pt x="40" y="155"/>
                    </a:lnTo>
                    <a:lnTo>
                      <a:pt x="35" y="158"/>
                    </a:lnTo>
                    <a:lnTo>
                      <a:pt x="30" y="160"/>
                    </a:lnTo>
                    <a:lnTo>
                      <a:pt x="31" y="159"/>
                    </a:lnTo>
                    <a:lnTo>
                      <a:pt x="32" y="158"/>
                    </a:lnTo>
                    <a:lnTo>
                      <a:pt x="33" y="158"/>
                    </a:lnTo>
                    <a:lnTo>
                      <a:pt x="33" y="157"/>
                    </a:lnTo>
                    <a:lnTo>
                      <a:pt x="22" y="156"/>
                    </a:lnTo>
                    <a:lnTo>
                      <a:pt x="11" y="156"/>
                    </a:lnTo>
                    <a:lnTo>
                      <a:pt x="1" y="154"/>
                    </a:lnTo>
                    <a:lnTo>
                      <a:pt x="0" y="154"/>
                    </a:lnTo>
                    <a:lnTo>
                      <a:pt x="0" y="153"/>
                    </a:lnTo>
                    <a:lnTo>
                      <a:pt x="1" y="153"/>
                    </a:lnTo>
                    <a:lnTo>
                      <a:pt x="2" y="152"/>
                    </a:lnTo>
                    <a:lnTo>
                      <a:pt x="5" y="150"/>
                    </a:lnTo>
                    <a:lnTo>
                      <a:pt x="5" y="150"/>
                    </a:lnTo>
                    <a:lnTo>
                      <a:pt x="11" y="152"/>
                    </a:lnTo>
                    <a:lnTo>
                      <a:pt x="16" y="154"/>
                    </a:lnTo>
                    <a:lnTo>
                      <a:pt x="22" y="155"/>
                    </a:lnTo>
                    <a:lnTo>
                      <a:pt x="24" y="154"/>
                    </a:lnTo>
                    <a:lnTo>
                      <a:pt x="25" y="153"/>
                    </a:lnTo>
                    <a:lnTo>
                      <a:pt x="25" y="152"/>
                    </a:lnTo>
                    <a:lnTo>
                      <a:pt x="26" y="150"/>
                    </a:lnTo>
                    <a:lnTo>
                      <a:pt x="27" y="149"/>
                    </a:lnTo>
                    <a:lnTo>
                      <a:pt x="28" y="149"/>
                    </a:lnTo>
                    <a:lnTo>
                      <a:pt x="31" y="148"/>
                    </a:lnTo>
                    <a:lnTo>
                      <a:pt x="35" y="148"/>
                    </a:lnTo>
                    <a:lnTo>
                      <a:pt x="41" y="147"/>
                    </a:lnTo>
                    <a:lnTo>
                      <a:pt x="47" y="146"/>
                    </a:lnTo>
                    <a:lnTo>
                      <a:pt x="52" y="146"/>
                    </a:lnTo>
                    <a:lnTo>
                      <a:pt x="54" y="145"/>
                    </a:lnTo>
                    <a:lnTo>
                      <a:pt x="55" y="144"/>
                    </a:lnTo>
                    <a:lnTo>
                      <a:pt x="56" y="143"/>
                    </a:lnTo>
                    <a:lnTo>
                      <a:pt x="60" y="138"/>
                    </a:lnTo>
                    <a:lnTo>
                      <a:pt x="61" y="137"/>
                    </a:lnTo>
                    <a:lnTo>
                      <a:pt x="62" y="137"/>
                    </a:lnTo>
                    <a:lnTo>
                      <a:pt x="63" y="138"/>
                    </a:lnTo>
                    <a:lnTo>
                      <a:pt x="65" y="137"/>
                    </a:lnTo>
                    <a:lnTo>
                      <a:pt x="65" y="135"/>
                    </a:lnTo>
                    <a:lnTo>
                      <a:pt x="65" y="134"/>
                    </a:lnTo>
                    <a:lnTo>
                      <a:pt x="66" y="134"/>
                    </a:lnTo>
                    <a:lnTo>
                      <a:pt x="68" y="133"/>
                    </a:lnTo>
                    <a:lnTo>
                      <a:pt x="72" y="132"/>
                    </a:lnTo>
                    <a:lnTo>
                      <a:pt x="75" y="131"/>
                    </a:lnTo>
                    <a:lnTo>
                      <a:pt x="78" y="130"/>
                    </a:lnTo>
                    <a:lnTo>
                      <a:pt x="79" y="128"/>
                    </a:lnTo>
                    <a:lnTo>
                      <a:pt x="78" y="125"/>
                    </a:lnTo>
                    <a:lnTo>
                      <a:pt x="75" y="123"/>
                    </a:lnTo>
                    <a:lnTo>
                      <a:pt x="72" y="122"/>
                    </a:lnTo>
                    <a:lnTo>
                      <a:pt x="68" y="120"/>
                    </a:lnTo>
                    <a:lnTo>
                      <a:pt x="65" y="119"/>
                    </a:lnTo>
                    <a:lnTo>
                      <a:pt x="63" y="118"/>
                    </a:lnTo>
                    <a:lnTo>
                      <a:pt x="60" y="117"/>
                    </a:lnTo>
                    <a:lnTo>
                      <a:pt x="58" y="116"/>
                    </a:lnTo>
                    <a:lnTo>
                      <a:pt x="57" y="114"/>
                    </a:lnTo>
                    <a:lnTo>
                      <a:pt x="57" y="113"/>
                    </a:lnTo>
                    <a:lnTo>
                      <a:pt x="58" y="112"/>
                    </a:lnTo>
                    <a:lnTo>
                      <a:pt x="59" y="112"/>
                    </a:lnTo>
                    <a:lnTo>
                      <a:pt x="60" y="112"/>
                    </a:lnTo>
                    <a:lnTo>
                      <a:pt x="61" y="112"/>
                    </a:lnTo>
                    <a:lnTo>
                      <a:pt x="63" y="111"/>
                    </a:lnTo>
                    <a:lnTo>
                      <a:pt x="64" y="111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71" y="102"/>
                    </a:lnTo>
                    <a:lnTo>
                      <a:pt x="79" y="96"/>
                    </a:lnTo>
                    <a:lnTo>
                      <a:pt x="76" y="97"/>
                    </a:lnTo>
                    <a:lnTo>
                      <a:pt x="73" y="97"/>
                    </a:lnTo>
                    <a:lnTo>
                      <a:pt x="70" y="96"/>
                    </a:lnTo>
                    <a:lnTo>
                      <a:pt x="69" y="93"/>
                    </a:lnTo>
                    <a:lnTo>
                      <a:pt x="70" y="91"/>
                    </a:lnTo>
                    <a:lnTo>
                      <a:pt x="72" y="88"/>
                    </a:lnTo>
                    <a:lnTo>
                      <a:pt x="75" y="84"/>
                    </a:lnTo>
                    <a:lnTo>
                      <a:pt x="78" y="82"/>
                    </a:lnTo>
                    <a:lnTo>
                      <a:pt x="80" y="82"/>
                    </a:lnTo>
                    <a:lnTo>
                      <a:pt x="82" y="83"/>
                    </a:lnTo>
                    <a:lnTo>
                      <a:pt x="84" y="84"/>
                    </a:lnTo>
                    <a:lnTo>
                      <a:pt x="87" y="84"/>
                    </a:lnTo>
                    <a:lnTo>
                      <a:pt x="90" y="82"/>
                    </a:lnTo>
                    <a:lnTo>
                      <a:pt x="91" y="78"/>
                    </a:lnTo>
                    <a:lnTo>
                      <a:pt x="92" y="74"/>
                    </a:lnTo>
                    <a:lnTo>
                      <a:pt x="92" y="73"/>
                    </a:lnTo>
                    <a:lnTo>
                      <a:pt x="92" y="71"/>
                    </a:lnTo>
                    <a:lnTo>
                      <a:pt x="92" y="69"/>
                    </a:lnTo>
                    <a:lnTo>
                      <a:pt x="92" y="69"/>
                    </a:lnTo>
                    <a:lnTo>
                      <a:pt x="97" y="66"/>
                    </a:lnTo>
                    <a:lnTo>
                      <a:pt x="103" y="64"/>
                    </a:lnTo>
                    <a:lnTo>
                      <a:pt x="108" y="63"/>
                    </a:lnTo>
                    <a:lnTo>
                      <a:pt x="112" y="61"/>
                    </a:lnTo>
                    <a:lnTo>
                      <a:pt x="116" y="59"/>
                    </a:lnTo>
                    <a:lnTo>
                      <a:pt x="120" y="58"/>
                    </a:lnTo>
                    <a:lnTo>
                      <a:pt x="124" y="59"/>
                    </a:lnTo>
                    <a:lnTo>
                      <a:pt x="127" y="61"/>
                    </a:lnTo>
                    <a:lnTo>
                      <a:pt x="128" y="63"/>
                    </a:lnTo>
                    <a:lnTo>
                      <a:pt x="130" y="64"/>
                    </a:lnTo>
                    <a:lnTo>
                      <a:pt x="132" y="65"/>
                    </a:lnTo>
                    <a:lnTo>
                      <a:pt x="134" y="65"/>
                    </a:lnTo>
                    <a:lnTo>
                      <a:pt x="137" y="63"/>
                    </a:lnTo>
                    <a:lnTo>
                      <a:pt x="139" y="61"/>
                    </a:lnTo>
                    <a:lnTo>
                      <a:pt x="142" y="56"/>
                    </a:lnTo>
                    <a:lnTo>
                      <a:pt x="143" y="55"/>
                    </a:lnTo>
                    <a:lnTo>
                      <a:pt x="146" y="54"/>
                    </a:lnTo>
                    <a:lnTo>
                      <a:pt x="149" y="53"/>
                    </a:lnTo>
                    <a:lnTo>
                      <a:pt x="151" y="53"/>
                    </a:lnTo>
                    <a:lnTo>
                      <a:pt x="153" y="52"/>
                    </a:lnTo>
                    <a:lnTo>
                      <a:pt x="153" y="51"/>
                    </a:lnTo>
                    <a:lnTo>
                      <a:pt x="151" y="50"/>
                    </a:lnTo>
                    <a:lnTo>
                      <a:pt x="148" y="51"/>
                    </a:lnTo>
                    <a:lnTo>
                      <a:pt x="145" y="52"/>
                    </a:lnTo>
                    <a:lnTo>
                      <a:pt x="142" y="52"/>
                    </a:lnTo>
                    <a:lnTo>
                      <a:pt x="140" y="52"/>
                    </a:lnTo>
                    <a:lnTo>
                      <a:pt x="137" y="49"/>
                    </a:lnTo>
                    <a:lnTo>
                      <a:pt x="137" y="44"/>
                    </a:lnTo>
                    <a:lnTo>
                      <a:pt x="138" y="40"/>
                    </a:lnTo>
                    <a:lnTo>
                      <a:pt x="141" y="36"/>
                    </a:lnTo>
                    <a:lnTo>
                      <a:pt x="144" y="32"/>
                    </a:lnTo>
                    <a:lnTo>
                      <a:pt x="147" y="28"/>
                    </a:lnTo>
                    <a:lnTo>
                      <a:pt x="150" y="26"/>
                    </a:lnTo>
                    <a:lnTo>
                      <a:pt x="152" y="24"/>
                    </a:lnTo>
                    <a:lnTo>
                      <a:pt x="158" y="22"/>
                    </a:lnTo>
                    <a:lnTo>
                      <a:pt x="162" y="20"/>
                    </a:lnTo>
                    <a:lnTo>
                      <a:pt x="165" y="20"/>
                    </a:lnTo>
                    <a:lnTo>
                      <a:pt x="166" y="21"/>
                    </a:lnTo>
                    <a:lnTo>
                      <a:pt x="166" y="22"/>
                    </a:lnTo>
                    <a:lnTo>
                      <a:pt x="166" y="24"/>
                    </a:lnTo>
                    <a:lnTo>
                      <a:pt x="165" y="26"/>
                    </a:lnTo>
                    <a:lnTo>
                      <a:pt x="163" y="32"/>
                    </a:lnTo>
                    <a:lnTo>
                      <a:pt x="163" y="36"/>
                    </a:lnTo>
                    <a:lnTo>
                      <a:pt x="165" y="38"/>
                    </a:lnTo>
                    <a:lnTo>
                      <a:pt x="167" y="39"/>
                    </a:lnTo>
                    <a:lnTo>
                      <a:pt x="170" y="38"/>
                    </a:lnTo>
                    <a:lnTo>
                      <a:pt x="173" y="35"/>
                    </a:lnTo>
                    <a:lnTo>
                      <a:pt x="175" y="32"/>
                    </a:lnTo>
                    <a:lnTo>
                      <a:pt x="178" y="29"/>
                    </a:lnTo>
                    <a:lnTo>
                      <a:pt x="181" y="28"/>
                    </a:lnTo>
                    <a:lnTo>
                      <a:pt x="182" y="28"/>
                    </a:lnTo>
                    <a:lnTo>
                      <a:pt x="182" y="27"/>
                    </a:lnTo>
                    <a:lnTo>
                      <a:pt x="182" y="27"/>
                    </a:lnTo>
                    <a:lnTo>
                      <a:pt x="184" y="27"/>
                    </a:lnTo>
                    <a:lnTo>
                      <a:pt x="184" y="26"/>
                    </a:lnTo>
                    <a:lnTo>
                      <a:pt x="185" y="26"/>
                    </a:lnTo>
                    <a:lnTo>
                      <a:pt x="188" y="22"/>
                    </a:lnTo>
                    <a:lnTo>
                      <a:pt x="189" y="19"/>
                    </a:lnTo>
                    <a:lnTo>
                      <a:pt x="191" y="12"/>
                    </a:lnTo>
                    <a:lnTo>
                      <a:pt x="193" y="9"/>
                    </a:lnTo>
                    <a:lnTo>
                      <a:pt x="196" y="5"/>
                    </a:lnTo>
                    <a:lnTo>
                      <a:pt x="200" y="2"/>
                    </a:lnTo>
                    <a:lnTo>
                      <a:pt x="203" y="1"/>
                    </a:lnTo>
                    <a:lnTo>
                      <a:pt x="205" y="1"/>
                    </a:lnTo>
                    <a:lnTo>
                      <a:pt x="206" y="2"/>
                    </a:lnTo>
                    <a:lnTo>
                      <a:pt x="210" y="5"/>
                    </a:lnTo>
                    <a:lnTo>
                      <a:pt x="213" y="6"/>
                    </a:lnTo>
                    <a:lnTo>
                      <a:pt x="217" y="6"/>
                    </a:lnTo>
                    <a:lnTo>
                      <a:pt x="222" y="5"/>
                    </a:lnTo>
                    <a:lnTo>
                      <a:pt x="22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63"/>
              <p:cNvSpPr>
                <a:spLocks/>
              </p:cNvSpPr>
              <p:nvPr/>
            </p:nvSpPr>
            <p:spPr bwMode="auto">
              <a:xfrm>
                <a:off x="6363067" y="5280567"/>
                <a:ext cx="2663" cy="26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64"/>
              <p:cNvSpPr>
                <a:spLocks/>
              </p:cNvSpPr>
              <p:nvPr/>
            </p:nvSpPr>
            <p:spPr bwMode="auto">
              <a:xfrm>
                <a:off x="5958418" y="3470296"/>
                <a:ext cx="159730" cy="220960"/>
              </a:xfrm>
              <a:custGeom>
                <a:avLst/>
                <a:gdLst/>
                <a:ahLst/>
                <a:cxnLst>
                  <a:cxn ang="0">
                    <a:pos x="52" y="5"/>
                  </a:cxn>
                  <a:cxn ang="0">
                    <a:pos x="60" y="14"/>
                  </a:cxn>
                  <a:cxn ang="0">
                    <a:pos x="59" y="19"/>
                  </a:cxn>
                  <a:cxn ang="0">
                    <a:pos x="53" y="25"/>
                  </a:cxn>
                  <a:cxn ang="0">
                    <a:pos x="48" y="28"/>
                  </a:cxn>
                  <a:cxn ang="0">
                    <a:pos x="49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1" y="34"/>
                  </a:cxn>
                  <a:cxn ang="0">
                    <a:pos x="46" y="36"/>
                  </a:cxn>
                  <a:cxn ang="0">
                    <a:pos x="40" y="44"/>
                  </a:cxn>
                  <a:cxn ang="0">
                    <a:pos x="35" y="50"/>
                  </a:cxn>
                  <a:cxn ang="0">
                    <a:pos x="28" y="52"/>
                  </a:cxn>
                  <a:cxn ang="0">
                    <a:pos x="28" y="54"/>
                  </a:cxn>
                  <a:cxn ang="0">
                    <a:pos x="30" y="55"/>
                  </a:cxn>
                  <a:cxn ang="0">
                    <a:pos x="30" y="56"/>
                  </a:cxn>
                  <a:cxn ang="0">
                    <a:pos x="28" y="57"/>
                  </a:cxn>
                  <a:cxn ang="0">
                    <a:pos x="26" y="54"/>
                  </a:cxn>
                  <a:cxn ang="0">
                    <a:pos x="24" y="52"/>
                  </a:cxn>
                  <a:cxn ang="0">
                    <a:pos x="21" y="57"/>
                  </a:cxn>
                  <a:cxn ang="0">
                    <a:pos x="19" y="73"/>
                  </a:cxn>
                  <a:cxn ang="0">
                    <a:pos x="15" y="82"/>
                  </a:cxn>
                  <a:cxn ang="0">
                    <a:pos x="10" y="82"/>
                  </a:cxn>
                  <a:cxn ang="0">
                    <a:pos x="2" y="74"/>
                  </a:cxn>
                  <a:cxn ang="0">
                    <a:pos x="0" y="67"/>
                  </a:cxn>
                  <a:cxn ang="0">
                    <a:pos x="4" y="60"/>
                  </a:cxn>
                  <a:cxn ang="0">
                    <a:pos x="11" y="48"/>
                  </a:cxn>
                  <a:cxn ang="0">
                    <a:pos x="16" y="42"/>
                  </a:cxn>
                  <a:cxn ang="0">
                    <a:pos x="25" y="41"/>
                  </a:cxn>
                  <a:cxn ang="0">
                    <a:pos x="26" y="39"/>
                  </a:cxn>
                  <a:cxn ang="0">
                    <a:pos x="16" y="31"/>
                  </a:cxn>
                  <a:cxn ang="0">
                    <a:pos x="18" y="31"/>
                  </a:cxn>
                  <a:cxn ang="0">
                    <a:pos x="26" y="33"/>
                  </a:cxn>
                  <a:cxn ang="0">
                    <a:pos x="32" y="34"/>
                  </a:cxn>
                  <a:cxn ang="0">
                    <a:pos x="33" y="33"/>
                  </a:cxn>
                  <a:cxn ang="0">
                    <a:pos x="30" y="31"/>
                  </a:cxn>
                  <a:cxn ang="0">
                    <a:pos x="29" y="28"/>
                  </a:cxn>
                  <a:cxn ang="0">
                    <a:pos x="33" y="25"/>
                  </a:cxn>
                  <a:cxn ang="0">
                    <a:pos x="42" y="24"/>
                  </a:cxn>
                  <a:cxn ang="0">
                    <a:pos x="44" y="23"/>
                  </a:cxn>
                  <a:cxn ang="0">
                    <a:pos x="41" y="20"/>
                  </a:cxn>
                  <a:cxn ang="0">
                    <a:pos x="42" y="15"/>
                  </a:cxn>
                  <a:cxn ang="0">
                    <a:pos x="47" y="0"/>
                  </a:cxn>
                </a:cxnLst>
                <a:rect l="0" t="0" r="r" b="b"/>
                <a:pathLst>
                  <a:path w="60" h="83">
                    <a:moveTo>
                      <a:pt x="47" y="0"/>
                    </a:moveTo>
                    <a:lnTo>
                      <a:pt x="52" y="5"/>
                    </a:lnTo>
                    <a:lnTo>
                      <a:pt x="57" y="9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59" y="19"/>
                    </a:lnTo>
                    <a:lnTo>
                      <a:pt x="56" y="22"/>
                    </a:lnTo>
                    <a:lnTo>
                      <a:pt x="53" y="25"/>
                    </a:lnTo>
                    <a:lnTo>
                      <a:pt x="50" y="27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9" y="28"/>
                    </a:lnTo>
                    <a:lnTo>
                      <a:pt x="51" y="29"/>
                    </a:lnTo>
                    <a:lnTo>
                      <a:pt x="53" y="30"/>
                    </a:lnTo>
                    <a:lnTo>
                      <a:pt x="54" y="30"/>
                    </a:lnTo>
                    <a:lnTo>
                      <a:pt x="54" y="31"/>
                    </a:lnTo>
                    <a:lnTo>
                      <a:pt x="53" y="32"/>
                    </a:lnTo>
                    <a:lnTo>
                      <a:pt x="51" y="34"/>
                    </a:lnTo>
                    <a:lnTo>
                      <a:pt x="48" y="35"/>
                    </a:lnTo>
                    <a:lnTo>
                      <a:pt x="46" y="36"/>
                    </a:lnTo>
                    <a:lnTo>
                      <a:pt x="43" y="40"/>
                    </a:lnTo>
                    <a:lnTo>
                      <a:pt x="40" y="44"/>
                    </a:lnTo>
                    <a:lnTo>
                      <a:pt x="37" y="49"/>
                    </a:lnTo>
                    <a:lnTo>
                      <a:pt x="35" y="50"/>
                    </a:lnTo>
                    <a:lnTo>
                      <a:pt x="30" y="51"/>
                    </a:lnTo>
                    <a:lnTo>
                      <a:pt x="28" y="52"/>
                    </a:lnTo>
                    <a:lnTo>
                      <a:pt x="28" y="53"/>
                    </a:lnTo>
                    <a:lnTo>
                      <a:pt x="28" y="54"/>
                    </a:lnTo>
                    <a:lnTo>
                      <a:pt x="29" y="54"/>
                    </a:lnTo>
                    <a:lnTo>
                      <a:pt x="30" y="55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0" y="57"/>
                    </a:lnTo>
                    <a:lnTo>
                      <a:pt x="28" y="57"/>
                    </a:lnTo>
                    <a:lnTo>
                      <a:pt x="27" y="56"/>
                    </a:lnTo>
                    <a:lnTo>
                      <a:pt x="26" y="54"/>
                    </a:lnTo>
                    <a:lnTo>
                      <a:pt x="25" y="53"/>
                    </a:lnTo>
                    <a:lnTo>
                      <a:pt x="24" y="52"/>
                    </a:lnTo>
                    <a:lnTo>
                      <a:pt x="23" y="53"/>
                    </a:lnTo>
                    <a:lnTo>
                      <a:pt x="21" y="57"/>
                    </a:lnTo>
                    <a:lnTo>
                      <a:pt x="19" y="67"/>
                    </a:lnTo>
                    <a:lnTo>
                      <a:pt x="19" y="73"/>
                    </a:lnTo>
                    <a:lnTo>
                      <a:pt x="18" y="78"/>
                    </a:lnTo>
                    <a:lnTo>
                      <a:pt x="15" y="82"/>
                    </a:lnTo>
                    <a:lnTo>
                      <a:pt x="13" y="83"/>
                    </a:lnTo>
                    <a:lnTo>
                      <a:pt x="10" y="82"/>
                    </a:lnTo>
                    <a:lnTo>
                      <a:pt x="7" y="80"/>
                    </a:lnTo>
                    <a:lnTo>
                      <a:pt x="2" y="74"/>
                    </a:lnTo>
                    <a:lnTo>
                      <a:pt x="1" y="70"/>
                    </a:lnTo>
                    <a:lnTo>
                      <a:pt x="0" y="67"/>
                    </a:lnTo>
                    <a:lnTo>
                      <a:pt x="2" y="63"/>
                    </a:lnTo>
                    <a:lnTo>
                      <a:pt x="4" y="60"/>
                    </a:lnTo>
                    <a:lnTo>
                      <a:pt x="6" y="57"/>
                    </a:lnTo>
                    <a:lnTo>
                      <a:pt x="11" y="48"/>
                    </a:lnTo>
                    <a:lnTo>
                      <a:pt x="14" y="43"/>
                    </a:lnTo>
                    <a:lnTo>
                      <a:pt x="16" y="42"/>
                    </a:lnTo>
                    <a:lnTo>
                      <a:pt x="22" y="41"/>
                    </a:lnTo>
                    <a:lnTo>
                      <a:pt x="25" y="41"/>
                    </a:lnTo>
                    <a:lnTo>
                      <a:pt x="26" y="40"/>
                    </a:lnTo>
                    <a:lnTo>
                      <a:pt x="26" y="39"/>
                    </a:lnTo>
                    <a:lnTo>
                      <a:pt x="22" y="34"/>
                    </a:lnTo>
                    <a:lnTo>
                      <a:pt x="16" y="31"/>
                    </a:lnTo>
                    <a:lnTo>
                      <a:pt x="17" y="31"/>
                    </a:lnTo>
                    <a:lnTo>
                      <a:pt x="18" y="31"/>
                    </a:lnTo>
                    <a:lnTo>
                      <a:pt x="18" y="31"/>
                    </a:lnTo>
                    <a:lnTo>
                      <a:pt x="26" y="33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3" y="34"/>
                    </a:lnTo>
                    <a:lnTo>
                      <a:pt x="33" y="33"/>
                    </a:lnTo>
                    <a:lnTo>
                      <a:pt x="32" y="32"/>
                    </a:lnTo>
                    <a:lnTo>
                      <a:pt x="30" y="31"/>
                    </a:lnTo>
                    <a:lnTo>
                      <a:pt x="29" y="29"/>
                    </a:lnTo>
                    <a:lnTo>
                      <a:pt x="29" y="28"/>
                    </a:lnTo>
                    <a:lnTo>
                      <a:pt x="30" y="27"/>
                    </a:lnTo>
                    <a:lnTo>
                      <a:pt x="33" y="25"/>
                    </a:lnTo>
                    <a:lnTo>
                      <a:pt x="38" y="24"/>
                    </a:lnTo>
                    <a:lnTo>
                      <a:pt x="42" y="24"/>
                    </a:lnTo>
                    <a:lnTo>
                      <a:pt x="45" y="26"/>
                    </a:lnTo>
                    <a:lnTo>
                      <a:pt x="44" y="23"/>
                    </a:lnTo>
                    <a:lnTo>
                      <a:pt x="42" y="21"/>
                    </a:lnTo>
                    <a:lnTo>
                      <a:pt x="41" y="20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4" y="1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65"/>
              <p:cNvSpPr>
                <a:spLocks/>
              </p:cNvSpPr>
              <p:nvPr/>
            </p:nvSpPr>
            <p:spPr bwMode="auto">
              <a:xfrm>
                <a:off x="3943159" y="3366472"/>
                <a:ext cx="10649" cy="13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3" y="3"/>
                  </a:cxn>
                  <a:cxn ang="0">
                    <a:pos x="4" y="5"/>
                  </a:cxn>
                  <a:cxn ang="0">
                    <a:pos x="3" y="5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2" y="2"/>
                    </a:lnTo>
                    <a:lnTo>
                      <a:pt x="3" y="3"/>
                    </a:lnTo>
                    <a:lnTo>
                      <a:pt x="4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66"/>
              <p:cNvSpPr>
                <a:spLocks/>
              </p:cNvSpPr>
              <p:nvPr/>
            </p:nvSpPr>
            <p:spPr bwMode="auto">
              <a:xfrm>
                <a:off x="5985039" y="3547499"/>
                <a:ext cx="15973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"/>
                  </a:cxn>
                  <a:cxn ang="0">
                    <a:pos x="6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lnTo>
                      <a:pt x="3" y="1"/>
                    </a:lnTo>
                    <a:lnTo>
                      <a:pt x="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67"/>
              <p:cNvSpPr>
                <a:spLocks noEditPoints="1"/>
              </p:cNvSpPr>
              <p:nvPr/>
            </p:nvSpPr>
            <p:spPr bwMode="auto">
              <a:xfrm>
                <a:off x="5473903" y="5429648"/>
                <a:ext cx="2663" cy="1597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1" y="4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6">
                    <a:moveTo>
                      <a:pt x="1" y="2"/>
                    </a:moveTo>
                    <a:lnTo>
                      <a:pt x="1" y="4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1" y="2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68"/>
              <p:cNvSpPr>
                <a:spLocks/>
              </p:cNvSpPr>
              <p:nvPr/>
            </p:nvSpPr>
            <p:spPr bwMode="auto">
              <a:xfrm>
                <a:off x="5963742" y="3108241"/>
                <a:ext cx="7987" cy="106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2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3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69"/>
              <p:cNvSpPr>
                <a:spLocks/>
              </p:cNvSpPr>
              <p:nvPr/>
            </p:nvSpPr>
            <p:spPr bwMode="auto">
              <a:xfrm>
                <a:off x="4893551" y="4604378"/>
                <a:ext cx="13312" cy="1064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2" y="3"/>
                  </a:cxn>
                  <a:cxn ang="0">
                    <a:pos x="4" y="2"/>
                  </a:cxn>
                  <a:cxn ang="0">
                    <a:pos x="5" y="0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5" y="1"/>
                    </a:lnTo>
                    <a:lnTo>
                      <a:pt x="3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70"/>
              <p:cNvSpPr>
                <a:spLocks/>
              </p:cNvSpPr>
              <p:nvPr/>
            </p:nvSpPr>
            <p:spPr bwMode="auto">
              <a:xfrm>
                <a:off x="5721486" y="4146485"/>
                <a:ext cx="15973" cy="346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4"/>
                  </a:cxn>
                  <a:cxn ang="0">
                    <a:pos x="4" y="9"/>
                  </a:cxn>
                  <a:cxn ang="0">
                    <a:pos x="6" y="13"/>
                  </a:cxn>
                  <a:cxn ang="0">
                    <a:pos x="6" y="13"/>
                  </a:cxn>
                  <a:cxn ang="0">
                    <a:pos x="6" y="13"/>
                  </a:cxn>
                  <a:cxn ang="0">
                    <a:pos x="5" y="13"/>
                  </a:cxn>
                  <a:cxn ang="0">
                    <a:pos x="5" y="12"/>
                  </a:cxn>
                  <a:cxn ang="0">
                    <a:pos x="3" y="8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13">
                    <a:moveTo>
                      <a:pt x="0" y="0"/>
                    </a:moveTo>
                    <a:lnTo>
                      <a:pt x="3" y="4"/>
                    </a:lnTo>
                    <a:lnTo>
                      <a:pt x="4" y="9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5" y="13"/>
                    </a:lnTo>
                    <a:lnTo>
                      <a:pt x="5" y="12"/>
                    </a:lnTo>
                    <a:lnTo>
                      <a:pt x="3" y="8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71"/>
              <p:cNvSpPr>
                <a:spLocks/>
              </p:cNvSpPr>
              <p:nvPr/>
            </p:nvSpPr>
            <p:spPr bwMode="auto">
              <a:xfrm>
                <a:off x="5710837" y="4135837"/>
                <a:ext cx="10649" cy="106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2" y="3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2" y="2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72"/>
              <p:cNvSpPr>
                <a:spLocks noEditPoints="1"/>
              </p:cNvSpPr>
              <p:nvPr/>
            </p:nvSpPr>
            <p:spPr bwMode="auto">
              <a:xfrm>
                <a:off x="3485267" y="1904943"/>
                <a:ext cx="1482827" cy="503150"/>
              </a:xfrm>
              <a:custGeom>
                <a:avLst/>
                <a:gdLst/>
                <a:ahLst/>
                <a:cxnLst>
                  <a:cxn ang="0">
                    <a:pos x="88" y="168"/>
                  </a:cxn>
                  <a:cxn ang="0">
                    <a:pos x="97" y="168"/>
                  </a:cxn>
                  <a:cxn ang="0">
                    <a:pos x="555" y="0"/>
                  </a:cxn>
                  <a:cxn ang="0">
                    <a:pos x="471" y="10"/>
                  </a:cxn>
                  <a:cxn ang="0">
                    <a:pos x="443" y="7"/>
                  </a:cxn>
                  <a:cxn ang="0">
                    <a:pos x="345" y="25"/>
                  </a:cxn>
                  <a:cxn ang="0">
                    <a:pos x="353" y="24"/>
                  </a:cxn>
                  <a:cxn ang="0">
                    <a:pos x="332" y="29"/>
                  </a:cxn>
                  <a:cxn ang="0">
                    <a:pos x="303" y="38"/>
                  </a:cxn>
                  <a:cxn ang="0">
                    <a:pos x="300" y="44"/>
                  </a:cxn>
                  <a:cxn ang="0">
                    <a:pos x="313" y="40"/>
                  </a:cxn>
                  <a:cxn ang="0">
                    <a:pos x="310" y="41"/>
                  </a:cxn>
                  <a:cxn ang="0">
                    <a:pos x="272" y="57"/>
                  </a:cxn>
                  <a:cxn ang="0">
                    <a:pos x="249" y="67"/>
                  </a:cxn>
                  <a:cxn ang="0">
                    <a:pos x="236" y="77"/>
                  </a:cxn>
                  <a:cxn ang="0">
                    <a:pos x="209" y="87"/>
                  </a:cxn>
                  <a:cxn ang="0">
                    <a:pos x="198" y="92"/>
                  </a:cxn>
                  <a:cxn ang="0">
                    <a:pos x="205" y="99"/>
                  </a:cxn>
                  <a:cxn ang="0">
                    <a:pos x="196" y="103"/>
                  </a:cxn>
                  <a:cxn ang="0">
                    <a:pos x="189" y="107"/>
                  </a:cxn>
                  <a:cxn ang="0">
                    <a:pos x="189" y="110"/>
                  </a:cxn>
                  <a:cxn ang="0">
                    <a:pos x="201" y="105"/>
                  </a:cxn>
                  <a:cxn ang="0">
                    <a:pos x="189" y="126"/>
                  </a:cxn>
                  <a:cxn ang="0">
                    <a:pos x="170" y="141"/>
                  </a:cxn>
                  <a:cxn ang="0">
                    <a:pos x="174" y="138"/>
                  </a:cxn>
                  <a:cxn ang="0">
                    <a:pos x="159" y="153"/>
                  </a:cxn>
                  <a:cxn ang="0">
                    <a:pos x="144" y="161"/>
                  </a:cxn>
                  <a:cxn ang="0">
                    <a:pos x="139" y="164"/>
                  </a:cxn>
                  <a:cxn ang="0">
                    <a:pos x="140" y="179"/>
                  </a:cxn>
                  <a:cxn ang="0">
                    <a:pos x="131" y="174"/>
                  </a:cxn>
                  <a:cxn ang="0">
                    <a:pos x="123" y="180"/>
                  </a:cxn>
                  <a:cxn ang="0">
                    <a:pos x="107" y="185"/>
                  </a:cxn>
                  <a:cxn ang="0">
                    <a:pos x="111" y="183"/>
                  </a:cxn>
                  <a:cxn ang="0">
                    <a:pos x="114" y="178"/>
                  </a:cxn>
                  <a:cxn ang="0">
                    <a:pos x="119" y="171"/>
                  </a:cxn>
                  <a:cxn ang="0">
                    <a:pos x="127" y="164"/>
                  </a:cxn>
                  <a:cxn ang="0">
                    <a:pos x="131" y="156"/>
                  </a:cxn>
                  <a:cxn ang="0">
                    <a:pos x="141" y="150"/>
                  </a:cxn>
                  <a:cxn ang="0">
                    <a:pos x="134" y="153"/>
                  </a:cxn>
                  <a:cxn ang="0">
                    <a:pos x="117" y="159"/>
                  </a:cxn>
                  <a:cxn ang="0">
                    <a:pos x="119" y="149"/>
                  </a:cxn>
                  <a:cxn ang="0">
                    <a:pos x="115" y="149"/>
                  </a:cxn>
                  <a:cxn ang="0">
                    <a:pos x="108" y="161"/>
                  </a:cxn>
                  <a:cxn ang="0">
                    <a:pos x="99" y="165"/>
                  </a:cxn>
                  <a:cxn ang="0">
                    <a:pos x="96" y="168"/>
                  </a:cxn>
                  <a:cxn ang="0">
                    <a:pos x="80" y="178"/>
                  </a:cxn>
                  <a:cxn ang="0">
                    <a:pos x="87" y="169"/>
                  </a:cxn>
                  <a:cxn ang="0">
                    <a:pos x="79" y="167"/>
                  </a:cxn>
                  <a:cxn ang="0">
                    <a:pos x="70" y="165"/>
                  </a:cxn>
                  <a:cxn ang="0">
                    <a:pos x="57" y="168"/>
                  </a:cxn>
                  <a:cxn ang="0">
                    <a:pos x="63" y="163"/>
                  </a:cxn>
                  <a:cxn ang="0">
                    <a:pos x="74" y="153"/>
                  </a:cxn>
                  <a:cxn ang="0">
                    <a:pos x="71" y="146"/>
                  </a:cxn>
                  <a:cxn ang="0">
                    <a:pos x="58" y="155"/>
                  </a:cxn>
                  <a:cxn ang="0">
                    <a:pos x="19" y="177"/>
                  </a:cxn>
                  <a:cxn ang="0">
                    <a:pos x="1" y="188"/>
                  </a:cxn>
                  <a:cxn ang="0">
                    <a:pos x="163" y="87"/>
                  </a:cxn>
                  <a:cxn ang="0">
                    <a:pos x="346" y="23"/>
                  </a:cxn>
                  <a:cxn ang="0">
                    <a:pos x="545" y="0"/>
                  </a:cxn>
                </a:cxnLst>
                <a:rect l="0" t="0" r="r" b="b"/>
                <a:pathLst>
                  <a:path w="557" h="189">
                    <a:moveTo>
                      <a:pt x="88" y="168"/>
                    </a:moveTo>
                    <a:lnTo>
                      <a:pt x="87" y="168"/>
                    </a:lnTo>
                    <a:lnTo>
                      <a:pt x="87" y="169"/>
                    </a:lnTo>
                    <a:lnTo>
                      <a:pt x="88" y="168"/>
                    </a:lnTo>
                    <a:close/>
                    <a:moveTo>
                      <a:pt x="98" y="167"/>
                    </a:moveTo>
                    <a:lnTo>
                      <a:pt x="98" y="167"/>
                    </a:lnTo>
                    <a:lnTo>
                      <a:pt x="98" y="167"/>
                    </a:lnTo>
                    <a:lnTo>
                      <a:pt x="97" y="168"/>
                    </a:lnTo>
                    <a:lnTo>
                      <a:pt x="96" y="168"/>
                    </a:lnTo>
                    <a:lnTo>
                      <a:pt x="98" y="167"/>
                    </a:lnTo>
                    <a:close/>
                    <a:moveTo>
                      <a:pt x="545" y="0"/>
                    </a:moveTo>
                    <a:lnTo>
                      <a:pt x="555" y="0"/>
                    </a:lnTo>
                    <a:lnTo>
                      <a:pt x="557" y="0"/>
                    </a:lnTo>
                    <a:lnTo>
                      <a:pt x="480" y="10"/>
                    </a:lnTo>
                    <a:lnTo>
                      <a:pt x="475" y="10"/>
                    </a:lnTo>
                    <a:lnTo>
                      <a:pt x="471" y="10"/>
                    </a:lnTo>
                    <a:lnTo>
                      <a:pt x="462" y="8"/>
                    </a:lnTo>
                    <a:lnTo>
                      <a:pt x="453" y="6"/>
                    </a:lnTo>
                    <a:lnTo>
                      <a:pt x="448" y="6"/>
                    </a:lnTo>
                    <a:lnTo>
                      <a:pt x="443" y="7"/>
                    </a:lnTo>
                    <a:lnTo>
                      <a:pt x="437" y="8"/>
                    </a:lnTo>
                    <a:lnTo>
                      <a:pt x="432" y="10"/>
                    </a:lnTo>
                    <a:lnTo>
                      <a:pt x="388" y="18"/>
                    </a:lnTo>
                    <a:lnTo>
                      <a:pt x="345" y="25"/>
                    </a:lnTo>
                    <a:lnTo>
                      <a:pt x="343" y="26"/>
                    </a:lnTo>
                    <a:lnTo>
                      <a:pt x="344" y="26"/>
                    </a:lnTo>
                    <a:lnTo>
                      <a:pt x="347" y="25"/>
                    </a:lnTo>
                    <a:lnTo>
                      <a:pt x="353" y="24"/>
                    </a:lnTo>
                    <a:lnTo>
                      <a:pt x="356" y="24"/>
                    </a:lnTo>
                    <a:lnTo>
                      <a:pt x="356" y="24"/>
                    </a:lnTo>
                    <a:lnTo>
                      <a:pt x="348" y="26"/>
                    </a:lnTo>
                    <a:lnTo>
                      <a:pt x="332" y="29"/>
                    </a:lnTo>
                    <a:lnTo>
                      <a:pt x="324" y="31"/>
                    </a:lnTo>
                    <a:lnTo>
                      <a:pt x="315" y="35"/>
                    </a:lnTo>
                    <a:lnTo>
                      <a:pt x="311" y="36"/>
                    </a:lnTo>
                    <a:lnTo>
                      <a:pt x="303" y="38"/>
                    </a:lnTo>
                    <a:lnTo>
                      <a:pt x="300" y="39"/>
                    </a:lnTo>
                    <a:lnTo>
                      <a:pt x="298" y="43"/>
                    </a:lnTo>
                    <a:lnTo>
                      <a:pt x="298" y="44"/>
                    </a:lnTo>
                    <a:lnTo>
                      <a:pt x="300" y="44"/>
                    </a:lnTo>
                    <a:lnTo>
                      <a:pt x="303" y="44"/>
                    </a:lnTo>
                    <a:lnTo>
                      <a:pt x="306" y="42"/>
                    </a:lnTo>
                    <a:lnTo>
                      <a:pt x="310" y="41"/>
                    </a:lnTo>
                    <a:lnTo>
                      <a:pt x="313" y="40"/>
                    </a:lnTo>
                    <a:lnTo>
                      <a:pt x="313" y="41"/>
                    </a:lnTo>
                    <a:lnTo>
                      <a:pt x="312" y="41"/>
                    </a:lnTo>
                    <a:lnTo>
                      <a:pt x="310" y="41"/>
                    </a:lnTo>
                    <a:lnTo>
                      <a:pt x="310" y="41"/>
                    </a:lnTo>
                    <a:lnTo>
                      <a:pt x="294" y="48"/>
                    </a:lnTo>
                    <a:lnTo>
                      <a:pt x="287" y="51"/>
                    </a:lnTo>
                    <a:lnTo>
                      <a:pt x="279" y="54"/>
                    </a:lnTo>
                    <a:lnTo>
                      <a:pt x="272" y="57"/>
                    </a:lnTo>
                    <a:lnTo>
                      <a:pt x="265" y="59"/>
                    </a:lnTo>
                    <a:lnTo>
                      <a:pt x="258" y="62"/>
                    </a:lnTo>
                    <a:lnTo>
                      <a:pt x="251" y="65"/>
                    </a:lnTo>
                    <a:lnTo>
                      <a:pt x="249" y="67"/>
                    </a:lnTo>
                    <a:lnTo>
                      <a:pt x="248" y="69"/>
                    </a:lnTo>
                    <a:lnTo>
                      <a:pt x="247" y="70"/>
                    </a:lnTo>
                    <a:lnTo>
                      <a:pt x="241" y="74"/>
                    </a:lnTo>
                    <a:lnTo>
                      <a:pt x="236" y="77"/>
                    </a:lnTo>
                    <a:lnTo>
                      <a:pt x="232" y="79"/>
                    </a:lnTo>
                    <a:lnTo>
                      <a:pt x="225" y="81"/>
                    </a:lnTo>
                    <a:lnTo>
                      <a:pt x="214" y="86"/>
                    </a:lnTo>
                    <a:lnTo>
                      <a:pt x="209" y="87"/>
                    </a:lnTo>
                    <a:lnTo>
                      <a:pt x="205" y="87"/>
                    </a:lnTo>
                    <a:lnTo>
                      <a:pt x="201" y="88"/>
                    </a:lnTo>
                    <a:lnTo>
                      <a:pt x="198" y="90"/>
                    </a:lnTo>
                    <a:lnTo>
                      <a:pt x="198" y="92"/>
                    </a:lnTo>
                    <a:lnTo>
                      <a:pt x="198" y="94"/>
                    </a:lnTo>
                    <a:lnTo>
                      <a:pt x="201" y="99"/>
                    </a:lnTo>
                    <a:lnTo>
                      <a:pt x="202" y="99"/>
                    </a:lnTo>
                    <a:lnTo>
                      <a:pt x="205" y="99"/>
                    </a:lnTo>
                    <a:lnTo>
                      <a:pt x="201" y="102"/>
                    </a:lnTo>
                    <a:lnTo>
                      <a:pt x="199" y="103"/>
                    </a:lnTo>
                    <a:lnTo>
                      <a:pt x="197" y="103"/>
                    </a:lnTo>
                    <a:lnTo>
                      <a:pt x="196" y="103"/>
                    </a:lnTo>
                    <a:lnTo>
                      <a:pt x="195" y="103"/>
                    </a:lnTo>
                    <a:lnTo>
                      <a:pt x="193" y="103"/>
                    </a:lnTo>
                    <a:lnTo>
                      <a:pt x="191" y="104"/>
                    </a:lnTo>
                    <a:lnTo>
                      <a:pt x="189" y="107"/>
                    </a:lnTo>
                    <a:lnTo>
                      <a:pt x="185" y="111"/>
                    </a:lnTo>
                    <a:lnTo>
                      <a:pt x="187" y="111"/>
                    </a:lnTo>
                    <a:lnTo>
                      <a:pt x="188" y="110"/>
                    </a:lnTo>
                    <a:lnTo>
                      <a:pt x="189" y="110"/>
                    </a:lnTo>
                    <a:lnTo>
                      <a:pt x="192" y="108"/>
                    </a:lnTo>
                    <a:lnTo>
                      <a:pt x="195" y="106"/>
                    </a:lnTo>
                    <a:lnTo>
                      <a:pt x="198" y="104"/>
                    </a:lnTo>
                    <a:lnTo>
                      <a:pt x="201" y="105"/>
                    </a:lnTo>
                    <a:lnTo>
                      <a:pt x="202" y="107"/>
                    </a:lnTo>
                    <a:lnTo>
                      <a:pt x="202" y="110"/>
                    </a:lnTo>
                    <a:lnTo>
                      <a:pt x="200" y="114"/>
                    </a:lnTo>
                    <a:lnTo>
                      <a:pt x="189" y="126"/>
                    </a:lnTo>
                    <a:lnTo>
                      <a:pt x="185" y="129"/>
                    </a:lnTo>
                    <a:lnTo>
                      <a:pt x="182" y="132"/>
                    </a:lnTo>
                    <a:lnTo>
                      <a:pt x="181" y="133"/>
                    </a:lnTo>
                    <a:lnTo>
                      <a:pt x="170" y="141"/>
                    </a:lnTo>
                    <a:lnTo>
                      <a:pt x="171" y="141"/>
                    </a:lnTo>
                    <a:lnTo>
                      <a:pt x="172" y="139"/>
                    </a:lnTo>
                    <a:lnTo>
                      <a:pt x="173" y="138"/>
                    </a:lnTo>
                    <a:lnTo>
                      <a:pt x="174" y="138"/>
                    </a:lnTo>
                    <a:lnTo>
                      <a:pt x="175" y="138"/>
                    </a:lnTo>
                    <a:lnTo>
                      <a:pt x="169" y="144"/>
                    </a:lnTo>
                    <a:lnTo>
                      <a:pt x="164" y="149"/>
                    </a:lnTo>
                    <a:lnTo>
                      <a:pt x="159" y="153"/>
                    </a:lnTo>
                    <a:lnTo>
                      <a:pt x="153" y="156"/>
                    </a:lnTo>
                    <a:lnTo>
                      <a:pt x="146" y="160"/>
                    </a:lnTo>
                    <a:lnTo>
                      <a:pt x="145" y="161"/>
                    </a:lnTo>
                    <a:lnTo>
                      <a:pt x="144" y="161"/>
                    </a:lnTo>
                    <a:lnTo>
                      <a:pt x="142" y="162"/>
                    </a:lnTo>
                    <a:lnTo>
                      <a:pt x="141" y="162"/>
                    </a:lnTo>
                    <a:lnTo>
                      <a:pt x="140" y="163"/>
                    </a:lnTo>
                    <a:lnTo>
                      <a:pt x="139" y="164"/>
                    </a:lnTo>
                    <a:lnTo>
                      <a:pt x="139" y="168"/>
                    </a:lnTo>
                    <a:lnTo>
                      <a:pt x="141" y="172"/>
                    </a:lnTo>
                    <a:lnTo>
                      <a:pt x="141" y="176"/>
                    </a:lnTo>
                    <a:lnTo>
                      <a:pt x="140" y="179"/>
                    </a:lnTo>
                    <a:lnTo>
                      <a:pt x="138" y="179"/>
                    </a:lnTo>
                    <a:lnTo>
                      <a:pt x="136" y="177"/>
                    </a:lnTo>
                    <a:lnTo>
                      <a:pt x="133" y="175"/>
                    </a:lnTo>
                    <a:lnTo>
                      <a:pt x="131" y="174"/>
                    </a:lnTo>
                    <a:lnTo>
                      <a:pt x="130" y="175"/>
                    </a:lnTo>
                    <a:lnTo>
                      <a:pt x="129" y="177"/>
                    </a:lnTo>
                    <a:lnTo>
                      <a:pt x="128" y="177"/>
                    </a:lnTo>
                    <a:lnTo>
                      <a:pt x="123" y="180"/>
                    </a:lnTo>
                    <a:lnTo>
                      <a:pt x="118" y="183"/>
                    </a:lnTo>
                    <a:lnTo>
                      <a:pt x="112" y="184"/>
                    </a:lnTo>
                    <a:lnTo>
                      <a:pt x="108" y="185"/>
                    </a:lnTo>
                    <a:lnTo>
                      <a:pt x="107" y="185"/>
                    </a:lnTo>
                    <a:lnTo>
                      <a:pt x="108" y="185"/>
                    </a:lnTo>
                    <a:lnTo>
                      <a:pt x="108" y="185"/>
                    </a:lnTo>
                    <a:lnTo>
                      <a:pt x="109" y="184"/>
                    </a:lnTo>
                    <a:lnTo>
                      <a:pt x="111" y="183"/>
                    </a:lnTo>
                    <a:lnTo>
                      <a:pt x="113" y="182"/>
                    </a:lnTo>
                    <a:lnTo>
                      <a:pt x="114" y="181"/>
                    </a:lnTo>
                    <a:lnTo>
                      <a:pt x="114" y="179"/>
                    </a:lnTo>
                    <a:lnTo>
                      <a:pt x="114" y="178"/>
                    </a:lnTo>
                    <a:lnTo>
                      <a:pt x="115" y="177"/>
                    </a:lnTo>
                    <a:lnTo>
                      <a:pt x="115" y="175"/>
                    </a:lnTo>
                    <a:lnTo>
                      <a:pt x="115" y="174"/>
                    </a:lnTo>
                    <a:lnTo>
                      <a:pt x="119" y="171"/>
                    </a:lnTo>
                    <a:lnTo>
                      <a:pt x="123" y="169"/>
                    </a:lnTo>
                    <a:lnTo>
                      <a:pt x="126" y="167"/>
                    </a:lnTo>
                    <a:lnTo>
                      <a:pt x="127" y="165"/>
                    </a:lnTo>
                    <a:lnTo>
                      <a:pt x="127" y="164"/>
                    </a:lnTo>
                    <a:lnTo>
                      <a:pt x="126" y="163"/>
                    </a:lnTo>
                    <a:lnTo>
                      <a:pt x="126" y="160"/>
                    </a:lnTo>
                    <a:lnTo>
                      <a:pt x="127" y="159"/>
                    </a:lnTo>
                    <a:lnTo>
                      <a:pt x="131" y="156"/>
                    </a:lnTo>
                    <a:lnTo>
                      <a:pt x="136" y="154"/>
                    </a:lnTo>
                    <a:lnTo>
                      <a:pt x="141" y="151"/>
                    </a:lnTo>
                    <a:lnTo>
                      <a:pt x="141" y="150"/>
                    </a:lnTo>
                    <a:lnTo>
                      <a:pt x="141" y="150"/>
                    </a:lnTo>
                    <a:lnTo>
                      <a:pt x="139" y="151"/>
                    </a:lnTo>
                    <a:lnTo>
                      <a:pt x="138" y="151"/>
                    </a:lnTo>
                    <a:lnTo>
                      <a:pt x="135" y="153"/>
                    </a:lnTo>
                    <a:lnTo>
                      <a:pt x="134" y="153"/>
                    </a:lnTo>
                    <a:lnTo>
                      <a:pt x="130" y="155"/>
                    </a:lnTo>
                    <a:lnTo>
                      <a:pt x="125" y="158"/>
                    </a:lnTo>
                    <a:lnTo>
                      <a:pt x="121" y="160"/>
                    </a:lnTo>
                    <a:lnTo>
                      <a:pt x="117" y="159"/>
                    </a:lnTo>
                    <a:lnTo>
                      <a:pt x="116" y="158"/>
                    </a:lnTo>
                    <a:lnTo>
                      <a:pt x="116" y="155"/>
                    </a:lnTo>
                    <a:lnTo>
                      <a:pt x="118" y="152"/>
                    </a:lnTo>
                    <a:lnTo>
                      <a:pt x="119" y="149"/>
                    </a:lnTo>
                    <a:lnTo>
                      <a:pt x="120" y="147"/>
                    </a:lnTo>
                    <a:lnTo>
                      <a:pt x="119" y="146"/>
                    </a:lnTo>
                    <a:lnTo>
                      <a:pt x="117" y="147"/>
                    </a:lnTo>
                    <a:lnTo>
                      <a:pt x="115" y="149"/>
                    </a:lnTo>
                    <a:lnTo>
                      <a:pt x="114" y="153"/>
                    </a:lnTo>
                    <a:lnTo>
                      <a:pt x="113" y="156"/>
                    </a:lnTo>
                    <a:lnTo>
                      <a:pt x="111" y="158"/>
                    </a:lnTo>
                    <a:lnTo>
                      <a:pt x="108" y="161"/>
                    </a:lnTo>
                    <a:lnTo>
                      <a:pt x="103" y="164"/>
                    </a:lnTo>
                    <a:lnTo>
                      <a:pt x="99" y="166"/>
                    </a:lnTo>
                    <a:lnTo>
                      <a:pt x="99" y="166"/>
                    </a:lnTo>
                    <a:lnTo>
                      <a:pt x="99" y="165"/>
                    </a:lnTo>
                    <a:lnTo>
                      <a:pt x="96" y="167"/>
                    </a:lnTo>
                    <a:lnTo>
                      <a:pt x="96" y="167"/>
                    </a:lnTo>
                    <a:lnTo>
                      <a:pt x="95" y="168"/>
                    </a:lnTo>
                    <a:lnTo>
                      <a:pt x="96" y="168"/>
                    </a:lnTo>
                    <a:lnTo>
                      <a:pt x="92" y="171"/>
                    </a:lnTo>
                    <a:lnTo>
                      <a:pt x="85" y="176"/>
                    </a:lnTo>
                    <a:lnTo>
                      <a:pt x="85" y="176"/>
                    </a:lnTo>
                    <a:lnTo>
                      <a:pt x="80" y="178"/>
                    </a:lnTo>
                    <a:lnTo>
                      <a:pt x="79" y="178"/>
                    </a:lnTo>
                    <a:lnTo>
                      <a:pt x="79" y="178"/>
                    </a:lnTo>
                    <a:lnTo>
                      <a:pt x="81" y="175"/>
                    </a:lnTo>
                    <a:lnTo>
                      <a:pt x="87" y="169"/>
                    </a:lnTo>
                    <a:lnTo>
                      <a:pt x="85" y="170"/>
                    </a:lnTo>
                    <a:lnTo>
                      <a:pt x="84" y="170"/>
                    </a:lnTo>
                    <a:lnTo>
                      <a:pt x="80" y="169"/>
                    </a:lnTo>
                    <a:lnTo>
                      <a:pt x="79" y="167"/>
                    </a:lnTo>
                    <a:lnTo>
                      <a:pt x="78" y="165"/>
                    </a:lnTo>
                    <a:lnTo>
                      <a:pt x="76" y="164"/>
                    </a:lnTo>
                    <a:lnTo>
                      <a:pt x="74" y="164"/>
                    </a:lnTo>
                    <a:lnTo>
                      <a:pt x="70" y="165"/>
                    </a:lnTo>
                    <a:lnTo>
                      <a:pt x="66" y="168"/>
                    </a:lnTo>
                    <a:lnTo>
                      <a:pt x="63" y="169"/>
                    </a:lnTo>
                    <a:lnTo>
                      <a:pt x="60" y="170"/>
                    </a:lnTo>
                    <a:lnTo>
                      <a:pt x="57" y="168"/>
                    </a:lnTo>
                    <a:lnTo>
                      <a:pt x="57" y="167"/>
                    </a:lnTo>
                    <a:lnTo>
                      <a:pt x="58" y="165"/>
                    </a:lnTo>
                    <a:lnTo>
                      <a:pt x="60" y="164"/>
                    </a:lnTo>
                    <a:lnTo>
                      <a:pt x="63" y="163"/>
                    </a:lnTo>
                    <a:lnTo>
                      <a:pt x="66" y="161"/>
                    </a:lnTo>
                    <a:lnTo>
                      <a:pt x="68" y="160"/>
                    </a:lnTo>
                    <a:lnTo>
                      <a:pt x="71" y="157"/>
                    </a:lnTo>
                    <a:lnTo>
                      <a:pt x="74" y="153"/>
                    </a:lnTo>
                    <a:lnTo>
                      <a:pt x="75" y="149"/>
                    </a:lnTo>
                    <a:lnTo>
                      <a:pt x="75" y="146"/>
                    </a:lnTo>
                    <a:lnTo>
                      <a:pt x="73" y="145"/>
                    </a:lnTo>
                    <a:lnTo>
                      <a:pt x="71" y="146"/>
                    </a:lnTo>
                    <a:lnTo>
                      <a:pt x="68" y="148"/>
                    </a:lnTo>
                    <a:lnTo>
                      <a:pt x="66" y="150"/>
                    </a:lnTo>
                    <a:lnTo>
                      <a:pt x="63" y="152"/>
                    </a:lnTo>
                    <a:lnTo>
                      <a:pt x="58" y="155"/>
                    </a:lnTo>
                    <a:lnTo>
                      <a:pt x="51" y="158"/>
                    </a:lnTo>
                    <a:lnTo>
                      <a:pt x="44" y="162"/>
                    </a:lnTo>
                    <a:lnTo>
                      <a:pt x="28" y="173"/>
                    </a:lnTo>
                    <a:lnTo>
                      <a:pt x="19" y="177"/>
                    </a:lnTo>
                    <a:lnTo>
                      <a:pt x="11" y="182"/>
                    </a:lnTo>
                    <a:lnTo>
                      <a:pt x="5" y="186"/>
                    </a:lnTo>
                    <a:lnTo>
                      <a:pt x="0" y="189"/>
                    </a:lnTo>
                    <a:lnTo>
                      <a:pt x="1" y="188"/>
                    </a:lnTo>
                    <a:lnTo>
                      <a:pt x="39" y="160"/>
                    </a:lnTo>
                    <a:lnTo>
                      <a:pt x="79" y="133"/>
                    </a:lnTo>
                    <a:lnTo>
                      <a:pt x="120" y="109"/>
                    </a:lnTo>
                    <a:lnTo>
                      <a:pt x="163" y="87"/>
                    </a:lnTo>
                    <a:lnTo>
                      <a:pt x="207" y="67"/>
                    </a:lnTo>
                    <a:lnTo>
                      <a:pt x="252" y="50"/>
                    </a:lnTo>
                    <a:lnTo>
                      <a:pt x="298" y="35"/>
                    </a:lnTo>
                    <a:lnTo>
                      <a:pt x="346" y="23"/>
                    </a:lnTo>
                    <a:lnTo>
                      <a:pt x="394" y="13"/>
                    </a:lnTo>
                    <a:lnTo>
                      <a:pt x="444" y="6"/>
                    </a:lnTo>
                    <a:lnTo>
                      <a:pt x="494" y="2"/>
                    </a:lnTo>
                    <a:lnTo>
                      <a:pt x="545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73"/>
              <p:cNvSpPr>
                <a:spLocks noEditPoints="1"/>
              </p:cNvSpPr>
              <p:nvPr/>
            </p:nvSpPr>
            <p:spPr bwMode="auto">
              <a:xfrm>
                <a:off x="5601687" y="2000781"/>
                <a:ext cx="681514" cy="346081"/>
              </a:xfrm>
              <a:custGeom>
                <a:avLst/>
                <a:gdLst/>
                <a:ahLst/>
                <a:cxnLst>
                  <a:cxn ang="0">
                    <a:pos x="231" y="109"/>
                  </a:cxn>
                  <a:cxn ang="0">
                    <a:pos x="227" y="107"/>
                  </a:cxn>
                  <a:cxn ang="0">
                    <a:pos x="206" y="95"/>
                  </a:cxn>
                  <a:cxn ang="0">
                    <a:pos x="159" y="78"/>
                  </a:cxn>
                  <a:cxn ang="0">
                    <a:pos x="139" y="56"/>
                  </a:cxn>
                  <a:cxn ang="0">
                    <a:pos x="139" y="56"/>
                  </a:cxn>
                  <a:cxn ang="0">
                    <a:pos x="58" y="32"/>
                  </a:cxn>
                  <a:cxn ang="0">
                    <a:pos x="61" y="32"/>
                  </a:cxn>
                  <a:cxn ang="0">
                    <a:pos x="58" y="31"/>
                  </a:cxn>
                  <a:cxn ang="0">
                    <a:pos x="54" y="30"/>
                  </a:cxn>
                  <a:cxn ang="0">
                    <a:pos x="3" y="0"/>
                  </a:cxn>
                  <a:cxn ang="0">
                    <a:pos x="16" y="6"/>
                  </a:cxn>
                  <a:cxn ang="0">
                    <a:pos x="55" y="20"/>
                  </a:cxn>
                  <a:cxn ang="0">
                    <a:pos x="128" y="50"/>
                  </a:cxn>
                  <a:cxn ang="0">
                    <a:pos x="139" y="56"/>
                  </a:cxn>
                  <a:cxn ang="0">
                    <a:pos x="163" y="69"/>
                  </a:cxn>
                  <a:cxn ang="0">
                    <a:pos x="151" y="64"/>
                  </a:cxn>
                  <a:cxn ang="0">
                    <a:pos x="101" y="41"/>
                  </a:cxn>
                  <a:cxn ang="0">
                    <a:pos x="90" y="37"/>
                  </a:cxn>
                  <a:cxn ang="0">
                    <a:pos x="93" y="40"/>
                  </a:cxn>
                  <a:cxn ang="0">
                    <a:pos x="100" y="43"/>
                  </a:cxn>
                  <a:cxn ang="0">
                    <a:pos x="162" y="72"/>
                  </a:cxn>
                  <a:cxn ang="0">
                    <a:pos x="191" y="85"/>
                  </a:cxn>
                  <a:cxn ang="0">
                    <a:pos x="192" y="85"/>
                  </a:cxn>
                  <a:cxn ang="0">
                    <a:pos x="195" y="87"/>
                  </a:cxn>
                  <a:cxn ang="0">
                    <a:pos x="207" y="96"/>
                  </a:cxn>
                  <a:cxn ang="0">
                    <a:pos x="225" y="106"/>
                  </a:cxn>
                  <a:cxn ang="0">
                    <a:pos x="230" y="109"/>
                  </a:cxn>
                  <a:cxn ang="0">
                    <a:pos x="232" y="111"/>
                  </a:cxn>
                  <a:cxn ang="0">
                    <a:pos x="252" y="124"/>
                  </a:cxn>
                  <a:cxn ang="0">
                    <a:pos x="255" y="127"/>
                  </a:cxn>
                  <a:cxn ang="0">
                    <a:pos x="250" y="124"/>
                  </a:cxn>
                  <a:cxn ang="0">
                    <a:pos x="227" y="110"/>
                  </a:cxn>
                  <a:cxn ang="0">
                    <a:pos x="211" y="105"/>
                  </a:cxn>
                  <a:cxn ang="0">
                    <a:pos x="214" y="106"/>
                  </a:cxn>
                  <a:cxn ang="0">
                    <a:pos x="217" y="107"/>
                  </a:cxn>
                  <a:cxn ang="0">
                    <a:pos x="224" y="111"/>
                  </a:cxn>
                  <a:cxn ang="0">
                    <a:pos x="242" y="125"/>
                  </a:cxn>
                  <a:cxn ang="0">
                    <a:pos x="246" y="128"/>
                  </a:cxn>
                  <a:cxn ang="0">
                    <a:pos x="247" y="130"/>
                  </a:cxn>
                  <a:cxn ang="0">
                    <a:pos x="218" y="113"/>
                  </a:cxn>
                  <a:cxn ang="0">
                    <a:pos x="215" y="112"/>
                  </a:cxn>
                  <a:cxn ang="0">
                    <a:pos x="217" y="115"/>
                  </a:cxn>
                  <a:cxn ang="0">
                    <a:pos x="208" y="108"/>
                  </a:cxn>
                  <a:cxn ang="0">
                    <a:pos x="203" y="105"/>
                  </a:cxn>
                  <a:cxn ang="0">
                    <a:pos x="209" y="111"/>
                  </a:cxn>
                  <a:cxn ang="0">
                    <a:pos x="205" y="109"/>
                  </a:cxn>
                  <a:cxn ang="0">
                    <a:pos x="196" y="104"/>
                  </a:cxn>
                  <a:cxn ang="0">
                    <a:pos x="196" y="106"/>
                  </a:cxn>
                  <a:cxn ang="0">
                    <a:pos x="168" y="84"/>
                  </a:cxn>
                  <a:cxn ang="0">
                    <a:pos x="162" y="80"/>
                  </a:cxn>
                  <a:cxn ang="0">
                    <a:pos x="164" y="82"/>
                  </a:cxn>
                  <a:cxn ang="0">
                    <a:pos x="160" y="81"/>
                  </a:cxn>
                  <a:cxn ang="0">
                    <a:pos x="145" y="72"/>
                  </a:cxn>
                  <a:cxn ang="0">
                    <a:pos x="119" y="59"/>
                  </a:cxn>
                  <a:cxn ang="0">
                    <a:pos x="61" y="35"/>
                  </a:cxn>
                  <a:cxn ang="0">
                    <a:pos x="50" y="30"/>
                  </a:cxn>
                  <a:cxn ang="0">
                    <a:pos x="49" y="29"/>
                  </a:cxn>
                  <a:cxn ang="0">
                    <a:pos x="24" y="19"/>
                  </a:cxn>
                  <a:cxn ang="0">
                    <a:pos x="5" y="10"/>
                  </a:cxn>
                  <a:cxn ang="0">
                    <a:pos x="1" y="1"/>
                  </a:cxn>
                </a:cxnLst>
                <a:rect l="0" t="0" r="r" b="b"/>
                <a:pathLst>
                  <a:path w="256" h="130">
                    <a:moveTo>
                      <a:pt x="231" y="109"/>
                    </a:moveTo>
                    <a:lnTo>
                      <a:pt x="231" y="110"/>
                    </a:lnTo>
                    <a:lnTo>
                      <a:pt x="231" y="109"/>
                    </a:lnTo>
                    <a:close/>
                    <a:moveTo>
                      <a:pt x="227" y="107"/>
                    </a:moveTo>
                    <a:lnTo>
                      <a:pt x="230" y="108"/>
                    </a:lnTo>
                    <a:lnTo>
                      <a:pt x="227" y="107"/>
                    </a:lnTo>
                    <a:close/>
                    <a:moveTo>
                      <a:pt x="206" y="95"/>
                    </a:moveTo>
                    <a:lnTo>
                      <a:pt x="207" y="95"/>
                    </a:lnTo>
                    <a:lnTo>
                      <a:pt x="206" y="95"/>
                    </a:lnTo>
                    <a:lnTo>
                      <a:pt x="206" y="95"/>
                    </a:lnTo>
                    <a:close/>
                    <a:moveTo>
                      <a:pt x="159" y="78"/>
                    </a:moveTo>
                    <a:lnTo>
                      <a:pt x="159" y="78"/>
                    </a:lnTo>
                    <a:lnTo>
                      <a:pt x="160" y="79"/>
                    </a:lnTo>
                    <a:lnTo>
                      <a:pt x="159" y="78"/>
                    </a:lnTo>
                    <a:close/>
                    <a:moveTo>
                      <a:pt x="139" y="56"/>
                    </a:moveTo>
                    <a:lnTo>
                      <a:pt x="140" y="56"/>
                    </a:lnTo>
                    <a:lnTo>
                      <a:pt x="140" y="57"/>
                    </a:lnTo>
                    <a:lnTo>
                      <a:pt x="139" y="56"/>
                    </a:lnTo>
                    <a:close/>
                    <a:moveTo>
                      <a:pt x="51" y="30"/>
                    </a:moveTo>
                    <a:lnTo>
                      <a:pt x="54" y="31"/>
                    </a:lnTo>
                    <a:lnTo>
                      <a:pt x="58" y="32"/>
                    </a:lnTo>
                    <a:lnTo>
                      <a:pt x="60" y="33"/>
                    </a:lnTo>
                    <a:lnTo>
                      <a:pt x="61" y="33"/>
                    </a:lnTo>
                    <a:lnTo>
                      <a:pt x="61" y="32"/>
                    </a:lnTo>
                    <a:lnTo>
                      <a:pt x="60" y="32"/>
                    </a:lnTo>
                    <a:lnTo>
                      <a:pt x="59" y="32"/>
                    </a:lnTo>
                    <a:lnTo>
                      <a:pt x="58" y="31"/>
                    </a:lnTo>
                    <a:lnTo>
                      <a:pt x="56" y="31"/>
                    </a:lnTo>
                    <a:lnTo>
                      <a:pt x="55" y="31"/>
                    </a:lnTo>
                    <a:lnTo>
                      <a:pt x="54" y="30"/>
                    </a:lnTo>
                    <a:lnTo>
                      <a:pt x="53" y="30"/>
                    </a:lnTo>
                    <a:lnTo>
                      <a:pt x="51" y="30"/>
                    </a:lnTo>
                    <a:close/>
                    <a:moveTo>
                      <a:pt x="3" y="0"/>
                    </a:moveTo>
                    <a:lnTo>
                      <a:pt x="6" y="1"/>
                    </a:lnTo>
                    <a:lnTo>
                      <a:pt x="9" y="3"/>
                    </a:lnTo>
                    <a:lnTo>
                      <a:pt x="16" y="6"/>
                    </a:lnTo>
                    <a:lnTo>
                      <a:pt x="29" y="11"/>
                    </a:lnTo>
                    <a:lnTo>
                      <a:pt x="42" y="16"/>
                    </a:lnTo>
                    <a:lnTo>
                      <a:pt x="55" y="20"/>
                    </a:lnTo>
                    <a:lnTo>
                      <a:pt x="54" y="18"/>
                    </a:lnTo>
                    <a:lnTo>
                      <a:pt x="92" y="33"/>
                    </a:lnTo>
                    <a:lnTo>
                      <a:pt x="128" y="50"/>
                    </a:lnTo>
                    <a:lnTo>
                      <a:pt x="130" y="51"/>
                    </a:lnTo>
                    <a:lnTo>
                      <a:pt x="139" y="56"/>
                    </a:lnTo>
                    <a:lnTo>
                      <a:pt x="139" y="56"/>
                    </a:lnTo>
                    <a:lnTo>
                      <a:pt x="165" y="70"/>
                    </a:lnTo>
                    <a:lnTo>
                      <a:pt x="164" y="70"/>
                    </a:lnTo>
                    <a:lnTo>
                      <a:pt x="163" y="69"/>
                    </a:lnTo>
                    <a:lnTo>
                      <a:pt x="163" y="69"/>
                    </a:lnTo>
                    <a:lnTo>
                      <a:pt x="157" y="66"/>
                    </a:lnTo>
                    <a:lnTo>
                      <a:pt x="151" y="64"/>
                    </a:lnTo>
                    <a:lnTo>
                      <a:pt x="113" y="46"/>
                    </a:lnTo>
                    <a:lnTo>
                      <a:pt x="107" y="43"/>
                    </a:lnTo>
                    <a:lnTo>
                      <a:pt x="101" y="41"/>
                    </a:lnTo>
                    <a:lnTo>
                      <a:pt x="94" y="38"/>
                    </a:lnTo>
                    <a:lnTo>
                      <a:pt x="92" y="37"/>
                    </a:lnTo>
                    <a:lnTo>
                      <a:pt x="90" y="37"/>
                    </a:lnTo>
                    <a:lnTo>
                      <a:pt x="90" y="38"/>
                    </a:lnTo>
                    <a:lnTo>
                      <a:pt x="91" y="38"/>
                    </a:lnTo>
                    <a:lnTo>
                      <a:pt x="93" y="40"/>
                    </a:lnTo>
                    <a:lnTo>
                      <a:pt x="96" y="41"/>
                    </a:lnTo>
                    <a:lnTo>
                      <a:pt x="98" y="42"/>
                    </a:lnTo>
                    <a:lnTo>
                      <a:pt x="100" y="43"/>
                    </a:lnTo>
                    <a:lnTo>
                      <a:pt x="124" y="54"/>
                    </a:lnTo>
                    <a:lnTo>
                      <a:pt x="149" y="65"/>
                    </a:lnTo>
                    <a:lnTo>
                      <a:pt x="162" y="72"/>
                    </a:lnTo>
                    <a:lnTo>
                      <a:pt x="175" y="78"/>
                    </a:lnTo>
                    <a:lnTo>
                      <a:pt x="188" y="84"/>
                    </a:lnTo>
                    <a:lnTo>
                      <a:pt x="191" y="85"/>
                    </a:lnTo>
                    <a:lnTo>
                      <a:pt x="193" y="87"/>
                    </a:lnTo>
                    <a:lnTo>
                      <a:pt x="192" y="86"/>
                    </a:lnTo>
                    <a:lnTo>
                      <a:pt x="192" y="85"/>
                    </a:lnTo>
                    <a:lnTo>
                      <a:pt x="193" y="85"/>
                    </a:lnTo>
                    <a:lnTo>
                      <a:pt x="194" y="86"/>
                    </a:lnTo>
                    <a:lnTo>
                      <a:pt x="195" y="87"/>
                    </a:lnTo>
                    <a:lnTo>
                      <a:pt x="196" y="88"/>
                    </a:lnTo>
                    <a:lnTo>
                      <a:pt x="197" y="89"/>
                    </a:lnTo>
                    <a:lnTo>
                      <a:pt x="207" y="96"/>
                    </a:lnTo>
                    <a:lnTo>
                      <a:pt x="207" y="95"/>
                    </a:lnTo>
                    <a:lnTo>
                      <a:pt x="216" y="100"/>
                    </a:lnTo>
                    <a:lnTo>
                      <a:pt x="225" y="106"/>
                    </a:lnTo>
                    <a:lnTo>
                      <a:pt x="227" y="107"/>
                    </a:lnTo>
                    <a:lnTo>
                      <a:pt x="227" y="107"/>
                    </a:lnTo>
                    <a:lnTo>
                      <a:pt x="230" y="109"/>
                    </a:lnTo>
                    <a:lnTo>
                      <a:pt x="230" y="108"/>
                    </a:lnTo>
                    <a:lnTo>
                      <a:pt x="233" y="111"/>
                    </a:lnTo>
                    <a:lnTo>
                      <a:pt x="232" y="111"/>
                    </a:lnTo>
                    <a:lnTo>
                      <a:pt x="234" y="112"/>
                    </a:lnTo>
                    <a:lnTo>
                      <a:pt x="241" y="117"/>
                    </a:lnTo>
                    <a:lnTo>
                      <a:pt x="252" y="124"/>
                    </a:lnTo>
                    <a:lnTo>
                      <a:pt x="253" y="125"/>
                    </a:lnTo>
                    <a:lnTo>
                      <a:pt x="255" y="126"/>
                    </a:lnTo>
                    <a:lnTo>
                      <a:pt x="255" y="127"/>
                    </a:lnTo>
                    <a:lnTo>
                      <a:pt x="256" y="127"/>
                    </a:lnTo>
                    <a:lnTo>
                      <a:pt x="256" y="128"/>
                    </a:lnTo>
                    <a:lnTo>
                      <a:pt x="250" y="124"/>
                    </a:lnTo>
                    <a:lnTo>
                      <a:pt x="242" y="120"/>
                    </a:lnTo>
                    <a:lnTo>
                      <a:pt x="235" y="114"/>
                    </a:lnTo>
                    <a:lnTo>
                      <a:pt x="227" y="110"/>
                    </a:lnTo>
                    <a:lnTo>
                      <a:pt x="219" y="107"/>
                    </a:lnTo>
                    <a:lnTo>
                      <a:pt x="212" y="105"/>
                    </a:lnTo>
                    <a:lnTo>
                      <a:pt x="211" y="105"/>
                    </a:lnTo>
                    <a:lnTo>
                      <a:pt x="212" y="105"/>
                    </a:lnTo>
                    <a:lnTo>
                      <a:pt x="213" y="106"/>
                    </a:lnTo>
                    <a:lnTo>
                      <a:pt x="214" y="106"/>
                    </a:lnTo>
                    <a:lnTo>
                      <a:pt x="216" y="107"/>
                    </a:lnTo>
                    <a:lnTo>
                      <a:pt x="217" y="107"/>
                    </a:lnTo>
                    <a:lnTo>
                      <a:pt x="217" y="107"/>
                    </a:lnTo>
                    <a:lnTo>
                      <a:pt x="219" y="109"/>
                    </a:lnTo>
                    <a:lnTo>
                      <a:pt x="221" y="110"/>
                    </a:lnTo>
                    <a:lnTo>
                      <a:pt x="224" y="111"/>
                    </a:lnTo>
                    <a:lnTo>
                      <a:pt x="233" y="118"/>
                    </a:lnTo>
                    <a:lnTo>
                      <a:pt x="241" y="124"/>
                    </a:lnTo>
                    <a:lnTo>
                      <a:pt x="242" y="125"/>
                    </a:lnTo>
                    <a:lnTo>
                      <a:pt x="243" y="125"/>
                    </a:lnTo>
                    <a:lnTo>
                      <a:pt x="245" y="127"/>
                    </a:lnTo>
                    <a:lnTo>
                      <a:pt x="246" y="128"/>
                    </a:lnTo>
                    <a:lnTo>
                      <a:pt x="247" y="129"/>
                    </a:lnTo>
                    <a:lnTo>
                      <a:pt x="248" y="130"/>
                    </a:lnTo>
                    <a:lnTo>
                      <a:pt x="247" y="130"/>
                    </a:lnTo>
                    <a:lnTo>
                      <a:pt x="236" y="124"/>
                    </a:lnTo>
                    <a:lnTo>
                      <a:pt x="225" y="118"/>
                    </a:lnTo>
                    <a:lnTo>
                      <a:pt x="218" y="113"/>
                    </a:lnTo>
                    <a:lnTo>
                      <a:pt x="214" y="111"/>
                    </a:lnTo>
                    <a:lnTo>
                      <a:pt x="214" y="111"/>
                    </a:lnTo>
                    <a:lnTo>
                      <a:pt x="215" y="112"/>
                    </a:lnTo>
                    <a:lnTo>
                      <a:pt x="215" y="113"/>
                    </a:lnTo>
                    <a:lnTo>
                      <a:pt x="216" y="113"/>
                    </a:lnTo>
                    <a:lnTo>
                      <a:pt x="217" y="115"/>
                    </a:lnTo>
                    <a:lnTo>
                      <a:pt x="217" y="116"/>
                    </a:lnTo>
                    <a:lnTo>
                      <a:pt x="212" y="112"/>
                    </a:lnTo>
                    <a:lnTo>
                      <a:pt x="208" y="108"/>
                    </a:lnTo>
                    <a:lnTo>
                      <a:pt x="203" y="104"/>
                    </a:lnTo>
                    <a:lnTo>
                      <a:pt x="202" y="104"/>
                    </a:lnTo>
                    <a:lnTo>
                      <a:pt x="203" y="105"/>
                    </a:lnTo>
                    <a:lnTo>
                      <a:pt x="205" y="107"/>
                    </a:lnTo>
                    <a:lnTo>
                      <a:pt x="207" y="109"/>
                    </a:lnTo>
                    <a:lnTo>
                      <a:pt x="209" y="111"/>
                    </a:lnTo>
                    <a:lnTo>
                      <a:pt x="211" y="112"/>
                    </a:lnTo>
                    <a:lnTo>
                      <a:pt x="209" y="112"/>
                    </a:lnTo>
                    <a:lnTo>
                      <a:pt x="205" y="109"/>
                    </a:lnTo>
                    <a:lnTo>
                      <a:pt x="201" y="106"/>
                    </a:lnTo>
                    <a:lnTo>
                      <a:pt x="196" y="102"/>
                    </a:lnTo>
                    <a:lnTo>
                      <a:pt x="196" y="104"/>
                    </a:lnTo>
                    <a:lnTo>
                      <a:pt x="197" y="105"/>
                    </a:lnTo>
                    <a:lnTo>
                      <a:pt x="197" y="106"/>
                    </a:lnTo>
                    <a:lnTo>
                      <a:pt x="196" y="106"/>
                    </a:lnTo>
                    <a:lnTo>
                      <a:pt x="187" y="99"/>
                    </a:lnTo>
                    <a:lnTo>
                      <a:pt x="177" y="92"/>
                    </a:lnTo>
                    <a:lnTo>
                      <a:pt x="168" y="84"/>
                    </a:lnTo>
                    <a:lnTo>
                      <a:pt x="160" y="79"/>
                    </a:lnTo>
                    <a:lnTo>
                      <a:pt x="161" y="80"/>
                    </a:lnTo>
                    <a:lnTo>
                      <a:pt x="162" y="80"/>
                    </a:lnTo>
                    <a:lnTo>
                      <a:pt x="163" y="81"/>
                    </a:lnTo>
                    <a:lnTo>
                      <a:pt x="164" y="82"/>
                    </a:lnTo>
                    <a:lnTo>
                      <a:pt x="164" y="82"/>
                    </a:lnTo>
                    <a:lnTo>
                      <a:pt x="164" y="83"/>
                    </a:lnTo>
                    <a:lnTo>
                      <a:pt x="164" y="83"/>
                    </a:lnTo>
                    <a:lnTo>
                      <a:pt x="160" y="81"/>
                    </a:lnTo>
                    <a:lnTo>
                      <a:pt x="155" y="79"/>
                    </a:lnTo>
                    <a:lnTo>
                      <a:pt x="150" y="75"/>
                    </a:lnTo>
                    <a:lnTo>
                      <a:pt x="145" y="72"/>
                    </a:lnTo>
                    <a:lnTo>
                      <a:pt x="141" y="69"/>
                    </a:lnTo>
                    <a:lnTo>
                      <a:pt x="142" y="71"/>
                    </a:lnTo>
                    <a:lnTo>
                      <a:pt x="119" y="59"/>
                    </a:lnTo>
                    <a:lnTo>
                      <a:pt x="92" y="48"/>
                    </a:lnTo>
                    <a:lnTo>
                      <a:pt x="65" y="36"/>
                    </a:lnTo>
                    <a:lnTo>
                      <a:pt x="61" y="35"/>
                    </a:lnTo>
                    <a:lnTo>
                      <a:pt x="53" y="32"/>
                    </a:lnTo>
                    <a:lnTo>
                      <a:pt x="51" y="30"/>
                    </a:lnTo>
                    <a:lnTo>
                      <a:pt x="50" y="30"/>
                    </a:lnTo>
                    <a:lnTo>
                      <a:pt x="50" y="29"/>
                    </a:lnTo>
                    <a:lnTo>
                      <a:pt x="49" y="29"/>
                    </a:lnTo>
                    <a:lnTo>
                      <a:pt x="49" y="29"/>
                    </a:lnTo>
                    <a:lnTo>
                      <a:pt x="37" y="24"/>
                    </a:lnTo>
                    <a:lnTo>
                      <a:pt x="36" y="24"/>
                    </a:lnTo>
                    <a:lnTo>
                      <a:pt x="24" y="19"/>
                    </a:lnTo>
                    <a:lnTo>
                      <a:pt x="12" y="14"/>
                    </a:lnTo>
                    <a:lnTo>
                      <a:pt x="9" y="12"/>
                    </a:lnTo>
                    <a:lnTo>
                      <a:pt x="5" y="10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74"/>
              <p:cNvSpPr>
                <a:spLocks/>
              </p:cNvSpPr>
              <p:nvPr/>
            </p:nvSpPr>
            <p:spPr bwMode="auto">
              <a:xfrm>
                <a:off x="6229958" y="2304268"/>
                <a:ext cx="726772" cy="77735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77" y="55"/>
                  </a:cxn>
                  <a:cxn ang="0">
                    <a:pos x="144" y="117"/>
                  </a:cxn>
                  <a:cxn ang="0">
                    <a:pos x="174" y="151"/>
                  </a:cxn>
                  <a:cxn ang="0">
                    <a:pos x="221" y="210"/>
                  </a:cxn>
                  <a:cxn ang="0">
                    <a:pos x="254" y="259"/>
                  </a:cxn>
                  <a:cxn ang="0">
                    <a:pos x="266" y="281"/>
                  </a:cxn>
                  <a:cxn ang="0">
                    <a:pos x="270" y="286"/>
                  </a:cxn>
                  <a:cxn ang="0">
                    <a:pos x="273" y="291"/>
                  </a:cxn>
                  <a:cxn ang="0">
                    <a:pos x="272" y="291"/>
                  </a:cxn>
                  <a:cxn ang="0">
                    <a:pos x="260" y="285"/>
                  </a:cxn>
                  <a:cxn ang="0">
                    <a:pos x="260" y="285"/>
                  </a:cxn>
                  <a:cxn ang="0">
                    <a:pos x="252" y="276"/>
                  </a:cxn>
                  <a:cxn ang="0">
                    <a:pos x="234" y="247"/>
                  </a:cxn>
                  <a:cxn ang="0">
                    <a:pos x="224" y="238"/>
                  </a:cxn>
                  <a:cxn ang="0">
                    <a:pos x="217" y="229"/>
                  </a:cxn>
                  <a:cxn ang="0">
                    <a:pos x="210" y="216"/>
                  </a:cxn>
                  <a:cxn ang="0">
                    <a:pos x="209" y="210"/>
                  </a:cxn>
                  <a:cxn ang="0">
                    <a:pos x="204" y="199"/>
                  </a:cxn>
                  <a:cxn ang="0">
                    <a:pos x="198" y="185"/>
                  </a:cxn>
                  <a:cxn ang="0">
                    <a:pos x="190" y="176"/>
                  </a:cxn>
                  <a:cxn ang="0">
                    <a:pos x="181" y="165"/>
                  </a:cxn>
                  <a:cxn ang="0">
                    <a:pos x="172" y="156"/>
                  </a:cxn>
                  <a:cxn ang="0">
                    <a:pos x="165" y="152"/>
                  </a:cxn>
                  <a:cxn ang="0">
                    <a:pos x="157" y="150"/>
                  </a:cxn>
                  <a:cxn ang="0">
                    <a:pos x="148" y="144"/>
                  </a:cxn>
                  <a:cxn ang="0">
                    <a:pos x="143" y="139"/>
                  </a:cxn>
                  <a:cxn ang="0">
                    <a:pos x="143" y="137"/>
                  </a:cxn>
                  <a:cxn ang="0">
                    <a:pos x="147" y="136"/>
                  </a:cxn>
                  <a:cxn ang="0">
                    <a:pos x="147" y="133"/>
                  </a:cxn>
                  <a:cxn ang="0">
                    <a:pos x="138" y="125"/>
                  </a:cxn>
                  <a:cxn ang="0">
                    <a:pos x="133" y="122"/>
                  </a:cxn>
                  <a:cxn ang="0">
                    <a:pos x="133" y="116"/>
                  </a:cxn>
                  <a:cxn ang="0">
                    <a:pos x="130" y="114"/>
                  </a:cxn>
                  <a:cxn ang="0">
                    <a:pos x="131" y="116"/>
                  </a:cxn>
                  <a:cxn ang="0">
                    <a:pos x="119" y="102"/>
                  </a:cxn>
                  <a:cxn ang="0">
                    <a:pos x="114" y="97"/>
                  </a:cxn>
                  <a:cxn ang="0">
                    <a:pos x="103" y="86"/>
                  </a:cxn>
                  <a:cxn ang="0">
                    <a:pos x="99" y="82"/>
                  </a:cxn>
                  <a:cxn ang="0">
                    <a:pos x="79" y="64"/>
                  </a:cxn>
                  <a:cxn ang="0">
                    <a:pos x="67" y="52"/>
                  </a:cxn>
                  <a:cxn ang="0">
                    <a:pos x="54" y="40"/>
                  </a:cxn>
                  <a:cxn ang="0">
                    <a:pos x="34" y="28"/>
                  </a:cxn>
                  <a:cxn ang="0">
                    <a:pos x="23" y="21"/>
                  </a:cxn>
                  <a:cxn ang="0">
                    <a:pos x="22" y="20"/>
                  </a:cxn>
                  <a:cxn ang="0">
                    <a:pos x="20" y="20"/>
                  </a:cxn>
                  <a:cxn ang="0">
                    <a:pos x="19" y="18"/>
                  </a:cxn>
                  <a:cxn ang="0">
                    <a:pos x="15" y="15"/>
                  </a:cxn>
                  <a:cxn ang="0">
                    <a:pos x="14" y="1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6" y="7"/>
                  </a:cxn>
                  <a:cxn ang="0">
                    <a:pos x="11" y="11"/>
                  </a:cxn>
                  <a:cxn ang="0">
                    <a:pos x="13" y="12"/>
                  </a:cxn>
                  <a:cxn ang="0">
                    <a:pos x="41" y="31"/>
                  </a:cxn>
                  <a:cxn ang="0">
                    <a:pos x="43" y="33"/>
                  </a:cxn>
                  <a:cxn ang="0">
                    <a:pos x="45" y="33"/>
                  </a:cxn>
                  <a:cxn ang="0">
                    <a:pos x="45" y="33"/>
                  </a:cxn>
                  <a:cxn ang="0">
                    <a:pos x="26" y="15"/>
                  </a:cxn>
                  <a:cxn ang="0">
                    <a:pos x="3" y="0"/>
                  </a:cxn>
                </a:cxnLst>
                <a:rect l="0" t="0" r="r" b="b"/>
                <a:pathLst>
                  <a:path w="273" h="292">
                    <a:moveTo>
                      <a:pt x="3" y="0"/>
                    </a:moveTo>
                    <a:lnTo>
                      <a:pt x="5" y="0"/>
                    </a:lnTo>
                    <a:lnTo>
                      <a:pt x="42" y="26"/>
                    </a:lnTo>
                    <a:lnTo>
                      <a:pt x="77" y="55"/>
                    </a:lnTo>
                    <a:lnTo>
                      <a:pt x="111" y="84"/>
                    </a:lnTo>
                    <a:lnTo>
                      <a:pt x="144" y="117"/>
                    </a:lnTo>
                    <a:lnTo>
                      <a:pt x="174" y="150"/>
                    </a:lnTo>
                    <a:lnTo>
                      <a:pt x="174" y="151"/>
                    </a:lnTo>
                    <a:lnTo>
                      <a:pt x="198" y="180"/>
                    </a:lnTo>
                    <a:lnTo>
                      <a:pt x="221" y="210"/>
                    </a:lnTo>
                    <a:lnTo>
                      <a:pt x="242" y="240"/>
                    </a:lnTo>
                    <a:lnTo>
                      <a:pt x="254" y="259"/>
                    </a:lnTo>
                    <a:lnTo>
                      <a:pt x="265" y="279"/>
                    </a:lnTo>
                    <a:lnTo>
                      <a:pt x="266" y="281"/>
                    </a:lnTo>
                    <a:lnTo>
                      <a:pt x="268" y="284"/>
                    </a:lnTo>
                    <a:lnTo>
                      <a:pt x="270" y="286"/>
                    </a:lnTo>
                    <a:lnTo>
                      <a:pt x="271" y="289"/>
                    </a:lnTo>
                    <a:lnTo>
                      <a:pt x="273" y="291"/>
                    </a:lnTo>
                    <a:lnTo>
                      <a:pt x="273" y="292"/>
                    </a:lnTo>
                    <a:lnTo>
                      <a:pt x="272" y="291"/>
                    </a:lnTo>
                    <a:lnTo>
                      <a:pt x="266" y="288"/>
                    </a:lnTo>
                    <a:lnTo>
                      <a:pt x="260" y="285"/>
                    </a:lnTo>
                    <a:lnTo>
                      <a:pt x="260" y="285"/>
                    </a:lnTo>
                    <a:lnTo>
                      <a:pt x="260" y="285"/>
                    </a:lnTo>
                    <a:lnTo>
                      <a:pt x="259" y="285"/>
                    </a:lnTo>
                    <a:lnTo>
                      <a:pt x="252" y="276"/>
                    </a:lnTo>
                    <a:lnTo>
                      <a:pt x="240" y="255"/>
                    </a:lnTo>
                    <a:lnTo>
                      <a:pt x="234" y="247"/>
                    </a:lnTo>
                    <a:lnTo>
                      <a:pt x="229" y="242"/>
                    </a:lnTo>
                    <a:lnTo>
                      <a:pt x="224" y="238"/>
                    </a:lnTo>
                    <a:lnTo>
                      <a:pt x="221" y="233"/>
                    </a:lnTo>
                    <a:lnTo>
                      <a:pt x="217" y="229"/>
                    </a:lnTo>
                    <a:lnTo>
                      <a:pt x="213" y="223"/>
                    </a:lnTo>
                    <a:lnTo>
                      <a:pt x="210" y="216"/>
                    </a:lnTo>
                    <a:lnTo>
                      <a:pt x="211" y="215"/>
                    </a:lnTo>
                    <a:lnTo>
                      <a:pt x="209" y="210"/>
                    </a:lnTo>
                    <a:lnTo>
                      <a:pt x="207" y="206"/>
                    </a:lnTo>
                    <a:lnTo>
                      <a:pt x="204" y="199"/>
                    </a:lnTo>
                    <a:lnTo>
                      <a:pt x="202" y="192"/>
                    </a:lnTo>
                    <a:lnTo>
                      <a:pt x="198" y="185"/>
                    </a:lnTo>
                    <a:lnTo>
                      <a:pt x="195" y="181"/>
                    </a:lnTo>
                    <a:lnTo>
                      <a:pt x="190" y="176"/>
                    </a:lnTo>
                    <a:lnTo>
                      <a:pt x="186" y="171"/>
                    </a:lnTo>
                    <a:lnTo>
                      <a:pt x="181" y="165"/>
                    </a:lnTo>
                    <a:lnTo>
                      <a:pt x="176" y="160"/>
                    </a:lnTo>
                    <a:lnTo>
                      <a:pt x="172" y="156"/>
                    </a:lnTo>
                    <a:lnTo>
                      <a:pt x="169" y="153"/>
                    </a:lnTo>
                    <a:lnTo>
                      <a:pt x="165" y="152"/>
                    </a:lnTo>
                    <a:lnTo>
                      <a:pt x="161" y="151"/>
                    </a:lnTo>
                    <a:lnTo>
                      <a:pt x="157" y="150"/>
                    </a:lnTo>
                    <a:lnTo>
                      <a:pt x="154" y="148"/>
                    </a:lnTo>
                    <a:lnTo>
                      <a:pt x="148" y="144"/>
                    </a:lnTo>
                    <a:lnTo>
                      <a:pt x="145" y="141"/>
                    </a:lnTo>
                    <a:lnTo>
                      <a:pt x="143" y="139"/>
                    </a:lnTo>
                    <a:lnTo>
                      <a:pt x="142" y="138"/>
                    </a:lnTo>
                    <a:lnTo>
                      <a:pt x="143" y="137"/>
                    </a:lnTo>
                    <a:lnTo>
                      <a:pt x="145" y="137"/>
                    </a:lnTo>
                    <a:lnTo>
                      <a:pt x="147" y="136"/>
                    </a:lnTo>
                    <a:lnTo>
                      <a:pt x="147" y="135"/>
                    </a:lnTo>
                    <a:lnTo>
                      <a:pt x="147" y="133"/>
                    </a:lnTo>
                    <a:lnTo>
                      <a:pt x="145" y="131"/>
                    </a:lnTo>
                    <a:lnTo>
                      <a:pt x="138" y="125"/>
                    </a:lnTo>
                    <a:lnTo>
                      <a:pt x="134" y="122"/>
                    </a:lnTo>
                    <a:lnTo>
                      <a:pt x="133" y="122"/>
                    </a:lnTo>
                    <a:lnTo>
                      <a:pt x="133" y="118"/>
                    </a:lnTo>
                    <a:lnTo>
                      <a:pt x="133" y="116"/>
                    </a:lnTo>
                    <a:lnTo>
                      <a:pt x="132" y="115"/>
                    </a:lnTo>
                    <a:lnTo>
                      <a:pt x="130" y="114"/>
                    </a:lnTo>
                    <a:lnTo>
                      <a:pt x="131" y="115"/>
                    </a:lnTo>
                    <a:lnTo>
                      <a:pt x="131" y="116"/>
                    </a:lnTo>
                    <a:lnTo>
                      <a:pt x="126" y="109"/>
                    </a:lnTo>
                    <a:lnTo>
                      <a:pt x="119" y="102"/>
                    </a:lnTo>
                    <a:lnTo>
                      <a:pt x="118" y="101"/>
                    </a:lnTo>
                    <a:lnTo>
                      <a:pt x="114" y="97"/>
                    </a:lnTo>
                    <a:lnTo>
                      <a:pt x="108" y="91"/>
                    </a:lnTo>
                    <a:lnTo>
                      <a:pt x="103" y="86"/>
                    </a:lnTo>
                    <a:lnTo>
                      <a:pt x="99" y="81"/>
                    </a:lnTo>
                    <a:lnTo>
                      <a:pt x="99" y="82"/>
                    </a:lnTo>
                    <a:lnTo>
                      <a:pt x="89" y="74"/>
                    </a:lnTo>
                    <a:lnTo>
                      <a:pt x="79" y="64"/>
                    </a:lnTo>
                    <a:lnTo>
                      <a:pt x="73" y="59"/>
                    </a:lnTo>
                    <a:lnTo>
                      <a:pt x="67" y="52"/>
                    </a:lnTo>
                    <a:lnTo>
                      <a:pt x="60" y="46"/>
                    </a:lnTo>
                    <a:lnTo>
                      <a:pt x="54" y="40"/>
                    </a:lnTo>
                    <a:lnTo>
                      <a:pt x="45" y="34"/>
                    </a:lnTo>
                    <a:lnTo>
                      <a:pt x="34" y="28"/>
                    </a:lnTo>
                    <a:lnTo>
                      <a:pt x="25" y="22"/>
                    </a:lnTo>
                    <a:lnTo>
                      <a:pt x="23" y="21"/>
                    </a:lnTo>
                    <a:lnTo>
                      <a:pt x="21" y="19"/>
                    </a:lnTo>
                    <a:lnTo>
                      <a:pt x="22" y="20"/>
                    </a:lnTo>
                    <a:lnTo>
                      <a:pt x="22" y="21"/>
                    </a:lnTo>
                    <a:lnTo>
                      <a:pt x="20" y="20"/>
                    </a:lnTo>
                    <a:lnTo>
                      <a:pt x="19" y="19"/>
                    </a:lnTo>
                    <a:lnTo>
                      <a:pt x="19" y="18"/>
                    </a:lnTo>
                    <a:lnTo>
                      <a:pt x="17" y="17"/>
                    </a:lnTo>
                    <a:lnTo>
                      <a:pt x="15" y="15"/>
                    </a:lnTo>
                    <a:lnTo>
                      <a:pt x="15" y="14"/>
                    </a:lnTo>
                    <a:lnTo>
                      <a:pt x="14" y="13"/>
                    </a:lnTo>
                    <a:lnTo>
                      <a:pt x="8" y="10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3" y="5"/>
                    </a:lnTo>
                    <a:lnTo>
                      <a:pt x="6" y="7"/>
                    </a:lnTo>
                    <a:lnTo>
                      <a:pt x="9" y="9"/>
                    </a:lnTo>
                    <a:lnTo>
                      <a:pt x="11" y="11"/>
                    </a:lnTo>
                    <a:lnTo>
                      <a:pt x="13" y="12"/>
                    </a:lnTo>
                    <a:lnTo>
                      <a:pt x="13" y="12"/>
                    </a:lnTo>
                    <a:lnTo>
                      <a:pt x="29" y="22"/>
                    </a:lnTo>
                    <a:lnTo>
                      <a:pt x="41" y="31"/>
                    </a:lnTo>
                    <a:lnTo>
                      <a:pt x="42" y="32"/>
                    </a:lnTo>
                    <a:lnTo>
                      <a:pt x="43" y="33"/>
                    </a:lnTo>
                    <a:lnTo>
                      <a:pt x="44" y="33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36" y="23"/>
                    </a:lnTo>
                    <a:lnTo>
                      <a:pt x="26" y="15"/>
                    </a:lnTo>
                    <a:lnTo>
                      <a:pt x="14" y="8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75"/>
              <p:cNvSpPr>
                <a:spLocks/>
              </p:cNvSpPr>
              <p:nvPr/>
            </p:nvSpPr>
            <p:spPr bwMode="auto">
              <a:xfrm>
                <a:off x="6906148" y="2991106"/>
                <a:ext cx="364718" cy="108350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6" y="40"/>
                  </a:cxn>
                  <a:cxn ang="0">
                    <a:pos x="48" y="82"/>
                  </a:cxn>
                  <a:cxn ang="0">
                    <a:pos x="68" y="125"/>
                  </a:cxn>
                  <a:cxn ang="0">
                    <a:pos x="86" y="169"/>
                  </a:cxn>
                  <a:cxn ang="0">
                    <a:pos x="101" y="215"/>
                  </a:cxn>
                  <a:cxn ang="0">
                    <a:pos x="114" y="261"/>
                  </a:cxn>
                  <a:cxn ang="0">
                    <a:pos x="124" y="309"/>
                  </a:cxn>
                  <a:cxn ang="0">
                    <a:pos x="132" y="357"/>
                  </a:cxn>
                  <a:cxn ang="0">
                    <a:pos x="137" y="406"/>
                  </a:cxn>
                  <a:cxn ang="0">
                    <a:pos x="135" y="407"/>
                  </a:cxn>
                  <a:cxn ang="0">
                    <a:pos x="128" y="351"/>
                  </a:cxn>
                  <a:cxn ang="0">
                    <a:pos x="127" y="342"/>
                  </a:cxn>
                  <a:cxn ang="0">
                    <a:pos x="124" y="334"/>
                  </a:cxn>
                  <a:cxn ang="0">
                    <a:pos x="122" y="327"/>
                  </a:cxn>
                  <a:cxn ang="0">
                    <a:pos x="120" y="317"/>
                  </a:cxn>
                  <a:cxn ang="0">
                    <a:pos x="111" y="276"/>
                  </a:cxn>
                  <a:cxn ang="0">
                    <a:pos x="100" y="235"/>
                  </a:cxn>
                  <a:cxn ang="0">
                    <a:pos x="88" y="194"/>
                  </a:cxn>
                  <a:cxn ang="0">
                    <a:pos x="81" y="173"/>
                  </a:cxn>
                  <a:cxn ang="0">
                    <a:pos x="74" y="151"/>
                  </a:cxn>
                  <a:cxn ang="0">
                    <a:pos x="64" y="127"/>
                  </a:cxn>
                  <a:cxn ang="0">
                    <a:pos x="53" y="104"/>
                  </a:cxn>
                  <a:cxn ang="0">
                    <a:pos x="38" y="72"/>
                  </a:cxn>
                  <a:cxn ang="0">
                    <a:pos x="22" y="41"/>
                  </a:cxn>
                  <a:cxn ang="0">
                    <a:pos x="20" y="38"/>
                  </a:cxn>
                  <a:cxn ang="0">
                    <a:pos x="19" y="37"/>
                  </a:cxn>
                  <a:cxn ang="0">
                    <a:pos x="19" y="36"/>
                  </a:cxn>
                  <a:cxn ang="0">
                    <a:pos x="20" y="37"/>
                  </a:cxn>
                  <a:cxn ang="0">
                    <a:pos x="21" y="39"/>
                  </a:cxn>
                  <a:cxn ang="0">
                    <a:pos x="21" y="39"/>
                  </a:cxn>
                  <a:cxn ang="0">
                    <a:pos x="22" y="39"/>
                  </a:cxn>
                  <a:cxn ang="0">
                    <a:pos x="22" y="39"/>
                  </a:cxn>
                  <a:cxn ang="0">
                    <a:pos x="21" y="37"/>
                  </a:cxn>
                  <a:cxn ang="0">
                    <a:pos x="19" y="32"/>
                  </a:cxn>
                  <a:cxn ang="0">
                    <a:pos x="16" y="27"/>
                  </a:cxn>
                  <a:cxn ang="0">
                    <a:pos x="8" y="13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137" h="407">
                    <a:moveTo>
                      <a:pt x="2" y="0"/>
                    </a:moveTo>
                    <a:lnTo>
                      <a:pt x="26" y="40"/>
                    </a:lnTo>
                    <a:lnTo>
                      <a:pt x="48" y="82"/>
                    </a:lnTo>
                    <a:lnTo>
                      <a:pt x="68" y="125"/>
                    </a:lnTo>
                    <a:lnTo>
                      <a:pt x="86" y="169"/>
                    </a:lnTo>
                    <a:lnTo>
                      <a:pt x="101" y="215"/>
                    </a:lnTo>
                    <a:lnTo>
                      <a:pt x="114" y="261"/>
                    </a:lnTo>
                    <a:lnTo>
                      <a:pt x="124" y="309"/>
                    </a:lnTo>
                    <a:lnTo>
                      <a:pt x="132" y="357"/>
                    </a:lnTo>
                    <a:lnTo>
                      <a:pt x="137" y="406"/>
                    </a:lnTo>
                    <a:lnTo>
                      <a:pt x="135" y="407"/>
                    </a:lnTo>
                    <a:lnTo>
                      <a:pt x="128" y="351"/>
                    </a:lnTo>
                    <a:lnTo>
                      <a:pt x="127" y="342"/>
                    </a:lnTo>
                    <a:lnTo>
                      <a:pt x="124" y="334"/>
                    </a:lnTo>
                    <a:lnTo>
                      <a:pt x="122" y="327"/>
                    </a:lnTo>
                    <a:lnTo>
                      <a:pt x="120" y="317"/>
                    </a:lnTo>
                    <a:lnTo>
                      <a:pt x="111" y="276"/>
                    </a:lnTo>
                    <a:lnTo>
                      <a:pt x="100" y="235"/>
                    </a:lnTo>
                    <a:lnTo>
                      <a:pt x="88" y="194"/>
                    </a:lnTo>
                    <a:lnTo>
                      <a:pt x="81" y="173"/>
                    </a:lnTo>
                    <a:lnTo>
                      <a:pt x="74" y="151"/>
                    </a:lnTo>
                    <a:lnTo>
                      <a:pt x="64" y="127"/>
                    </a:lnTo>
                    <a:lnTo>
                      <a:pt x="53" y="104"/>
                    </a:lnTo>
                    <a:lnTo>
                      <a:pt x="38" y="72"/>
                    </a:lnTo>
                    <a:lnTo>
                      <a:pt x="22" y="41"/>
                    </a:lnTo>
                    <a:lnTo>
                      <a:pt x="20" y="38"/>
                    </a:lnTo>
                    <a:lnTo>
                      <a:pt x="19" y="37"/>
                    </a:lnTo>
                    <a:lnTo>
                      <a:pt x="19" y="36"/>
                    </a:lnTo>
                    <a:lnTo>
                      <a:pt x="20" y="37"/>
                    </a:lnTo>
                    <a:lnTo>
                      <a:pt x="21" y="39"/>
                    </a:lnTo>
                    <a:lnTo>
                      <a:pt x="21" y="39"/>
                    </a:lnTo>
                    <a:lnTo>
                      <a:pt x="22" y="39"/>
                    </a:lnTo>
                    <a:lnTo>
                      <a:pt x="22" y="39"/>
                    </a:lnTo>
                    <a:lnTo>
                      <a:pt x="21" y="37"/>
                    </a:lnTo>
                    <a:lnTo>
                      <a:pt x="19" y="32"/>
                    </a:lnTo>
                    <a:lnTo>
                      <a:pt x="16" y="27"/>
                    </a:lnTo>
                    <a:lnTo>
                      <a:pt x="8" y="13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7" name="Group 196"/>
          <p:cNvGrpSpPr>
            <a:grpSpLocks noChangeAspect="1"/>
          </p:cNvGrpSpPr>
          <p:nvPr/>
        </p:nvGrpSpPr>
        <p:grpSpPr>
          <a:xfrm>
            <a:off x="978390" y="4631270"/>
            <a:ext cx="557072" cy="485975"/>
            <a:chOff x="963117" y="2692621"/>
            <a:chExt cx="4425548" cy="386074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8" name="8-Point Star 18"/>
            <p:cNvSpPr/>
            <p:nvPr/>
          </p:nvSpPr>
          <p:spPr>
            <a:xfrm rot="20400000" flipH="1">
              <a:off x="963117" y="2692621"/>
              <a:ext cx="1641601" cy="1641601"/>
            </a:xfrm>
            <a:custGeom>
              <a:avLst/>
              <a:gdLst/>
              <a:ahLst/>
              <a:cxnLst/>
              <a:rect l="l" t="t" r="r" b="b"/>
              <a:pathLst>
                <a:path w="3040380" h="3040380">
                  <a:moveTo>
                    <a:pt x="1520190" y="971550"/>
                  </a:moveTo>
                  <a:cubicBezTo>
                    <a:pt x="1217184" y="971550"/>
                    <a:pt x="971550" y="1217184"/>
                    <a:pt x="971550" y="1520190"/>
                  </a:cubicBezTo>
                  <a:cubicBezTo>
                    <a:pt x="971550" y="1823196"/>
                    <a:pt x="1217184" y="2068830"/>
                    <a:pt x="1520190" y="2068830"/>
                  </a:cubicBezTo>
                  <a:cubicBezTo>
                    <a:pt x="1823196" y="2068830"/>
                    <a:pt x="2068830" y="1823196"/>
                    <a:pt x="2068830" y="1520190"/>
                  </a:cubicBezTo>
                  <a:cubicBezTo>
                    <a:pt x="2068830" y="1217184"/>
                    <a:pt x="1823196" y="971550"/>
                    <a:pt x="1520190" y="971550"/>
                  </a:cubicBezTo>
                  <a:close/>
                  <a:moveTo>
                    <a:pt x="1520190" y="0"/>
                  </a:moveTo>
                  <a:cubicBezTo>
                    <a:pt x="1586792" y="0"/>
                    <a:pt x="1652393" y="4283"/>
                    <a:pt x="1716539" y="14094"/>
                  </a:cubicBezTo>
                  <a:lnTo>
                    <a:pt x="1824743" y="350145"/>
                  </a:lnTo>
                  <a:cubicBezTo>
                    <a:pt x="1933334" y="374378"/>
                    <a:pt x="2037036" y="417195"/>
                    <a:pt x="2131002" y="478094"/>
                  </a:cubicBezTo>
                  <a:lnTo>
                    <a:pt x="2446152" y="316463"/>
                  </a:lnTo>
                  <a:cubicBezTo>
                    <a:pt x="2551357" y="395501"/>
                    <a:pt x="2644879" y="489023"/>
                    <a:pt x="2723917" y="594229"/>
                  </a:cubicBezTo>
                  <a:lnTo>
                    <a:pt x="2564636" y="904796"/>
                  </a:lnTo>
                  <a:cubicBezTo>
                    <a:pt x="2569646" y="911341"/>
                    <a:pt x="2573744" y="918462"/>
                    <a:pt x="2577779" y="925640"/>
                  </a:cubicBezTo>
                  <a:cubicBezTo>
                    <a:pt x="2630072" y="1018660"/>
                    <a:pt x="2668781" y="1115626"/>
                    <a:pt x="2689512" y="1215405"/>
                  </a:cubicBezTo>
                  <a:lnTo>
                    <a:pt x="3026287" y="1323842"/>
                  </a:lnTo>
                  <a:cubicBezTo>
                    <a:pt x="3036097" y="1387988"/>
                    <a:pt x="3040380" y="1453589"/>
                    <a:pt x="3040380" y="1520190"/>
                  </a:cubicBezTo>
                  <a:cubicBezTo>
                    <a:pt x="3040380" y="1586792"/>
                    <a:pt x="3036097" y="1652393"/>
                    <a:pt x="3026287" y="1716539"/>
                  </a:cubicBezTo>
                  <a:lnTo>
                    <a:pt x="2690239" y="1824742"/>
                  </a:lnTo>
                  <a:cubicBezTo>
                    <a:pt x="2666005" y="1933335"/>
                    <a:pt x="2623188" y="2037037"/>
                    <a:pt x="2562287" y="2131005"/>
                  </a:cubicBezTo>
                  <a:lnTo>
                    <a:pt x="2723917" y="2446152"/>
                  </a:lnTo>
                  <a:cubicBezTo>
                    <a:pt x="2644879" y="2551357"/>
                    <a:pt x="2551357" y="2644879"/>
                    <a:pt x="2446151" y="2723917"/>
                  </a:cubicBezTo>
                  <a:lnTo>
                    <a:pt x="2135585" y="2564637"/>
                  </a:lnTo>
                  <a:cubicBezTo>
                    <a:pt x="2129042" y="2569647"/>
                    <a:pt x="2121921" y="2573744"/>
                    <a:pt x="2114744" y="2577779"/>
                  </a:cubicBezTo>
                  <a:cubicBezTo>
                    <a:pt x="2021723" y="2630072"/>
                    <a:pt x="1924755" y="2668781"/>
                    <a:pt x="1824976" y="2689511"/>
                  </a:cubicBezTo>
                  <a:lnTo>
                    <a:pt x="1716539" y="3026287"/>
                  </a:lnTo>
                  <a:cubicBezTo>
                    <a:pt x="1652393" y="3036097"/>
                    <a:pt x="1586792" y="3040380"/>
                    <a:pt x="1520190" y="3040380"/>
                  </a:cubicBezTo>
                  <a:cubicBezTo>
                    <a:pt x="1453589" y="3040380"/>
                    <a:pt x="1387987" y="3036097"/>
                    <a:pt x="1323841" y="3026287"/>
                  </a:cubicBezTo>
                  <a:lnTo>
                    <a:pt x="1215638" y="2690237"/>
                  </a:lnTo>
                  <a:cubicBezTo>
                    <a:pt x="1107045" y="2666005"/>
                    <a:pt x="1003344" y="2623186"/>
                    <a:pt x="909378" y="2562286"/>
                  </a:cubicBezTo>
                  <a:lnTo>
                    <a:pt x="594229" y="2723917"/>
                  </a:lnTo>
                  <a:cubicBezTo>
                    <a:pt x="489023" y="2644879"/>
                    <a:pt x="395501" y="2551357"/>
                    <a:pt x="316463" y="2446152"/>
                  </a:cubicBezTo>
                  <a:lnTo>
                    <a:pt x="475745" y="2135582"/>
                  </a:lnTo>
                  <a:cubicBezTo>
                    <a:pt x="470736" y="2129039"/>
                    <a:pt x="466639" y="2121919"/>
                    <a:pt x="462604" y="2114742"/>
                  </a:cubicBezTo>
                  <a:cubicBezTo>
                    <a:pt x="410311" y="2021723"/>
                    <a:pt x="371603" y="1924756"/>
                    <a:pt x="350872" y="1824977"/>
                  </a:cubicBezTo>
                  <a:lnTo>
                    <a:pt x="14094" y="1716539"/>
                  </a:lnTo>
                  <a:cubicBezTo>
                    <a:pt x="4283" y="1652393"/>
                    <a:pt x="0" y="1586792"/>
                    <a:pt x="0" y="1520190"/>
                  </a:cubicBezTo>
                  <a:cubicBezTo>
                    <a:pt x="0" y="1453589"/>
                    <a:pt x="4283" y="1387988"/>
                    <a:pt x="14093" y="1323841"/>
                  </a:cubicBezTo>
                  <a:lnTo>
                    <a:pt x="350147" y="1215637"/>
                  </a:lnTo>
                  <a:cubicBezTo>
                    <a:pt x="374379" y="1107046"/>
                    <a:pt x="417197" y="1003347"/>
                    <a:pt x="478096" y="909381"/>
                  </a:cubicBezTo>
                  <a:lnTo>
                    <a:pt x="316464" y="594228"/>
                  </a:lnTo>
                  <a:cubicBezTo>
                    <a:pt x="395501" y="489023"/>
                    <a:pt x="489023" y="395501"/>
                    <a:pt x="594229" y="316463"/>
                  </a:cubicBezTo>
                  <a:lnTo>
                    <a:pt x="904800" y="475746"/>
                  </a:lnTo>
                  <a:cubicBezTo>
                    <a:pt x="911343" y="470736"/>
                    <a:pt x="918463" y="466639"/>
                    <a:pt x="925641" y="462604"/>
                  </a:cubicBezTo>
                  <a:cubicBezTo>
                    <a:pt x="1018661" y="410311"/>
                    <a:pt x="1115626" y="371603"/>
                    <a:pt x="1215403" y="350873"/>
                  </a:cubicBezTo>
                  <a:lnTo>
                    <a:pt x="1323841" y="14093"/>
                  </a:lnTo>
                  <a:cubicBezTo>
                    <a:pt x="1387988" y="4283"/>
                    <a:pt x="1453589" y="0"/>
                    <a:pt x="152019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9" name="8-Point Star 6"/>
            <p:cNvSpPr>
              <a:spLocks noChangeAspect="1"/>
            </p:cNvSpPr>
            <p:nvPr/>
          </p:nvSpPr>
          <p:spPr>
            <a:xfrm rot="19677729" flipH="1">
              <a:off x="3350275" y="2975586"/>
              <a:ext cx="2038390" cy="2038390"/>
            </a:xfrm>
            <a:custGeom>
              <a:avLst/>
              <a:gdLst/>
              <a:ahLst/>
              <a:cxnLst/>
              <a:rect l="l" t="t" r="r" b="b"/>
              <a:pathLst>
                <a:path w="1874520" h="1874520">
                  <a:moveTo>
                    <a:pt x="739496" y="595923"/>
                  </a:moveTo>
                  <a:cubicBezTo>
                    <a:pt x="550981" y="705145"/>
                    <a:pt x="486701" y="946509"/>
                    <a:pt x="595923" y="1135024"/>
                  </a:cubicBezTo>
                  <a:cubicBezTo>
                    <a:pt x="705145" y="1323539"/>
                    <a:pt x="946509" y="1387819"/>
                    <a:pt x="1135024" y="1278597"/>
                  </a:cubicBezTo>
                  <a:cubicBezTo>
                    <a:pt x="1323539" y="1169375"/>
                    <a:pt x="1387819" y="928011"/>
                    <a:pt x="1278597" y="739496"/>
                  </a:cubicBezTo>
                  <a:cubicBezTo>
                    <a:pt x="1169375" y="550981"/>
                    <a:pt x="928011" y="486701"/>
                    <a:pt x="739496" y="595923"/>
                  </a:cubicBezTo>
                  <a:close/>
                  <a:moveTo>
                    <a:pt x="349309" y="212809"/>
                  </a:moveTo>
                  <a:lnTo>
                    <a:pt x="549487" y="318071"/>
                  </a:lnTo>
                  <a:cubicBezTo>
                    <a:pt x="558730" y="311181"/>
                    <a:pt x="568662" y="305287"/>
                    <a:pt x="578782" y="299598"/>
                  </a:cubicBezTo>
                  <a:cubicBezTo>
                    <a:pt x="640907" y="264673"/>
                    <a:pt x="705951" y="239798"/>
                    <a:pt x="772822" y="227822"/>
                  </a:cubicBezTo>
                  <a:lnTo>
                    <a:pt x="842125" y="4804"/>
                  </a:lnTo>
                  <a:lnTo>
                    <a:pt x="937260" y="0"/>
                  </a:lnTo>
                  <a:cubicBezTo>
                    <a:pt x="969377" y="0"/>
                    <a:pt x="1001116" y="1615"/>
                    <a:pt x="1032398" y="4804"/>
                  </a:cubicBezTo>
                  <a:lnTo>
                    <a:pt x="1101417" y="226909"/>
                  </a:lnTo>
                  <a:cubicBezTo>
                    <a:pt x="1180333" y="242653"/>
                    <a:pt x="1255615" y="273607"/>
                    <a:pt x="1322618" y="319342"/>
                  </a:cubicBezTo>
                  <a:lnTo>
                    <a:pt x="1525213" y="212810"/>
                  </a:lnTo>
                  <a:cubicBezTo>
                    <a:pt x="1578197" y="250355"/>
                    <a:pt x="1624168" y="296326"/>
                    <a:pt x="1661713" y="349310"/>
                  </a:cubicBezTo>
                  <a:lnTo>
                    <a:pt x="1556452" y="549486"/>
                  </a:lnTo>
                  <a:cubicBezTo>
                    <a:pt x="1563341" y="558729"/>
                    <a:pt x="1569235" y="568662"/>
                    <a:pt x="1574924" y="578781"/>
                  </a:cubicBezTo>
                  <a:cubicBezTo>
                    <a:pt x="1609849" y="640906"/>
                    <a:pt x="1634724" y="705951"/>
                    <a:pt x="1646701" y="772822"/>
                  </a:cubicBezTo>
                  <a:lnTo>
                    <a:pt x="1869716" y="842124"/>
                  </a:lnTo>
                  <a:lnTo>
                    <a:pt x="1874520" y="937260"/>
                  </a:lnTo>
                  <a:cubicBezTo>
                    <a:pt x="1874520" y="969377"/>
                    <a:pt x="1872905" y="1001117"/>
                    <a:pt x="1869716" y="1032399"/>
                  </a:cubicBezTo>
                  <a:lnTo>
                    <a:pt x="1647613" y="1101417"/>
                  </a:lnTo>
                  <a:cubicBezTo>
                    <a:pt x="1631869" y="1180333"/>
                    <a:pt x="1600915" y="1255615"/>
                    <a:pt x="1555180" y="1322618"/>
                  </a:cubicBezTo>
                  <a:lnTo>
                    <a:pt x="1661712" y="1525211"/>
                  </a:lnTo>
                  <a:cubicBezTo>
                    <a:pt x="1624167" y="1578195"/>
                    <a:pt x="1578196" y="1624166"/>
                    <a:pt x="1525211" y="1661712"/>
                  </a:cubicBezTo>
                  <a:lnTo>
                    <a:pt x="1325036" y="1556451"/>
                  </a:lnTo>
                  <a:cubicBezTo>
                    <a:pt x="1315793" y="1563341"/>
                    <a:pt x="1305860" y="1569235"/>
                    <a:pt x="1295741" y="1574924"/>
                  </a:cubicBezTo>
                  <a:cubicBezTo>
                    <a:pt x="1233616" y="1609849"/>
                    <a:pt x="1168571" y="1634724"/>
                    <a:pt x="1101700" y="1646700"/>
                  </a:cubicBezTo>
                  <a:lnTo>
                    <a:pt x="1032398" y="1869716"/>
                  </a:lnTo>
                  <a:lnTo>
                    <a:pt x="937260" y="1874520"/>
                  </a:lnTo>
                  <a:cubicBezTo>
                    <a:pt x="905144" y="1874520"/>
                    <a:pt x="873405" y="1872905"/>
                    <a:pt x="842124" y="1869716"/>
                  </a:cubicBezTo>
                  <a:lnTo>
                    <a:pt x="773105" y="1647612"/>
                  </a:lnTo>
                  <a:cubicBezTo>
                    <a:pt x="694189" y="1631869"/>
                    <a:pt x="618908" y="1600914"/>
                    <a:pt x="551905" y="1555180"/>
                  </a:cubicBezTo>
                  <a:lnTo>
                    <a:pt x="349310" y="1661713"/>
                  </a:lnTo>
                  <a:cubicBezTo>
                    <a:pt x="296326" y="1624168"/>
                    <a:pt x="250355" y="1578197"/>
                    <a:pt x="212810" y="1525212"/>
                  </a:cubicBezTo>
                  <a:lnTo>
                    <a:pt x="318071" y="1325035"/>
                  </a:lnTo>
                  <a:cubicBezTo>
                    <a:pt x="311181" y="1315792"/>
                    <a:pt x="305287" y="1305860"/>
                    <a:pt x="299598" y="1295740"/>
                  </a:cubicBezTo>
                  <a:cubicBezTo>
                    <a:pt x="264673" y="1233616"/>
                    <a:pt x="239799" y="1168571"/>
                    <a:pt x="227822" y="1101700"/>
                  </a:cubicBezTo>
                  <a:lnTo>
                    <a:pt x="4804" y="1032398"/>
                  </a:lnTo>
                  <a:lnTo>
                    <a:pt x="0" y="937260"/>
                  </a:lnTo>
                  <a:cubicBezTo>
                    <a:pt x="0" y="905144"/>
                    <a:pt x="1616" y="873405"/>
                    <a:pt x="4804" y="842124"/>
                  </a:cubicBezTo>
                  <a:lnTo>
                    <a:pt x="226910" y="773105"/>
                  </a:lnTo>
                  <a:cubicBezTo>
                    <a:pt x="242653" y="694189"/>
                    <a:pt x="273608" y="618908"/>
                    <a:pt x="319342" y="551905"/>
                  </a:cubicBezTo>
                  <a:lnTo>
                    <a:pt x="212809" y="349309"/>
                  </a:lnTo>
                  <a:cubicBezTo>
                    <a:pt x="250354" y="296325"/>
                    <a:pt x="296325" y="250354"/>
                    <a:pt x="349309" y="21280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8-Point Star 18"/>
            <p:cNvSpPr/>
            <p:nvPr/>
          </p:nvSpPr>
          <p:spPr>
            <a:xfrm rot="20632775" flipH="1">
              <a:off x="1447635" y="3997026"/>
              <a:ext cx="2556339" cy="2556339"/>
            </a:xfrm>
            <a:custGeom>
              <a:avLst/>
              <a:gdLst/>
              <a:ahLst/>
              <a:cxnLst/>
              <a:rect l="l" t="t" r="r" b="b"/>
              <a:pathLst>
                <a:path w="3040380" h="3040380">
                  <a:moveTo>
                    <a:pt x="1520190" y="971550"/>
                  </a:moveTo>
                  <a:cubicBezTo>
                    <a:pt x="1217184" y="971550"/>
                    <a:pt x="971550" y="1217184"/>
                    <a:pt x="971550" y="1520190"/>
                  </a:cubicBezTo>
                  <a:cubicBezTo>
                    <a:pt x="971550" y="1823196"/>
                    <a:pt x="1217184" y="2068830"/>
                    <a:pt x="1520190" y="2068830"/>
                  </a:cubicBezTo>
                  <a:cubicBezTo>
                    <a:pt x="1823196" y="2068830"/>
                    <a:pt x="2068830" y="1823196"/>
                    <a:pt x="2068830" y="1520190"/>
                  </a:cubicBezTo>
                  <a:cubicBezTo>
                    <a:pt x="2068830" y="1217184"/>
                    <a:pt x="1823196" y="971550"/>
                    <a:pt x="1520190" y="971550"/>
                  </a:cubicBezTo>
                  <a:close/>
                  <a:moveTo>
                    <a:pt x="1520190" y="0"/>
                  </a:moveTo>
                  <a:cubicBezTo>
                    <a:pt x="1586792" y="0"/>
                    <a:pt x="1652393" y="4283"/>
                    <a:pt x="1716539" y="14094"/>
                  </a:cubicBezTo>
                  <a:lnTo>
                    <a:pt x="1824743" y="350145"/>
                  </a:lnTo>
                  <a:cubicBezTo>
                    <a:pt x="1933334" y="374378"/>
                    <a:pt x="2037036" y="417195"/>
                    <a:pt x="2131002" y="478094"/>
                  </a:cubicBezTo>
                  <a:lnTo>
                    <a:pt x="2446152" y="316463"/>
                  </a:lnTo>
                  <a:cubicBezTo>
                    <a:pt x="2551357" y="395501"/>
                    <a:pt x="2644879" y="489023"/>
                    <a:pt x="2723917" y="594229"/>
                  </a:cubicBezTo>
                  <a:lnTo>
                    <a:pt x="2564636" y="904796"/>
                  </a:lnTo>
                  <a:cubicBezTo>
                    <a:pt x="2569646" y="911341"/>
                    <a:pt x="2573744" y="918462"/>
                    <a:pt x="2577779" y="925640"/>
                  </a:cubicBezTo>
                  <a:cubicBezTo>
                    <a:pt x="2630072" y="1018660"/>
                    <a:pt x="2668781" y="1115626"/>
                    <a:pt x="2689512" y="1215405"/>
                  </a:cubicBezTo>
                  <a:lnTo>
                    <a:pt x="3026287" y="1323842"/>
                  </a:lnTo>
                  <a:cubicBezTo>
                    <a:pt x="3036097" y="1387988"/>
                    <a:pt x="3040380" y="1453589"/>
                    <a:pt x="3040380" y="1520190"/>
                  </a:cubicBezTo>
                  <a:cubicBezTo>
                    <a:pt x="3040380" y="1586792"/>
                    <a:pt x="3036097" y="1652393"/>
                    <a:pt x="3026287" y="1716539"/>
                  </a:cubicBezTo>
                  <a:lnTo>
                    <a:pt x="2690239" y="1824742"/>
                  </a:lnTo>
                  <a:cubicBezTo>
                    <a:pt x="2666005" y="1933335"/>
                    <a:pt x="2623188" y="2037037"/>
                    <a:pt x="2562287" y="2131005"/>
                  </a:cubicBezTo>
                  <a:lnTo>
                    <a:pt x="2723917" y="2446152"/>
                  </a:lnTo>
                  <a:cubicBezTo>
                    <a:pt x="2644879" y="2551357"/>
                    <a:pt x="2551357" y="2644879"/>
                    <a:pt x="2446151" y="2723917"/>
                  </a:cubicBezTo>
                  <a:lnTo>
                    <a:pt x="2135585" y="2564637"/>
                  </a:lnTo>
                  <a:cubicBezTo>
                    <a:pt x="2129042" y="2569647"/>
                    <a:pt x="2121921" y="2573744"/>
                    <a:pt x="2114744" y="2577779"/>
                  </a:cubicBezTo>
                  <a:cubicBezTo>
                    <a:pt x="2021723" y="2630072"/>
                    <a:pt x="1924755" y="2668781"/>
                    <a:pt x="1824976" y="2689511"/>
                  </a:cubicBezTo>
                  <a:lnTo>
                    <a:pt x="1716539" y="3026287"/>
                  </a:lnTo>
                  <a:cubicBezTo>
                    <a:pt x="1652393" y="3036097"/>
                    <a:pt x="1586792" y="3040380"/>
                    <a:pt x="1520190" y="3040380"/>
                  </a:cubicBezTo>
                  <a:cubicBezTo>
                    <a:pt x="1453589" y="3040380"/>
                    <a:pt x="1387987" y="3036097"/>
                    <a:pt x="1323841" y="3026287"/>
                  </a:cubicBezTo>
                  <a:lnTo>
                    <a:pt x="1215638" y="2690237"/>
                  </a:lnTo>
                  <a:cubicBezTo>
                    <a:pt x="1107045" y="2666005"/>
                    <a:pt x="1003344" y="2623186"/>
                    <a:pt x="909378" y="2562286"/>
                  </a:cubicBezTo>
                  <a:lnTo>
                    <a:pt x="594229" y="2723917"/>
                  </a:lnTo>
                  <a:cubicBezTo>
                    <a:pt x="489023" y="2644879"/>
                    <a:pt x="395501" y="2551357"/>
                    <a:pt x="316463" y="2446152"/>
                  </a:cubicBezTo>
                  <a:lnTo>
                    <a:pt x="475745" y="2135582"/>
                  </a:lnTo>
                  <a:cubicBezTo>
                    <a:pt x="470736" y="2129039"/>
                    <a:pt x="466639" y="2121919"/>
                    <a:pt x="462604" y="2114742"/>
                  </a:cubicBezTo>
                  <a:cubicBezTo>
                    <a:pt x="410311" y="2021723"/>
                    <a:pt x="371603" y="1924756"/>
                    <a:pt x="350872" y="1824977"/>
                  </a:cubicBezTo>
                  <a:lnTo>
                    <a:pt x="14094" y="1716539"/>
                  </a:lnTo>
                  <a:cubicBezTo>
                    <a:pt x="4283" y="1652393"/>
                    <a:pt x="0" y="1586792"/>
                    <a:pt x="0" y="1520190"/>
                  </a:cubicBezTo>
                  <a:cubicBezTo>
                    <a:pt x="0" y="1453589"/>
                    <a:pt x="4283" y="1387988"/>
                    <a:pt x="14093" y="1323841"/>
                  </a:cubicBezTo>
                  <a:lnTo>
                    <a:pt x="350147" y="1215637"/>
                  </a:lnTo>
                  <a:cubicBezTo>
                    <a:pt x="374379" y="1107046"/>
                    <a:pt x="417197" y="1003347"/>
                    <a:pt x="478096" y="909381"/>
                  </a:cubicBezTo>
                  <a:lnTo>
                    <a:pt x="316464" y="594228"/>
                  </a:lnTo>
                  <a:cubicBezTo>
                    <a:pt x="395501" y="489023"/>
                    <a:pt x="489023" y="395501"/>
                    <a:pt x="594229" y="316463"/>
                  </a:cubicBezTo>
                  <a:lnTo>
                    <a:pt x="904800" y="475746"/>
                  </a:lnTo>
                  <a:cubicBezTo>
                    <a:pt x="911343" y="470736"/>
                    <a:pt x="918463" y="466639"/>
                    <a:pt x="925641" y="462604"/>
                  </a:cubicBezTo>
                  <a:cubicBezTo>
                    <a:pt x="1018661" y="410311"/>
                    <a:pt x="1115626" y="371603"/>
                    <a:pt x="1215403" y="350873"/>
                  </a:cubicBezTo>
                  <a:lnTo>
                    <a:pt x="1323841" y="14093"/>
                  </a:lnTo>
                  <a:cubicBezTo>
                    <a:pt x="1387988" y="4283"/>
                    <a:pt x="1453589" y="0"/>
                    <a:pt x="152019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672558" y="2214196"/>
            <a:ext cx="2595116" cy="784176"/>
            <a:chOff x="9066212" y="2226969"/>
            <a:chExt cx="2595116" cy="784176"/>
          </a:xfrm>
        </p:grpSpPr>
        <p:sp>
          <p:nvSpPr>
            <p:cNvPr id="202" name="TextBox 201"/>
            <p:cNvSpPr txBox="1"/>
            <p:nvPr/>
          </p:nvSpPr>
          <p:spPr>
            <a:xfrm>
              <a:off x="9066212" y="2492951"/>
              <a:ext cx="2595116" cy="51819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This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is a sample text, place your own text here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9066212" y="2226969"/>
              <a:ext cx="2512748" cy="35121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Edit text here</a:t>
              </a:r>
              <a:endPara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1664875" y="3429919"/>
            <a:ext cx="2595116" cy="784176"/>
            <a:chOff x="9066212" y="2226969"/>
            <a:chExt cx="2595116" cy="784176"/>
          </a:xfrm>
        </p:grpSpPr>
        <p:sp>
          <p:nvSpPr>
            <p:cNvPr id="205" name="TextBox 204"/>
            <p:cNvSpPr txBox="1"/>
            <p:nvPr/>
          </p:nvSpPr>
          <p:spPr>
            <a:xfrm>
              <a:off x="9066212" y="2492951"/>
              <a:ext cx="2595116" cy="51819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This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is a sample text, place your own text here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9066212" y="2226969"/>
              <a:ext cx="2512748" cy="35121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Edit text here</a:t>
              </a:r>
              <a:endPara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275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3690022" y="3854333"/>
            <a:ext cx="3241085" cy="1032124"/>
          </a:xfrm>
          <a:prstGeom prst="ellipse">
            <a:avLst/>
          </a:prstGeom>
          <a:solidFill>
            <a:schemeClr val="bg1">
              <a:alpha val="82000"/>
            </a:schemeClr>
          </a:solidFill>
          <a:ln>
            <a:noFill/>
          </a:ln>
          <a:effectLst>
            <a:outerShdw blurRad="508000" dist="596900" dir="6600000" algn="t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5332413" y="4191000"/>
            <a:ext cx="4057644" cy="872234"/>
          </a:xfrm>
          <a:prstGeom prst="homePlate">
            <a:avLst>
              <a:gd name="adj" fmla="val 35440"/>
            </a:avLst>
          </a:prstGeom>
          <a:gradFill>
            <a:gsLst>
              <a:gs pos="17100">
                <a:srgbClr val="7A7A7A">
                  <a:lumMod val="80000"/>
                </a:srgbClr>
              </a:gs>
              <a:gs pos="0">
                <a:srgbClr val="7A7A7A">
                  <a:lumMod val="50000"/>
                </a:srgbClr>
              </a:gs>
              <a:gs pos="100000">
                <a:srgbClr val="7A7A7A"/>
              </a:gs>
            </a:gsLst>
            <a:lin ang="0" scaled="1"/>
          </a:gradFill>
          <a:ln>
            <a:noFill/>
          </a:ln>
          <a:effectLst>
            <a:outerShdw blurRad="228600" dist="292100" dir="84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/>
          <p:cNvSpPr/>
          <p:nvPr/>
        </p:nvSpPr>
        <p:spPr>
          <a:xfrm>
            <a:off x="5332412" y="3324225"/>
            <a:ext cx="2590799" cy="872234"/>
          </a:xfrm>
          <a:prstGeom prst="homePlate">
            <a:avLst>
              <a:gd name="adj" fmla="val 35440"/>
            </a:avLst>
          </a:prstGeom>
          <a:gradFill>
            <a:gsLst>
              <a:gs pos="17100">
                <a:srgbClr val="EC211E">
                  <a:lumMod val="75000"/>
                </a:srgbClr>
              </a:gs>
              <a:gs pos="0">
                <a:srgbClr val="EC211E">
                  <a:lumMod val="55000"/>
                </a:srgbClr>
              </a:gs>
              <a:gs pos="100000">
                <a:srgbClr val="EC211E"/>
              </a:gs>
            </a:gsLst>
            <a:lin ang="0" scaled="1"/>
          </a:gradFill>
          <a:ln>
            <a:noFill/>
          </a:ln>
          <a:effectLst>
            <a:outerShdw blurRad="228600" dist="292100" dir="84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ntagon 2"/>
          <p:cNvSpPr/>
          <p:nvPr/>
        </p:nvSpPr>
        <p:spPr>
          <a:xfrm>
            <a:off x="5332413" y="2451991"/>
            <a:ext cx="2971799" cy="872234"/>
          </a:xfrm>
          <a:prstGeom prst="homePlate">
            <a:avLst>
              <a:gd name="adj" fmla="val 35440"/>
            </a:avLst>
          </a:prstGeom>
          <a:gradFill flip="none" rotWithShape="1">
            <a:gsLst>
              <a:gs pos="17100">
                <a:srgbClr val="868686">
                  <a:lumMod val="87000"/>
                  <a:lumOff val="13000"/>
                </a:srgbClr>
              </a:gs>
              <a:gs pos="0">
                <a:srgbClr val="737373">
                  <a:lumMod val="93000"/>
                </a:srgbClr>
              </a:gs>
              <a:gs pos="100000">
                <a:srgbClr val="E5E5E5"/>
              </a:gs>
            </a:gsLst>
            <a:lin ang="0" scaled="1"/>
            <a:tileRect/>
          </a:gradFill>
          <a:ln>
            <a:noFill/>
          </a:ln>
          <a:effectLst>
            <a:outerShdw blurRad="228600" dist="292100" dir="84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31205" y="2223391"/>
            <a:ext cx="1026606" cy="1109663"/>
          </a:xfrm>
          <a:custGeom>
            <a:avLst/>
            <a:gdLst>
              <a:gd name="connsiteX0" fmla="*/ 4763 w 1023938"/>
              <a:gd name="connsiteY0" fmla="*/ 0 h 1095375"/>
              <a:gd name="connsiteX1" fmla="*/ 1023938 w 1023938"/>
              <a:gd name="connsiteY1" fmla="*/ 233363 h 1095375"/>
              <a:gd name="connsiteX2" fmla="*/ 1023938 w 1023938"/>
              <a:gd name="connsiteY2" fmla="*/ 1095375 h 1095375"/>
              <a:gd name="connsiteX3" fmla="*/ 0 w 1023938"/>
              <a:gd name="connsiteY3" fmla="*/ 957263 h 1095375"/>
              <a:gd name="connsiteX4" fmla="*/ 4763 w 1023938"/>
              <a:gd name="connsiteY4" fmla="*/ 0 h 1095375"/>
              <a:gd name="connsiteX0" fmla="*/ 288 w 1026606"/>
              <a:gd name="connsiteY0" fmla="*/ 0 h 1095375"/>
              <a:gd name="connsiteX1" fmla="*/ 1026606 w 1026606"/>
              <a:gd name="connsiteY1" fmla="*/ 233363 h 1095375"/>
              <a:gd name="connsiteX2" fmla="*/ 1026606 w 1026606"/>
              <a:gd name="connsiteY2" fmla="*/ 1095375 h 1095375"/>
              <a:gd name="connsiteX3" fmla="*/ 2668 w 1026606"/>
              <a:gd name="connsiteY3" fmla="*/ 957263 h 1095375"/>
              <a:gd name="connsiteX4" fmla="*/ 288 w 1026606"/>
              <a:gd name="connsiteY4" fmla="*/ 0 h 1095375"/>
              <a:gd name="connsiteX0" fmla="*/ 288 w 1026606"/>
              <a:gd name="connsiteY0" fmla="*/ 0 h 1109663"/>
              <a:gd name="connsiteX1" fmla="*/ 1026606 w 1026606"/>
              <a:gd name="connsiteY1" fmla="*/ 233363 h 1109663"/>
              <a:gd name="connsiteX2" fmla="*/ 1026606 w 1026606"/>
              <a:gd name="connsiteY2" fmla="*/ 1109663 h 1109663"/>
              <a:gd name="connsiteX3" fmla="*/ 2668 w 1026606"/>
              <a:gd name="connsiteY3" fmla="*/ 957263 h 1109663"/>
              <a:gd name="connsiteX4" fmla="*/ 288 w 1026606"/>
              <a:gd name="connsiteY4" fmla="*/ 0 h 11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606" h="1109663">
                <a:moveTo>
                  <a:pt x="288" y="0"/>
                </a:moveTo>
                <a:lnTo>
                  <a:pt x="1026606" y="233363"/>
                </a:lnTo>
                <a:lnTo>
                  <a:pt x="1026606" y="1109663"/>
                </a:lnTo>
                <a:lnTo>
                  <a:pt x="2668" y="957263"/>
                </a:lnTo>
                <a:cubicBezTo>
                  <a:pt x="4256" y="638175"/>
                  <a:pt x="-1300" y="319088"/>
                  <a:pt x="288" y="0"/>
                </a:cubicBezTo>
                <a:close/>
              </a:path>
            </a:pathLst>
          </a:custGeom>
          <a:solidFill>
            <a:srgbClr val="9B9B9B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4324349" y="3175893"/>
            <a:ext cx="1033462" cy="1023938"/>
          </a:xfrm>
          <a:custGeom>
            <a:avLst/>
            <a:gdLst>
              <a:gd name="connsiteX0" fmla="*/ 0 w 1028700"/>
              <a:gd name="connsiteY0" fmla="*/ 0 h 1019175"/>
              <a:gd name="connsiteX1" fmla="*/ 1028700 w 1028700"/>
              <a:gd name="connsiteY1" fmla="*/ 147637 h 1019175"/>
              <a:gd name="connsiteX2" fmla="*/ 1028700 w 1028700"/>
              <a:gd name="connsiteY2" fmla="*/ 1019175 h 1019175"/>
              <a:gd name="connsiteX3" fmla="*/ 9525 w 1028700"/>
              <a:gd name="connsiteY3" fmla="*/ 1019175 h 1019175"/>
              <a:gd name="connsiteX4" fmla="*/ 0 w 1028700"/>
              <a:gd name="connsiteY4" fmla="*/ 0 h 1019175"/>
              <a:gd name="connsiteX0" fmla="*/ 4762 w 1033462"/>
              <a:gd name="connsiteY0" fmla="*/ 0 h 1023938"/>
              <a:gd name="connsiteX1" fmla="*/ 1033462 w 1033462"/>
              <a:gd name="connsiteY1" fmla="*/ 147637 h 1023938"/>
              <a:gd name="connsiteX2" fmla="*/ 1033462 w 1033462"/>
              <a:gd name="connsiteY2" fmla="*/ 1019175 h 1023938"/>
              <a:gd name="connsiteX3" fmla="*/ 0 w 1033462"/>
              <a:gd name="connsiteY3" fmla="*/ 1023938 h 1023938"/>
              <a:gd name="connsiteX4" fmla="*/ 4762 w 1033462"/>
              <a:gd name="connsiteY4" fmla="*/ 0 h 1023938"/>
              <a:gd name="connsiteX0" fmla="*/ 4762 w 1033462"/>
              <a:gd name="connsiteY0" fmla="*/ 0 h 1023938"/>
              <a:gd name="connsiteX1" fmla="*/ 1033462 w 1033462"/>
              <a:gd name="connsiteY1" fmla="*/ 147637 h 1023938"/>
              <a:gd name="connsiteX2" fmla="*/ 1033462 w 1033462"/>
              <a:gd name="connsiteY2" fmla="*/ 1023937 h 1023938"/>
              <a:gd name="connsiteX3" fmla="*/ 0 w 1033462"/>
              <a:gd name="connsiteY3" fmla="*/ 1023938 h 1023938"/>
              <a:gd name="connsiteX4" fmla="*/ 4762 w 1033462"/>
              <a:gd name="connsiteY4" fmla="*/ 0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462" h="1023938">
                <a:moveTo>
                  <a:pt x="4762" y="0"/>
                </a:moveTo>
                <a:lnTo>
                  <a:pt x="1033462" y="147637"/>
                </a:lnTo>
                <a:lnTo>
                  <a:pt x="1033462" y="1023937"/>
                </a:lnTo>
                <a:lnTo>
                  <a:pt x="0" y="1023938"/>
                </a:lnTo>
                <a:cubicBezTo>
                  <a:pt x="1587" y="682625"/>
                  <a:pt x="3175" y="341313"/>
                  <a:pt x="4762" y="0"/>
                </a:cubicBezTo>
                <a:close/>
              </a:path>
            </a:pathLst>
          </a:custGeom>
          <a:solidFill>
            <a:srgbClr val="A80000"/>
          </a:solidFill>
          <a:ln>
            <a:noFill/>
          </a:ln>
          <a:effectLst>
            <a:outerShdw blurRad="127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4324137" y="4195067"/>
            <a:ext cx="1033673" cy="1019175"/>
          </a:xfrm>
          <a:custGeom>
            <a:avLst/>
            <a:gdLst>
              <a:gd name="connsiteX0" fmla="*/ 0 w 1028700"/>
              <a:gd name="connsiteY0" fmla="*/ 0 h 1019175"/>
              <a:gd name="connsiteX1" fmla="*/ 1028700 w 1028700"/>
              <a:gd name="connsiteY1" fmla="*/ 147637 h 1019175"/>
              <a:gd name="connsiteX2" fmla="*/ 1028700 w 1028700"/>
              <a:gd name="connsiteY2" fmla="*/ 1019175 h 1019175"/>
              <a:gd name="connsiteX3" fmla="*/ 9525 w 1028700"/>
              <a:gd name="connsiteY3" fmla="*/ 1019175 h 1019175"/>
              <a:gd name="connsiteX4" fmla="*/ 0 w 1028700"/>
              <a:gd name="connsiteY4" fmla="*/ 0 h 1019175"/>
              <a:gd name="connsiteX0" fmla="*/ 0 w 1028700"/>
              <a:gd name="connsiteY0" fmla="*/ 0 h 1019175"/>
              <a:gd name="connsiteX1" fmla="*/ 1028700 w 1028700"/>
              <a:gd name="connsiteY1" fmla="*/ 147637 h 1019175"/>
              <a:gd name="connsiteX2" fmla="*/ 1028700 w 1028700"/>
              <a:gd name="connsiteY2" fmla="*/ 1019175 h 1019175"/>
              <a:gd name="connsiteX3" fmla="*/ 4763 w 1028700"/>
              <a:gd name="connsiteY3" fmla="*/ 1019175 h 1019175"/>
              <a:gd name="connsiteX4" fmla="*/ 0 w 1028700"/>
              <a:gd name="connsiteY4" fmla="*/ 0 h 1019175"/>
              <a:gd name="connsiteX0" fmla="*/ 4973 w 1033673"/>
              <a:gd name="connsiteY0" fmla="*/ 0 h 1019175"/>
              <a:gd name="connsiteX1" fmla="*/ 1033673 w 1033673"/>
              <a:gd name="connsiteY1" fmla="*/ 147637 h 1019175"/>
              <a:gd name="connsiteX2" fmla="*/ 1033673 w 1033673"/>
              <a:gd name="connsiteY2" fmla="*/ 1019175 h 1019175"/>
              <a:gd name="connsiteX3" fmla="*/ 211 w 1033673"/>
              <a:gd name="connsiteY3" fmla="*/ 1019175 h 1019175"/>
              <a:gd name="connsiteX4" fmla="*/ 4973 w 1033673"/>
              <a:gd name="connsiteY4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673" h="1019175">
                <a:moveTo>
                  <a:pt x="4973" y="0"/>
                </a:moveTo>
                <a:lnTo>
                  <a:pt x="1033673" y="147637"/>
                </a:lnTo>
                <a:lnTo>
                  <a:pt x="1033673" y="1019175"/>
                </a:lnTo>
                <a:lnTo>
                  <a:pt x="211" y="1019175"/>
                </a:lnTo>
                <a:cubicBezTo>
                  <a:pt x="-1377" y="679450"/>
                  <a:pt x="6561" y="339725"/>
                  <a:pt x="4973" y="0"/>
                </a:cubicBezTo>
                <a:close/>
              </a:path>
            </a:pathLst>
          </a:custGeom>
          <a:solidFill>
            <a:srgbClr val="555555"/>
          </a:solidFill>
          <a:ln>
            <a:noFill/>
          </a:ln>
          <a:effectLst>
            <a:outerShdw blurRad="127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3307553" y="3171129"/>
            <a:ext cx="1027005" cy="1019175"/>
          </a:xfrm>
          <a:custGeom>
            <a:avLst/>
            <a:gdLst>
              <a:gd name="connsiteX0" fmla="*/ 0 w 1028700"/>
              <a:gd name="connsiteY0" fmla="*/ 0 h 1019175"/>
              <a:gd name="connsiteX1" fmla="*/ 1028700 w 1028700"/>
              <a:gd name="connsiteY1" fmla="*/ 147637 h 1019175"/>
              <a:gd name="connsiteX2" fmla="*/ 1028700 w 1028700"/>
              <a:gd name="connsiteY2" fmla="*/ 1019175 h 1019175"/>
              <a:gd name="connsiteX3" fmla="*/ 9525 w 1028700"/>
              <a:gd name="connsiteY3" fmla="*/ 1019175 h 1019175"/>
              <a:gd name="connsiteX4" fmla="*/ 0 w 1028700"/>
              <a:gd name="connsiteY4" fmla="*/ 0 h 1019175"/>
              <a:gd name="connsiteX0" fmla="*/ 0 w 1026319"/>
              <a:gd name="connsiteY0" fmla="*/ 0 h 1019175"/>
              <a:gd name="connsiteX1" fmla="*/ 1026319 w 1026319"/>
              <a:gd name="connsiteY1" fmla="*/ 147637 h 1019175"/>
              <a:gd name="connsiteX2" fmla="*/ 1026319 w 1026319"/>
              <a:gd name="connsiteY2" fmla="*/ 1019175 h 1019175"/>
              <a:gd name="connsiteX3" fmla="*/ 7144 w 1026319"/>
              <a:gd name="connsiteY3" fmla="*/ 1019175 h 1019175"/>
              <a:gd name="connsiteX4" fmla="*/ 0 w 1026319"/>
              <a:gd name="connsiteY4" fmla="*/ 0 h 1019175"/>
              <a:gd name="connsiteX0" fmla="*/ 0 w 1026319"/>
              <a:gd name="connsiteY0" fmla="*/ 0 h 1019175"/>
              <a:gd name="connsiteX1" fmla="*/ 1026319 w 1026319"/>
              <a:gd name="connsiteY1" fmla="*/ 147637 h 1019175"/>
              <a:gd name="connsiteX2" fmla="*/ 1026319 w 1026319"/>
              <a:gd name="connsiteY2" fmla="*/ 1019175 h 1019175"/>
              <a:gd name="connsiteX3" fmla="*/ 2382 w 1026319"/>
              <a:gd name="connsiteY3" fmla="*/ 1016793 h 1019175"/>
              <a:gd name="connsiteX4" fmla="*/ 0 w 1026319"/>
              <a:gd name="connsiteY4" fmla="*/ 0 h 1019175"/>
              <a:gd name="connsiteX0" fmla="*/ 686 w 1027005"/>
              <a:gd name="connsiteY0" fmla="*/ 0 h 1019175"/>
              <a:gd name="connsiteX1" fmla="*/ 1027005 w 1027005"/>
              <a:gd name="connsiteY1" fmla="*/ 147637 h 1019175"/>
              <a:gd name="connsiteX2" fmla="*/ 1027005 w 1027005"/>
              <a:gd name="connsiteY2" fmla="*/ 1019175 h 1019175"/>
              <a:gd name="connsiteX3" fmla="*/ 687 w 1027005"/>
              <a:gd name="connsiteY3" fmla="*/ 1019174 h 1019175"/>
              <a:gd name="connsiteX4" fmla="*/ 686 w 1027005"/>
              <a:gd name="connsiteY4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005" h="1019175">
                <a:moveTo>
                  <a:pt x="686" y="0"/>
                </a:moveTo>
                <a:lnTo>
                  <a:pt x="1027005" y="147637"/>
                </a:lnTo>
                <a:lnTo>
                  <a:pt x="1027005" y="1019175"/>
                </a:lnTo>
                <a:lnTo>
                  <a:pt x="687" y="1019174"/>
                </a:lnTo>
                <a:cubicBezTo>
                  <a:pt x="-1694" y="679449"/>
                  <a:pt x="3067" y="339725"/>
                  <a:pt x="686" y="0"/>
                </a:cubicBezTo>
                <a:close/>
              </a:path>
            </a:pathLst>
          </a:custGeom>
          <a:solidFill>
            <a:srgbClr val="DA0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>
            <a:off x="3305174" y="2225773"/>
            <a:ext cx="1031368" cy="1092994"/>
          </a:xfrm>
          <a:custGeom>
            <a:avLst/>
            <a:gdLst>
              <a:gd name="connsiteX0" fmla="*/ 4763 w 1023938"/>
              <a:gd name="connsiteY0" fmla="*/ 0 h 1095375"/>
              <a:gd name="connsiteX1" fmla="*/ 1023938 w 1023938"/>
              <a:gd name="connsiteY1" fmla="*/ 233363 h 1095375"/>
              <a:gd name="connsiteX2" fmla="*/ 1023938 w 1023938"/>
              <a:gd name="connsiteY2" fmla="*/ 1095375 h 1095375"/>
              <a:gd name="connsiteX3" fmla="*/ 0 w 1023938"/>
              <a:gd name="connsiteY3" fmla="*/ 957263 h 1095375"/>
              <a:gd name="connsiteX4" fmla="*/ 4763 w 1023938"/>
              <a:gd name="connsiteY4" fmla="*/ 0 h 1095375"/>
              <a:gd name="connsiteX0" fmla="*/ 458 w 1024395"/>
              <a:gd name="connsiteY0" fmla="*/ 0 h 1092994"/>
              <a:gd name="connsiteX1" fmla="*/ 1024395 w 1024395"/>
              <a:gd name="connsiteY1" fmla="*/ 230982 h 1092994"/>
              <a:gd name="connsiteX2" fmla="*/ 1024395 w 1024395"/>
              <a:gd name="connsiteY2" fmla="*/ 1092994 h 1092994"/>
              <a:gd name="connsiteX3" fmla="*/ 457 w 1024395"/>
              <a:gd name="connsiteY3" fmla="*/ 954882 h 1092994"/>
              <a:gd name="connsiteX4" fmla="*/ 458 w 1024395"/>
              <a:gd name="connsiteY4" fmla="*/ 0 h 1092994"/>
              <a:gd name="connsiteX0" fmla="*/ 4763 w 1028700"/>
              <a:gd name="connsiteY0" fmla="*/ 0 h 1092994"/>
              <a:gd name="connsiteX1" fmla="*/ 1028700 w 1028700"/>
              <a:gd name="connsiteY1" fmla="*/ 230982 h 1092994"/>
              <a:gd name="connsiteX2" fmla="*/ 1028700 w 1028700"/>
              <a:gd name="connsiteY2" fmla="*/ 1092994 h 1092994"/>
              <a:gd name="connsiteX3" fmla="*/ 0 w 1028700"/>
              <a:gd name="connsiteY3" fmla="*/ 947738 h 1092994"/>
              <a:gd name="connsiteX4" fmla="*/ 4763 w 1028700"/>
              <a:gd name="connsiteY4" fmla="*/ 0 h 1092994"/>
              <a:gd name="connsiteX0" fmla="*/ 288 w 1031368"/>
              <a:gd name="connsiteY0" fmla="*/ 0 h 1092994"/>
              <a:gd name="connsiteX1" fmla="*/ 1031368 w 1031368"/>
              <a:gd name="connsiteY1" fmla="*/ 230982 h 1092994"/>
              <a:gd name="connsiteX2" fmla="*/ 1031368 w 1031368"/>
              <a:gd name="connsiteY2" fmla="*/ 1092994 h 1092994"/>
              <a:gd name="connsiteX3" fmla="*/ 2668 w 1031368"/>
              <a:gd name="connsiteY3" fmla="*/ 947738 h 1092994"/>
              <a:gd name="connsiteX4" fmla="*/ 288 w 1031368"/>
              <a:gd name="connsiteY4" fmla="*/ 0 h 109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68" h="1092994">
                <a:moveTo>
                  <a:pt x="288" y="0"/>
                </a:moveTo>
                <a:lnTo>
                  <a:pt x="1031368" y="230982"/>
                </a:lnTo>
                <a:lnTo>
                  <a:pt x="1031368" y="1092994"/>
                </a:lnTo>
                <a:lnTo>
                  <a:pt x="2668" y="947738"/>
                </a:lnTo>
                <a:cubicBezTo>
                  <a:pt x="4256" y="628650"/>
                  <a:pt x="-1300" y="319088"/>
                  <a:pt x="288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H="1" flipV="1">
            <a:off x="3311020" y="4190304"/>
            <a:ext cx="1020930" cy="1014413"/>
          </a:xfrm>
          <a:custGeom>
            <a:avLst/>
            <a:gdLst>
              <a:gd name="connsiteX0" fmla="*/ 1020930 w 1020930"/>
              <a:gd name="connsiteY0" fmla="*/ 1014413 h 1014413"/>
              <a:gd name="connsiteX1" fmla="*/ 460 w 1020930"/>
              <a:gd name="connsiteY1" fmla="*/ 1014413 h 1014413"/>
              <a:gd name="connsiteX2" fmla="*/ 459 w 1020930"/>
              <a:gd name="connsiteY2" fmla="*/ 0 h 1014413"/>
              <a:gd name="connsiteX3" fmla="*/ 1020930 w 1020930"/>
              <a:gd name="connsiteY3" fmla="*/ 141732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930" h="1014413">
                <a:moveTo>
                  <a:pt x="1020930" y="1014413"/>
                </a:moveTo>
                <a:lnTo>
                  <a:pt x="460" y="1014413"/>
                </a:lnTo>
                <a:cubicBezTo>
                  <a:pt x="2047" y="674688"/>
                  <a:pt x="-1128" y="339725"/>
                  <a:pt x="459" y="0"/>
                </a:cubicBezTo>
                <a:lnTo>
                  <a:pt x="1020930" y="141732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2"/>
          <p:cNvSpPr>
            <a:spLocks noChangeAspect="1"/>
          </p:cNvSpPr>
          <p:nvPr/>
        </p:nvSpPr>
        <p:spPr>
          <a:xfrm>
            <a:off x="3269499" y="2214196"/>
            <a:ext cx="555538" cy="2982703"/>
          </a:xfrm>
          <a:custGeom>
            <a:avLst/>
            <a:gdLst>
              <a:gd name="connsiteX0" fmla="*/ 0 w 518160"/>
              <a:gd name="connsiteY0" fmla="*/ 3558540 h 3688080"/>
              <a:gd name="connsiteX1" fmla="*/ 0 w 518160"/>
              <a:gd name="connsiteY1" fmla="*/ 114300 h 3688080"/>
              <a:gd name="connsiteX2" fmla="*/ 518160 w 518160"/>
              <a:gd name="connsiteY2" fmla="*/ 0 h 3688080"/>
              <a:gd name="connsiteX3" fmla="*/ 518160 w 518160"/>
              <a:gd name="connsiteY3" fmla="*/ 3688080 h 3688080"/>
              <a:gd name="connsiteX4" fmla="*/ 0 w 518160"/>
              <a:gd name="connsiteY4" fmla="*/ 3558540 h 36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688080">
                <a:moveTo>
                  <a:pt x="0" y="3558540"/>
                </a:moveTo>
                <a:lnTo>
                  <a:pt x="0" y="114300"/>
                </a:lnTo>
                <a:lnTo>
                  <a:pt x="518160" y="0"/>
                </a:lnTo>
                <a:lnTo>
                  <a:pt x="518160" y="3688080"/>
                </a:lnTo>
                <a:lnTo>
                  <a:pt x="0" y="355854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chemeClr val="bg1">
                  <a:alpha val="25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3646013" y="4147450"/>
            <a:ext cx="300647" cy="85013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rot="480000" flipH="1">
            <a:off x="3650774" y="5091378"/>
            <a:ext cx="300647" cy="85013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rot="20820000">
            <a:off x="3632555" y="2307682"/>
            <a:ext cx="301752" cy="85325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rot="21120000">
            <a:off x="3648392" y="3208468"/>
            <a:ext cx="300647" cy="85013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88263" y="2626498"/>
            <a:ext cx="5854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173943" y="2659508"/>
            <a:ext cx="0" cy="4572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88263" y="3498732"/>
            <a:ext cx="5854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173943" y="3531742"/>
            <a:ext cx="0" cy="45720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88263" y="4365507"/>
            <a:ext cx="5854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6173943" y="4398517"/>
            <a:ext cx="0" cy="457200"/>
          </a:xfrm>
          <a:prstGeom prst="line">
            <a:avLst/>
          </a:prstGeom>
          <a:ln w="25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28"/>
          <p:cNvSpPr>
            <a:spLocks noChangeAspect="1" noEditPoints="1"/>
          </p:cNvSpPr>
          <p:nvPr/>
        </p:nvSpPr>
        <p:spPr bwMode="auto">
          <a:xfrm>
            <a:off x="4688003" y="2641062"/>
            <a:ext cx="313010" cy="274320"/>
          </a:xfrm>
          <a:custGeom>
            <a:avLst/>
            <a:gdLst>
              <a:gd name="T0" fmla="*/ 475 w 531"/>
              <a:gd name="T1" fmla="*/ 193 h 465"/>
              <a:gd name="T2" fmla="*/ 511 w 531"/>
              <a:gd name="T3" fmla="*/ 203 h 465"/>
              <a:gd name="T4" fmla="*/ 520 w 531"/>
              <a:gd name="T5" fmla="*/ 184 h 465"/>
              <a:gd name="T6" fmla="*/ 377 w 531"/>
              <a:gd name="T7" fmla="*/ 43 h 465"/>
              <a:gd name="T8" fmla="*/ 366 w 531"/>
              <a:gd name="T9" fmla="*/ 39 h 465"/>
              <a:gd name="T10" fmla="*/ 132 w 531"/>
              <a:gd name="T11" fmla="*/ 1 h 465"/>
              <a:gd name="T12" fmla="*/ 116 w 531"/>
              <a:gd name="T13" fmla="*/ 8 h 465"/>
              <a:gd name="T14" fmla="*/ 116 w 531"/>
              <a:gd name="T15" fmla="*/ 8 h 465"/>
              <a:gd name="T16" fmla="*/ 6 w 531"/>
              <a:gd name="T17" fmla="*/ 176 h 465"/>
              <a:gd name="T18" fmla="*/ 8 w 531"/>
              <a:gd name="T19" fmla="*/ 196 h 465"/>
              <a:gd name="T20" fmla="*/ 32 w 531"/>
              <a:gd name="T21" fmla="*/ 203 h 465"/>
              <a:gd name="T22" fmla="*/ 32 w 531"/>
              <a:gd name="T23" fmla="*/ 366 h 465"/>
              <a:gd name="T24" fmla="*/ 33 w 531"/>
              <a:gd name="T25" fmla="*/ 373 h 465"/>
              <a:gd name="T26" fmla="*/ 39 w 531"/>
              <a:gd name="T27" fmla="*/ 380 h 465"/>
              <a:gd name="T28" fmla="*/ 278 w 531"/>
              <a:gd name="T29" fmla="*/ 463 h 465"/>
              <a:gd name="T30" fmla="*/ 286 w 531"/>
              <a:gd name="T31" fmla="*/ 464 h 465"/>
              <a:gd name="T32" fmla="*/ 467 w 531"/>
              <a:gd name="T33" fmla="*/ 406 h 465"/>
              <a:gd name="T34" fmla="*/ 475 w 531"/>
              <a:gd name="T35" fmla="*/ 391 h 465"/>
              <a:gd name="T36" fmla="*/ 475 w 531"/>
              <a:gd name="T37" fmla="*/ 193 h 465"/>
              <a:gd name="T38" fmla="*/ 267 w 531"/>
              <a:gd name="T39" fmla="*/ 44 h 465"/>
              <a:gd name="T40" fmla="*/ 271 w 531"/>
              <a:gd name="T41" fmla="*/ 43 h 465"/>
              <a:gd name="T42" fmla="*/ 313 w 531"/>
              <a:gd name="T43" fmla="*/ 48 h 465"/>
              <a:gd name="T44" fmla="*/ 315 w 531"/>
              <a:gd name="T45" fmla="*/ 51 h 465"/>
              <a:gd name="T46" fmla="*/ 315 w 531"/>
              <a:gd name="T47" fmla="*/ 121 h 465"/>
              <a:gd name="T48" fmla="*/ 287 w 531"/>
              <a:gd name="T49" fmla="*/ 171 h 465"/>
              <a:gd name="T50" fmla="*/ 286 w 531"/>
              <a:gd name="T51" fmla="*/ 170 h 465"/>
              <a:gd name="T52" fmla="*/ 286 w 531"/>
              <a:gd name="T53" fmla="*/ 71 h 465"/>
              <a:gd name="T54" fmla="*/ 284 w 531"/>
              <a:gd name="T55" fmla="*/ 65 h 465"/>
              <a:gd name="T56" fmla="*/ 244 w 531"/>
              <a:gd name="T57" fmla="*/ 58 h 465"/>
              <a:gd name="T58" fmla="*/ 267 w 531"/>
              <a:gd name="T59" fmla="*/ 44 h 465"/>
              <a:gd name="T60" fmla="*/ 91 w 531"/>
              <a:gd name="T61" fmla="*/ 204 h 465"/>
              <a:gd name="T62" fmla="*/ 99 w 531"/>
              <a:gd name="T63" fmla="*/ 214 h 465"/>
              <a:gd name="T64" fmla="*/ 91 w 531"/>
              <a:gd name="T65" fmla="*/ 224 h 465"/>
              <a:gd name="T66" fmla="*/ 83 w 531"/>
              <a:gd name="T67" fmla="*/ 214 h 465"/>
              <a:gd name="T68" fmla="*/ 91 w 531"/>
              <a:gd name="T69" fmla="*/ 204 h 465"/>
              <a:gd name="T70" fmla="*/ 456 w 531"/>
              <a:gd name="T71" fmla="*/ 386 h 465"/>
              <a:gd name="T72" fmla="*/ 409 w 531"/>
              <a:gd name="T73" fmla="*/ 399 h 465"/>
              <a:gd name="T74" fmla="*/ 409 w 531"/>
              <a:gd name="T75" fmla="*/ 263 h 465"/>
              <a:gd name="T76" fmla="*/ 350 w 531"/>
              <a:gd name="T77" fmla="*/ 282 h 465"/>
              <a:gd name="T78" fmla="*/ 350 w 531"/>
              <a:gd name="T79" fmla="*/ 419 h 465"/>
              <a:gd name="T80" fmla="*/ 291 w 531"/>
              <a:gd name="T81" fmla="*/ 440 h 465"/>
              <a:gd name="T82" fmla="*/ 291 w 531"/>
              <a:gd name="T83" fmla="*/ 228 h 465"/>
              <a:gd name="T84" fmla="*/ 272 w 531"/>
              <a:gd name="T85" fmla="*/ 263 h 465"/>
              <a:gd name="T86" fmla="*/ 271 w 531"/>
              <a:gd name="T87" fmla="*/ 264 h 465"/>
              <a:gd name="T88" fmla="*/ 271 w 531"/>
              <a:gd name="T89" fmla="*/ 264 h 465"/>
              <a:gd name="T90" fmla="*/ 271 w 531"/>
              <a:gd name="T91" fmla="*/ 264 h 465"/>
              <a:gd name="T92" fmla="*/ 270 w 531"/>
              <a:gd name="T93" fmla="*/ 264 h 465"/>
              <a:gd name="T94" fmla="*/ 270 w 531"/>
              <a:gd name="T95" fmla="*/ 265 h 465"/>
              <a:gd name="T96" fmla="*/ 269 w 531"/>
              <a:gd name="T97" fmla="*/ 265 h 465"/>
              <a:gd name="T98" fmla="*/ 269 w 531"/>
              <a:gd name="T99" fmla="*/ 265 h 465"/>
              <a:gd name="T100" fmla="*/ 268 w 531"/>
              <a:gd name="T101" fmla="*/ 265 h 465"/>
              <a:gd name="T102" fmla="*/ 266 w 531"/>
              <a:gd name="T103" fmla="*/ 265 h 465"/>
              <a:gd name="T104" fmla="*/ 117 w 531"/>
              <a:gd name="T105" fmla="*/ 228 h 465"/>
              <a:gd name="T106" fmla="*/ 114 w 531"/>
              <a:gd name="T107" fmla="*/ 221 h 465"/>
              <a:gd name="T108" fmla="*/ 120 w 531"/>
              <a:gd name="T109" fmla="*/ 216 h 465"/>
              <a:gd name="T110" fmla="*/ 265 w 531"/>
              <a:gd name="T111" fmla="*/ 253 h 465"/>
              <a:gd name="T112" fmla="*/ 369 w 531"/>
              <a:gd name="T113" fmla="*/ 64 h 465"/>
              <a:gd name="T114" fmla="*/ 456 w 531"/>
              <a:gd name="T115" fmla="*/ 149 h 465"/>
              <a:gd name="T116" fmla="*/ 456 w 531"/>
              <a:gd name="T117" fmla="*/ 386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31" h="465">
                <a:moveTo>
                  <a:pt x="475" y="193"/>
                </a:moveTo>
                <a:cubicBezTo>
                  <a:pt x="511" y="203"/>
                  <a:pt x="511" y="203"/>
                  <a:pt x="511" y="203"/>
                </a:cubicBezTo>
                <a:cubicBezTo>
                  <a:pt x="518" y="206"/>
                  <a:pt x="531" y="195"/>
                  <a:pt x="520" y="184"/>
                </a:cubicBezTo>
                <a:cubicBezTo>
                  <a:pt x="377" y="43"/>
                  <a:pt x="377" y="43"/>
                  <a:pt x="377" y="43"/>
                </a:cubicBezTo>
                <a:cubicBezTo>
                  <a:pt x="376" y="43"/>
                  <a:pt x="373" y="40"/>
                  <a:pt x="366" y="39"/>
                </a:cubicBezTo>
                <a:cubicBezTo>
                  <a:pt x="132" y="1"/>
                  <a:pt x="132" y="1"/>
                  <a:pt x="132" y="1"/>
                </a:cubicBezTo>
                <a:cubicBezTo>
                  <a:pt x="126" y="0"/>
                  <a:pt x="119" y="2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6" y="176"/>
                  <a:pt x="6" y="176"/>
                  <a:pt x="6" y="176"/>
                </a:cubicBezTo>
                <a:cubicBezTo>
                  <a:pt x="1" y="183"/>
                  <a:pt x="0" y="193"/>
                  <a:pt x="8" y="196"/>
                </a:cubicBezTo>
                <a:cubicBezTo>
                  <a:pt x="32" y="203"/>
                  <a:pt x="32" y="203"/>
                  <a:pt x="32" y="203"/>
                </a:cubicBezTo>
                <a:cubicBezTo>
                  <a:pt x="32" y="366"/>
                  <a:pt x="32" y="366"/>
                  <a:pt x="32" y="366"/>
                </a:cubicBezTo>
                <a:cubicBezTo>
                  <a:pt x="33" y="373"/>
                  <a:pt x="33" y="373"/>
                  <a:pt x="33" y="373"/>
                </a:cubicBezTo>
                <a:cubicBezTo>
                  <a:pt x="34" y="376"/>
                  <a:pt x="36" y="379"/>
                  <a:pt x="39" y="380"/>
                </a:cubicBezTo>
                <a:cubicBezTo>
                  <a:pt x="278" y="463"/>
                  <a:pt x="278" y="463"/>
                  <a:pt x="278" y="463"/>
                </a:cubicBezTo>
                <a:cubicBezTo>
                  <a:pt x="281" y="464"/>
                  <a:pt x="284" y="465"/>
                  <a:pt x="286" y="464"/>
                </a:cubicBezTo>
                <a:cubicBezTo>
                  <a:pt x="467" y="406"/>
                  <a:pt x="467" y="406"/>
                  <a:pt x="467" y="406"/>
                </a:cubicBezTo>
                <a:cubicBezTo>
                  <a:pt x="471" y="404"/>
                  <a:pt x="475" y="399"/>
                  <a:pt x="475" y="391"/>
                </a:cubicBezTo>
                <a:lnTo>
                  <a:pt x="475" y="193"/>
                </a:lnTo>
                <a:close/>
                <a:moveTo>
                  <a:pt x="267" y="44"/>
                </a:moveTo>
                <a:cubicBezTo>
                  <a:pt x="269" y="43"/>
                  <a:pt x="271" y="43"/>
                  <a:pt x="271" y="43"/>
                </a:cubicBezTo>
                <a:cubicBezTo>
                  <a:pt x="313" y="48"/>
                  <a:pt x="313" y="48"/>
                  <a:pt x="313" y="48"/>
                </a:cubicBezTo>
                <a:cubicBezTo>
                  <a:pt x="313" y="48"/>
                  <a:pt x="315" y="48"/>
                  <a:pt x="315" y="51"/>
                </a:cubicBezTo>
                <a:cubicBezTo>
                  <a:pt x="315" y="121"/>
                  <a:pt x="315" y="121"/>
                  <a:pt x="315" y="121"/>
                </a:cubicBezTo>
                <a:cubicBezTo>
                  <a:pt x="287" y="171"/>
                  <a:pt x="287" y="171"/>
                  <a:pt x="287" y="171"/>
                </a:cubicBezTo>
                <a:cubicBezTo>
                  <a:pt x="286" y="170"/>
                  <a:pt x="286" y="170"/>
                  <a:pt x="286" y="170"/>
                </a:cubicBezTo>
                <a:cubicBezTo>
                  <a:pt x="286" y="149"/>
                  <a:pt x="286" y="77"/>
                  <a:pt x="286" y="71"/>
                </a:cubicBezTo>
                <a:cubicBezTo>
                  <a:pt x="286" y="64"/>
                  <a:pt x="284" y="65"/>
                  <a:pt x="284" y="65"/>
                </a:cubicBezTo>
                <a:cubicBezTo>
                  <a:pt x="244" y="58"/>
                  <a:pt x="244" y="58"/>
                  <a:pt x="244" y="58"/>
                </a:cubicBezTo>
                <a:lnTo>
                  <a:pt x="267" y="44"/>
                </a:lnTo>
                <a:close/>
                <a:moveTo>
                  <a:pt x="91" y="204"/>
                </a:moveTo>
                <a:cubicBezTo>
                  <a:pt x="96" y="204"/>
                  <a:pt x="99" y="209"/>
                  <a:pt x="99" y="214"/>
                </a:cubicBezTo>
                <a:cubicBezTo>
                  <a:pt x="99" y="219"/>
                  <a:pt x="96" y="224"/>
                  <a:pt x="91" y="224"/>
                </a:cubicBezTo>
                <a:cubicBezTo>
                  <a:pt x="87" y="224"/>
                  <a:pt x="83" y="219"/>
                  <a:pt x="83" y="214"/>
                </a:cubicBezTo>
                <a:cubicBezTo>
                  <a:pt x="83" y="209"/>
                  <a:pt x="87" y="204"/>
                  <a:pt x="91" y="204"/>
                </a:cubicBezTo>
                <a:close/>
                <a:moveTo>
                  <a:pt x="456" y="386"/>
                </a:moveTo>
                <a:cubicBezTo>
                  <a:pt x="409" y="399"/>
                  <a:pt x="409" y="399"/>
                  <a:pt x="409" y="399"/>
                </a:cubicBezTo>
                <a:cubicBezTo>
                  <a:pt x="409" y="263"/>
                  <a:pt x="409" y="263"/>
                  <a:pt x="409" y="263"/>
                </a:cubicBezTo>
                <a:cubicBezTo>
                  <a:pt x="350" y="282"/>
                  <a:pt x="350" y="282"/>
                  <a:pt x="350" y="282"/>
                </a:cubicBezTo>
                <a:cubicBezTo>
                  <a:pt x="350" y="419"/>
                  <a:pt x="350" y="419"/>
                  <a:pt x="350" y="419"/>
                </a:cubicBezTo>
                <a:cubicBezTo>
                  <a:pt x="291" y="440"/>
                  <a:pt x="291" y="440"/>
                  <a:pt x="291" y="440"/>
                </a:cubicBezTo>
                <a:cubicBezTo>
                  <a:pt x="291" y="228"/>
                  <a:pt x="291" y="228"/>
                  <a:pt x="291" y="228"/>
                </a:cubicBezTo>
                <a:cubicBezTo>
                  <a:pt x="272" y="263"/>
                  <a:pt x="272" y="263"/>
                  <a:pt x="272" y="263"/>
                </a:cubicBezTo>
                <a:cubicBezTo>
                  <a:pt x="272" y="263"/>
                  <a:pt x="272" y="263"/>
                  <a:pt x="271" y="264"/>
                </a:cubicBezTo>
                <a:cubicBezTo>
                  <a:pt x="271" y="264"/>
                  <a:pt x="271" y="264"/>
                  <a:pt x="271" y="264"/>
                </a:cubicBezTo>
                <a:cubicBezTo>
                  <a:pt x="271" y="264"/>
                  <a:pt x="271" y="264"/>
                  <a:pt x="271" y="264"/>
                </a:cubicBezTo>
                <a:cubicBezTo>
                  <a:pt x="271" y="264"/>
                  <a:pt x="270" y="264"/>
                  <a:pt x="270" y="264"/>
                </a:cubicBezTo>
                <a:cubicBezTo>
                  <a:pt x="270" y="265"/>
                  <a:pt x="270" y="265"/>
                  <a:pt x="270" y="265"/>
                </a:cubicBezTo>
                <a:cubicBezTo>
                  <a:pt x="270" y="265"/>
                  <a:pt x="270" y="265"/>
                  <a:pt x="269" y="265"/>
                </a:cubicBezTo>
                <a:cubicBezTo>
                  <a:pt x="269" y="265"/>
                  <a:pt x="269" y="265"/>
                  <a:pt x="269" y="265"/>
                </a:cubicBezTo>
                <a:cubicBezTo>
                  <a:pt x="269" y="265"/>
                  <a:pt x="269" y="265"/>
                  <a:pt x="268" y="265"/>
                </a:cubicBezTo>
                <a:cubicBezTo>
                  <a:pt x="268" y="265"/>
                  <a:pt x="267" y="265"/>
                  <a:pt x="266" y="265"/>
                </a:cubicBezTo>
                <a:cubicBezTo>
                  <a:pt x="117" y="228"/>
                  <a:pt x="117" y="228"/>
                  <a:pt x="117" y="228"/>
                </a:cubicBezTo>
                <a:cubicBezTo>
                  <a:pt x="115" y="227"/>
                  <a:pt x="113" y="224"/>
                  <a:pt x="114" y="221"/>
                </a:cubicBezTo>
                <a:cubicBezTo>
                  <a:pt x="114" y="217"/>
                  <a:pt x="117" y="215"/>
                  <a:pt x="120" y="216"/>
                </a:cubicBezTo>
                <a:cubicBezTo>
                  <a:pt x="265" y="253"/>
                  <a:pt x="265" y="253"/>
                  <a:pt x="265" y="253"/>
                </a:cubicBezTo>
                <a:cubicBezTo>
                  <a:pt x="369" y="64"/>
                  <a:pt x="369" y="64"/>
                  <a:pt x="369" y="64"/>
                </a:cubicBezTo>
                <a:cubicBezTo>
                  <a:pt x="456" y="149"/>
                  <a:pt x="456" y="149"/>
                  <a:pt x="456" y="149"/>
                </a:cubicBezTo>
                <a:lnTo>
                  <a:pt x="456" y="38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scene3d>
            <a:camera prst="perspectiveRight" fov="7200000">
              <a:rot lat="0" lon="19799998" rev="0"/>
            </a:camera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4703920" y="3564255"/>
            <a:ext cx="274320" cy="274320"/>
            <a:chOff x="2466486" y="1797014"/>
            <a:chExt cx="4924914" cy="4924914"/>
          </a:xfrm>
          <a:solidFill>
            <a:srgbClr val="FFFFFF"/>
          </a:solidFill>
          <a:scene3d>
            <a:camera prst="perspectiveRight" fov="7200000">
              <a:rot lat="0" lon="20099999" rev="0"/>
            </a:camera>
            <a:lightRig rig="threePt" dir="t"/>
          </a:scene3d>
        </p:grpSpPr>
        <p:sp>
          <p:nvSpPr>
            <p:cNvPr id="39" name="Oval 3"/>
            <p:cNvSpPr/>
            <p:nvPr/>
          </p:nvSpPr>
          <p:spPr>
            <a:xfrm>
              <a:off x="2466486" y="1797014"/>
              <a:ext cx="4924914" cy="4924914"/>
            </a:xfrm>
            <a:custGeom>
              <a:avLst/>
              <a:gdLst/>
              <a:ahLst/>
              <a:cxnLst/>
              <a:rect l="l" t="t" r="r" b="b"/>
              <a:pathLst>
                <a:path w="4924914" h="4924914">
                  <a:moveTo>
                    <a:pt x="2462458" y="208105"/>
                  </a:moveTo>
                  <a:cubicBezTo>
                    <a:pt x="1217413" y="208105"/>
                    <a:pt x="208105" y="1217413"/>
                    <a:pt x="208105" y="2462458"/>
                  </a:cubicBezTo>
                  <a:cubicBezTo>
                    <a:pt x="208105" y="3707503"/>
                    <a:pt x="1217413" y="4716811"/>
                    <a:pt x="2462458" y="4716811"/>
                  </a:cubicBezTo>
                  <a:cubicBezTo>
                    <a:pt x="3707503" y="4716811"/>
                    <a:pt x="4716811" y="3707503"/>
                    <a:pt x="4716811" y="2462458"/>
                  </a:cubicBezTo>
                  <a:cubicBezTo>
                    <a:pt x="4716811" y="1217413"/>
                    <a:pt x="3707503" y="208105"/>
                    <a:pt x="2462458" y="208105"/>
                  </a:cubicBezTo>
                  <a:close/>
                  <a:moveTo>
                    <a:pt x="2462457" y="0"/>
                  </a:moveTo>
                  <a:cubicBezTo>
                    <a:pt x="3822434" y="0"/>
                    <a:pt x="4924914" y="1102480"/>
                    <a:pt x="4924914" y="2462457"/>
                  </a:cubicBezTo>
                  <a:cubicBezTo>
                    <a:pt x="4924914" y="3822434"/>
                    <a:pt x="3822434" y="4924914"/>
                    <a:pt x="2462457" y="4924914"/>
                  </a:cubicBezTo>
                  <a:cubicBezTo>
                    <a:pt x="1102480" y="4924914"/>
                    <a:pt x="0" y="3822434"/>
                    <a:pt x="0" y="2462457"/>
                  </a:cubicBezTo>
                  <a:cubicBezTo>
                    <a:pt x="0" y="1102480"/>
                    <a:pt x="1102480" y="0"/>
                    <a:pt x="2462457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465757" y="1904943"/>
              <a:ext cx="3805109" cy="4571834"/>
              <a:chOff x="3465757" y="1904943"/>
              <a:chExt cx="3805109" cy="4571834"/>
            </a:xfrm>
            <a:grpFill/>
          </p:grpSpPr>
          <p:sp>
            <p:nvSpPr>
              <p:cNvPr id="41" name="Freeform 105"/>
              <p:cNvSpPr>
                <a:spLocks/>
              </p:cNvSpPr>
              <p:nvPr/>
            </p:nvSpPr>
            <p:spPr bwMode="auto">
              <a:xfrm>
                <a:off x="5319498" y="2014093"/>
                <a:ext cx="50582" cy="212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8" y="2"/>
                  </a:cxn>
                  <a:cxn ang="0">
                    <a:pos x="19" y="3"/>
                  </a:cxn>
                  <a:cxn ang="0">
                    <a:pos x="19" y="4"/>
                  </a:cxn>
                  <a:cxn ang="0">
                    <a:pos x="16" y="6"/>
                  </a:cxn>
                  <a:cxn ang="0">
                    <a:pos x="15" y="7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10" y="7"/>
                  </a:cxn>
                  <a:cxn ang="0">
                    <a:pos x="6" y="5"/>
                  </a:cxn>
                  <a:cxn ang="0">
                    <a:pos x="3" y="3"/>
                  </a:cxn>
                  <a:cxn ang="0">
                    <a:pos x="1" y="2"/>
                  </a:cxn>
                  <a:cxn ang="0">
                    <a:pos x="0" y="1"/>
                  </a:cxn>
                  <a:cxn ang="0">
                    <a:pos x="6" y="1"/>
                  </a:cxn>
                  <a:cxn ang="0">
                    <a:pos x="12" y="0"/>
                  </a:cxn>
                </a:cxnLst>
                <a:rect l="0" t="0" r="r" b="b"/>
                <a:pathLst>
                  <a:path w="19" h="8">
                    <a:moveTo>
                      <a:pt x="12" y="0"/>
                    </a:moveTo>
                    <a:lnTo>
                      <a:pt x="18" y="2"/>
                    </a:lnTo>
                    <a:lnTo>
                      <a:pt x="19" y="3"/>
                    </a:lnTo>
                    <a:lnTo>
                      <a:pt x="19" y="4"/>
                    </a:lnTo>
                    <a:lnTo>
                      <a:pt x="16" y="6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0" y="7"/>
                    </a:lnTo>
                    <a:lnTo>
                      <a:pt x="6" y="5"/>
                    </a:lnTo>
                    <a:lnTo>
                      <a:pt x="3" y="3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6"/>
              <p:cNvSpPr>
                <a:spLocks/>
              </p:cNvSpPr>
              <p:nvPr/>
            </p:nvSpPr>
            <p:spPr bwMode="auto">
              <a:xfrm>
                <a:off x="4912187" y="2240376"/>
                <a:ext cx="103825" cy="7986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0"/>
                  </a:cxn>
                  <a:cxn ang="0">
                    <a:pos x="13" y="1"/>
                  </a:cxn>
                  <a:cxn ang="0">
                    <a:pos x="18" y="4"/>
                  </a:cxn>
                  <a:cxn ang="0">
                    <a:pos x="25" y="10"/>
                  </a:cxn>
                  <a:cxn ang="0">
                    <a:pos x="27" y="11"/>
                  </a:cxn>
                  <a:cxn ang="0">
                    <a:pos x="31" y="12"/>
                  </a:cxn>
                  <a:cxn ang="0">
                    <a:pos x="34" y="14"/>
                  </a:cxn>
                  <a:cxn ang="0">
                    <a:pos x="37" y="15"/>
                  </a:cxn>
                  <a:cxn ang="0">
                    <a:pos x="39" y="18"/>
                  </a:cxn>
                  <a:cxn ang="0">
                    <a:pos x="39" y="19"/>
                  </a:cxn>
                  <a:cxn ang="0">
                    <a:pos x="38" y="20"/>
                  </a:cxn>
                  <a:cxn ang="0">
                    <a:pos x="37" y="21"/>
                  </a:cxn>
                  <a:cxn ang="0">
                    <a:pos x="36" y="21"/>
                  </a:cxn>
                  <a:cxn ang="0">
                    <a:pos x="33" y="23"/>
                  </a:cxn>
                  <a:cxn ang="0">
                    <a:pos x="32" y="24"/>
                  </a:cxn>
                  <a:cxn ang="0">
                    <a:pos x="31" y="25"/>
                  </a:cxn>
                  <a:cxn ang="0">
                    <a:pos x="30" y="26"/>
                  </a:cxn>
                  <a:cxn ang="0">
                    <a:pos x="30" y="27"/>
                  </a:cxn>
                  <a:cxn ang="0">
                    <a:pos x="29" y="28"/>
                  </a:cxn>
                  <a:cxn ang="0">
                    <a:pos x="29" y="29"/>
                  </a:cxn>
                  <a:cxn ang="0">
                    <a:pos x="29" y="30"/>
                  </a:cxn>
                  <a:cxn ang="0">
                    <a:pos x="28" y="30"/>
                  </a:cxn>
                  <a:cxn ang="0">
                    <a:pos x="27" y="30"/>
                  </a:cxn>
                  <a:cxn ang="0">
                    <a:pos x="20" y="29"/>
                  </a:cxn>
                  <a:cxn ang="0">
                    <a:pos x="13" y="25"/>
                  </a:cxn>
                  <a:cxn ang="0">
                    <a:pos x="6" y="22"/>
                  </a:cxn>
                  <a:cxn ang="0">
                    <a:pos x="2" y="2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1" y="17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4" y="17"/>
                  </a:cxn>
                  <a:cxn ang="0">
                    <a:pos x="5" y="16"/>
                  </a:cxn>
                  <a:cxn ang="0">
                    <a:pos x="6" y="15"/>
                  </a:cxn>
                  <a:cxn ang="0">
                    <a:pos x="6" y="14"/>
                  </a:cxn>
                  <a:cxn ang="0">
                    <a:pos x="7" y="9"/>
                  </a:cxn>
                  <a:cxn ang="0">
                    <a:pos x="7" y="5"/>
                  </a:cxn>
                  <a:cxn ang="0">
                    <a:pos x="6" y="1"/>
                  </a:cxn>
                  <a:cxn ang="0">
                    <a:pos x="8" y="1"/>
                  </a:cxn>
                  <a:cxn ang="0">
                    <a:pos x="10" y="0"/>
                  </a:cxn>
                </a:cxnLst>
                <a:rect l="0" t="0" r="r" b="b"/>
                <a:pathLst>
                  <a:path w="39" h="30">
                    <a:moveTo>
                      <a:pt x="10" y="0"/>
                    </a:moveTo>
                    <a:lnTo>
                      <a:pt x="12" y="0"/>
                    </a:lnTo>
                    <a:lnTo>
                      <a:pt x="13" y="1"/>
                    </a:lnTo>
                    <a:lnTo>
                      <a:pt x="18" y="4"/>
                    </a:lnTo>
                    <a:lnTo>
                      <a:pt x="25" y="10"/>
                    </a:lnTo>
                    <a:lnTo>
                      <a:pt x="27" y="11"/>
                    </a:lnTo>
                    <a:lnTo>
                      <a:pt x="31" y="12"/>
                    </a:lnTo>
                    <a:lnTo>
                      <a:pt x="34" y="14"/>
                    </a:lnTo>
                    <a:lnTo>
                      <a:pt x="37" y="15"/>
                    </a:lnTo>
                    <a:lnTo>
                      <a:pt x="39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7" y="21"/>
                    </a:lnTo>
                    <a:lnTo>
                      <a:pt x="36" y="21"/>
                    </a:lnTo>
                    <a:lnTo>
                      <a:pt x="33" y="23"/>
                    </a:lnTo>
                    <a:lnTo>
                      <a:pt x="32" y="24"/>
                    </a:lnTo>
                    <a:lnTo>
                      <a:pt x="31" y="25"/>
                    </a:lnTo>
                    <a:lnTo>
                      <a:pt x="30" y="26"/>
                    </a:lnTo>
                    <a:lnTo>
                      <a:pt x="30" y="27"/>
                    </a:lnTo>
                    <a:lnTo>
                      <a:pt x="29" y="28"/>
                    </a:lnTo>
                    <a:lnTo>
                      <a:pt x="29" y="29"/>
                    </a:lnTo>
                    <a:lnTo>
                      <a:pt x="29" y="30"/>
                    </a:lnTo>
                    <a:lnTo>
                      <a:pt x="28" y="30"/>
                    </a:lnTo>
                    <a:lnTo>
                      <a:pt x="27" y="30"/>
                    </a:lnTo>
                    <a:lnTo>
                      <a:pt x="20" y="29"/>
                    </a:lnTo>
                    <a:lnTo>
                      <a:pt x="13" y="25"/>
                    </a:lnTo>
                    <a:lnTo>
                      <a:pt x="6" y="22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4" y="17"/>
                    </a:lnTo>
                    <a:lnTo>
                      <a:pt x="5" y="16"/>
                    </a:lnTo>
                    <a:lnTo>
                      <a:pt x="6" y="15"/>
                    </a:lnTo>
                    <a:lnTo>
                      <a:pt x="6" y="14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07"/>
              <p:cNvSpPr>
                <a:spLocks/>
              </p:cNvSpPr>
              <p:nvPr/>
            </p:nvSpPr>
            <p:spPr bwMode="auto">
              <a:xfrm>
                <a:off x="4946795" y="2184471"/>
                <a:ext cx="191676" cy="189014"/>
              </a:xfrm>
              <a:custGeom>
                <a:avLst/>
                <a:gdLst/>
                <a:ahLst/>
                <a:cxnLst>
                  <a:cxn ang="0">
                    <a:pos x="64" y="2"/>
                  </a:cxn>
                  <a:cxn ang="0">
                    <a:pos x="72" y="15"/>
                  </a:cxn>
                  <a:cxn ang="0">
                    <a:pos x="60" y="28"/>
                  </a:cxn>
                  <a:cxn ang="0">
                    <a:pos x="47" y="39"/>
                  </a:cxn>
                  <a:cxn ang="0">
                    <a:pos x="50" y="39"/>
                  </a:cxn>
                  <a:cxn ang="0">
                    <a:pos x="62" y="46"/>
                  </a:cxn>
                  <a:cxn ang="0">
                    <a:pos x="62" y="51"/>
                  </a:cxn>
                  <a:cxn ang="0">
                    <a:pos x="51" y="52"/>
                  </a:cxn>
                  <a:cxn ang="0">
                    <a:pos x="42" y="56"/>
                  </a:cxn>
                  <a:cxn ang="0">
                    <a:pos x="44" y="60"/>
                  </a:cxn>
                  <a:cxn ang="0">
                    <a:pos x="50" y="62"/>
                  </a:cxn>
                  <a:cxn ang="0">
                    <a:pos x="60" y="65"/>
                  </a:cxn>
                  <a:cxn ang="0">
                    <a:pos x="63" y="68"/>
                  </a:cxn>
                  <a:cxn ang="0">
                    <a:pos x="52" y="71"/>
                  </a:cxn>
                  <a:cxn ang="0">
                    <a:pos x="53" y="68"/>
                  </a:cxn>
                  <a:cxn ang="0">
                    <a:pos x="41" y="65"/>
                  </a:cxn>
                  <a:cxn ang="0">
                    <a:pos x="32" y="70"/>
                  </a:cxn>
                  <a:cxn ang="0">
                    <a:pos x="24" y="68"/>
                  </a:cxn>
                  <a:cxn ang="0">
                    <a:pos x="15" y="70"/>
                  </a:cxn>
                  <a:cxn ang="0">
                    <a:pos x="9" y="60"/>
                  </a:cxn>
                  <a:cxn ang="0">
                    <a:pos x="12" y="56"/>
                  </a:cxn>
                  <a:cxn ang="0">
                    <a:pos x="25" y="54"/>
                  </a:cxn>
                  <a:cxn ang="0">
                    <a:pos x="29" y="50"/>
                  </a:cxn>
                  <a:cxn ang="0">
                    <a:pos x="26" y="44"/>
                  </a:cxn>
                  <a:cxn ang="0">
                    <a:pos x="24" y="44"/>
                  </a:cxn>
                  <a:cxn ang="0">
                    <a:pos x="34" y="46"/>
                  </a:cxn>
                  <a:cxn ang="0">
                    <a:pos x="35" y="41"/>
                  </a:cxn>
                  <a:cxn ang="0">
                    <a:pos x="24" y="34"/>
                  </a:cxn>
                  <a:cxn ang="0">
                    <a:pos x="17" y="28"/>
                  </a:cxn>
                  <a:cxn ang="0">
                    <a:pos x="28" y="29"/>
                  </a:cxn>
                  <a:cxn ang="0">
                    <a:pos x="40" y="26"/>
                  </a:cxn>
                  <a:cxn ang="0">
                    <a:pos x="44" y="19"/>
                  </a:cxn>
                  <a:cxn ang="0">
                    <a:pos x="37" y="16"/>
                  </a:cxn>
                  <a:cxn ang="0">
                    <a:pos x="31" y="24"/>
                  </a:cxn>
                  <a:cxn ang="0">
                    <a:pos x="21" y="27"/>
                  </a:cxn>
                  <a:cxn ang="0">
                    <a:pos x="16" y="25"/>
                  </a:cxn>
                  <a:cxn ang="0">
                    <a:pos x="21" y="19"/>
                  </a:cxn>
                  <a:cxn ang="0">
                    <a:pos x="13" y="21"/>
                  </a:cxn>
                  <a:cxn ang="0">
                    <a:pos x="6" y="22"/>
                  </a:cxn>
                  <a:cxn ang="0">
                    <a:pos x="1" y="19"/>
                  </a:cxn>
                  <a:cxn ang="0">
                    <a:pos x="1" y="15"/>
                  </a:cxn>
                  <a:cxn ang="0">
                    <a:pos x="9" y="12"/>
                  </a:cxn>
                  <a:cxn ang="0">
                    <a:pos x="13" y="9"/>
                  </a:cxn>
                  <a:cxn ang="0">
                    <a:pos x="24" y="11"/>
                  </a:cxn>
                  <a:cxn ang="0">
                    <a:pos x="34" y="13"/>
                  </a:cxn>
                  <a:cxn ang="0">
                    <a:pos x="36" y="9"/>
                  </a:cxn>
                  <a:cxn ang="0">
                    <a:pos x="37" y="7"/>
                  </a:cxn>
                  <a:cxn ang="0">
                    <a:pos x="50" y="1"/>
                  </a:cxn>
                </a:cxnLst>
                <a:rect l="0" t="0" r="r" b="b"/>
                <a:pathLst>
                  <a:path w="72" h="71">
                    <a:moveTo>
                      <a:pt x="54" y="0"/>
                    </a:moveTo>
                    <a:lnTo>
                      <a:pt x="59" y="0"/>
                    </a:lnTo>
                    <a:lnTo>
                      <a:pt x="64" y="2"/>
                    </a:lnTo>
                    <a:lnTo>
                      <a:pt x="68" y="5"/>
                    </a:lnTo>
                    <a:lnTo>
                      <a:pt x="71" y="11"/>
                    </a:lnTo>
                    <a:lnTo>
                      <a:pt x="72" y="15"/>
                    </a:lnTo>
                    <a:lnTo>
                      <a:pt x="70" y="19"/>
                    </a:lnTo>
                    <a:lnTo>
                      <a:pt x="66" y="24"/>
                    </a:lnTo>
                    <a:lnTo>
                      <a:pt x="60" y="28"/>
                    </a:lnTo>
                    <a:lnTo>
                      <a:pt x="55" y="32"/>
                    </a:lnTo>
                    <a:lnTo>
                      <a:pt x="50" y="36"/>
                    </a:lnTo>
                    <a:lnTo>
                      <a:pt x="47" y="39"/>
                    </a:lnTo>
                    <a:lnTo>
                      <a:pt x="47" y="40"/>
                    </a:lnTo>
                    <a:lnTo>
                      <a:pt x="49" y="40"/>
                    </a:lnTo>
                    <a:lnTo>
                      <a:pt x="50" y="39"/>
                    </a:lnTo>
                    <a:lnTo>
                      <a:pt x="52" y="39"/>
                    </a:lnTo>
                    <a:lnTo>
                      <a:pt x="59" y="43"/>
                    </a:lnTo>
                    <a:lnTo>
                      <a:pt x="62" y="46"/>
                    </a:lnTo>
                    <a:lnTo>
                      <a:pt x="64" y="50"/>
                    </a:lnTo>
                    <a:lnTo>
                      <a:pt x="64" y="51"/>
                    </a:lnTo>
                    <a:lnTo>
                      <a:pt x="62" y="51"/>
                    </a:lnTo>
                    <a:lnTo>
                      <a:pt x="59" y="51"/>
                    </a:lnTo>
                    <a:lnTo>
                      <a:pt x="55" y="51"/>
                    </a:lnTo>
                    <a:lnTo>
                      <a:pt x="51" y="52"/>
                    </a:lnTo>
                    <a:lnTo>
                      <a:pt x="46" y="53"/>
                    </a:lnTo>
                    <a:lnTo>
                      <a:pt x="42" y="55"/>
                    </a:lnTo>
                    <a:lnTo>
                      <a:pt x="42" y="56"/>
                    </a:lnTo>
                    <a:lnTo>
                      <a:pt x="42" y="57"/>
                    </a:lnTo>
                    <a:lnTo>
                      <a:pt x="43" y="59"/>
                    </a:lnTo>
                    <a:lnTo>
                      <a:pt x="44" y="60"/>
                    </a:lnTo>
                    <a:lnTo>
                      <a:pt x="45" y="60"/>
                    </a:lnTo>
                    <a:lnTo>
                      <a:pt x="47" y="61"/>
                    </a:lnTo>
                    <a:lnTo>
                      <a:pt x="50" y="62"/>
                    </a:lnTo>
                    <a:lnTo>
                      <a:pt x="54" y="63"/>
                    </a:lnTo>
                    <a:lnTo>
                      <a:pt x="57" y="64"/>
                    </a:lnTo>
                    <a:lnTo>
                      <a:pt x="60" y="65"/>
                    </a:lnTo>
                    <a:lnTo>
                      <a:pt x="63" y="66"/>
                    </a:lnTo>
                    <a:lnTo>
                      <a:pt x="64" y="67"/>
                    </a:lnTo>
                    <a:lnTo>
                      <a:pt x="63" y="68"/>
                    </a:lnTo>
                    <a:lnTo>
                      <a:pt x="59" y="70"/>
                    </a:lnTo>
                    <a:lnTo>
                      <a:pt x="53" y="71"/>
                    </a:lnTo>
                    <a:lnTo>
                      <a:pt x="52" y="71"/>
                    </a:lnTo>
                    <a:lnTo>
                      <a:pt x="52" y="70"/>
                    </a:lnTo>
                    <a:lnTo>
                      <a:pt x="53" y="70"/>
                    </a:lnTo>
                    <a:lnTo>
                      <a:pt x="53" y="68"/>
                    </a:lnTo>
                    <a:lnTo>
                      <a:pt x="48" y="66"/>
                    </a:lnTo>
                    <a:lnTo>
                      <a:pt x="42" y="65"/>
                    </a:lnTo>
                    <a:lnTo>
                      <a:pt x="41" y="65"/>
                    </a:lnTo>
                    <a:lnTo>
                      <a:pt x="36" y="70"/>
                    </a:lnTo>
                    <a:lnTo>
                      <a:pt x="35" y="71"/>
                    </a:lnTo>
                    <a:lnTo>
                      <a:pt x="32" y="70"/>
                    </a:lnTo>
                    <a:lnTo>
                      <a:pt x="29" y="69"/>
                    </a:lnTo>
                    <a:lnTo>
                      <a:pt x="26" y="68"/>
                    </a:lnTo>
                    <a:lnTo>
                      <a:pt x="24" y="68"/>
                    </a:lnTo>
                    <a:lnTo>
                      <a:pt x="21" y="69"/>
                    </a:lnTo>
                    <a:lnTo>
                      <a:pt x="18" y="70"/>
                    </a:lnTo>
                    <a:lnTo>
                      <a:pt x="15" y="70"/>
                    </a:lnTo>
                    <a:lnTo>
                      <a:pt x="13" y="69"/>
                    </a:lnTo>
                    <a:lnTo>
                      <a:pt x="10" y="64"/>
                    </a:lnTo>
                    <a:lnTo>
                      <a:pt x="9" y="60"/>
                    </a:lnTo>
                    <a:lnTo>
                      <a:pt x="9" y="58"/>
                    </a:lnTo>
                    <a:lnTo>
                      <a:pt x="10" y="56"/>
                    </a:lnTo>
                    <a:lnTo>
                      <a:pt x="12" y="56"/>
                    </a:lnTo>
                    <a:lnTo>
                      <a:pt x="19" y="55"/>
                    </a:lnTo>
                    <a:lnTo>
                      <a:pt x="22" y="55"/>
                    </a:lnTo>
                    <a:lnTo>
                      <a:pt x="25" y="54"/>
                    </a:lnTo>
                    <a:lnTo>
                      <a:pt x="27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29" y="46"/>
                    </a:lnTo>
                    <a:lnTo>
                      <a:pt x="28" y="45"/>
                    </a:lnTo>
                    <a:lnTo>
                      <a:pt x="26" y="44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4" y="44"/>
                    </a:lnTo>
                    <a:lnTo>
                      <a:pt x="28" y="44"/>
                    </a:lnTo>
                    <a:lnTo>
                      <a:pt x="31" y="45"/>
                    </a:lnTo>
                    <a:lnTo>
                      <a:pt x="34" y="46"/>
                    </a:lnTo>
                    <a:lnTo>
                      <a:pt x="36" y="45"/>
                    </a:lnTo>
                    <a:lnTo>
                      <a:pt x="37" y="44"/>
                    </a:lnTo>
                    <a:lnTo>
                      <a:pt x="35" y="41"/>
                    </a:lnTo>
                    <a:lnTo>
                      <a:pt x="32" y="38"/>
                    </a:lnTo>
                    <a:lnTo>
                      <a:pt x="28" y="36"/>
                    </a:lnTo>
                    <a:lnTo>
                      <a:pt x="24" y="34"/>
                    </a:lnTo>
                    <a:lnTo>
                      <a:pt x="21" y="32"/>
                    </a:lnTo>
                    <a:lnTo>
                      <a:pt x="17" y="29"/>
                    </a:lnTo>
                    <a:lnTo>
                      <a:pt x="17" y="28"/>
                    </a:lnTo>
                    <a:lnTo>
                      <a:pt x="22" y="28"/>
                    </a:lnTo>
                    <a:lnTo>
                      <a:pt x="24" y="29"/>
                    </a:lnTo>
                    <a:lnTo>
                      <a:pt x="28" y="29"/>
                    </a:lnTo>
                    <a:lnTo>
                      <a:pt x="32" y="28"/>
                    </a:lnTo>
                    <a:lnTo>
                      <a:pt x="36" y="27"/>
                    </a:lnTo>
                    <a:lnTo>
                      <a:pt x="40" y="26"/>
                    </a:lnTo>
                    <a:lnTo>
                      <a:pt x="43" y="24"/>
                    </a:lnTo>
                    <a:lnTo>
                      <a:pt x="44" y="22"/>
                    </a:lnTo>
                    <a:lnTo>
                      <a:pt x="44" y="19"/>
                    </a:lnTo>
                    <a:lnTo>
                      <a:pt x="41" y="16"/>
                    </a:lnTo>
                    <a:lnTo>
                      <a:pt x="39" y="15"/>
                    </a:lnTo>
                    <a:lnTo>
                      <a:pt x="37" y="16"/>
                    </a:lnTo>
                    <a:lnTo>
                      <a:pt x="35" y="18"/>
                    </a:lnTo>
                    <a:lnTo>
                      <a:pt x="34" y="22"/>
                    </a:lnTo>
                    <a:lnTo>
                      <a:pt x="31" y="24"/>
                    </a:lnTo>
                    <a:lnTo>
                      <a:pt x="29" y="26"/>
                    </a:lnTo>
                    <a:lnTo>
                      <a:pt x="25" y="27"/>
                    </a:lnTo>
                    <a:lnTo>
                      <a:pt x="21" y="27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6" y="25"/>
                    </a:lnTo>
                    <a:lnTo>
                      <a:pt x="16" y="24"/>
                    </a:lnTo>
                    <a:lnTo>
                      <a:pt x="21" y="20"/>
                    </a:lnTo>
                    <a:lnTo>
                      <a:pt x="21" y="19"/>
                    </a:lnTo>
                    <a:lnTo>
                      <a:pt x="20" y="19"/>
                    </a:lnTo>
                    <a:lnTo>
                      <a:pt x="17" y="19"/>
                    </a:lnTo>
                    <a:lnTo>
                      <a:pt x="13" y="21"/>
                    </a:lnTo>
                    <a:lnTo>
                      <a:pt x="10" y="22"/>
                    </a:lnTo>
                    <a:lnTo>
                      <a:pt x="7" y="22"/>
                    </a:lnTo>
                    <a:lnTo>
                      <a:pt x="6" y="22"/>
                    </a:lnTo>
                    <a:lnTo>
                      <a:pt x="3" y="21"/>
                    </a:lnTo>
                    <a:lnTo>
                      <a:pt x="2" y="21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3" y="14"/>
                    </a:lnTo>
                    <a:lnTo>
                      <a:pt x="7" y="13"/>
                    </a:lnTo>
                    <a:lnTo>
                      <a:pt x="9" y="12"/>
                    </a:lnTo>
                    <a:lnTo>
                      <a:pt x="10" y="11"/>
                    </a:lnTo>
                    <a:lnTo>
                      <a:pt x="12" y="10"/>
                    </a:lnTo>
                    <a:lnTo>
                      <a:pt x="13" y="9"/>
                    </a:lnTo>
                    <a:lnTo>
                      <a:pt x="16" y="8"/>
                    </a:lnTo>
                    <a:lnTo>
                      <a:pt x="20" y="9"/>
                    </a:lnTo>
                    <a:lnTo>
                      <a:pt x="24" y="11"/>
                    </a:lnTo>
                    <a:lnTo>
                      <a:pt x="28" y="13"/>
                    </a:lnTo>
                    <a:lnTo>
                      <a:pt x="32" y="13"/>
                    </a:lnTo>
                    <a:lnTo>
                      <a:pt x="34" y="13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6" y="9"/>
                    </a:lnTo>
                    <a:lnTo>
                      <a:pt x="36" y="8"/>
                    </a:lnTo>
                    <a:lnTo>
                      <a:pt x="37" y="7"/>
                    </a:lnTo>
                    <a:lnTo>
                      <a:pt x="37" y="7"/>
                    </a:lnTo>
                    <a:lnTo>
                      <a:pt x="41" y="4"/>
                    </a:lnTo>
                    <a:lnTo>
                      <a:pt x="45" y="3"/>
                    </a:lnTo>
                    <a:lnTo>
                      <a:pt x="50" y="1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08"/>
              <p:cNvSpPr>
                <a:spLocks/>
              </p:cNvSpPr>
              <p:nvPr/>
            </p:nvSpPr>
            <p:spPr bwMode="auto">
              <a:xfrm>
                <a:off x="4824335" y="2285633"/>
                <a:ext cx="53243" cy="4791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4"/>
                  </a:cxn>
                  <a:cxn ang="0">
                    <a:pos x="15" y="7"/>
                  </a:cxn>
                  <a:cxn ang="0">
                    <a:pos x="18" y="12"/>
                  </a:cxn>
                  <a:cxn ang="0">
                    <a:pos x="20" y="17"/>
                  </a:cxn>
                  <a:cxn ang="0">
                    <a:pos x="19" y="18"/>
                  </a:cxn>
                  <a:cxn ang="0">
                    <a:pos x="18" y="17"/>
                  </a:cxn>
                  <a:cxn ang="0">
                    <a:pos x="15" y="16"/>
                  </a:cxn>
                  <a:cxn ang="0">
                    <a:pos x="12" y="14"/>
                  </a:cxn>
                  <a:cxn ang="0">
                    <a:pos x="10" y="12"/>
                  </a:cxn>
                  <a:cxn ang="0">
                    <a:pos x="7" y="10"/>
                  </a:cxn>
                  <a:cxn ang="0">
                    <a:pos x="5" y="10"/>
                  </a:cxn>
                  <a:cxn ang="0">
                    <a:pos x="4" y="11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5"/>
                  </a:cxn>
                  <a:cxn ang="0">
                    <a:pos x="6" y="1"/>
                  </a:cxn>
                  <a:cxn ang="0">
                    <a:pos x="7" y="0"/>
                  </a:cxn>
                </a:cxnLst>
                <a:rect l="0" t="0" r="r" b="b"/>
                <a:pathLst>
                  <a:path w="20" h="18">
                    <a:moveTo>
                      <a:pt x="7" y="0"/>
                    </a:moveTo>
                    <a:lnTo>
                      <a:pt x="11" y="4"/>
                    </a:lnTo>
                    <a:lnTo>
                      <a:pt x="15" y="7"/>
                    </a:lnTo>
                    <a:lnTo>
                      <a:pt x="18" y="12"/>
                    </a:lnTo>
                    <a:lnTo>
                      <a:pt x="20" y="17"/>
                    </a:lnTo>
                    <a:lnTo>
                      <a:pt x="19" y="18"/>
                    </a:lnTo>
                    <a:lnTo>
                      <a:pt x="18" y="17"/>
                    </a:lnTo>
                    <a:lnTo>
                      <a:pt x="15" y="16"/>
                    </a:lnTo>
                    <a:lnTo>
                      <a:pt x="12" y="14"/>
                    </a:lnTo>
                    <a:lnTo>
                      <a:pt x="10" y="12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1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09"/>
              <p:cNvSpPr>
                <a:spLocks/>
              </p:cNvSpPr>
              <p:nvPr/>
            </p:nvSpPr>
            <p:spPr bwMode="auto">
              <a:xfrm>
                <a:off x="4741809" y="2296282"/>
                <a:ext cx="31946" cy="1064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11" y="3"/>
                  </a:cxn>
                  <a:cxn ang="0">
                    <a:pos x="9" y="4"/>
                  </a:cxn>
                  <a:cxn ang="0">
                    <a:pos x="8" y="4"/>
                  </a:cxn>
                  <a:cxn ang="0">
                    <a:pos x="7" y="4"/>
                  </a:cxn>
                  <a:cxn ang="0">
                    <a:pos x="4" y="3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12" y="0"/>
                  </a:cxn>
                </a:cxnLst>
                <a:rect l="0" t="0" r="r" b="b"/>
                <a:pathLst>
                  <a:path w="12" h="4">
                    <a:moveTo>
                      <a:pt x="12" y="0"/>
                    </a:moveTo>
                    <a:lnTo>
                      <a:pt x="12" y="1"/>
                    </a:lnTo>
                    <a:lnTo>
                      <a:pt x="11" y="2"/>
                    </a:lnTo>
                    <a:lnTo>
                      <a:pt x="11" y="3"/>
                    </a:lnTo>
                    <a:lnTo>
                      <a:pt x="9" y="4"/>
                    </a:lnTo>
                    <a:lnTo>
                      <a:pt x="8" y="4"/>
                    </a:lnTo>
                    <a:lnTo>
                      <a:pt x="7" y="4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10"/>
              <p:cNvSpPr>
                <a:spLocks/>
              </p:cNvSpPr>
              <p:nvPr/>
            </p:nvSpPr>
            <p:spPr bwMode="auto">
              <a:xfrm>
                <a:off x="5359431" y="2027403"/>
                <a:ext cx="114474" cy="2928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3" y="0"/>
                  </a:cxn>
                  <a:cxn ang="0">
                    <a:pos x="23" y="0"/>
                  </a:cxn>
                  <a:cxn ang="0">
                    <a:pos x="30" y="0"/>
                  </a:cxn>
                  <a:cxn ang="0">
                    <a:pos x="37" y="1"/>
                  </a:cxn>
                  <a:cxn ang="0">
                    <a:pos x="41" y="2"/>
                  </a:cxn>
                  <a:cxn ang="0">
                    <a:pos x="43" y="3"/>
                  </a:cxn>
                  <a:cxn ang="0">
                    <a:pos x="42" y="4"/>
                  </a:cxn>
                  <a:cxn ang="0">
                    <a:pos x="38" y="5"/>
                  </a:cxn>
                  <a:cxn ang="0">
                    <a:pos x="15" y="11"/>
                  </a:cxn>
                  <a:cxn ang="0">
                    <a:pos x="12" y="9"/>
                  </a:cxn>
                  <a:cxn ang="0">
                    <a:pos x="8" y="9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1" y="2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</a:cxnLst>
                <a:rect l="0" t="0" r="r" b="b"/>
                <a:pathLst>
                  <a:path w="43" h="11">
                    <a:moveTo>
                      <a:pt x="10" y="0"/>
                    </a:moveTo>
                    <a:lnTo>
                      <a:pt x="13" y="0"/>
                    </a:lnTo>
                    <a:lnTo>
                      <a:pt x="23" y="0"/>
                    </a:lnTo>
                    <a:lnTo>
                      <a:pt x="30" y="0"/>
                    </a:lnTo>
                    <a:lnTo>
                      <a:pt x="37" y="1"/>
                    </a:lnTo>
                    <a:lnTo>
                      <a:pt x="41" y="2"/>
                    </a:lnTo>
                    <a:lnTo>
                      <a:pt x="43" y="3"/>
                    </a:lnTo>
                    <a:lnTo>
                      <a:pt x="42" y="4"/>
                    </a:lnTo>
                    <a:lnTo>
                      <a:pt x="38" y="5"/>
                    </a:lnTo>
                    <a:lnTo>
                      <a:pt x="15" y="11"/>
                    </a:lnTo>
                    <a:lnTo>
                      <a:pt x="12" y="9"/>
                    </a:lnTo>
                    <a:lnTo>
                      <a:pt x="8" y="9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11"/>
              <p:cNvSpPr>
                <a:spLocks/>
              </p:cNvSpPr>
              <p:nvPr/>
            </p:nvSpPr>
            <p:spPr bwMode="auto">
              <a:xfrm>
                <a:off x="5159768" y="2325565"/>
                <a:ext cx="7987" cy="26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lnTo>
                      <a:pt x="2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12"/>
              <p:cNvSpPr>
                <a:spLocks/>
              </p:cNvSpPr>
              <p:nvPr/>
            </p:nvSpPr>
            <p:spPr bwMode="auto">
              <a:xfrm>
                <a:off x="4598052" y="2322904"/>
                <a:ext cx="71879" cy="3993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3"/>
                  </a:cxn>
                  <a:cxn ang="0">
                    <a:pos x="26" y="7"/>
                  </a:cxn>
                  <a:cxn ang="0">
                    <a:pos x="26" y="10"/>
                  </a:cxn>
                  <a:cxn ang="0">
                    <a:pos x="24" y="13"/>
                  </a:cxn>
                  <a:cxn ang="0">
                    <a:pos x="22" y="14"/>
                  </a:cxn>
                  <a:cxn ang="0">
                    <a:pos x="18" y="15"/>
                  </a:cxn>
                  <a:cxn ang="0">
                    <a:pos x="14" y="15"/>
                  </a:cxn>
                  <a:cxn ang="0">
                    <a:pos x="10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3" y="8"/>
                  </a:cxn>
                  <a:cxn ang="0">
                    <a:pos x="4" y="7"/>
                  </a:cxn>
                  <a:cxn ang="0">
                    <a:pos x="5" y="7"/>
                  </a:cxn>
                  <a:cxn ang="0">
                    <a:pos x="9" y="6"/>
                  </a:cxn>
                  <a:cxn ang="0">
                    <a:pos x="14" y="4"/>
                  </a:cxn>
                  <a:cxn ang="0">
                    <a:pos x="19" y="3"/>
                  </a:cxn>
                  <a:cxn ang="0">
                    <a:pos x="23" y="1"/>
                  </a:cxn>
                  <a:cxn ang="0">
                    <a:pos x="26" y="1"/>
                  </a:cxn>
                  <a:cxn ang="0">
                    <a:pos x="27" y="0"/>
                  </a:cxn>
                </a:cxnLst>
                <a:rect l="0" t="0" r="r" b="b"/>
                <a:pathLst>
                  <a:path w="27" h="15">
                    <a:moveTo>
                      <a:pt x="27" y="0"/>
                    </a:moveTo>
                    <a:lnTo>
                      <a:pt x="27" y="3"/>
                    </a:lnTo>
                    <a:lnTo>
                      <a:pt x="26" y="7"/>
                    </a:lnTo>
                    <a:lnTo>
                      <a:pt x="26" y="10"/>
                    </a:lnTo>
                    <a:lnTo>
                      <a:pt x="24" y="13"/>
                    </a:lnTo>
                    <a:lnTo>
                      <a:pt x="22" y="14"/>
                    </a:lnTo>
                    <a:lnTo>
                      <a:pt x="18" y="15"/>
                    </a:lnTo>
                    <a:lnTo>
                      <a:pt x="14" y="15"/>
                    </a:lnTo>
                    <a:lnTo>
                      <a:pt x="10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4" y="7"/>
                    </a:lnTo>
                    <a:lnTo>
                      <a:pt x="5" y="7"/>
                    </a:lnTo>
                    <a:lnTo>
                      <a:pt x="9" y="6"/>
                    </a:lnTo>
                    <a:lnTo>
                      <a:pt x="14" y="4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6" y="1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13"/>
              <p:cNvSpPr>
                <a:spLocks/>
              </p:cNvSpPr>
              <p:nvPr/>
            </p:nvSpPr>
            <p:spPr bwMode="auto">
              <a:xfrm>
                <a:off x="4837647" y="2365498"/>
                <a:ext cx="47919" cy="5324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8" y="0"/>
                  </a:cxn>
                  <a:cxn ang="0">
                    <a:pos x="15" y="11"/>
                  </a:cxn>
                  <a:cxn ang="0">
                    <a:pos x="18" y="14"/>
                  </a:cxn>
                  <a:cxn ang="0">
                    <a:pos x="18" y="18"/>
                  </a:cxn>
                  <a:cxn ang="0">
                    <a:pos x="16" y="20"/>
                  </a:cxn>
                  <a:cxn ang="0">
                    <a:pos x="13" y="20"/>
                  </a:cxn>
                  <a:cxn ang="0">
                    <a:pos x="10" y="20"/>
                  </a:cxn>
                  <a:cxn ang="0">
                    <a:pos x="7" y="19"/>
                  </a:cxn>
                  <a:cxn ang="0">
                    <a:pos x="4" y="17"/>
                  </a:cxn>
                  <a:cxn ang="0">
                    <a:pos x="1" y="14"/>
                  </a:cxn>
                  <a:cxn ang="0">
                    <a:pos x="0" y="10"/>
                  </a:cxn>
                  <a:cxn ang="0">
                    <a:pos x="0" y="5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3" y="0"/>
                  </a:cxn>
                </a:cxnLst>
                <a:rect l="0" t="0" r="r" b="b"/>
                <a:pathLst>
                  <a:path w="18" h="20">
                    <a:moveTo>
                      <a:pt x="3" y="0"/>
                    </a:moveTo>
                    <a:lnTo>
                      <a:pt x="8" y="0"/>
                    </a:lnTo>
                    <a:lnTo>
                      <a:pt x="15" y="11"/>
                    </a:lnTo>
                    <a:lnTo>
                      <a:pt x="18" y="14"/>
                    </a:lnTo>
                    <a:lnTo>
                      <a:pt x="18" y="18"/>
                    </a:lnTo>
                    <a:lnTo>
                      <a:pt x="16" y="20"/>
                    </a:lnTo>
                    <a:lnTo>
                      <a:pt x="13" y="20"/>
                    </a:lnTo>
                    <a:lnTo>
                      <a:pt x="10" y="20"/>
                    </a:lnTo>
                    <a:lnTo>
                      <a:pt x="7" y="19"/>
                    </a:lnTo>
                    <a:lnTo>
                      <a:pt x="4" y="17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14"/>
              <p:cNvSpPr>
                <a:spLocks/>
              </p:cNvSpPr>
              <p:nvPr/>
            </p:nvSpPr>
            <p:spPr bwMode="auto">
              <a:xfrm>
                <a:off x="4896214" y="2354850"/>
                <a:ext cx="220961" cy="7454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0"/>
                  </a:cxn>
                  <a:cxn ang="0">
                    <a:pos x="12" y="1"/>
                  </a:cxn>
                  <a:cxn ang="0">
                    <a:pos x="17" y="2"/>
                  </a:cxn>
                  <a:cxn ang="0">
                    <a:pos x="22" y="4"/>
                  </a:cxn>
                  <a:cxn ang="0">
                    <a:pos x="32" y="14"/>
                  </a:cxn>
                  <a:cxn ang="0">
                    <a:pos x="38" y="18"/>
                  </a:cxn>
                  <a:cxn ang="0">
                    <a:pos x="38" y="18"/>
                  </a:cxn>
                  <a:cxn ang="0">
                    <a:pos x="38" y="17"/>
                  </a:cxn>
                  <a:cxn ang="0">
                    <a:pos x="38" y="16"/>
                  </a:cxn>
                  <a:cxn ang="0">
                    <a:pos x="38" y="15"/>
                  </a:cxn>
                  <a:cxn ang="0">
                    <a:pos x="38" y="15"/>
                  </a:cxn>
                  <a:cxn ang="0">
                    <a:pos x="50" y="17"/>
                  </a:cxn>
                  <a:cxn ang="0">
                    <a:pos x="50" y="16"/>
                  </a:cxn>
                  <a:cxn ang="0">
                    <a:pos x="56" y="13"/>
                  </a:cxn>
                  <a:cxn ang="0">
                    <a:pos x="62" y="13"/>
                  </a:cxn>
                  <a:cxn ang="0">
                    <a:pos x="68" y="13"/>
                  </a:cxn>
                  <a:cxn ang="0">
                    <a:pos x="74" y="16"/>
                  </a:cxn>
                  <a:cxn ang="0">
                    <a:pos x="79" y="20"/>
                  </a:cxn>
                  <a:cxn ang="0">
                    <a:pos x="83" y="25"/>
                  </a:cxn>
                  <a:cxn ang="0">
                    <a:pos x="83" y="27"/>
                  </a:cxn>
                  <a:cxn ang="0">
                    <a:pos x="81" y="28"/>
                  </a:cxn>
                  <a:cxn ang="0">
                    <a:pos x="78" y="28"/>
                  </a:cxn>
                  <a:cxn ang="0">
                    <a:pos x="75" y="27"/>
                  </a:cxn>
                  <a:cxn ang="0">
                    <a:pos x="72" y="27"/>
                  </a:cxn>
                  <a:cxn ang="0">
                    <a:pos x="69" y="27"/>
                  </a:cxn>
                  <a:cxn ang="0">
                    <a:pos x="68" y="26"/>
                  </a:cxn>
                  <a:cxn ang="0">
                    <a:pos x="68" y="25"/>
                  </a:cxn>
                  <a:cxn ang="0">
                    <a:pos x="67" y="24"/>
                  </a:cxn>
                  <a:cxn ang="0">
                    <a:pos x="67" y="23"/>
                  </a:cxn>
                  <a:cxn ang="0">
                    <a:pos x="66" y="23"/>
                  </a:cxn>
                  <a:cxn ang="0">
                    <a:pos x="65" y="22"/>
                  </a:cxn>
                  <a:cxn ang="0">
                    <a:pos x="64" y="23"/>
                  </a:cxn>
                  <a:cxn ang="0">
                    <a:pos x="64" y="26"/>
                  </a:cxn>
                  <a:cxn ang="0">
                    <a:pos x="63" y="27"/>
                  </a:cxn>
                  <a:cxn ang="0">
                    <a:pos x="62" y="28"/>
                  </a:cxn>
                  <a:cxn ang="0">
                    <a:pos x="62" y="28"/>
                  </a:cxn>
                  <a:cxn ang="0">
                    <a:pos x="61" y="27"/>
                  </a:cxn>
                  <a:cxn ang="0">
                    <a:pos x="60" y="27"/>
                  </a:cxn>
                  <a:cxn ang="0">
                    <a:pos x="58" y="26"/>
                  </a:cxn>
                  <a:cxn ang="0">
                    <a:pos x="34" y="19"/>
                  </a:cxn>
                  <a:cxn ang="0">
                    <a:pos x="22" y="15"/>
                  </a:cxn>
                  <a:cxn ang="0">
                    <a:pos x="21" y="15"/>
                  </a:cxn>
                  <a:cxn ang="0">
                    <a:pos x="21" y="14"/>
                  </a:cxn>
                  <a:cxn ang="0">
                    <a:pos x="20" y="12"/>
                  </a:cxn>
                  <a:cxn ang="0">
                    <a:pos x="20" y="11"/>
                  </a:cxn>
                  <a:cxn ang="0">
                    <a:pos x="19" y="9"/>
                  </a:cxn>
                  <a:cxn ang="0">
                    <a:pos x="17" y="7"/>
                  </a:cxn>
                  <a:cxn ang="0">
                    <a:pos x="8" y="7"/>
                  </a:cxn>
                  <a:cxn ang="0">
                    <a:pos x="5" y="7"/>
                  </a:cxn>
                  <a:cxn ang="0">
                    <a:pos x="2" y="6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4" y="0"/>
                  </a:cxn>
                </a:cxnLst>
                <a:rect l="0" t="0" r="r" b="b"/>
                <a:pathLst>
                  <a:path w="83" h="28">
                    <a:moveTo>
                      <a:pt x="4" y="0"/>
                    </a:moveTo>
                    <a:lnTo>
                      <a:pt x="6" y="0"/>
                    </a:lnTo>
                    <a:lnTo>
                      <a:pt x="12" y="1"/>
                    </a:lnTo>
                    <a:lnTo>
                      <a:pt x="17" y="2"/>
                    </a:lnTo>
                    <a:lnTo>
                      <a:pt x="22" y="4"/>
                    </a:lnTo>
                    <a:lnTo>
                      <a:pt x="32" y="14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38" y="17"/>
                    </a:lnTo>
                    <a:lnTo>
                      <a:pt x="38" y="16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50" y="17"/>
                    </a:lnTo>
                    <a:lnTo>
                      <a:pt x="50" y="16"/>
                    </a:lnTo>
                    <a:lnTo>
                      <a:pt x="56" y="13"/>
                    </a:lnTo>
                    <a:lnTo>
                      <a:pt x="62" y="13"/>
                    </a:lnTo>
                    <a:lnTo>
                      <a:pt x="68" y="13"/>
                    </a:lnTo>
                    <a:lnTo>
                      <a:pt x="74" y="16"/>
                    </a:lnTo>
                    <a:lnTo>
                      <a:pt x="79" y="20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1" y="28"/>
                    </a:lnTo>
                    <a:lnTo>
                      <a:pt x="78" y="28"/>
                    </a:lnTo>
                    <a:lnTo>
                      <a:pt x="75" y="27"/>
                    </a:lnTo>
                    <a:lnTo>
                      <a:pt x="72" y="27"/>
                    </a:lnTo>
                    <a:lnTo>
                      <a:pt x="69" y="27"/>
                    </a:lnTo>
                    <a:lnTo>
                      <a:pt x="68" y="26"/>
                    </a:lnTo>
                    <a:lnTo>
                      <a:pt x="68" y="25"/>
                    </a:lnTo>
                    <a:lnTo>
                      <a:pt x="67" y="24"/>
                    </a:lnTo>
                    <a:lnTo>
                      <a:pt x="67" y="23"/>
                    </a:lnTo>
                    <a:lnTo>
                      <a:pt x="66" y="23"/>
                    </a:lnTo>
                    <a:lnTo>
                      <a:pt x="65" y="22"/>
                    </a:lnTo>
                    <a:lnTo>
                      <a:pt x="64" y="23"/>
                    </a:lnTo>
                    <a:lnTo>
                      <a:pt x="64" y="26"/>
                    </a:lnTo>
                    <a:lnTo>
                      <a:pt x="63" y="27"/>
                    </a:lnTo>
                    <a:lnTo>
                      <a:pt x="62" y="28"/>
                    </a:lnTo>
                    <a:lnTo>
                      <a:pt x="62" y="28"/>
                    </a:lnTo>
                    <a:lnTo>
                      <a:pt x="61" y="27"/>
                    </a:lnTo>
                    <a:lnTo>
                      <a:pt x="60" y="27"/>
                    </a:lnTo>
                    <a:lnTo>
                      <a:pt x="58" y="26"/>
                    </a:lnTo>
                    <a:lnTo>
                      <a:pt x="34" y="19"/>
                    </a:lnTo>
                    <a:lnTo>
                      <a:pt x="22" y="15"/>
                    </a:lnTo>
                    <a:lnTo>
                      <a:pt x="21" y="15"/>
                    </a:lnTo>
                    <a:lnTo>
                      <a:pt x="21" y="14"/>
                    </a:lnTo>
                    <a:lnTo>
                      <a:pt x="20" y="12"/>
                    </a:lnTo>
                    <a:lnTo>
                      <a:pt x="20" y="11"/>
                    </a:lnTo>
                    <a:lnTo>
                      <a:pt x="19" y="9"/>
                    </a:lnTo>
                    <a:lnTo>
                      <a:pt x="17" y="7"/>
                    </a:lnTo>
                    <a:lnTo>
                      <a:pt x="8" y="7"/>
                    </a:lnTo>
                    <a:lnTo>
                      <a:pt x="5" y="7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15"/>
              <p:cNvSpPr>
                <a:spLocks noEditPoints="1"/>
              </p:cNvSpPr>
              <p:nvPr/>
            </p:nvSpPr>
            <p:spPr bwMode="auto">
              <a:xfrm>
                <a:off x="4755119" y="2360174"/>
                <a:ext cx="5324" cy="13312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1" y="3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1" y="3"/>
                    </a:move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close/>
                    <a:moveTo>
                      <a:pt x="2" y="0"/>
                    </a:move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16"/>
              <p:cNvSpPr>
                <a:spLocks noEditPoints="1"/>
              </p:cNvSpPr>
              <p:nvPr/>
            </p:nvSpPr>
            <p:spPr bwMode="auto">
              <a:xfrm>
                <a:off x="4760443" y="2349525"/>
                <a:ext cx="5324" cy="7987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lnTo>
                      <a:pt x="1" y="2"/>
                    </a:lnTo>
                    <a:lnTo>
                      <a:pt x="0" y="3"/>
                    </a:lnTo>
                    <a:lnTo>
                      <a:pt x="1" y="1"/>
                    </a:lnTo>
                    <a:close/>
                    <a:moveTo>
                      <a:pt x="2" y="0"/>
                    </a:moveTo>
                    <a:lnTo>
                      <a:pt x="2" y="1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17"/>
              <p:cNvSpPr>
                <a:spLocks/>
              </p:cNvSpPr>
              <p:nvPr/>
            </p:nvSpPr>
            <p:spPr bwMode="auto">
              <a:xfrm>
                <a:off x="4675254" y="2365498"/>
                <a:ext cx="114474" cy="5590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7" y="3"/>
                  </a:cxn>
                  <a:cxn ang="0">
                    <a:pos x="20" y="6"/>
                  </a:cxn>
                  <a:cxn ang="0">
                    <a:pos x="23" y="9"/>
                  </a:cxn>
                  <a:cxn ang="0">
                    <a:pos x="26" y="10"/>
                  </a:cxn>
                  <a:cxn ang="0">
                    <a:pos x="28" y="9"/>
                  </a:cxn>
                  <a:cxn ang="0">
                    <a:pos x="29" y="8"/>
                  </a:cxn>
                  <a:cxn ang="0">
                    <a:pos x="29" y="7"/>
                  </a:cxn>
                  <a:cxn ang="0">
                    <a:pos x="30" y="5"/>
                  </a:cxn>
                  <a:cxn ang="0">
                    <a:pos x="30" y="3"/>
                  </a:cxn>
                  <a:cxn ang="0">
                    <a:pos x="31" y="4"/>
                  </a:cxn>
                  <a:cxn ang="0">
                    <a:pos x="33" y="6"/>
                  </a:cxn>
                  <a:cxn ang="0">
                    <a:pos x="37" y="6"/>
                  </a:cxn>
                  <a:cxn ang="0">
                    <a:pos x="40" y="8"/>
                  </a:cxn>
                  <a:cxn ang="0">
                    <a:pos x="43" y="10"/>
                  </a:cxn>
                  <a:cxn ang="0">
                    <a:pos x="43" y="11"/>
                  </a:cxn>
                  <a:cxn ang="0">
                    <a:pos x="43" y="12"/>
                  </a:cxn>
                  <a:cxn ang="0">
                    <a:pos x="42" y="13"/>
                  </a:cxn>
                  <a:cxn ang="0">
                    <a:pos x="41" y="14"/>
                  </a:cxn>
                  <a:cxn ang="0">
                    <a:pos x="40" y="15"/>
                  </a:cxn>
                  <a:cxn ang="0">
                    <a:pos x="39" y="16"/>
                  </a:cxn>
                  <a:cxn ang="0">
                    <a:pos x="38" y="16"/>
                  </a:cxn>
                  <a:cxn ang="0">
                    <a:pos x="33" y="16"/>
                  </a:cxn>
                  <a:cxn ang="0">
                    <a:pos x="24" y="15"/>
                  </a:cxn>
                  <a:cxn ang="0">
                    <a:pos x="18" y="17"/>
                  </a:cxn>
                  <a:cxn ang="0">
                    <a:pos x="14" y="19"/>
                  </a:cxn>
                  <a:cxn ang="0">
                    <a:pos x="9" y="21"/>
                  </a:cxn>
                  <a:cxn ang="0">
                    <a:pos x="4" y="20"/>
                  </a:cxn>
                  <a:cxn ang="0">
                    <a:pos x="3" y="19"/>
                  </a:cxn>
                  <a:cxn ang="0">
                    <a:pos x="12" y="15"/>
                  </a:cxn>
                  <a:cxn ang="0">
                    <a:pos x="15" y="13"/>
                  </a:cxn>
                  <a:cxn ang="0">
                    <a:pos x="15" y="11"/>
                  </a:cxn>
                  <a:cxn ang="0">
                    <a:pos x="14" y="10"/>
                  </a:cxn>
                  <a:cxn ang="0">
                    <a:pos x="12" y="10"/>
                  </a:cxn>
                  <a:cxn ang="0">
                    <a:pos x="8" y="11"/>
                  </a:cxn>
                  <a:cxn ang="0">
                    <a:pos x="5" y="12"/>
                  </a:cxn>
                  <a:cxn ang="0">
                    <a:pos x="2" y="12"/>
                  </a:cxn>
                  <a:cxn ang="0">
                    <a:pos x="1" y="12"/>
                  </a:cxn>
                  <a:cxn ang="0">
                    <a:pos x="2" y="12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3" y="7"/>
                  </a:cxn>
                  <a:cxn ang="0">
                    <a:pos x="7" y="5"/>
                  </a:cxn>
                  <a:cxn ang="0">
                    <a:pos x="11" y="2"/>
                  </a:cxn>
                  <a:cxn ang="0">
                    <a:pos x="13" y="1"/>
                  </a:cxn>
                  <a:cxn ang="0">
                    <a:pos x="14" y="0"/>
                  </a:cxn>
                </a:cxnLst>
                <a:rect l="0" t="0" r="r" b="b"/>
                <a:pathLst>
                  <a:path w="43" h="21">
                    <a:moveTo>
                      <a:pt x="14" y="0"/>
                    </a:moveTo>
                    <a:lnTo>
                      <a:pt x="17" y="3"/>
                    </a:lnTo>
                    <a:lnTo>
                      <a:pt x="20" y="6"/>
                    </a:lnTo>
                    <a:lnTo>
                      <a:pt x="23" y="9"/>
                    </a:lnTo>
                    <a:lnTo>
                      <a:pt x="26" y="10"/>
                    </a:lnTo>
                    <a:lnTo>
                      <a:pt x="28" y="9"/>
                    </a:lnTo>
                    <a:lnTo>
                      <a:pt x="29" y="8"/>
                    </a:lnTo>
                    <a:lnTo>
                      <a:pt x="29" y="7"/>
                    </a:lnTo>
                    <a:lnTo>
                      <a:pt x="30" y="5"/>
                    </a:lnTo>
                    <a:lnTo>
                      <a:pt x="30" y="3"/>
                    </a:lnTo>
                    <a:lnTo>
                      <a:pt x="31" y="4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40" y="8"/>
                    </a:lnTo>
                    <a:lnTo>
                      <a:pt x="43" y="10"/>
                    </a:lnTo>
                    <a:lnTo>
                      <a:pt x="43" y="11"/>
                    </a:lnTo>
                    <a:lnTo>
                      <a:pt x="43" y="12"/>
                    </a:lnTo>
                    <a:lnTo>
                      <a:pt x="42" y="13"/>
                    </a:lnTo>
                    <a:lnTo>
                      <a:pt x="41" y="14"/>
                    </a:lnTo>
                    <a:lnTo>
                      <a:pt x="40" y="15"/>
                    </a:lnTo>
                    <a:lnTo>
                      <a:pt x="39" y="16"/>
                    </a:lnTo>
                    <a:lnTo>
                      <a:pt x="38" y="16"/>
                    </a:lnTo>
                    <a:lnTo>
                      <a:pt x="33" y="16"/>
                    </a:lnTo>
                    <a:lnTo>
                      <a:pt x="24" y="15"/>
                    </a:lnTo>
                    <a:lnTo>
                      <a:pt x="18" y="17"/>
                    </a:lnTo>
                    <a:lnTo>
                      <a:pt x="14" y="19"/>
                    </a:lnTo>
                    <a:lnTo>
                      <a:pt x="9" y="21"/>
                    </a:lnTo>
                    <a:lnTo>
                      <a:pt x="4" y="20"/>
                    </a:lnTo>
                    <a:lnTo>
                      <a:pt x="3" y="19"/>
                    </a:lnTo>
                    <a:lnTo>
                      <a:pt x="12" y="15"/>
                    </a:lnTo>
                    <a:lnTo>
                      <a:pt x="15" y="13"/>
                    </a:lnTo>
                    <a:lnTo>
                      <a:pt x="15" y="11"/>
                    </a:lnTo>
                    <a:lnTo>
                      <a:pt x="14" y="10"/>
                    </a:lnTo>
                    <a:lnTo>
                      <a:pt x="12" y="10"/>
                    </a:lnTo>
                    <a:lnTo>
                      <a:pt x="8" y="11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2" y="12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3" y="7"/>
                    </a:lnTo>
                    <a:lnTo>
                      <a:pt x="7" y="5"/>
                    </a:lnTo>
                    <a:lnTo>
                      <a:pt x="11" y="2"/>
                    </a:lnTo>
                    <a:lnTo>
                      <a:pt x="13" y="1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18"/>
              <p:cNvSpPr>
                <a:spLocks/>
              </p:cNvSpPr>
              <p:nvPr/>
            </p:nvSpPr>
            <p:spPr bwMode="auto">
              <a:xfrm>
                <a:off x="4363781" y="1998120"/>
                <a:ext cx="79865" cy="2129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30" y="0"/>
                  </a:cxn>
                  <a:cxn ang="0">
                    <a:pos x="29" y="0"/>
                  </a:cxn>
                  <a:cxn ang="0">
                    <a:pos x="26" y="0"/>
                  </a:cxn>
                  <a:cxn ang="0">
                    <a:pos x="23" y="1"/>
                  </a:cxn>
                  <a:cxn ang="0">
                    <a:pos x="19" y="2"/>
                  </a:cxn>
                  <a:cxn ang="0">
                    <a:pos x="17" y="2"/>
                  </a:cxn>
                  <a:cxn ang="0">
                    <a:pos x="10" y="5"/>
                  </a:cxn>
                  <a:cxn ang="0">
                    <a:pos x="3" y="8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0" y="6"/>
                  </a:cxn>
                  <a:cxn ang="0">
                    <a:pos x="2" y="5"/>
                  </a:cxn>
                  <a:cxn ang="0">
                    <a:pos x="5" y="3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15" y="1"/>
                  </a:cxn>
                  <a:cxn ang="0">
                    <a:pos x="22" y="0"/>
                  </a:cxn>
                </a:cxnLst>
                <a:rect l="0" t="0" r="r" b="b"/>
                <a:pathLst>
                  <a:path w="30" h="8">
                    <a:moveTo>
                      <a:pt x="22" y="0"/>
                    </a:moveTo>
                    <a:lnTo>
                      <a:pt x="30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3" y="1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0" y="5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15" y="1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19"/>
              <p:cNvSpPr>
                <a:spLocks/>
              </p:cNvSpPr>
              <p:nvPr/>
            </p:nvSpPr>
            <p:spPr bwMode="auto">
              <a:xfrm>
                <a:off x="4318524" y="2024741"/>
                <a:ext cx="50582" cy="1597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9" y="0"/>
                  </a:cxn>
                  <a:cxn ang="0">
                    <a:pos x="11" y="3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3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15" y="0"/>
                  </a:cxn>
                </a:cxnLst>
                <a:rect l="0" t="0" r="r" b="b"/>
                <a:pathLst>
                  <a:path w="19" h="6">
                    <a:moveTo>
                      <a:pt x="15" y="0"/>
                    </a:moveTo>
                    <a:lnTo>
                      <a:pt x="19" y="0"/>
                    </a:lnTo>
                    <a:lnTo>
                      <a:pt x="11" y="3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20"/>
              <p:cNvSpPr>
                <a:spLocks noEditPoints="1"/>
              </p:cNvSpPr>
              <p:nvPr/>
            </p:nvSpPr>
            <p:spPr bwMode="auto">
              <a:xfrm>
                <a:off x="4430335" y="1968835"/>
                <a:ext cx="5324" cy="26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21"/>
              <p:cNvSpPr>
                <a:spLocks/>
              </p:cNvSpPr>
              <p:nvPr/>
            </p:nvSpPr>
            <p:spPr bwMode="auto">
              <a:xfrm>
                <a:off x="4448971" y="2394781"/>
                <a:ext cx="183690" cy="111811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2" y="0"/>
                  </a:cxn>
                  <a:cxn ang="0">
                    <a:pos x="36" y="1"/>
                  </a:cxn>
                  <a:cxn ang="0">
                    <a:pos x="40" y="2"/>
                  </a:cxn>
                  <a:cxn ang="0">
                    <a:pos x="44" y="4"/>
                  </a:cxn>
                  <a:cxn ang="0">
                    <a:pos x="48" y="6"/>
                  </a:cxn>
                  <a:cxn ang="0">
                    <a:pos x="51" y="8"/>
                  </a:cxn>
                  <a:cxn ang="0">
                    <a:pos x="52" y="8"/>
                  </a:cxn>
                  <a:cxn ang="0">
                    <a:pos x="53" y="8"/>
                  </a:cxn>
                  <a:cxn ang="0">
                    <a:pos x="56" y="7"/>
                  </a:cxn>
                  <a:cxn ang="0">
                    <a:pos x="59" y="7"/>
                  </a:cxn>
                  <a:cxn ang="0">
                    <a:pos x="62" y="7"/>
                  </a:cxn>
                  <a:cxn ang="0">
                    <a:pos x="65" y="7"/>
                  </a:cxn>
                  <a:cxn ang="0">
                    <a:pos x="67" y="8"/>
                  </a:cxn>
                  <a:cxn ang="0">
                    <a:pos x="69" y="11"/>
                  </a:cxn>
                  <a:cxn ang="0">
                    <a:pos x="69" y="14"/>
                  </a:cxn>
                  <a:cxn ang="0">
                    <a:pos x="68" y="18"/>
                  </a:cxn>
                  <a:cxn ang="0">
                    <a:pos x="66" y="20"/>
                  </a:cxn>
                  <a:cxn ang="0">
                    <a:pos x="63" y="21"/>
                  </a:cxn>
                  <a:cxn ang="0">
                    <a:pos x="59" y="21"/>
                  </a:cxn>
                  <a:cxn ang="0">
                    <a:pos x="56" y="22"/>
                  </a:cxn>
                  <a:cxn ang="0">
                    <a:pos x="53" y="22"/>
                  </a:cxn>
                  <a:cxn ang="0">
                    <a:pos x="48" y="24"/>
                  </a:cxn>
                  <a:cxn ang="0">
                    <a:pos x="42" y="26"/>
                  </a:cxn>
                  <a:cxn ang="0">
                    <a:pos x="38" y="27"/>
                  </a:cxn>
                  <a:cxn ang="0">
                    <a:pos x="34" y="29"/>
                  </a:cxn>
                  <a:cxn ang="0">
                    <a:pos x="23" y="40"/>
                  </a:cxn>
                  <a:cxn ang="0">
                    <a:pos x="19" y="41"/>
                  </a:cxn>
                  <a:cxn ang="0">
                    <a:pos x="15" y="42"/>
                  </a:cxn>
                  <a:cxn ang="0">
                    <a:pos x="10" y="40"/>
                  </a:cxn>
                  <a:cxn ang="0">
                    <a:pos x="4" y="36"/>
                  </a:cxn>
                  <a:cxn ang="0">
                    <a:pos x="1" y="33"/>
                  </a:cxn>
                  <a:cxn ang="0">
                    <a:pos x="0" y="30"/>
                  </a:cxn>
                  <a:cxn ang="0">
                    <a:pos x="0" y="28"/>
                  </a:cxn>
                  <a:cxn ang="0">
                    <a:pos x="2" y="26"/>
                  </a:cxn>
                  <a:cxn ang="0">
                    <a:pos x="14" y="20"/>
                  </a:cxn>
                  <a:cxn ang="0">
                    <a:pos x="15" y="17"/>
                  </a:cxn>
                  <a:cxn ang="0">
                    <a:pos x="16" y="16"/>
                  </a:cxn>
                  <a:cxn ang="0">
                    <a:pos x="19" y="16"/>
                  </a:cxn>
                  <a:cxn ang="0">
                    <a:pos x="26" y="12"/>
                  </a:cxn>
                  <a:cxn ang="0">
                    <a:pos x="31" y="7"/>
                  </a:cxn>
                  <a:cxn ang="0">
                    <a:pos x="31" y="1"/>
                  </a:cxn>
                  <a:cxn ang="0">
                    <a:pos x="31" y="0"/>
                  </a:cxn>
                </a:cxnLst>
                <a:rect l="0" t="0" r="r" b="b"/>
                <a:pathLst>
                  <a:path w="69" h="42">
                    <a:moveTo>
                      <a:pt x="31" y="0"/>
                    </a:moveTo>
                    <a:lnTo>
                      <a:pt x="32" y="0"/>
                    </a:lnTo>
                    <a:lnTo>
                      <a:pt x="36" y="1"/>
                    </a:lnTo>
                    <a:lnTo>
                      <a:pt x="40" y="2"/>
                    </a:lnTo>
                    <a:lnTo>
                      <a:pt x="44" y="4"/>
                    </a:lnTo>
                    <a:lnTo>
                      <a:pt x="48" y="6"/>
                    </a:lnTo>
                    <a:lnTo>
                      <a:pt x="51" y="8"/>
                    </a:lnTo>
                    <a:lnTo>
                      <a:pt x="52" y="8"/>
                    </a:lnTo>
                    <a:lnTo>
                      <a:pt x="53" y="8"/>
                    </a:lnTo>
                    <a:lnTo>
                      <a:pt x="56" y="7"/>
                    </a:lnTo>
                    <a:lnTo>
                      <a:pt x="59" y="7"/>
                    </a:lnTo>
                    <a:lnTo>
                      <a:pt x="62" y="7"/>
                    </a:lnTo>
                    <a:lnTo>
                      <a:pt x="65" y="7"/>
                    </a:lnTo>
                    <a:lnTo>
                      <a:pt x="67" y="8"/>
                    </a:lnTo>
                    <a:lnTo>
                      <a:pt x="69" y="11"/>
                    </a:lnTo>
                    <a:lnTo>
                      <a:pt x="69" y="14"/>
                    </a:lnTo>
                    <a:lnTo>
                      <a:pt x="68" y="18"/>
                    </a:lnTo>
                    <a:lnTo>
                      <a:pt x="66" y="20"/>
                    </a:lnTo>
                    <a:lnTo>
                      <a:pt x="63" y="21"/>
                    </a:lnTo>
                    <a:lnTo>
                      <a:pt x="59" y="21"/>
                    </a:lnTo>
                    <a:lnTo>
                      <a:pt x="56" y="22"/>
                    </a:lnTo>
                    <a:lnTo>
                      <a:pt x="53" y="22"/>
                    </a:lnTo>
                    <a:lnTo>
                      <a:pt x="48" y="24"/>
                    </a:lnTo>
                    <a:lnTo>
                      <a:pt x="42" y="26"/>
                    </a:lnTo>
                    <a:lnTo>
                      <a:pt x="38" y="27"/>
                    </a:lnTo>
                    <a:lnTo>
                      <a:pt x="34" y="29"/>
                    </a:lnTo>
                    <a:lnTo>
                      <a:pt x="23" y="40"/>
                    </a:lnTo>
                    <a:lnTo>
                      <a:pt x="19" y="41"/>
                    </a:lnTo>
                    <a:lnTo>
                      <a:pt x="15" y="42"/>
                    </a:lnTo>
                    <a:lnTo>
                      <a:pt x="10" y="40"/>
                    </a:lnTo>
                    <a:lnTo>
                      <a:pt x="4" y="36"/>
                    </a:lnTo>
                    <a:lnTo>
                      <a:pt x="1" y="33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2" y="26"/>
                    </a:lnTo>
                    <a:lnTo>
                      <a:pt x="14" y="20"/>
                    </a:lnTo>
                    <a:lnTo>
                      <a:pt x="15" y="17"/>
                    </a:lnTo>
                    <a:lnTo>
                      <a:pt x="16" y="16"/>
                    </a:lnTo>
                    <a:lnTo>
                      <a:pt x="19" y="16"/>
                    </a:lnTo>
                    <a:lnTo>
                      <a:pt x="26" y="12"/>
                    </a:lnTo>
                    <a:lnTo>
                      <a:pt x="31" y="7"/>
                    </a:lnTo>
                    <a:lnTo>
                      <a:pt x="31" y="1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22"/>
              <p:cNvSpPr>
                <a:spLocks/>
              </p:cNvSpPr>
              <p:nvPr/>
            </p:nvSpPr>
            <p:spPr bwMode="auto">
              <a:xfrm>
                <a:off x="4797713" y="2448025"/>
                <a:ext cx="95838" cy="8252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1" y="5"/>
                  </a:cxn>
                  <a:cxn ang="0">
                    <a:pos x="22" y="9"/>
                  </a:cxn>
                  <a:cxn ang="0">
                    <a:pos x="25" y="12"/>
                  </a:cxn>
                  <a:cxn ang="0">
                    <a:pos x="27" y="14"/>
                  </a:cxn>
                  <a:cxn ang="0">
                    <a:pos x="29" y="14"/>
                  </a:cxn>
                  <a:cxn ang="0">
                    <a:pos x="31" y="13"/>
                  </a:cxn>
                  <a:cxn ang="0">
                    <a:pos x="35" y="11"/>
                  </a:cxn>
                  <a:cxn ang="0">
                    <a:pos x="36" y="11"/>
                  </a:cxn>
                  <a:cxn ang="0">
                    <a:pos x="36" y="12"/>
                  </a:cxn>
                  <a:cxn ang="0">
                    <a:pos x="36" y="15"/>
                  </a:cxn>
                  <a:cxn ang="0">
                    <a:pos x="36" y="20"/>
                  </a:cxn>
                  <a:cxn ang="0">
                    <a:pos x="35" y="28"/>
                  </a:cxn>
                  <a:cxn ang="0">
                    <a:pos x="34" y="30"/>
                  </a:cxn>
                  <a:cxn ang="0">
                    <a:pos x="31" y="31"/>
                  </a:cxn>
                  <a:cxn ang="0">
                    <a:pos x="29" y="30"/>
                  </a:cxn>
                  <a:cxn ang="0">
                    <a:pos x="24" y="28"/>
                  </a:cxn>
                  <a:cxn ang="0">
                    <a:pos x="21" y="28"/>
                  </a:cxn>
                  <a:cxn ang="0">
                    <a:pos x="18" y="28"/>
                  </a:cxn>
                  <a:cxn ang="0">
                    <a:pos x="15" y="28"/>
                  </a:cxn>
                  <a:cxn ang="0">
                    <a:pos x="13" y="26"/>
                  </a:cxn>
                  <a:cxn ang="0">
                    <a:pos x="13" y="25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8" y="20"/>
                  </a:cxn>
                  <a:cxn ang="0">
                    <a:pos x="4" y="18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1" y="12"/>
                  </a:cxn>
                  <a:cxn ang="0">
                    <a:pos x="2" y="11"/>
                  </a:cxn>
                  <a:cxn ang="0">
                    <a:pos x="3" y="10"/>
                  </a:cxn>
                  <a:cxn ang="0">
                    <a:pos x="4" y="10"/>
                  </a:cxn>
                  <a:cxn ang="0">
                    <a:pos x="6" y="11"/>
                  </a:cxn>
                  <a:cxn ang="0">
                    <a:pos x="7" y="12"/>
                  </a:cxn>
                  <a:cxn ang="0">
                    <a:pos x="7" y="14"/>
                  </a:cxn>
                  <a:cxn ang="0">
                    <a:pos x="8" y="15"/>
                  </a:cxn>
                  <a:cxn ang="0">
                    <a:pos x="10" y="16"/>
                  </a:cxn>
                  <a:cxn ang="0">
                    <a:pos x="13" y="15"/>
                  </a:cxn>
                  <a:cxn ang="0">
                    <a:pos x="15" y="12"/>
                  </a:cxn>
                  <a:cxn ang="0">
                    <a:pos x="16" y="8"/>
                  </a:cxn>
                  <a:cxn ang="0">
                    <a:pos x="18" y="5"/>
                  </a:cxn>
                  <a:cxn ang="0">
                    <a:pos x="19" y="1"/>
                  </a:cxn>
                  <a:cxn ang="0">
                    <a:pos x="19" y="0"/>
                  </a:cxn>
                </a:cxnLst>
                <a:rect l="0" t="0" r="r" b="b"/>
                <a:pathLst>
                  <a:path w="36" h="31">
                    <a:moveTo>
                      <a:pt x="19" y="0"/>
                    </a:moveTo>
                    <a:lnTo>
                      <a:pt x="21" y="5"/>
                    </a:lnTo>
                    <a:lnTo>
                      <a:pt x="22" y="9"/>
                    </a:lnTo>
                    <a:lnTo>
                      <a:pt x="25" y="12"/>
                    </a:lnTo>
                    <a:lnTo>
                      <a:pt x="27" y="14"/>
                    </a:lnTo>
                    <a:lnTo>
                      <a:pt x="29" y="14"/>
                    </a:lnTo>
                    <a:lnTo>
                      <a:pt x="31" y="13"/>
                    </a:lnTo>
                    <a:lnTo>
                      <a:pt x="35" y="11"/>
                    </a:lnTo>
                    <a:lnTo>
                      <a:pt x="36" y="11"/>
                    </a:lnTo>
                    <a:lnTo>
                      <a:pt x="36" y="12"/>
                    </a:lnTo>
                    <a:lnTo>
                      <a:pt x="36" y="15"/>
                    </a:lnTo>
                    <a:lnTo>
                      <a:pt x="36" y="20"/>
                    </a:lnTo>
                    <a:lnTo>
                      <a:pt x="35" y="28"/>
                    </a:lnTo>
                    <a:lnTo>
                      <a:pt x="34" y="30"/>
                    </a:lnTo>
                    <a:lnTo>
                      <a:pt x="31" y="31"/>
                    </a:lnTo>
                    <a:lnTo>
                      <a:pt x="29" y="30"/>
                    </a:lnTo>
                    <a:lnTo>
                      <a:pt x="24" y="28"/>
                    </a:lnTo>
                    <a:lnTo>
                      <a:pt x="21" y="28"/>
                    </a:lnTo>
                    <a:lnTo>
                      <a:pt x="18" y="28"/>
                    </a:lnTo>
                    <a:lnTo>
                      <a:pt x="15" y="28"/>
                    </a:lnTo>
                    <a:lnTo>
                      <a:pt x="13" y="26"/>
                    </a:lnTo>
                    <a:lnTo>
                      <a:pt x="13" y="25"/>
                    </a:lnTo>
                    <a:lnTo>
                      <a:pt x="12" y="23"/>
                    </a:lnTo>
                    <a:lnTo>
                      <a:pt x="11" y="22"/>
                    </a:lnTo>
                    <a:lnTo>
                      <a:pt x="8" y="20"/>
                    </a:lnTo>
                    <a:lnTo>
                      <a:pt x="4" y="18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1" y="12"/>
                    </a:lnTo>
                    <a:lnTo>
                      <a:pt x="2" y="11"/>
                    </a:lnTo>
                    <a:lnTo>
                      <a:pt x="3" y="10"/>
                    </a:lnTo>
                    <a:lnTo>
                      <a:pt x="4" y="10"/>
                    </a:lnTo>
                    <a:lnTo>
                      <a:pt x="6" y="11"/>
                    </a:lnTo>
                    <a:lnTo>
                      <a:pt x="7" y="12"/>
                    </a:lnTo>
                    <a:lnTo>
                      <a:pt x="7" y="14"/>
                    </a:lnTo>
                    <a:lnTo>
                      <a:pt x="8" y="15"/>
                    </a:lnTo>
                    <a:lnTo>
                      <a:pt x="10" y="16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6" y="8"/>
                    </a:lnTo>
                    <a:lnTo>
                      <a:pt x="18" y="5"/>
                    </a:lnTo>
                    <a:lnTo>
                      <a:pt x="19" y="1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23"/>
              <p:cNvSpPr>
                <a:spLocks/>
              </p:cNvSpPr>
              <p:nvPr/>
            </p:nvSpPr>
            <p:spPr bwMode="auto">
              <a:xfrm>
                <a:off x="5665579" y="2543862"/>
                <a:ext cx="10649" cy="532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24"/>
              <p:cNvSpPr>
                <a:spLocks noEditPoints="1"/>
              </p:cNvSpPr>
              <p:nvPr/>
            </p:nvSpPr>
            <p:spPr bwMode="auto">
              <a:xfrm>
                <a:off x="5138471" y="2104606"/>
                <a:ext cx="910461" cy="665541"/>
              </a:xfrm>
              <a:custGeom>
                <a:avLst/>
                <a:gdLst/>
                <a:ahLst/>
                <a:cxnLst>
                  <a:cxn ang="0">
                    <a:pos x="30" y="17"/>
                  </a:cxn>
                  <a:cxn ang="0">
                    <a:pos x="83" y="11"/>
                  </a:cxn>
                  <a:cxn ang="0">
                    <a:pos x="87" y="8"/>
                  </a:cxn>
                  <a:cxn ang="0">
                    <a:pos x="96" y="15"/>
                  </a:cxn>
                  <a:cxn ang="0">
                    <a:pos x="136" y="28"/>
                  </a:cxn>
                  <a:cxn ang="0">
                    <a:pos x="145" y="32"/>
                  </a:cxn>
                  <a:cxn ang="0">
                    <a:pos x="181" y="44"/>
                  </a:cxn>
                  <a:cxn ang="0">
                    <a:pos x="197" y="52"/>
                  </a:cxn>
                  <a:cxn ang="0">
                    <a:pos x="195" y="65"/>
                  </a:cxn>
                  <a:cxn ang="0">
                    <a:pos x="215" y="70"/>
                  </a:cxn>
                  <a:cxn ang="0">
                    <a:pos x="252" y="78"/>
                  </a:cxn>
                  <a:cxn ang="0">
                    <a:pos x="264" y="89"/>
                  </a:cxn>
                  <a:cxn ang="0">
                    <a:pos x="275" y="102"/>
                  </a:cxn>
                  <a:cxn ang="0">
                    <a:pos x="264" y="121"/>
                  </a:cxn>
                  <a:cxn ang="0">
                    <a:pos x="276" y="130"/>
                  </a:cxn>
                  <a:cxn ang="0">
                    <a:pos x="289" y="151"/>
                  </a:cxn>
                  <a:cxn ang="0">
                    <a:pos x="288" y="179"/>
                  </a:cxn>
                  <a:cxn ang="0">
                    <a:pos x="293" y="186"/>
                  </a:cxn>
                  <a:cxn ang="0">
                    <a:pos x="307" y="209"/>
                  </a:cxn>
                  <a:cxn ang="0">
                    <a:pos x="322" y="221"/>
                  </a:cxn>
                  <a:cxn ang="0">
                    <a:pos x="325" y="228"/>
                  </a:cxn>
                  <a:cxn ang="0">
                    <a:pos x="336" y="250"/>
                  </a:cxn>
                  <a:cxn ang="0">
                    <a:pos x="317" y="235"/>
                  </a:cxn>
                  <a:cxn ang="0">
                    <a:pos x="302" y="243"/>
                  </a:cxn>
                  <a:cxn ang="0">
                    <a:pos x="283" y="233"/>
                  </a:cxn>
                  <a:cxn ang="0">
                    <a:pos x="258" y="218"/>
                  </a:cxn>
                  <a:cxn ang="0">
                    <a:pos x="243" y="206"/>
                  </a:cxn>
                  <a:cxn ang="0">
                    <a:pos x="236" y="208"/>
                  </a:cxn>
                  <a:cxn ang="0">
                    <a:pos x="231" y="191"/>
                  </a:cxn>
                  <a:cxn ang="0">
                    <a:pos x="211" y="192"/>
                  </a:cxn>
                  <a:cxn ang="0">
                    <a:pos x="201" y="181"/>
                  </a:cxn>
                  <a:cxn ang="0">
                    <a:pos x="195" y="179"/>
                  </a:cxn>
                  <a:cxn ang="0">
                    <a:pos x="205" y="165"/>
                  </a:cxn>
                  <a:cxn ang="0">
                    <a:pos x="193" y="156"/>
                  </a:cxn>
                  <a:cxn ang="0">
                    <a:pos x="175" y="139"/>
                  </a:cxn>
                  <a:cxn ang="0">
                    <a:pos x="153" y="137"/>
                  </a:cxn>
                  <a:cxn ang="0">
                    <a:pos x="166" y="133"/>
                  </a:cxn>
                  <a:cxn ang="0">
                    <a:pos x="152" y="126"/>
                  </a:cxn>
                  <a:cxn ang="0">
                    <a:pos x="150" y="125"/>
                  </a:cxn>
                  <a:cxn ang="0">
                    <a:pos x="133" y="123"/>
                  </a:cxn>
                  <a:cxn ang="0">
                    <a:pos x="122" y="113"/>
                  </a:cxn>
                  <a:cxn ang="0">
                    <a:pos x="85" y="96"/>
                  </a:cxn>
                  <a:cxn ang="0">
                    <a:pos x="40" y="92"/>
                  </a:cxn>
                  <a:cxn ang="0">
                    <a:pos x="20" y="90"/>
                  </a:cxn>
                  <a:cxn ang="0">
                    <a:pos x="34" y="82"/>
                  </a:cxn>
                  <a:cxn ang="0">
                    <a:pos x="1" y="72"/>
                  </a:cxn>
                  <a:cxn ang="0">
                    <a:pos x="17" y="62"/>
                  </a:cxn>
                  <a:cxn ang="0">
                    <a:pos x="7" y="55"/>
                  </a:cxn>
                  <a:cxn ang="0">
                    <a:pos x="16" y="39"/>
                  </a:cxn>
                  <a:cxn ang="0">
                    <a:pos x="6" y="32"/>
                  </a:cxn>
                  <a:cxn ang="0">
                    <a:pos x="23" y="34"/>
                  </a:cxn>
                  <a:cxn ang="0">
                    <a:pos x="35" y="24"/>
                  </a:cxn>
                  <a:cxn ang="0">
                    <a:pos x="17" y="20"/>
                  </a:cxn>
                  <a:cxn ang="0">
                    <a:pos x="32" y="4"/>
                  </a:cxn>
                  <a:cxn ang="0">
                    <a:pos x="35" y="8"/>
                  </a:cxn>
                  <a:cxn ang="0">
                    <a:pos x="52" y="14"/>
                  </a:cxn>
                  <a:cxn ang="0">
                    <a:pos x="67" y="9"/>
                  </a:cxn>
                  <a:cxn ang="0">
                    <a:pos x="75" y="12"/>
                  </a:cxn>
                  <a:cxn ang="0">
                    <a:pos x="69" y="0"/>
                  </a:cxn>
                </a:cxnLst>
                <a:rect l="0" t="0" r="r" b="b"/>
                <a:pathLst>
                  <a:path w="342" h="250">
                    <a:moveTo>
                      <a:pt x="28" y="17"/>
                    </a:moveTo>
                    <a:lnTo>
                      <a:pt x="27" y="17"/>
                    </a:lnTo>
                    <a:lnTo>
                      <a:pt x="26" y="17"/>
                    </a:lnTo>
                    <a:lnTo>
                      <a:pt x="25" y="18"/>
                    </a:lnTo>
                    <a:lnTo>
                      <a:pt x="26" y="18"/>
                    </a:lnTo>
                    <a:lnTo>
                      <a:pt x="27" y="17"/>
                    </a:lnTo>
                    <a:lnTo>
                      <a:pt x="30" y="17"/>
                    </a:lnTo>
                    <a:lnTo>
                      <a:pt x="30" y="17"/>
                    </a:lnTo>
                    <a:lnTo>
                      <a:pt x="28" y="17"/>
                    </a:lnTo>
                    <a:close/>
                    <a:moveTo>
                      <a:pt x="69" y="0"/>
                    </a:moveTo>
                    <a:lnTo>
                      <a:pt x="70" y="0"/>
                    </a:lnTo>
                    <a:lnTo>
                      <a:pt x="75" y="1"/>
                    </a:lnTo>
                    <a:lnTo>
                      <a:pt x="80" y="3"/>
                    </a:lnTo>
                    <a:lnTo>
                      <a:pt x="84" y="6"/>
                    </a:lnTo>
                    <a:lnTo>
                      <a:pt x="84" y="9"/>
                    </a:lnTo>
                    <a:lnTo>
                      <a:pt x="83" y="11"/>
                    </a:lnTo>
                    <a:lnTo>
                      <a:pt x="83" y="12"/>
                    </a:lnTo>
                    <a:lnTo>
                      <a:pt x="83" y="13"/>
                    </a:lnTo>
                    <a:lnTo>
                      <a:pt x="84" y="13"/>
                    </a:lnTo>
                    <a:lnTo>
                      <a:pt x="85" y="12"/>
                    </a:lnTo>
                    <a:lnTo>
                      <a:pt x="85" y="11"/>
                    </a:lnTo>
                    <a:lnTo>
                      <a:pt x="85" y="10"/>
                    </a:lnTo>
                    <a:lnTo>
                      <a:pt x="86" y="9"/>
                    </a:lnTo>
                    <a:lnTo>
                      <a:pt x="87" y="8"/>
                    </a:lnTo>
                    <a:lnTo>
                      <a:pt x="87" y="7"/>
                    </a:lnTo>
                    <a:lnTo>
                      <a:pt x="88" y="8"/>
                    </a:lnTo>
                    <a:lnTo>
                      <a:pt x="89" y="9"/>
                    </a:lnTo>
                    <a:lnTo>
                      <a:pt x="90" y="10"/>
                    </a:lnTo>
                    <a:lnTo>
                      <a:pt x="92" y="14"/>
                    </a:lnTo>
                    <a:lnTo>
                      <a:pt x="93" y="15"/>
                    </a:lnTo>
                    <a:lnTo>
                      <a:pt x="95" y="15"/>
                    </a:lnTo>
                    <a:lnTo>
                      <a:pt x="96" y="15"/>
                    </a:lnTo>
                    <a:lnTo>
                      <a:pt x="98" y="15"/>
                    </a:lnTo>
                    <a:lnTo>
                      <a:pt x="101" y="17"/>
                    </a:lnTo>
                    <a:lnTo>
                      <a:pt x="106" y="19"/>
                    </a:lnTo>
                    <a:lnTo>
                      <a:pt x="112" y="21"/>
                    </a:lnTo>
                    <a:lnTo>
                      <a:pt x="118" y="24"/>
                    </a:lnTo>
                    <a:lnTo>
                      <a:pt x="124" y="26"/>
                    </a:lnTo>
                    <a:lnTo>
                      <a:pt x="131" y="29"/>
                    </a:lnTo>
                    <a:lnTo>
                      <a:pt x="136" y="28"/>
                    </a:lnTo>
                    <a:lnTo>
                      <a:pt x="140" y="27"/>
                    </a:lnTo>
                    <a:lnTo>
                      <a:pt x="143" y="27"/>
                    </a:lnTo>
                    <a:lnTo>
                      <a:pt x="148" y="27"/>
                    </a:lnTo>
                    <a:lnTo>
                      <a:pt x="148" y="28"/>
                    </a:lnTo>
                    <a:lnTo>
                      <a:pt x="148" y="28"/>
                    </a:lnTo>
                    <a:lnTo>
                      <a:pt x="147" y="30"/>
                    </a:lnTo>
                    <a:lnTo>
                      <a:pt x="146" y="31"/>
                    </a:lnTo>
                    <a:lnTo>
                      <a:pt x="145" y="32"/>
                    </a:lnTo>
                    <a:lnTo>
                      <a:pt x="145" y="34"/>
                    </a:lnTo>
                    <a:lnTo>
                      <a:pt x="146" y="35"/>
                    </a:lnTo>
                    <a:lnTo>
                      <a:pt x="152" y="35"/>
                    </a:lnTo>
                    <a:lnTo>
                      <a:pt x="159" y="39"/>
                    </a:lnTo>
                    <a:lnTo>
                      <a:pt x="166" y="42"/>
                    </a:lnTo>
                    <a:lnTo>
                      <a:pt x="173" y="45"/>
                    </a:lnTo>
                    <a:lnTo>
                      <a:pt x="177" y="45"/>
                    </a:lnTo>
                    <a:lnTo>
                      <a:pt x="181" y="44"/>
                    </a:lnTo>
                    <a:lnTo>
                      <a:pt x="185" y="43"/>
                    </a:lnTo>
                    <a:lnTo>
                      <a:pt x="188" y="43"/>
                    </a:lnTo>
                    <a:lnTo>
                      <a:pt x="190" y="45"/>
                    </a:lnTo>
                    <a:lnTo>
                      <a:pt x="190" y="47"/>
                    </a:lnTo>
                    <a:lnTo>
                      <a:pt x="191" y="50"/>
                    </a:lnTo>
                    <a:lnTo>
                      <a:pt x="192" y="52"/>
                    </a:lnTo>
                    <a:lnTo>
                      <a:pt x="194" y="53"/>
                    </a:lnTo>
                    <a:lnTo>
                      <a:pt x="197" y="52"/>
                    </a:lnTo>
                    <a:lnTo>
                      <a:pt x="200" y="51"/>
                    </a:lnTo>
                    <a:lnTo>
                      <a:pt x="203" y="51"/>
                    </a:lnTo>
                    <a:lnTo>
                      <a:pt x="205" y="53"/>
                    </a:lnTo>
                    <a:lnTo>
                      <a:pt x="204" y="55"/>
                    </a:lnTo>
                    <a:lnTo>
                      <a:pt x="202" y="58"/>
                    </a:lnTo>
                    <a:lnTo>
                      <a:pt x="199" y="60"/>
                    </a:lnTo>
                    <a:lnTo>
                      <a:pt x="196" y="62"/>
                    </a:lnTo>
                    <a:lnTo>
                      <a:pt x="195" y="65"/>
                    </a:lnTo>
                    <a:lnTo>
                      <a:pt x="195" y="66"/>
                    </a:lnTo>
                    <a:lnTo>
                      <a:pt x="195" y="66"/>
                    </a:lnTo>
                    <a:lnTo>
                      <a:pt x="196" y="66"/>
                    </a:lnTo>
                    <a:lnTo>
                      <a:pt x="197" y="66"/>
                    </a:lnTo>
                    <a:lnTo>
                      <a:pt x="198" y="65"/>
                    </a:lnTo>
                    <a:lnTo>
                      <a:pt x="200" y="65"/>
                    </a:lnTo>
                    <a:lnTo>
                      <a:pt x="208" y="67"/>
                    </a:lnTo>
                    <a:lnTo>
                      <a:pt x="215" y="70"/>
                    </a:lnTo>
                    <a:lnTo>
                      <a:pt x="223" y="72"/>
                    </a:lnTo>
                    <a:lnTo>
                      <a:pt x="231" y="73"/>
                    </a:lnTo>
                    <a:lnTo>
                      <a:pt x="238" y="74"/>
                    </a:lnTo>
                    <a:lnTo>
                      <a:pt x="243" y="74"/>
                    </a:lnTo>
                    <a:lnTo>
                      <a:pt x="248" y="74"/>
                    </a:lnTo>
                    <a:lnTo>
                      <a:pt x="251" y="75"/>
                    </a:lnTo>
                    <a:lnTo>
                      <a:pt x="252" y="76"/>
                    </a:lnTo>
                    <a:lnTo>
                      <a:pt x="252" y="78"/>
                    </a:lnTo>
                    <a:lnTo>
                      <a:pt x="250" y="81"/>
                    </a:lnTo>
                    <a:lnTo>
                      <a:pt x="247" y="86"/>
                    </a:lnTo>
                    <a:lnTo>
                      <a:pt x="252" y="83"/>
                    </a:lnTo>
                    <a:lnTo>
                      <a:pt x="259" y="82"/>
                    </a:lnTo>
                    <a:lnTo>
                      <a:pt x="261" y="82"/>
                    </a:lnTo>
                    <a:lnTo>
                      <a:pt x="264" y="87"/>
                    </a:lnTo>
                    <a:lnTo>
                      <a:pt x="264" y="88"/>
                    </a:lnTo>
                    <a:lnTo>
                      <a:pt x="264" y="89"/>
                    </a:lnTo>
                    <a:lnTo>
                      <a:pt x="263" y="89"/>
                    </a:lnTo>
                    <a:lnTo>
                      <a:pt x="263" y="89"/>
                    </a:lnTo>
                    <a:lnTo>
                      <a:pt x="262" y="89"/>
                    </a:lnTo>
                    <a:lnTo>
                      <a:pt x="262" y="90"/>
                    </a:lnTo>
                    <a:lnTo>
                      <a:pt x="265" y="93"/>
                    </a:lnTo>
                    <a:lnTo>
                      <a:pt x="269" y="97"/>
                    </a:lnTo>
                    <a:lnTo>
                      <a:pt x="272" y="100"/>
                    </a:lnTo>
                    <a:lnTo>
                      <a:pt x="275" y="102"/>
                    </a:lnTo>
                    <a:lnTo>
                      <a:pt x="274" y="106"/>
                    </a:lnTo>
                    <a:lnTo>
                      <a:pt x="271" y="108"/>
                    </a:lnTo>
                    <a:lnTo>
                      <a:pt x="268" y="110"/>
                    </a:lnTo>
                    <a:lnTo>
                      <a:pt x="265" y="112"/>
                    </a:lnTo>
                    <a:lnTo>
                      <a:pt x="262" y="114"/>
                    </a:lnTo>
                    <a:lnTo>
                      <a:pt x="261" y="117"/>
                    </a:lnTo>
                    <a:lnTo>
                      <a:pt x="262" y="120"/>
                    </a:lnTo>
                    <a:lnTo>
                      <a:pt x="264" y="121"/>
                    </a:lnTo>
                    <a:lnTo>
                      <a:pt x="267" y="122"/>
                    </a:lnTo>
                    <a:lnTo>
                      <a:pt x="271" y="122"/>
                    </a:lnTo>
                    <a:lnTo>
                      <a:pt x="273" y="124"/>
                    </a:lnTo>
                    <a:lnTo>
                      <a:pt x="274" y="124"/>
                    </a:lnTo>
                    <a:lnTo>
                      <a:pt x="273" y="126"/>
                    </a:lnTo>
                    <a:lnTo>
                      <a:pt x="273" y="128"/>
                    </a:lnTo>
                    <a:lnTo>
                      <a:pt x="273" y="129"/>
                    </a:lnTo>
                    <a:lnTo>
                      <a:pt x="276" y="130"/>
                    </a:lnTo>
                    <a:lnTo>
                      <a:pt x="276" y="130"/>
                    </a:lnTo>
                    <a:lnTo>
                      <a:pt x="277" y="131"/>
                    </a:lnTo>
                    <a:lnTo>
                      <a:pt x="280" y="135"/>
                    </a:lnTo>
                    <a:lnTo>
                      <a:pt x="284" y="138"/>
                    </a:lnTo>
                    <a:lnTo>
                      <a:pt x="286" y="142"/>
                    </a:lnTo>
                    <a:lnTo>
                      <a:pt x="287" y="144"/>
                    </a:lnTo>
                    <a:lnTo>
                      <a:pt x="289" y="150"/>
                    </a:lnTo>
                    <a:lnTo>
                      <a:pt x="289" y="151"/>
                    </a:lnTo>
                    <a:lnTo>
                      <a:pt x="288" y="156"/>
                    </a:lnTo>
                    <a:lnTo>
                      <a:pt x="287" y="162"/>
                    </a:lnTo>
                    <a:lnTo>
                      <a:pt x="286" y="166"/>
                    </a:lnTo>
                    <a:lnTo>
                      <a:pt x="284" y="169"/>
                    </a:lnTo>
                    <a:lnTo>
                      <a:pt x="283" y="172"/>
                    </a:lnTo>
                    <a:lnTo>
                      <a:pt x="283" y="176"/>
                    </a:lnTo>
                    <a:lnTo>
                      <a:pt x="285" y="178"/>
                    </a:lnTo>
                    <a:lnTo>
                      <a:pt x="288" y="179"/>
                    </a:lnTo>
                    <a:lnTo>
                      <a:pt x="292" y="180"/>
                    </a:lnTo>
                    <a:lnTo>
                      <a:pt x="295" y="181"/>
                    </a:lnTo>
                    <a:lnTo>
                      <a:pt x="297" y="182"/>
                    </a:lnTo>
                    <a:lnTo>
                      <a:pt x="297" y="183"/>
                    </a:lnTo>
                    <a:lnTo>
                      <a:pt x="297" y="184"/>
                    </a:lnTo>
                    <a:lnTo>
                      <a:pt x="294" y="185"/>
                    </a:lnTo>
                    <a:lnTo>
                      <a:pt x="293" y="186"/>
                    </a:lnTo>
                    <a:lnTo>
                      <a:pt x="293" y="186"/>
                    </a:lnTo>
                    <a:lnTo>
                      <a:pt x="296" y="188"/>
                    </a:lnTo>
                    <a:lnTo>
                      <a:pt x="299" y="189"/>
                    </a:lnTo>
                    <a:lnTo>
                      <a:pt x="302" y="190"/>
                    </a:lnTo>
                    <a:lnTo>
                      <a:pt x="306" y="191"/>
                    </a:lnTo>
                    <a:lnTo>
                      <a:pt x="308" y="193"/>
                    </a:lnTo>
                    <a:lnTo>
                      <a:pt x="308" y="195"/>
                    </a:lnTo>
                    <a:lnTo>
                      <a:pt x="306" y="206"/>
                    </a:lnTo>
                    <a:lnTo>
                      <a:pt x="307" y="209"/>
                    </a:lnTo>
                    <a:lnTo>
                      <a:pt x="309" y="211"/>
                    </a:lnTo>
                    <a:lnTo>
                      <a:pt x="314" y="211"/>
                    </a:lnTo>
                    <a:lnTo>
                      <a:pt x="316" y="211"/>
                    </a:lnTo>
                    <a:lnTo>
                      <a:pt x="321" y="216"/>
                    </a:lnTo>
                    <a:lnTo>
                      <a:pt x="324" y="220"/>
                    </a:lnTo>
                    <a:lnTo>
                      <a:pt x="324" y="221"/>
                    </a:lnTo>
                    <a:lnTo>
                      <a:pt x="322" y="221"/>
                    </a:lnTo>
                    <a:lnTo>
                      <a:pt x="322" y="221"/>
                    </a:lnTo>
                    <a:lnTo>
                      <a:pt x="325" y="223"/>
                    </a:lnTo>
                    <a:lnTo>
                      <a:pt x="326" y="224"/>
                    </a:lnTo>
                    <a:lnTo>
                      <a:pt x="328" y="225"/>
                    </a:lnTo>
                    <a:lnTo>
                      <a:pt x="329" y="226"/>
                    </a:lnTo>
                    <a:lnTo>
                      <a:pt x="329" y="227"/>
                    </a:lnTo>
                    <a:lnTo>
                      <a:pt x="329" y="227"/>
                    </a:lnTo>
                    <a:lnTo>
                      <a:pt x="325" y="227"/>
                    </a:lnTo>
                    <a:lnTo>
                      <a:pt x="325" y="228"/>
                    </a:lnTo>
                    <a:lnTo>
                      <a:pt x="329" y="231"/>
                    </a:lnTo>
                    <a:lnTo>
                      <a:pt x="333" y="234"/>
                    </a:lnTo>
                    <a:lnTo>
                      <a:pt x="337" y="237"/>
                    </a:lnTo>
                    <a:lnTo>
                      <a:pt x="340" y="240"/>
                    </a:lnTo>
                    <a:lnTo>
                      <a:pt x="342" y="244"/>
                    </a:lnTo>
                    <a:lnTo>
                      <a:pt x="342" y="246"/>
                    </a:lnTo>
                    <a:lnTo>
                      <a:pt x="339" y="249"/>
                    </a:lnTo>
                    <a:lnTo>
                      <a:pt x="336" y="250"/>
                    </a:lnTo>
                    <a:lnTo>
                      <a:pt x="333" y="250"/>
                    </a:lnTo>
                    <a:lnTo>
                      <a:pt x="331" y="249"/>
                    </a:lnTo>
                    <a:lnTo>
                      <a:pt x="329" y="246"/>
                    </a:lnTo>
                    <a:lnTo>
                      <a:pt x="328" y="242"/>
                    </a:lnTo>
                    <a:lnTo>
                      <a:pt x="326" y="239"/>
                    </a:lnTo>
                    <a:lnTo>
                      <a:pt x="324" y="236"/>
                    </a:lnTo>
                    <a:lnTo>
                      <a:pt x="321" y="235"/>
                    </a:lnTo>
                    <a:lnTo>
                      <a:pt x="317" y="235"/>
                    </a:lnTo>
                    <a:lnTo>
                      <a:pt x="314" y="238"/>
                    </a:lnTo>
                    <a:lnTo>
                      <a:pt x="311" y="241"/>
                    </a:lnTo>
                    <a:lnTo>
                      <a:pt x="309" y="246"/>
                    </a:lnTo>
                    <a:lnTo>
                      <a:pt x="306" y="249"/>
                    </a:lnTo>
                    <a:lnTo>
                      <a:pt x="306" y="249"/>
                    </a:lnTo>
                    <a:lnTo>
                      <a:pt x="306" y="248"/>
                    </a:lnTo>
                    <a:lnTo>
                      <a:pt x="306" y="245"/>
                    </a:lnTo>
                    <a:lnTo>
                      <a:pt x="302" y="243"/>
                    </a:lnTo>
                    <a:lnTo>
                      <a:pt x="298" y="242"/>
                    </a:lnTo>
                    <a:lnTo>
                      <a:pt x="296" y="243"/>
                    </a:lnTo>
                    <a:lnTo>
                      <a:pt x="295" y="244"/>
                    </a:lnTo>
                    <a:lnTo>
                      <a:pt x="293" y="244"/>
                    </a:lnTo>
                    <a:lnTo>
                      <a:pt x="290" y="240"/>
                    </a:lnTo>
                    <a:lnTo>
                      <a:pt x="287" y="236"/>
                    </a:lnTo>
                    <a:lnTo>
                      <a:pt x="284" y="233"/>
                    </a:lnTo>
                    <a:lnTo>
                      <a:pt x="283" y="233"/>
                    </a:lnTo>
                    <a:lnTo>
                      <a:pt x="283" y="235"/>
                    </a:lnTo>
                    <a:lnTo>
                      <a:pt x="283" y="236"/>
                    </a:lnTo>
                    <a:lnTo>
                      <a:pt x="283" y="237"/>
                    </a:lnTo>
                    <a:lnTo>
                      <a:pt x="282" y="237"/>
                    </a:lnTo>
                    <a:lnTo>
                      <a:pt x="275" y="233"/>
                    </a:lnTo>
                    <a:lnTo>
                      <a:pt x="268" y="227"/>
                    </a:lnTo>
                    <a:lnTo>
                      <a:pt x="261" y="221"/>
                    </a:lnTo>
                    <a:lnTo>
                      <a:pt x="258" y="218"/>
                    </a:lnTo>
                    <a:lnTo>
                      <a:pt x="255" y="213"/>
                    </a:lnTo>
                    <a:lnTo>
                      <a:pt x="254" y="209"/>
                    </a:lnTo>
                    <a:lnTo>
                      <a:pt x="251" y="205"/>
                    </a:lnTo>
                    <a:lnTo>
                      <a:pt x="249" y="203"/>
                    </a:lnTo>
                    <a:lnTo>
                      <a:pt x="245" y="200"/>
                    </a:lnTo>
                    <a:lnTo>
                      <a:pt x="243" y="201"/>
                    </a:lnTo>
                    <a:lnTo>
                      <a:pt x="243" y="203"/>
                    </a:lnTo>
                    <a:lnTo>
                      <a:pt x="243" y="206"/>
                    </a:lnTo>
                    <a:lnTo>
                      <a:pt x="243" y="212"/>
                    </a:lnTo>
                    <a:lnTo>
                      <a:pt x="242" y="214"/>
                    </a:lnTo>
                    <a:lnTo>
                      <a:pt x="240" y="214"/>
                    </a:lnTo>
                    <a:lnTo>
                      <a:pt x="239" y="213"/>
                    </a:lnTo>
                    <a:lnTo>
                      <a:pt x="239" y="212"/>
                    </a:lnTo>
                    <a:lnTo>
                      <a:pt x="238" y="211"/>
                    </a:lnTo>
                    <a:lnTo>
                      <a:pt x="237" y="209"/>
                    </a:lnTo>
                    <a:lnTo>
                      <a:pt x="236" y="208"/>
                    </a:lnTo>
                    <a:lnTo>
                      <a:pt x="235" y="207"/>
                    </a:lnTo>
                    <a:lnTo>
                      <a:pt x="233" y="206"/>
                    </a:lnTo>
                    <a:lnTo>
                      <a:pt x="229" y="204"/>
                    </a:lnTo>
                    <a:lnTo>
                      <a:pt x="227" y="203"/>
                    </a:lnTo>
                    <a:lnTo>
                      <a:pt x="225" y="200"/>
                    </a:lnTo>
                    <a:lnTo>
                      <a:pt x="226" y="198"/>
                    </a:lnTo>
                    <a:lnTo>
                      <a:pt x="230" y="194"/>
                    </a:lnTo>
                    <a:lnTo>
                      <a:pt x="231" y="191"/>
                    </a:lnTo>
                    <a:lnTo>
                      <a:pt x="231" y="191"/>
                    </a:lnTo>
                    <a:lnTo>
                      <a:pt x="229" y="191"/>
                    </a:lnTo>
                    <a:lnTo>
                      <a:pt x="227" y="192"/>
                    </a:lnTo>
                    <a:lnTo>
                      <a:pt x="227" y="192"/>
                    </a:lnTo>
                    <a:lnTo>
                      <a:pt x="226" y="192"/>
                    </a:lnTo>
                    <a:lnTo>
                      <a:pt x="215" y="195"/>
                    </a:lnTo>
                    <a:lnTo>
                      <a:pt x="212" y="194"/>
                    </a:lnTo>
                    <a:lnTo>
                      <a:pt x="211" y="192"/>
                    </a:lnTo>
                    <a:lnTo>
                      <a:pt x="212" y="189"/>
                    </a:lnTo>
                    <a:lnTo>
                      <a:pt x="214" y="183"/>
                    </a:lnTo>
                    <a:lnTo>
                      <a:pt x="214" y="180"/>
                    </a:lnTo>
                    <a:lnTo>
                      <a:pt x="213" y="178"/>
                    </a:lnTo>
                    <a:lnTo>
                      <a:pt x="211" y="177"/>
                    </a:lnTo>
                    <a:lnTo>
                      <a:pt x="208" y="178"/>
                    </a:lnTo>
                    <a:lnTo>
                      <a:pt x="204" y="180"/>
                    </a:lnTo>
                    <a:lnTo>
                      <a:pt x="201" y="181"/>
                    </a:lnTo>
                    <a:lnTo>
                      <a:pt x="198" y="182"/>
                    </a:lnTo>
                    <a:lnTo>
                      <a:pt x="197" y="183"/>
                    </a:lnTo>
                    <a:lnTo>
                      <a:pt x="195" y="184"/>
                    </a:lnTo>
                    <a:lnTo>
                      <a:pt x="194" y="184"/>
                    </a:lnTo>
                    <a:lnTo>
                      <a:pt x="193" y="183"/>
                    </a:lnTo>
                    <a:lnTo>
                      <a:pt x="193" y="183"/>
                    </a:lnTo>
                    <a:lnTo>
                      <a:pt x="195" y="180"/>
                    </a:lnTo>
                    <a:lnTo>
                      <a:pt x="195" y="179"/>
                    </a:lnTo>
                    <a:lnTo>
                      <a:pt x="195" y="178"/>
                    </a:lnTo>
                    <a:lnTo>
                      <a:pt x="196" y="177"/>
                    </a:lnTo>
                    <a:lnTo>
                      <a:pt x="198" y="173"/>
                    </a:lnTo>
                    <a:lnTo>
                      <a:pt x="201" y="169"/>
                    </a:lnTo>
                    <a:lnTo>
                      <a:pt x="202" y="166"/>
                    </a:lnTo>
                    <a:lnTo>
                      <a:pt x="203" y="166"/>
                    </a:lnTo>
                    <a:lnTo>
                      <a:pt x="204" y="166"/>
                    </a:lnTo>
                    <a:lnTo>
                      <a:pt x="205" y="165"/>
                    </a:lnTo>
                    <a:lnTo>
                      <a:pt x="205" y="164"/>
                    </a:lnTo>
                    <a:lnTo>
                      <a:pt x="205" y="163"/>
                    </a:lnTo>
                    <a:lnTo>
                      <a:pt x="204" y="161"/>
                    </a:lnTo>
                    <a:lnTo>
                      <a:pt x="201" y="159"/>
                    </a:lnTo>
                    <a:lnTo>
                      <a:pt x="199" y="158"/>
                    </a:lnTo>
                    <a:lnTo>
                      <a:pt x="196" y="157"/>
                    </a:lnTo>
                    <a:lnTo>
                      <a:pt x="193" y="156"/>
                    </a:lnTo>
                    <a:lnTo>
                      <a:pt x="193" y="156"/>
                    </a:lnTo>
                    <a:lnTo>
                      <a:pt x="192" y="155"/>
                    </a:lnTo>
                    <a:lnTo>
                      <a:pt x="192" y="154"/>
                    </a:lnTo>
                    <a:lnTo>
                      <a:pt x="191" y="153"/>
                    </a:lnTo>
                    <a:lnTo>
                      <a:pt x="188" y="150"/>
                    </a:lnTo>
                    <a:lnTo>
                      <a:pt x="185" y="145"/>
                    </a:lnTo>
                    <a:lnTo>
                      <a:pt x="182" y="142"/>
                    </a:lnTo>
                    <a:lnTo>
                      <a:pt x="178" y="139"/>
                    </a:lnTo>
                    <a:lnTo>
                      <a:pt x="175" y="139"/>
                    </a:lnTo>
                    <a:lnTo>
                      <a:pt x="172" y="141"/>
                    </a:lnTo>
                    <a:lnTo>
                      <a:pt x="168" y="142"/>
                    </a:lnTo>
                    <a:lnTo>
                      <a:pt x="167" y="142"/>
                    </a:lnTo>
                    <a:lnTo>
                      <a:pt x="166" y="141"/>
                    </a:lnTo>
                    <a:lnTo>
                      <a:pt x="164" y="141"/>
                    </a:lnTo>
                    <a:lnTo>
                      <a:pt x="150" y="141"/>
                    </a:lnTo>
                    <a:lnTo>
                      <a:pt x="151" y="139"/>
                    </a:lnTo>
                    <a:lnTo>
                      <a:pt x="153" y="137"/>
                    </a:lnTo>
                    <a:lnTo>
                      <a:pt x="157" y="136"/>
                    </a:lnTo>
                    <a:lnTo>
                      <a:pt x="161" y="135"/>
                    </a:lnTo>
                    <a:lnTo>
                      <a:pt x="165" y="134"/>
                    </a:lnTo>
                    <a:lnTo>
                      <a:pt x="168" y="133"/>
                    </a:lnTo>
                    <a:lnTo>
                      <a:pt x="169" y="133"/>
                    </a:lnTo>
                    <a:lnTo>
                      <a:pt x="168" y="132"/>
                    </a:lnTo>
                    <a:lnTo>
                      <a:pt x="168" y="133"/>
                    </a:lnTo>
                    <a:lnTo>
                      <a:pt x="166" y="133"/>
                    </a:lnTo>
                    <a:lnTo>
                      <a:pt x="165" y="134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1" y="130"/>
                    </a:lnTo>
                    <a:lnTo>
                      <a:pt x="158" y="127"/>
                    </a:lnTo>
                    <a:lnTo>
                      <a:pt x="154" y="125"/>
                    </a:lnTo>
                    <a:lnTo>
                      <a:pt x="153" y="125"/>
                    </a:lnTo>
                    <a:lnTo>
                      <a:pt x="152" y="126"/>
                    </a:lnTo>
                    <a:lnTo>
                      <a:pt x="151" y="127"/>
                    </a:lnTo>
                    <a:lnTo>
                      <a:pt x="150" y="128"/>
                    </a:lnTo>
                    <a:lnTo>
                      <a:pt x="150" y="128"/>
                    </a:lnTo>
                    <a:lnTo>
                      <a:pt x="149" y="128"/>
                    </a:lnTo>
                    <a:lnTo>
                      <a:pt x="148" y="128"/>
                    </a:lnTo>
                    <a:lnTo>
                      <a:pt x="148" y="127"/>
                    </a:lnTo>
                    <a:lnTo>
                      <a:pt x="149" y="125"/>
                    </a:lnTo>
                    <a:lnTo>
                      <a:pt x="150" y="125"/>
                    </a:lnTo>
                    <a:lnTo>
                      <a:pt x="150" y="124"/>
                    </a:lnTo>
                    <a:lnTo>
                      <a:pt x="151" y="123"/>
                    </a:lnTo>
                    <a:lnTo>
                      <a:pt x="150" y="123"/>
                    </a:lnTo>
                    <a:lnTo>
                      <a:pt x="145" y="120"/>
                    </a:lnTo>
                    <a:lnTo>
                      <a:pt x="140" y="118"/>
                    </a:lnTo>
                    <a:lnTo>
                      <a:pt x="135" y="119"/>
                    </a:lnTo>
                    <a:lnTo>
                      <a:pt x="134" y="120"/>
                    </a:lnTo>
                    <a:lnTo>
                      <a:pt x="133" y="123"/>
                    </a:lnTo>
                    <a:lnTo>
                      <a:pt x="134" y="125"/>
                    </a:lnTo>
                    <a:lnTo>
                      <a:pt x="134" y="129"/>
                    </a:lnTo>
                    <a:lnTo>
                      <a:pt x="133" y="129"/>
                    </a:lnTo>
                    <a:lnTo>
                      <a:pt x="129" y="127"/>
                    </a:lnTo>
                    <a:lnTo>
                      <a:pt x="127" y="124"/>
                    </a:lnTo>
                    <a:lnTo>
                      <a:pt x="126" y="121"/>
                    </a:lnTo>
                    <a:lnTo>
                      <a:pt x="124" y="116"/>
                    </a:lnTo>
                    <a:lnTo>
                      <a:pt x="122" y="113"/>
                    </a:lnTo>
                    <a:lnTo>
                      <a:pt x="120" y="113"/>
                    </a:lnTo>
                    <a:lnTo>
                      <a:pt x="119" y="114"/>
                    </a:lnTo>
                    <a:lnTo>
                      <a:pt x="117" y="114"/>
                    </a:lnTo>
                    <a:lnTo>
                      <a:pt x="112" y="111"/>
                    </a:lnTo>
                    <a:lnTo>
                      <a:pt x="103" y="102"/>
                    </a:lnTo>
                    <a:lnTo>
                      <a:pt x="98" y="99"/>
                    </a:lnTo>
                    <a:lnTo>
                      <a:pt x="92" y="98"/>
                    </a:lnTo>
                    <a:lnTo>
                      <a:pt x="85" y="96"/>
                    </a:lnTo>
                    <a:lnTo>
                      <a:pt x="79" y="94"/>
                    </a:lnTo>
                    <a:lnTo>
                      <a:pt x="73" y="91"/>
                    </a:lnTo>
                    <a:lnTo>
                      <a:pt x="69" y="89"/>
                    </a:lnTo>
                    <a:lnTo>
                      <a:pt x="64" y="87"/>
                    </a:lnTo>
                    <a:lnTo>
                      <a:pt x="58" y="87"/>
                    </a:lnTo>
                    <a:lnTo>
                      <a:pt x="51" y="88"/>
                    </a:lnTo>
                    <a:lnTo>
                      <a:pt x="44" y="89"/>
                    </a:lnTo>
                    <a:lnTo>
                      <a:pt x="40" y="92"/>
                    </a:lnTo>
                    <a:lnTo>
                      <a:pt x="37" y="93"/>
                    </a:lnTo>
                    <a:lnTo>
                      <a:pt x="36" y="94"/>
                    </a:lnTo>
                    <a:lnTo>
                      <a:pt x="35" y="95"/>
                    </a:lnTo>
                    <a:lnTo>
                      <a:pt x="34" y="95"/>
                    </a:lnTo>
                    <a:lnTo>
                      <a:pt x="31" y="94"/>
                    </a:lnTo>
                    <a:lnTo>
                      <a:pt x="27" y="92"/>
                    </a:lnTo>
                    <a:lnTo>
                      <a:pt x="24" y="91"/>
                    </a:lnTo>
                    <a:lnTo>
                      <a:pt x="20" y="90"/>
                    </a:lnTo>
                    <a:lnTo>
                      <a:pt x="17" y="89"/>
                    </a:lnTo>
                    <a:lnTo>
                      <a:pt x="15" y="88"/>
                    </a:lnTo>
                    <a:lnTo>
                      <a:pt x="15" y="86"/>
                    </a:lnTo>
                    <a:lnTo>
                      <a:pt x="17" y="84"/>
                    </a:lnTo>
                    <a:lnTo>
                      <a:pt x="22" y="84"/>
                    </a:lnTo>
                    <a:lnTo>
                      <a:pt x="30" y="84"/>
                    </a:lnTo>
                    <a:lnTo>
                      <a:pt x="34" y="83"/>
                    </a:lnTo>
                    <a:lnTo>
                      <a:pt x="34" y="82"/>
                    </a:lnTo>
                    <a:lnTo>
                      <a:pt x="34" y="81"/>
                    </a:lnTo>
                    <a:lnTo>
                      <a:pt x="33" y="81"/>
                    </a:lnTo>
                    <a:lnTo>
                      <a:pt x="33" y="80"/>
                    </a:lnTo>
                    <a:lnTo>
                      <a:pt x="32" y="79"/>
                    </a:lnTo>
                    <a:lnTo>
                      <a:pt x="31" y="79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" y="72"/>
                    </a:lnTo>
                    <a:lnTo>
                      <a:pt x="2" y="71"/>
                    </a:lnTo>
                    <a:lnTo>
                      <a:pt x="4" y="71"/>
                    </a:lnTo>
                    <a:lnTo>
                      <a:pt x="5" y="71"/>
                    </a:lnTo>
                    <a:lnTo>
                      <a:pt x="6" y="71"/>
                    </a:lnTo>
                    <a:lnTo>
                      <a:pt x="9" y="69"/>
                    </a:lnTo>
                    <a:lnTo>
                      <a:pt x="12" y="67"/>
                    </a:lnTo>
                    <a:lnTo>
                      <a:pt x="15" y="65"/>
                    </a:lnTo>
                    <a:lnTo>
                      <a:pt x="17" y="62"/>
                    </a:lnTo>
                    <a:lnTo>
                      <a:pt x="19" y="57"/>
                    </a:lnTo>
                    <a:lnTo>
                      <a:pt x="20" y="54"/>
                    </a:lnTo>
                    <a:lnTo>
                      <a:pt x="19" y="52"/>
                    </a:lnTo>
                    <a:lnTo>
                      <a:pt x="17" y="51"/>
                    </a:lnTo>
                    <a:lnTo>
                      <a:pt x="13" y="52"/>
                    </a:lnTo>
                    <a:lnTo>
                      <a:pt x="10" y="53"/>
                    </a:lnTo>
                    <a:lnTo>
                      <a:pt x="8" y="54"/>
                    </a:lnTo>
                    <a:lnTo>
                      <a:pt x="7" y="55"/>
                    </a:lnTo>
                    <a:lnTo>
                      <a:pt x="6" y="55"/>
                    </a:lnTo>
                    <a:lnTo>
                      <a:pt x="2" y="51"/>
                    </a:lnTo>
                    <a:lnTo>
                      <a:pt x="1" y="48"/>
                    </a:lnTo>
                    <a:lnTo>
                      <a:pt x="2" y="45"/>
                    </a:lnTo>
                    <a:lnTo>
                      <a:pt x="4" y="43"/>
                    </a:lnTo>
                    <a:lnTo>
                      <a:pt x="7" y="42"/>
                    </a:lnTo>
                    <a:lnTo>
                      <a:pt x="13" y="40"/>
                    </a:lnTo>
                    <a:lnTo>
                      <a:pt x="16" y="39"/>
                    </a:lnTo>
                    <a:lnTo>
                      <a:pt x="18" y="38"/>
                    </a:lnTo>
                    <a:lnTo>
                      <a:pt x="19" y="37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4" y="34"/>
                    </a:lnTo>
                    <a:lnTo>
                      <a:pt x="11" y="34"/>
                    </a:lnTo>
                    <a:lnTo>
                      <a:pt x="8" y="34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7" y="30"/>
                    </a:lnTo>
                    <a:lnTo>
                      <a:pt x="10" y="28"/>
                    </a:lnTo>
                    <a:lnTo>
                      <a:pt x="11" y="28"/>
                    </a:lnTo>
                    <a:lnTo>
                      <a:pt x="14" y="29"/>
                    </a:lnTo>
                    <a:lnTo>
                      <a:pt x="16" y="31"/>
                    </a:lnTo>
                    <a:lnTo>
                      <a:pt x="20" y="33"/>
                    </a:lnTo>
                    <a:lnTo>
                      <a:pt x="23" y="34"/>
                    </a:lnTo>
                    <a:lnTo>
                      <a:pt x="24" y="34"/>
                    </a:lnTo>
                    <a:lnTo>
                      <a:pt x="25" y="33"/>
                    </a:lnTo>
                    <a:lnTo>
                      <a:pt x="27" y="31"/>
                    </a:lnTo>
                    <a:lnTo>
                      <a:pt x="29" y="30"/>
                    </a:lnTo>
                    <a:lnTo>
                      <a:pt x="34" y="29"/>
                    </a:lnTo>
                    <a:lnTo>
                      <a:pt x="35" y="28"/>
                    </a:lnTo>
                    <a:lnTo>
                      <a:pt x="36" y="26"/>
                    </a:lnTo>
                    <a:lnTo>
                      <a:pt x="35" y="24"/>
                    </a:lnTo>
                    <a:lnTo>
                      <a:pt x="33" y="24"/>
                    </a:lnTo>
                    <a:lnTo>
                      <a:pt x="29" y="23"/>
                    </a:lnTo>
                    <a:lnTo>
                      <a:pt x="26" y="23"/>
                    </a:lnTo>
                    <a:lnTo>
                      <a:pt x="23" y="23"/>
                    </a:lnTo>
                    <a:lnTo>
                      <a:pt x="21" y="22"/>
                    </a:lnTo>
                    <a:lnTo>
                      <a:pt x="20" y="20"/>
                    </a:lnTo>
                    <a:lnTo>
                      <a:pt x="19" y="20"/>
                    </a:lnTo>
                    <a:lnTo>
                      <a:pt x="17" y="20"/>
                    </a:lnTo>
                    <a:lnTo>
                      <a:pt x="16" y="20"/>
                    </a:lnTo>
                    <a:lnTo>
                      <a:pt x="15" y="19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20" y="9"/>
                    </a:lnTo>
                    <a:lnTo>
                      <a:pt x="24" y="6"/>
                    </a:lnTo>
                    <a:lnTo>
                      <a:pt x="28" y="5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5" y="5"/>
                    </a:lnTo>
                    <a:lnTo>
                      <a:pt x="34" y="8"/>
                    </a:lnTo>
                    <a:lnTo>
                      <a:pt x="33" y="11"/>
                    </a:lnTo>
                    <a:lnTo>
                      <a:pt x="33" y="13"/>
                    </a:lnTo>
                    <a:lnTo>
                      <a:pt x="34" y="14"/>
                    </a:lnTo>
                    <a:lnTo>
                      <a:pt x="35" y="13"/>
                    </a:lnTo>
                    <a:lnTo>
                      <a:pt x="35" y="8"/>
                    </a:lnTo>
                    <a:lnTo>
                      <a:pt x="36" y="6"/>
                    </a:lnTo>
                    <a:lnTo>
                      <a:pt x="37" y="4"/>
                    </a:lnTo>
                    <a:lnTo>
                      <a:pt x="40" y="2"/>
                    </a:lnTo>
                    <a:lnTo>
                      <a:pt x="45" y="2"/>
                    </a:lnTo>
                    <a:lnTo>
                      <a:pt x="49" y="3"/>
                    </a:lnTo>
                    <a:lnTo>
                      <a:pt x="51" y="6"/>
                    </a:lnTo>
                    <a:lnTo>
                      <a:pt x="51" y="10"/>
                    </a:lnTo>
                    <a:lnTo>
                      <a:pt x="52" y="14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5" y="11"/>
                    </a:lnTo>
                    <a:lnTo>
                      <a:pt x="55" y="10"/>
                    </a:lnTo>
                    <a:lnTo>
                      <a:pt x="56" y="10"/>
                    </a:lnTo>
                    <a:lnTo>
                      <a:pt x="59" y="9"/>
                    </a:lnTo>
                    <a:lnTo>
                      <a:pt x="64" y="9"/>
                    </a:lnTo>
                    <a:lnTo>
                      <a:pt x="67" y="9"/>
                    </a:lnTo>
                    <a:lnTo>
                      <a:pt x="70" y="10"/>
                    </a:lnTo>
                    <a:lnTo>
                      <a:pt x="72" y="12"/>
                    </a:lnTo>
                    <a:lnTo>
                      <a:pt x="79" y="16"/>
                    </a:lnTo>
                    <a:lnTo>
                      <a:pt x="81" y="17"/>
                    </a:lnTo>
                    <a:lnTo>
                      <a:pt x="81" y="17"/>
                    </a:lnTo>
                    <a:lnTo>
                      <a:pt x="81" y="16"/>
                    </a:lnTo>
                    <a:lnTo>
                      <a:pt x="79" y="13"/>
                    </a:lnTo>
                    <a:lnTo>
                      <a:pt x="75" y="12"/>
                    </a:lnTo>
                    <a:lnTo>
                      <a:pt x="71" y="11"/>
                    </a:lnTo>
                    <a:lnTo>
                      <a:pt x="68" y="9"/>
                    </a:lnTo>
                    <a:lnTo>
                      <a:pt x="65" y="6"/>
                    </a:lnTo>
                    <a:lnTo>
                      <a:pt x="65" y="5"/>
                    </a:lnTo>
                    <a:lnTo>
                      <a:pt x="65" y="4"/>
                    </a:lnTo>
                    <a:lnTo>
                      <a:pt x="66" y="2"/>
                    </a:lnTo>
                    <a:lnTo>
                      <a:pt x="68" y="1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25"/>
              <p:cNvSpPr>
                <a:spLocks/>
              </p:cNvSpPr>
              <p:nvPr/>
            </p:nvSpPr>
            <p:spPr bwMode="auto">
              <a:xfrm>
                <a:off x="5638958" y="2546525"/>
                <a:ext cx="26622" cy="2396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0"/>
                  </a:cxn>
                  <a:cxn ang="0">
                    <a:pos x="10" y="1"/>
                  </a:cxn>
                  <a:cxn ang="0">
                    <a:pos x="9" y="4"/>
                  </a:cxn>
                  <a:cxn ang="0">
                    <a:pos x="7" y="7"/>
                  </a:cxn>
                  <a:cxn ang="0">
                    <a:pos x="4" y="9"/>
                  </a:cxn>
                  <a:cxn ang="0">
                    <a:pos x="3" y="9"/>
                  </a:cxn>
                  <a:cxn ang="0">
                    <a:pos x="2" y="8"/>
                  </a:cxn>
                  <a:cxn ang="0">
                    <a:pos x="2" y="7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7" y="0"/>
                    </a:lnTo>
                    <a:lnTo>
                      <a:pt x="10" y="1"/>
                    </a:lnTo>
                    <a:lnTo>
                      <a:pt x="9" y="4"/>
                    </a:lnTo>
                    <a:lnTo>
                      <a:pt x="7" y="7"/>
                    </a:lnTo>
                    <a:lnTo>
                      <a:pt x="4" y="9"/>
                    </a:lnTo>
                    <a:lnTo>
                      <a:pt x="3" y="9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26"/>
              <p:cNvSpPr>
                <a:spLocks/>
              </p:cNvSpPr>
              <p:nvPr/>
            </p:nvSpPr>
            <p:spPr bwMode="auto">
              <a:xfrm>
                <a:off x="4518187" y="2456012"/>
                <a:ext cx="295501" cy="173042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7" y="4"/>
                  </a:cxn>
                  <a:cxn ang="0">
                    <a:pos x="40" y="7"/>
                  </a:cxn>
                  <a:cxn ang="0">
                    <a:pos x="56" y="8"/>
                  </a:cxn>
                  <a:cxn ang="0">
                    <a:pos x="72" y="12"/>
                  </a:cxn>
                  <a:cxn ang="0">
                    <a:pos x="73" y="16"/>
                  </a:cxn>
                  <a:cxn ang="0">
                    <a:pos x="71" y="21"/>
                  </a:cxn>
                  <a:cxn ang="0">
                    <a:pos x="72" y="24"/>
                  </a:cxn>
                  <a:cxn ang="0">
                    <a:pos x="76" y="21"/>
                  </a:cxn>
                  <a:cxn ang="0">
                    <a:pos x="77" y="20"/>
                  </a:cxn>
                  <a:cxn ang="0">
                    <a:pos x="76" y="18"/>
                  </a:cxn>
                  <a:cxn ang="0">
                    <a:pos x="75" y="13"/>
                  </a:cxn>
                  <a:cxn ang="0">
                    <a:pos x="76" y="5"/>
                  </a:cxn>
                  <a:cxn ang="0">
                    <a:pos x="82" y="1"/>
                  </a:cxn>
                  <a:cxn ang="0">
                    <a:pos x="87" y="4"/>
                  </a:cxn>
                  <a:cxn ang="0">
                    <a:pos x="90" y="9"/>
                  </a:cxn>
                  <a:cxn ang="0">
                    <a:pos x="92" y="29"/>
                  </a:cxn>
                  <a:cxn ang="0">
                    <a:pos x="97" y="40"/>
                  </a:cxn>
                  <a:cxn ang="0">
                    <a:pos x="100" y="42"/>
                  </a:cxn>
                  <a:cxn ang="0">
                    <a:pos x="109" y="46"/>
                  </a:cxn>
                  <a:cxn ang="0">
                    <a:pos x="111" y="50"/>
                  </a:cxn>
                  <a:cxn ang="0">
                    <a:pos x="104" y="58"/>
                  </a:cxn>
                  <a:cxn ang="0">
                    <a:pos x="95" y="63"/>
                  </a:cxn>
                  <a:cxn ang="0">
                    <a:pos x="84" y="64"/>
                  </a:cxn>
                  <a:cxn ang="0">
                    <a:pos x="75" y="60"/>
                  </a:cxn>
                  <a:cxn ang="0">
                    <a:pos x="73" y="54"/>
                  </a:cxn>
                  <a:cxn ang="0">
                    <a:pos x="69" y="52"/>
                  </a:cxn>
                  <a:cxn ang="0">
                    <a:pos x="65" y="57"/>
                  </a:cxn>
                  <a:cxn ang="0">
                    <a:pos x="63" y="59"/>
                  </a:cxn>
                  <a:cxn ang="0">
                    <a:pos x="49" y="62"/>
                  </a:cxn>
                  <a:cxn ang="0">
                    <a:pos x="39" y="63"/>
                  </a:cxn>
                  <a:cxn ang="0">
                    <a:pos x="31" y="61"/>
                  </a:cxn>
                  <a:cxn ang="0">
                    <a:pos x="26" y="54"/>
                  </a:cxn>
                  <a:cxn ang="0">
                    <a:pos x="19" y="50"/>
                  </a:cxn>
                  <a:cxn ang="0">
                    <a:pos x="6" y="46"/>
                  </a:cxn>
                  <a:cxn ang="0">
                    <a:pos x="0" y="39"/>
                  </a:cxn>
                  <a:cxn ang="0">
                    <a:pos x="2" y="36"/>
                  </a:cxn>
                  <a:cxn ang="0">
                    <a:pos x="21" y="36"/>
                  </a:cxn>
                  <a:cxn ang="0">
                    <a:pos x="28" y="34"/>
                  </a:cxn>
                  <a:cxn ang="0">
                    <a:pos x="31" y="31"/>
                  </a:cxn>
                  <a:cxn ang="0">
                    <a:pos x="28" y="30"/>
                  </a:cxn>
                  <a:cxn ang="0">
                    <a:pos x="22" y="31"/>
                  </a:cxn>
                  <a:cxn ang="0">
                    <a:pos x="15" y="29"/>
                  </a:cxn>
                  <a:cxn ang="0">
                    <a:pos x="7" y="23"/>
                  </a:cxn>
                  <a:cxn ang="0">
                    <a:pos x="7" y="21"/>
                  </a:cxn>
                  <a:cxn ang="0">
                    <a:pos x="11" y="21"/>
                  </a:cxn>
                  <a:cxn ang="0">
                    <a:pos x="16" y="20"/>
                  </a:cxn>
                  <a:cxn ang="0">
                    <a:pos x="16" y="15"/>
                  </a:cxn>
                  <a:cxn ang="0">
                    <a:pos x="10" y="15"/>
                  </a:cxn>
                  <a:cxn ang="0">
                    <a:pos x="9" y="13"/>
                  </a:cxn>
                  <a:cxn ang="0">
                    <a:pos x="13" y="10"/>
                  </a:cxn>
                  <a:cxn ang="0">
                    <a:pos x="19" y="8"/>
                  </a:cxn>
                  <a:cxn ang="0">
                    <a:pos x="23" y="3"/>
                  </a:cxn>
                  <a:cxn ang="0">
                    <a:pos x="28" y="0"/>
                  </a:cxn>
                </a:cxnLst>
                <a:rect l="0" t="0" r="r" b="b"/>
                <a:pathLst>
                  <a:path w="111" h="65">
                    <a:moveTo>
                      <a:pt x="28" y="0"/>
                    </a:moveTo>
                    <a:lnTo>
                      <a:pt x="31" y="1"/>
                    </a:lnTo>
                    <a:lnTo>
                      <a:pt x="34" y="3"/>
                    </a:lnTo>
                    <a:lnTo>
                      <a:pt x="37" y="4"/>
                    </a:lnTo>
                    <a:lnTo>
                      <a:pt x="39" y="6"/>
                    </a:lnTo>
                    <a:lnTo>
                      <a:pt x="40" y="7"/>
                    </a:lnTo>
                    <a:lnTo>
                      <a:pt x="48" y="7"/>
                    </a:lnTo>
                    <a:lnTo>
                      <a:pt x="56" y="8"/>
                    </a:lnTo>
                    <a:lnTo>
                      <a:pt x="64" y="9"/>
                    </a:lnTo>
                    <a:lnTo>
                      <a:pt x="72" y="12"/>
                    </a:lnTo>
                    <a:lnTo>
                      <a:pt x="73" y="13"/>
                    </a:lnTo>
                    <a:lnTo>
                      <a:pt x="73" y="16"/>
                    </a:lnTo>
                    <a:lnTo>
                      <a:pt x="72" y="19"/>
                    </a:lnTo>
                    <a:lnTo>
                      <a:pt x="71" y="21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3" y="24"/>
                    </a:lnTo>
                    <a:lnTo>
                      <a:pt x="76" y="21"/>
                    </a:lnTo>
                    <a:lnTo>
                      <a:pt x="77" y="20"/>
                    </a:lnTo>
                    <a:lnTo>
                      <a:pt x="77" y="20"/>
                    </a:lnTo>
                    <a:lnTo>
                      <a:pt x="76" y="19"/>
                    </a:lnTo>
                    <a:lnTo>
                      <a:pt x="76" y="18"/>
                    </a:lnTo>
                    <a:lnTo>
                      <a:pt x="75" y="17"/>
                    </a:lnTo>
                    <a:lnTo>
                      <a:pt x="75" y="13"/>
                    </a:lnTo>
                    <a:lnTo>
                      <a:pt x="75" y="8"/>
                    </a:lnTo>
                    <a:lnTo>
                      <a:pt x="76" y="5"/>
                    </a:lnTo>
                    <a:lnTo>
                      <a:pt x="79" y="2"/>
                    </a:lnTo>
                    <a:lnTo>
                      <a:pt x="82" y="1"/>
                    </a:lnTo>
                    <a:lnTo>
                      <a:pt x="84" y="2"/>
                    </a:lnTo>
                    <a:lnTo>
                      <a:pt x="87" y="4"/>
                    </a:lnTo>
                    <a:lnTo>
                      <a:pt x="89" y="6"/>
                    </a:lnTo>
                    <a:lnTo>
                      <a:pt x="90" y="9"/>
                    </a:lnTo>
                    <a:lnTo>
                      <a:pt x="90" y="15"/>
                    </a:lnTo>
                    <a:lnTo>
                      <a:pt x="92" y="29"/>
                    </a:lnTo>
                    <a:lnTo>
                      <a:pt x="94" y="35"/>
                    </a:lnTo>
                    <a:lnTo>
                      <a:pt x="97" y="40"/>
                    </a:lnTo>
                    <a:lnTo>
                      <a:pt x="98" y="41"/>
                    </a:lnTo>
                    <a:lnTo>
                      <a:pt x="100" y="42"/>
                    </a:lnTo>
                    <a:lnTo>
                      <a:pt x="106" y="44"/>
                    </a:lnTo>
                    <a:lnTo>
                      <a:pt x="109" y="46"/>
                    </a:lnTo>
                    <a:lnTo>
                      <a:pt x="111" y="47"/>
                    </a:lnTo>
                    <a:lnTo>
                      <a:pt x="111" y="50"/>
                    </a:lnTo>
                    <a:lnTo>
                      <a:pt x="109" y="53"/>
                    </a:lnTo>
                    <a:lnTo>
                      <a:pt x="104" y="58"/>
                    </a:lnTo>
                    <a:lnTo>
                      <a:pt x="99" y="61"/>
                    </a:lnTo>
                    <a:lnTo>
                      <a:pt x="95" y="63"/>
                    </a:lnTo>
                    <a:lnTo>
                      <a:pt x="89" y="65"/>
                    </a:lnTo>
                    <a:lnTo>
                      <a:pt x="84" y="64"/>
                    </a:lnTo>
                    <a:lnTo>
                      <a:pt x="77" y="62"/>
                    </a:lnTo>
                    <a:lnTo>
                      <a:pt x="75" y="60"/>
                    </a:lnTo>
                    <a:lnTo>
                      <a:pt x="74" y="57"/>
                    </a:lnTo>
                    <a:lnTo>
                      <a:pt x="73" y="54"/>
                    </a:lnTo>
                    <a:lnTo>
                      <a:pt x="70" y="52"/>
                    </a:lnTo>
                    <a:lnTo>
                      <a:pt x="69" y="52"/>
                    </a:lnTo>
                    <a:lnTo>
                      <a:pt x="66" y="55"/>
                    </a:lnTo>
                    <a:lnTo>
                      <a:pt x="65" y="57"/>
                    </a:lnTo>
                    <a:lnTo>
                      <a:pt x="64" y="58"/>
                    </a:lnTo>
                    <a:lnTo>
                      <a:pt x="63" y="59"/>
                    </a:lnTo>
                    <a:lnTo>
                      <a:pt x="56" y="61"/>
                    </a:lnTo>
                    <a:lnTo>
                      <a:pt x="49" y="62"/>
                    </a:lnTo>
                    <a:lnTo>
                      <a:pt x="44" y="63"/>
                    </a:lnTo>
                    <a:lnTo>
                      <a:pt x="39" y="63"/>
                    </a:lnTo>
                    <a:lnTo>
                      <a:pt x="34" y="63"/>
                    </a:lnTo>
                    <a:lnTo>
                      <a:pt x="31" y="61"/>
                    </a:lnTo>
                    <a:lnTo>
                      <a:pt x="29" y="57"/>
                    </a:lnTo>
                    <a:lnTo>
                      <a:pt x="26" y="54"/>
                    </a:lnTo>
                    <a:lnTo>
                      <a:pt x="24" y="51"/>
                    </a:lnTo>
                    <a:lnTo>
                      <a:pt x="19" y="50"/>
                    </a:lnTo>
                    <a:lnTo>
                      <a:pt x="10" y="48"/>
                    </a:lnTo>
                    <a:lnTo>
                      <a:pt x="6" y="46"/>
                    </a:lnTo>
                    <a:lnTo>
                      <a:pt x="2" y="42"/>
                    </a:lnTo>
                    <a:lnTo>
                      <a:pt x="0" y="39"/>
                    </a:lnTo>
                    <a:lnTo>
                      <a:pt x="0" y="38"/>
                    </a:lnTo>
                    <a:lnTo>
                      <a:pt x="2" y="36"/>
                    </a:lnTo>
                    <a:lnTo>
                      <a:pt x="5" y="36"/>
                    </a:lnTo>
                    <a:lnTo>
                      <a:pt x="21" y="36"/>
                    </a:lnTo>
                    <a:lnTo>
                      <a:pt x="25" y="35"/>
                    </a:lnTo>
                    <a:lnTo>
                      <a:pt x="28" y="34"/>
                    </a:lnTo>
                    <a:lnTo>
                      <a:pt x="30" y="33"/>
                    </a:lnTo>
                    <a:lnTo>
                      <a:pt x="31" y="31"/>
                    </a:lnTo>
                    <a:lnTo>
                      <a:pt x="30" y="30"/>
                    </a:lnTo>
                    <a:lnTo>
                      <a:pt x="28" y="30"/>
                    </a:lnTo>
                    <a:lnTo>
                      <a:pt x="26" y="30"/>
                    </a:lnTo>
                    <a:lnTo>
                      <a:pt x="22" y="31"/>
                    </a:lnTo>
                    <a:lnTo>
                      <a:pt x="20" y="31"/>
                    </a:lnTo>
                    <a:lnTo>
                      <a:pt x="15" y="29"/>
                    </a:lnTo>
                    <a:lnTo>
                      <a:pt x="11" y="26"/>
                    </a:lnTo>
                    <a:lnTo>
                      <a:pt x="7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5" y="21"/>
                    </a:lnTo>
                    <a:lnTo>
                      <a:pt x="16" y="20"/>
                    </a:lnTo>
                    <a:lnTo>
                      <a:pt x="17" y="18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10" y="15"/>
                    </a:lnTo>
                    <a:lnTo>
                      <a:pt x="9" y="14"/>
                    </a:lnTo>
                    <a:lnTo>
                      <a:pt x="9" y="13"/>
                    </a:lnTo>
                    <a:lnTo>
                      <a:pt x="11" y="11"/>
                    </a:lnTo>
                    <a:lnTo>
                      <a:pt x="13" y="10"/>
                    </a:lnTo>
                    <a:lnTo>
                      <a:pt x="16" y="9"/>
                    </a:lnTo>
                    <a:lnTo>
                      <a:pt x="19" y="8"/>
                    </a:lnTo>
                    <a:lnTo>
                      <a:pt x="21" y="6"/>
                    </a:lnTo>
                    <a:lnTo>
                      <a:pt x="23" y="3"/>
                    </a:lnTo>
                    <a:lnTo>
                      <a:pt x="2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27"/>
              <p:cNvSpPr>
                <a:spLocks/>
              </p:cNvSpPr>
              <p:nvPr/>
            </p:nvSpPr>
            <p:spPr bwMode="auto">
              <a:xfrm>
                <a:off x="5553768" y="2485295"/>
                <a:ext cx="45258" cy="319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5"/>
                  </a:cxn>
                  <a:cxn ang="0">
                    <a:pos x="16" y="11"/>
                  </a:cxn>
                  <a:cxn ang="0">
                    <a:pos x="17" y="11"/>
                  </a:cxn>
                  <a:cxn ang="0">
                    <a:pos x="16" y="11"/>
                  </a:cxn>
                  <a:cxn ang="0">
                    <a:pos x="16" y="12"/>
                  </a:cxn>
                  <a:cxn ang="0">
                    <a:pos x="15" y="11"/>
                  </a:cxn>
                  <a:cxn ang="0">
                    <a:pos x="14" y="11"/>
                  </a:cxn>
                  <a:cxn ang="0">
                    <a:pos x="12" y="11"/>
                  </a:cxn>
                  <a:cxn ang="0">
                    <a:pos x="11" y="11"/>
                  </a:cxn>
                  <a:cxn ang="0">
                    <a:pos x="11" y="10"/>
                  </a:cxn>
                  <a:cxn ang="0">
                    <a:pos x="8" y="8"/>
                  </a:cxn>
                  <a:cxn ang="0">
                    <a:pos x="2" y="2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17" h="12">
                    <a:moveTo>
                      <a:pt x="0" y="0"/>
                    </a:moveTo>
                    <a:lnTo>
                      <a:pt x="9" y="5"/>
                    </a:lnTo>
                    <a:lnTo>
                      <a:pt x="16" y="11"/>
                    </a:lnTo>
                    <a:lnTo>
                      <a:pt x="17" y="11"/>
                    </a:lnTo>
                    <a:lnTo>
                      <a:pt x="16" y="11"/>
                    </a:lnTo>
                    <a:lnTo>
                      <a:pt x="16" y="12"/>
                    </a:lnTo>
                    <a:lnTo>
                      <a:pt x="15" y="11"/>
                    </a:lnTo>
                    <a:lnTo>
                      <a:pt x="14" y="11"/>
                    </a:lnTo>
                    <a:lnTo>
                      <a:pt x="12" y="11"/>
                    </a:lnTo>
                    <a:lnTo>
                      <a:pt x="11" y="11"/>
                    </a:lnTo>
                    <a:lnTo>
                      <a:pt x="11" y="10"/>
                    </a:lnTo>
                    <a:lnTo>
                      <a:pt x="8" y="8"/>
                    </a:lnTo>
                    <a:lnTo>
                      <a:pt x="2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28"/>
              <p:cNvSpPr>
                <a:spLocks/>
              </p:cNvSpPr>
              <p:nvPr/>
            </p:nvSpPr>
            <p:spPr bwMode="auto">
              <a:xfrm>
                <a:off x="4829659" y="2591781"/>
                <a:ext cx="71879" cy="5324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6" y="4"/>
                  </a:cxn>
                  <a:cxn ang="0">
                    <a:pos x="21" y="8"/>
                  </a:cxn>
                  <a:cxn ang="0">
                    <a:pos x="25" y="12"/>
                  </a:cxn>
                  <a:cxn ang="0">
                    <a:pos x="27" y="17"/>
                  </a:cxn>
                  <a:cxn ang="0">
                    <a:pos x="27" y="18"/>
                  </a:cxn>
                  <a:cxn ang="0">
                    <a:pos x="26" y="19"/>
                  </a:cxn>
                  <a:cxn ang="0">
                    <a:pos x="25" y="20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20"/>
                  </a:cxn>
                  <a:cxn ang="0">
                    <a:pos x="14" y="19"/>
                  </a:cxn>
                  <a:cxn ang="0">
                    <a:pos x="9" y="16"/>
                  </a:cxn>
                  <a:cxn ang="0">
                    <a:pos x="7" y="16"/>
                  </a:cxn>
                  <a:cxn ang="0">
                    <a:pos x="4" y="16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1" y="10"/>
                  </a:cxn>
                  <a:cxn ang="0">
                    <a:pos x="7" y="4"/>
                  </a:cxn>
                  <a:cxn ang="0">
                    <a:pos x="9" y="2"/>
                  </a:cxn>
                  <a:cxn ang="0">
                    <a:pos x="11" y="0"/>
                  </a:cxn>
                  <a:cxn ang="0">
                    <a:pos x="12" y="0"/>
                  </a:cxn>
                </a:cxnLst>
                <a:rect l="0" t="0" r="r" b="b"/>
                <a:pathLst>
                  <a:path w="27" h="20">
                    <a:moveTo>
                      <a:pt x="12" y="0"/>
                    </a:moveTo>
                    <a:lnTo>
                      <a:pt x="16" y="4"/>
                    </a:lnTo>
                    <a:lnTo>
                      <a:pt x="21" y="8"/>
                    </a:lnTo>
                    <a:lnTo>
                      <a:pt x="25" y="12"/>
                    </a:lnTo>
                    <a:lnTo>
                      <a:pt x="27" y="17"/>
                    </a:lnTo>
                    <a:lnTo>
                      <a:pt x="27" y="18"/>
                    </a:lnTo>
                    <a:lnTo>
                      <a:pt x="26" y="19"/>
                    </a:lnTo>
                    <a:lnTo>
                      <a:pt x="25" y="20"/>
                    </a:lnTo>
                    <a:lnTo>
                      <a:pt x="24" y="20"/>
                    </a:lnTo>
                    <a:lnTo>
                      <a:pt x="23" y="20"/>
                    </a:lnTo>
                    <a:lnTo>
                      <a:pt x="20" y="20"/>
                    </a:lnTo>
                    <a:lnTo>
                      <a:pt x="14" y="19"/>
                    </a:lnTo>
                    <a:lnTo>
                      <a:pt x="9" y="16"/>
                    </a:lnTo>
                    <a:lnTo>
                      <a:pt x="7" y="16"/>
                    </a:lnTo>
                    <a:lnTo>
                      <a:pt x="4" y="16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7" y="4"/>
                    </a:lnTo>
                    <a:lnTo>
                      <a:pt x="9" y="2"/>
                    </a:lnTo>
                    <a:lnTo>
                      <a:pt x="11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29"/>
              <p:cNvSpPr>
                <a:spLocks/>
              </p:cNvSpPr>
              <p:nvPr/>
            </p:nvSpPr>
            <p:spPr bwMode="auto">
              <a:xfrm>
                <a:off x="5066593" y="2653012"/>
                <a:ext cx="10649" cy="79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3">
                    <a:moveTo>
                      <a:pt x="1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30"/>
              <p:cNvSpPr>
                <a:spLocks noEditPoints="1"/>
              </p:cNvSpPr>
              <p:nvPr/>
            </p:nvSpPr>
            <p:spPr bwMode="auto">
              <a:xfrm>
                <a:off x="4994714" y="2448025"/>
                <a:ext cx="604312" cy="401988"/>
              </a:xfrm>
              <a:custGeom>
                <a:avLst/>
                <a:gdLst/>
                <a:ahLst/>
                <a:cxnLst>
                  <a:cxn ang="0">
                    <a:pos x="189" y="67"/>
                  </a:cxn>
                  <a:cxn ang="0">
                    <a:pos x="23" y="0"/>
                  </a:cxn>
                  <a:cxn ang="0">
                    <a:pos x="19" y="10"/>
                  </a:cxn>
                  <a:cxn ang="0">
                    <a:pos x="29" y="33"/>
                  </a:cxn>
                  <a:cxn ang="0">
                    <a:pos x="34" y="32"/>
                  </a:cxn>
                  <a:cxn ang="0">
                    <a:pos x="29" y="26"/>
                  </a:cxn>
                  <a:cxn ang="0">
                    <a:pos x="23" y="13"/>
                  </a:cxn>
                  <a:cxn ang="0">
                    <a:pos x="33" y="14"/>
                  </a:cxn>
                  <a:cxn ang="0">
                    <a:pos x="42" y="1"/>
                  </a:cxn>
                  <a:cxn ang="0">
                    <a:pos x="54" y="16"/>
                  </a:cxn>
                  <a:cxn ang="0">
                    <a:pos x="55" y="19"/>
                  </a:cxn>
                  <a:cxn ang="0">
                    <a:pos x="60" y="20"/>
                  </a:cxn>
                  <a:cxn ang="0">
                    <a:pos x="70" y="10"/>
                  </a:cxn>
                  <a:cxn ang="0">
                    <a:pos x="54" y="3"/>
                  </a:cxn>
                  <a:cxn ang="0">
                    <a:pos x="75" y="9"/>
                  </a:cxn>
                  <a:cxn ang="0">
                    <a:pos x="90" y="25"/>
                  </a:cxn>
                  <a:cxn ang="0">
                    <a:pos x="104" y="28"/>
                  </a:cxn>
                  <a:cxn ang="0">
                    <a:pos x="109" y="25"/>
                  </a:cxn>
                  <a:cxn ang="0">
                    <a:pos x="114" y="41"/>
                  </a:cxn>
                  <a:cxn ang="0">
                    <a:pos x="122" y="31"/>
                  </a:cxn>
                  <a:cxn ang="0">
                    <a:pos x="134" y="34"/>
                  </a:cxn>
                  <a:cxn ang="0">
                    <a:pos x="133" y="44"/>
                  </a:cxn>
                  <a:cxn ang="0">
                    <a:pos x="144" y="42"/>
                  </a:cxn>
                  <a:cxn ang="0">
                    <a:pos x="144" y="51"/>
                  </a:cxn>
                  <a:cxn ang="0">
                    <a:pos x="152" y="54"/>
                  </a:cxn>
                  <a:cxn ang="0">
                    <a:pos x="172" y="65"/>
                  </a:cxn>
                  <a:cxn ang="0">
                    <a:pos x="174" y="64"/>
                  </a:cxn>
                  <a:cxn ang="0">
                    <a:pos x="175" y="60"/>
                  </a:cxn>
                  <a:cxn ang="0">
                    <a:pos x="190" y="65"/>
                  </a:cxn>
                  <a:cxn ang="0">
                    <a:pos x="193" y="69"/>
                  </a:cxn>
                  <a:cxn ang="0">
                    <a:pos x="213" y="71"/>
                  </a:cxn>
                  <a:cxn ang="0">
                    <a:pos x="208" y="72"/>
                  </a:cxn>
                  <a:cxn ang="0">
                    <a:pos x="217" y="79"/>
                  </a:cxn>
                  <a:cxn ang="0">
                    <a:pos x="207" y="81"/>
                  </a:cxn>
                  <a:cxn ang="0">
                    <a:pos x="210" y="97"/>
                  </a:cxn>
                  <a:cxn ang="0">
                    <a:pos x="201" y="83"/>
                  </a:cxn>
                  <a:cxn ang="0">
                    <a:pos x="193" y="84"/>
                  </a:cxn>
                  <a:cxn ang="0">
                    <a:pos x="179" y="98"/>
                  </a:cxn>
                  <a:cxn ang="0">
                    <a:pos x="183" y="96"/>
                  </a:cxn>
                  <a:cxn ang="0">
                    <a:pos x="190" y="103"/>
                  </a:cxn>
                  <a:cxn ang="0">
                    <a:pos x="203" y="104"/>
                  </a:cxn>
                  <a:cxn ang="0">
                    <a:pos x="208" y="109"/>
                  </a:cxn>
                  <a:cxn ang="0">
                    <a:pos x="216" y="113"/>
                  </a:cxn>
                  <a:cxn ang="0">
                    <a:pos x="227" y="135"/>
                  </a:cxn>
                  <a:cxn ang="0">
                    <a:pos x="211" y="151"/>
                  </a:cxn>
                  <a:cxn ang="0">
                    <a:pos x="184" y="138"/>
                  </a:cxn>
                  <a:cxn ang="0">
                    <a:pos x="164" y="133"/>
                  </a:cxn>
                  <a:cxn ang="0">
                    <a:pos x="169" y="130"/>
                  </a:cxn>
                  <a:cxn ang="0">
                    <a:pos x="149" y="123"/>
                  </a:cxn>
                  <a:cxn ang="0">
                    <a:pos x="146" y="101"/>
                  </a:cxn>
                  <a:cxn ang="0">
                    <a:pos x="162" y="87"/>
                  </a:cxn>
                  <a:cxn ang="0">
                    <a:pos x="144" y="80"/>
                  </a:cxn>
                  <a:cxn ang="0">
                    <a:pos x="124" y="66"/>
                  </a:cxn>
                  <a:cxn ang="0">
                    <a:pos x="118" y="65"/>
                  </a:cxn>
                  <a:cxn ang="0">
                    <a:pos x="107" y="60"/>
                  </a:cxn>
                  <a:cxn ang="0">
                    <a:pos x="101" y="55"/>
                  </a:cxn>
                  <a:cxn ang="0">
                    <a:pos x="90" y="48"/>
                  </a:cxn>
                  <a:cxn ang="0">
                    <a:pos x="76" y="38"/>
                  </a:cxn>
                  <a:cxn ang="0">
                    <a:pos x="65" y="49"/>
                  </a:cxn>
                  <a:cxn ang="0">
                    <a:pos x="58" y="50"/>
                  </a:cxn>
                  <a:cxn ang="0">
                    <a:pos x="21" y="43"/>
                  </a:cxn>
                  <a:cxn ang="0">
                    <a:pos x="5" y="18"/>
                  </a:cxn>
                </a:cxnLst>
                <a:rect l="0" t="0" r="r" b="b"/>
                <a:pathLst>
                  <a:path w="227" h="151">
                    <a:moveTo>
                      <a:pt x="184" y="67"/>
                    </a:moveTo>
                    <a:lnTo>
                      <a:pt x="184" y="67"/>
                    </a:lnTo>
                    <a:lnTo>
                      <a:pt x="185" y="68"/>
                    </a:lnTo>
                    <a:lnTo>
                      <a:pt x="187" y="68"/>
                    </a:lnTo>
                    <a:lnTo>
                      <a:pt x="189" y="67"/>
                    </a:lnTo>
                    <a:lnTo>
                      <a:pt x="187" y="67"/>
                    </a:lnTo>
                    <a:lnTo>
                      <a:pt x="186" y="67"/>
                    </a:lnTo>
                    <a:lnTo>
                      <a:pt x="184" y="67"/>
                    </a:lnTo>
                    <a:close/>
                    <a:moveTo>
                      <a:pt x="20" y="0"/>
                    </a:moveTo>
                    <a:lnTo>
                      <a:pt x="23" y="0"/>
                    </a:lnTo>
                    <a:lnTo>
                      <a:pt x="24" y="0"/>
                    </a:lnTo>
                    <a:lnTo>
                      <a:pt x="25" y="1"/>
                    </a:lnTo>
                    <a:lnTo>
                      <a:pt x="25" y="2"/>
                    </a:lnTo>
                    <a:lnTo>
                      <a:pt x="24" y="5"/>
                    </a:lnTo>
                    <a:lnTo>
                      <a:pt x="19" y="10"/>
                    </a:lnTo>
                    <a:lnTo>
                      <a:pt x="18" y="13"/>
                    </a:lnTo>
                    <a:lnTo>
                      <a:pt x="18" y="18"/>
                    </a:lnTo>
                    <a:lnTo>
                      <a:pt x="21" y="23"/>
                    </a:lnTo>
                    <a:lnTo>
                      <a:pt x="24" y="28"/>
                    </a:lnTo>
                    <a:lnTo>
                      <a:pt x="29" y="33"/>
                    </a:lnTo>
                    <a:lnTo>
                      <a:pt x="33" y="35"/>
                    </a:lnTo>
                    <a:lnTo>
                      <a:pt x="33" y="35"/>
                    </a:lnTo>
                    <a:lnTo>
                      <a:pt x="34" y="34"/>
                    </a:lnTo>
                    <a:lnTo>
                      <a:pt x="34" y="33"/>
                    </a:lnTo>
                    <a:lnTo>
                      <a:pt x="34" y="32"/>
                    </a:lnTo>
                    <a:lnTo>
                      <a:pt x="34" y="30"/>
                    </a:lnTo>
                    <a:lnTo>
                      <a:pt x="34" y="29"/>
                    </a:lnTo>
                    <a:lnTo>
                      <a:pt x="33" y="28"/>
                    </a:lnTo>
                    <a:lnTo>
                      <a:pt x="32" y="27"/>
                    </a:lnTo>
                    <a:lnTo>
                      <a:pt x="29" y="26"/>
                    </a:lnTo>
                    <a:lnTo>
                      <a:pt x="23" y="24"/>
                    </a:lnTo>
                    <a:lnTo>
                      <a:pt x="21" y="22"/>
                    </a:lnTo>
                    <a:lnTo>
                      <a:pt x="20" y="20"/>
                    </a:lnTo>
                    <a:lnTo>
                      <a:pt x="20" y="16"/>
                    </a:lnTo>
                    <a:lnTo>
                      <a:pt x="23" y="13"/>
                    </a:lnTo>
                    <a:lnTo>
                      <a:pt x="25" y="12"/>
                    </a:lnTo>
                    <a:lnTo>
                      <a:pt x="27" y="13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6" y="11"/>
                    </a:lnTo>
                    <a:lnTo>
                      <a:pt x="37" y="8"/>
                    </a:lnTo>
                    <a:lnTo>
                      <a:pt x="38" y="5"/>
                    </a:lnTo>
                    <a:lnTo>
                      <a:pt x="40" y="1"/>
                    </a:lnTo>
                    <a:lnTo>
                      <a:pt x="42" y="1"/>
                    </a:lnTo>
                    <a:lnTo>
                      <a:pt x="45" y="2"/>
                    </a:lnTo>
                    <a:lnTo>
                      <a:pt x="48" y="4"/>
                    </a:lnTo>
                    <a:lnTo>
                      <a:pt x="51" y="8"/>
                    </a:lnTo>
                    <a:lnTo>
                      <a:pt x="54" y="12"/>
                    </a:lnTo>
                    <a:lnTo>
                      <a:pt x="54" y="16"/>
                    </a:lnTo>
                    <a:lnTo>
                      <a:pt x="53" y="20"/>
                    </a:lnTo>
                    <a:lnTo>
                      <a:pt x="54" y="24"/>
                    </a:lnTo>
                    <a:lnTo>
                      <a:pt x="54" y="23"/>
                    </a:lnTo>
                    <a:lnTo>
                      <a:pt x="54" y="21"/>
                    </a:lnTo>
                    <a:lnTo>
                      <a:pt x="55" y="19"/>
                    </a:lnTo>
                    <a:lnTo>
                      <a:pt x="56" y="18"/>
                    </a:lnTo>
                    <a:lnTo>
                      <a:pt x="57" y="18"/>
                    </a:lnTo>
                    <a:lnTo>
                      <a:pt x="58" y="19"/>
                    </a:lnTo>
                    <a:lnTo>
                      <a:pt x="59" y="19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65" y="16"/>
                    </a:lnTo>
                    <a:lnTo>
                      <a:pt x="69" y="12"/>
                    </a:lnTo>
                    <a:lnTo>
                      <a:pt x="72" y="10"/>
                    </a:lnTo>
                    <a:lnTo>
                      <a:pt x="70" y="10"/>
                    </a:lnTo>
                    <a:lnTo>
                      <a:pt x="69" y="9"/>
                    </a:lnTo>
                    <a:lnTo>
                      <a:pt x="68" y="9"/>
                    </a:lnTo>
                    <a:lnTo>
                      <a:pt x="67" y="9"/>
                    </a:lnTo>
                    <a:lnTo>
                      <a:pt x="59" y="6"/>
                    </a:lnTo>
                    <a:lnTo>
                      <a:pt x="54" y="3"/>
                    </a:lnTo>
                    <a:lnTo>
                      <a:pt x="50" y="2"/>
                    </a:lnTo>
                    <a:lnTo>
                      <a:pt x="48" y="1"/>
                    </a:lnTo>
                    <a:lnTo>
                      <a:pt x="47" y="0"/>
                    </a:lnTo>
                    <a:lnTo>
                      <a:pt x="61" y="4"/>
                    </a:lnTo>
                    <a:lnTo>
                      <a:pt x="75" y="9"/>
                    </a:lnTo>
                    <a:lnTo>
                      <a:pt x="77" y="9"/>
                    </a:lnTo>
                    <a:lnTo>
                      <a:pt x="81" y="11"/>
                    </a:lnTo>
                    <a:lnTo>
                      <a:pt x="85" y="15"/>
                    </a:lnTo>
                    <a:lnTo>
                      <a:pt x="88" y="18"/>
                    </a:lnTo>
                    <a:lnTo>
                      <a:pt x="90" y="25"/>
                    </a:lnTo>
                    <a:lnTo>
                      <a:pt x="92" y="28"/>
                    </a:lnTo>
                    <a:lnTo>
                      <a:pt x="95" y="30"/>
                    </a:lnTo>
                    <a:lnTo>
                      <a:pt x="99" y="31"/>
                    </a:lnTo>
                    <a:lnTo>
                      <a:pt x="103" y="30"/>
                    </a:lnTo>
                    <a:lnTo>
                      <a:pt x="104" y="28"/>
                    </a:lnTo>
                    <a:lnTo>
                      <a:pt x="105" y="23"/>
                    </a:lnTo>
                    <a:lnTo>
                      <a:pt x="106" y="21"/>
                    </a:lnTo>
                    <a:lnTo>
                      <a:pt x="107" y="21"/>
                    </a:lnTo>
                    <a:lnTo>
                      <a:pt x="108" y="22"/>
                    </a:lnTo>
                    <a:lnTo>
                      <a:pt x="109" y="25"/>
                    </a:lnTo>
                    <a:lnTo>
                      <a:pt x="109" y="28"/>
                    </a:lnTo>
                    <a:lnTo>
                      <a:pt x="109" y="32"/>
                    </a:lnTo>
                    <a:lnTo>
                      <a:pt x="110" y="35"/>
                    </a:lnTo>
                    <a:lnTo>
                      <a:pt x="112" y="38"/>
                    </a:lnTo>
                    <a:lnTo>
                      <a:pt x="114" y="41"/>
                    </a:lnTo>
                    <a:lnTo>
                      <a:pt x="117" y="41"/>
                    </a:lnTo>
                    <a:lnTo>
                      <a:pt x="121" y="40"/>
                    </a:lnTo>
                    <a:lnTo>
                      <a:pt x="122" y="39"/>
                    </a:lnTo>
                    <a:lnTo>
                      <a:pt x="122" y="34"/>
                    </a:lnTo>
                    <a:lnTo>
                      <a:pt x="122" y="31"/>
                    </a:lnTo>
                    <a:lnTo>
                      <a:pt x="122" y="28"/>
                    </a:lnTo>
                    <a:lnTo>
                      <a:pt x="124" y="27"/>
                    </a:lnTo>
                    <a:lnTo>
                      <a:pt x="127" y="28"/>
                    </a:lnTo>
                    <a:lnTo>
                      <a:pt x="131" y="30"/>
                    </a:lnTo>
                    <a:lnTo>
                      <a:pt x="134" y="34"/>
                    </a:lnTo>
                    <a:lnTo>
                      <a:pt x="135" y="38"/>
                    </a:lnTo>
                    <a:lnTo>
                      <a:pt x="135" y="41"/>
                    </a:lnTo>
                    <a:lnTo>
                      <a:pt x="134" y="42"/>
                    </a:lnTo>
                    <a:lnTo>
                      <a:pt x="133" y="43"/>
                    </a:lnTo>
                    <a:lnTo>
                      <a:pt x="133" y="44"/>
                    </a:lnTo>
                    <a:lnTo>
                      <a:pt x="133" y="44"/>
                    </a:lnTo>
                    <a:lnTo>
                      <a:pt x="133" y="45"/>
                    </a:lnTo>
                    <a:lnTo>
                      <a:pt x="137" y="45"/>
                    </a:lnTo>
                    <a:lnTo>
                      <a:pt x="140" y="44"/>
                    </a:lnTo>
                    <a:lnTo>
                      <a:pt x="144" y="42"/>
                    </a:lnTo>
                    <a:lnTo>
                      <a:pt x="148" y="42"/>
                    </a:lnTo>
                    <a:lnTo>
                      <a:pt x="150" y="43"/>
                    </a:lnTo>
                    <a:lnTo>
                      <a:pt x="151" y="44"/>
                    </a:lnTo>
                    <a:lnTo>
                      <a:pt x="149" y="47"/>
                    </a:lnTo>
                    <a:lnTo>
                      <a:pt x="144" y="51"/>
                    </a:lnTo>
                    <a:lnTo>
                      <a:pt x="142" y="53"/>
                    </a:lnTo>
                    <a:lnTo>
                      <a:pt x="144" y="54"/>
                    </a:lnTo>
                    <a:lnTo>
                      <a:pt x="145" y="55"/>
                    </a:lnTo>
                    <a:lnTo>
                      <a:pt x="150" y="54"/>
                    </a:lnTo>
                    <a:lnTo>
                      <a:pt x="152" y="54"/>
                    </a:lnTo>
                    <a:lnTo>
                      <a:pt x="155" y="55"/>
                    </a:lnTo>
                    <a:lnTo>
                      <a:pt x="158" y="56"/>
                    </a:lnTo>
                    <a:lnTo>
                      <a:pt x="161" y="58"/>
                    </a:lnTo>
                    <a:lnTo>
                      <a:pt x="170" y="64"/>
                    </a:lnTo>
                    <a:lnTo>
                      <a:pt x="172" y="65"/>
                    </a:lnTo>
                    <a:lnTo>
                      <a:pt x="172" y="65"/>
                    </a:lnTo>
                    <a:lnTo>
                      <a:pt x="173" y="65"/>
                    </a:lnTo>
                    <a:lnTo>
                      <a:pt x="174" y="66"/>
                    </a:lnTo>
                    <a:lnTo>
                      <a:pt x="174" y="65"/>
                    </a:lnTo>
                    <a:lnTo>
                      <a:pt x="174" y="64"/>
                    </a:lnTo>
                    <a:lnTo>
                      <a:pt x="174" y="63"/>
                    </a:lnTo>
                    <a:lnTo>
                      <a:pt x="173" y="62"/>
                    </a:lnTo>
                    <a:lnTo>
                      <a:pt x="172" y="61"/>
                    </a:lnTo>
                    <a:lnTo>
                      <a:pt x="173" y="61"/>
                    </a:lnTo>
                    <a:lnTo>
                      <a:pt x="175" y="60"/>
                    </a:lnTo>
                    <a:lnTo>
                      <a:pt x="178" y="60"/>
                    </a:lnTo>
                    <a:lnTo>
                      <a:pt x="181" y="61"/>
                    </a:lnTo>
                    <a:lnTo>
                      <a:pt x="182" y="61"/>
                    </a:lnTo>
                    <a:lnTo>
                      <a:pt x="185" y="62"/>
                    </a:lnTo>
                    <a:lnTo>
                      <a:pt x="190" y="65"/>
                    </a:lnTo>
                    <a:lnTo>
                      <a:pt x="191" y="67"/>
                    </a:lnTo>
                    <a:lnTo>
                      <a:pt x="190" y="67"/>
                    </a:lnTo>
                    <a:lnTo>
                      <a:pt x="192" y="67"/>
                    </a:lnTo>
                    <a:lnTo>
                      <a:pt x="193" y="68"/>
                    </a:lnTo>
                    <a:lnTo>
                      <a:pt x="193" y="69"/>
                    </a:lnTo>
                    <a:lnTo>
                      <a:pt x="194" y="70"/>
                    </a:lnTo>
                    <a:lnTo>
                      <a:pt x="196" y="70"/>
                    </a:lnTo>
                    <a:lnTo>
                      <a:pt x="199" y="69"/>
                    </a:lnTo>
                    <a:lnTo>
                      <a:pt x="207" y="69"/>
                    </a:lnTo>
                    <a:lnTo>
                      <a:pt x="213" y="71"/>
                    </a:lnTo>
                    <a:lnTo>
                      <a:pt x="213" y="71"/>
                    </a:lnTo>
                    <a:lnTo>
                      <a:pt x="209" y="71"/>
                    </a:lnTo>
                    <a:lnTo>
                      <a:pt x="208" y="72"/>
                    </a:lnTo>
                    <a:lnTo>
                      <a:pt x="208" y="72"/>
                    </a:lnTo>
                    <a:lnTo>
                      <a:pt x="208" y="72"/>
                    </a:lnTo>
                    <a:lnTo>
                      <a:pt x="209" y="74"/>
                    </a:lnTo>
                    <a:lnTo>
                      <a:pt x="211" y="74"/>
                    </a:lnTo>
                    <a:lnTo>
                      <a:pt x="214" y="75"/>
                    </a:lnTo>
                    <a:lnTo>
                      <a:pt x="217" y="77"/>
                    </a:lnTo>
                    <a:lnTo>
                      <a:pt x="217" y="79"/>
                    </a:lnTo>
                    <a:lnTo>
                      <a:pt x="216" y="81"/>
                    </a:lnTo>
                    <a:lnTo>
                      <a:pt x="214" y="81"/>
                    </a:lnTo>
                    <a:lnTo>
                      <a:pt x="210" y="80"/>
                    </a:lnTo>
                    <a:lnTo>
                      <a:pt x="208" y="80"/>
                    </a:lnTo>
                    <a:lnTo>
                      <a:pt x="207" y="81"/>
                    </a:lnTo>
                    <a:lnTo>
                      <a:pt x="208" y="86"/>
                    </a:lnTo>
                    <a:lnTo>
                      <a:pt x="210" y="91"/>
                    </a:lnTo>
                    <a:lnTo>
                      <a:pt x="211" y="95"/>
                    </a:lnTo>
                    <a:lnTo>
                      <a:pt x="211" y="96"/>
                    </a:lnTo>
                    <a:lnTo>
                      <a:pt x="210" y="97"/>
                    </a:lnTo>
                    <a:lnTo>
                      <a:pt x="210" y="97"/>
                    </a:lnTo>
                    <a:lnTo>
                      <a:pt x="209" y="97"/>
                    </a:lnTo>
                    <a:lnTo>
                      <a:pt x="206" y="93"/>
                    </a:lnTo>
                    <a:lnTo>
                      <a:pt x="204" y="88"/>
                    </a:lnTo>
                    <a:lnTo>
                      <a:pt x="201" y="83"/>
                    </a:lnTo>
                    <a:lnTo>
                      <a:pt x="197" y="80"/>
                    </a:lnTo>
                    <a:lnTo>
                      <a:pt x="195" y="80"/>
                    </a:lnTo>
                    <a:lnTo>
                      <a:pt x="194" y="81"/>
                    </a:lnTo>
                    <a:lnTo>
                      <a:pt x="193" y="82"/>
                    </a:lnTo>
                    <a:lnTo>
                      <a:pt x="193" y="84"/>
                    </a:lnTo>
                    <a:lnTo>
                      <a:pt x="192" y="85"/>
                    </a:lnTo>
                    <a:lnTo>
                      <a:pt x="191" y="87"/>
                    </a:lnTo>
                    <a:lnTo>
                      <a:pt x="190" y="88"/>
                    </a:lnTo>
                    <a:lnTo>
                      <a:pt x="185" y="93"/>
                    </a:lnTo>
                    <a:lnTo>
                      <a:pt x="179" y="98"/>
                    </a:lnTo>
                    <a:lnTo>
                      <a:pt x="180" y="98"/>
                    </a:lnTo>
                    <a:lnTo>
                      <a:pt x="181" y="97"/>
                    </a:lnTo>
                    <a:lnTo>
                      <a:pt x="181" y="97"/>
                    </a:lnTo>
                    <a:lnTo>
                      <a:pt x="182" y="96"/>
                    </a:lnTo>
                    <a:lnTo>
                      <a:pt x="183" y="96"/>
                    </a:lnTo>
                    <a:lnTo>
                      <a:pt x="185" y="97"/>
                    </a:lnTo>
                    <a:lnTo>
                      <a:pt x="186" y="98"/>
                    </a:lnTo>
                    <a:lnTo>
                      <a:pt x="187" y="100"/>
                    </a:lnTo>
                    <a:lnTo>
                      <a:pt x="189" y="101"/>
                    </a:lnTo>
                    <a:lnTo>
                      <a:pt x="190" y="103"/>
                    </a:lnTo>
                    <a:lnTo>
                      <a:pt x="192" y="105"/>
                    </a:lnTo>
                    <a:lnTo>
                      <a:pt x="195" y="106"/>
                    </a:lnTo>
                    <a:lnTo>
                      <a:pt x="197" y="107"/>
                    </a:lnTo>
                    <a:lnTo>
                      <a:pt x="199" y="106"/>
                    </a:lnTo>
                    <a:lnTo>
                      <a:pt x="203" y="104"/>
                    </a:lnTo>
                    <a:lnTo>
                      <a:pt x="204" y="103"/>
                    </a:lnTo>
                    <a:lnTo>
                      <a:pt x="206" y="104"/>
                    </a:lnTo>
                    <a:lnTo>
                      <a:pt x="209" y="108"/>
                    </a:lnTo>
                    <a:lnTo>
                      <a:pt x="209" y="109"/>
                    </a:lnTo>
                    <a:lnTo>
                      <a:pt x="208" y="109"/>
                    </a:lnTo>
                    <a:lnTo>
                      <a:pt x="206" y="111"/>
                    </a:lnTo>
                    <a:lnTo>
                      <a:pt x="207" y="111"/>
                    </a:lnTo>
                    <a:lnTo>
                      <a:pt x="210" y="112"/>
                    </a:lnTo>
                    <a:lnTo>
                      <a:pt x="213" y="112"/>
                    </a:lnTo>
                    <a:lnTo>
                      <a:pt x="216" y="113"/>
                    </a:lnTo>
                    <a:lnTo>
                      <a:pt x="219" y="117"/>
                    </a:lnTo>
                    <a:lnTo>
                      <a:pt x="222" y="120"/>
                    </a:lnTo>
                    <a:lnTo>
                      <a:pt x="225" y="125"/>
                    </a:lnTo>
                    <a:lnTo>
                      <a:pt x="227" y="130"/>
                    </a:lnTo>
                    <a:lnTo>
                      <a:pt x="227" y="135"/>
                    </a:lnTo>
                    <a:lnTo>
                      <a:pt x="227" y="140"/>
                    </a:lnTo>
                    <a:lnTo>
                      <a:pt x="225" y="145"/>
                    </a:lnTo>
                    <a:lnTo>
                      <a:pt x="221" y="148"/>
                    </a:lnTo>
                    <a:lnTo>
                      <a:pt x="216" y="151"/>
                    </a:lnTo>
                    <a:lnTo>
                      <a:pt x="211" y="151"/>
                    </a:lnTo>
                    <a:lnTo>
                      <a:pt x="207" y="150"/>
                    </a:lnTo>
                    <a:lnTo>
                      <a:pt x="203" y="147"/>
                    </a:lnTo>
                    <a:lnTo>
                      <a:pt x="195" y="142"/>
                    </a:lnTo>
                    <a:lnTo>
                      <a:pt x="191" y="140"/>
                    </a:lnTo>
                    <a:lnTo>
                      <a:pt x="184" y="138"/>
                    </a:lnTo>
                    <a:lnTo>
                      <a:pt x="178" y="137"/>
                    </a:lnTo>
                    <a:lnTo>
                      <a:pt x="170" y="136"/>
                    </a:lnTo>
                    <a:lnTo>
                      <a:pt x="164" y="134"/>
                    </a:lnTo>
                    <a:lnTo>
                      <a:pt x="164" y="134"/>
                    </a:lnTo>
                    <a:lnTo>
                      <a:pt x="164" y="133"/>
                    </a:lnTo>
                    <a:lnTo>
                      <a:pt x="165" y="133"/>
                    </a:lnTo>
                    <a:lnTo>
                      <a:pt x="168" y="132"/>
                    </a:lnTo>
                    <a:lnTo>
                      <a:pt x="170" y="131"/>
                    </a:lnTo>
                    <a:lnTo>
                      <a:pt x="170" y="131"/>
                    </a:lnTo>
                    <a:lnTo>
                      <a:pt x="169" y="130"/>
                    </a:lnTo>
                    <a:lnTo>
                      <a:pt x="165" y="129"/>
                    </a:lnTo>
                    <a:lnTo>
                      <a:pt x="161" y="127"/>
                    </a:lnTo>
                    <a:lnTo>
                      <a:pt x="156" y="125"/>
                    </a:lnTo>
                    <a:lnTo>
                      <a:pt x="152" y="124"/>
                    </a:lnTo>
                    <a:lnTo>
                      <a:pt x="149" y="123"/>
                    </a:lnTo>
                    <a:lnTo>
                      <a:pt x="132" y="118"/>
                    </a:lnTo>
                    <a:lnTo>
                      <a:pt x="135" y="115"/>
                    </a:lnTo>
                    <a:lnTo>
                      <a:pt x="137" y="110"/>
                    </a:lnTo>
                    <a:lnTo>
                      <a:pt x="140" y="106"/>
                    </a:lnTo>
                    <a:lnTo>
                      <a:pt x="146" y="101"/>
                    </a:lnTo>
                    <a:lnTo>
                      <a:pt x="153" y="96"/>
                    </a:lnTo>
                    <a:lnTo>
                      <a:pt x="155" y="94"/>
                    </a:lnTo>
                    <a:lnTo>
                      <a:pt x="159" y="92"/>
                    </a:lnTo>
                    <a:lnTo>
                      <a:pt x="161" y="90"/>
                    </a:lnTo>
                    <a:lnTo>
                      <a:pt x="162" y="87"/>
                    </a:lnTo>
                    <a:lnTo>
                      <a:pt x="162" y="84"/>
                    </a:lnTo>
                    <a:lnTo>
                      <a:pt x="160" y="82"/>
                    </a:lnTo>
                    <a:lnTo>
                      <a:pt x="157" y="81"/>
                    </a:lnTo>
                    <a:lnTo>
                      <a:pt x="153" y="81"/>
                    </a:lnTo>
                    <a:lnTo>
                      <a:pt x="144" y="80"/>
                    </a:lnTo>
                    <a:lnTo>
                      <a:pt x="139" y="79"/>
                    </a:lnTo>
                    <a:lnTo>
                      <a:pt x="136" y="78"/>
                    </a:lnTo>
                    <a:lnTo>
                      <a:pt x="132" y="75"/>
                    </a:lnTo>
                    <a:lnTo>
                      <a:pt x="128" y="70"/>
                    </a:lnTo>
                    <a:lnTo>
                      <a:pt x="124" y="66"/>
                    </a:lnTo>
                    <a:lnTo>
                      <a:pt x="123" y="65"/>
                    </a:lnTo>
                    <a:lnTo>
                      <a:pt x="122" y="65"/>
                    </a:lnTo>
                    <a:lnTo>
                      <a:pt x="120" y="66"/>
                    </a:lnTo>
                    <a:lnTo>
                      <a:pt x="119" y="66"/>
                    </a:lnTo>
                    <a:lnTo>
                      <a:pt x="118" y="65"/>
                    </a:lnTo>
                    <a:lnTo>
                      <a:pt x="117" y="65"/>
                    </a:lnTo>
                    <a:lnTo>
                      <a:pt x="117" y="62"/>
                    </a:lnTo>
                    <a:lnTo>
                      <a:pt x="116" y="61"/>
                    </a:lnTo>
                    <a:lnTo>
                      <a:pt x="113" y="60"/>
                    </a:lnTo>
                    <a:lnTo>
                      <a:pt x="107" y="60"/>
                    </a:lnTo>
                    <a:lnTo>
                      <a:pt x="106" y="59"/>
                    </a:lnTo>
                    <a:lnTo>
                      <a:pt x="105" y="58"/>
                    </a:lnTo>
                    <a:lnTo>
                      <a:pt x="103" y="57"/>
                    </a:lnTo>
                    <a:lnTo>
                      <a:pt x="102" y="56"/>
                    </a:lnTo>
                    <a:lnTo>
                      <a:pt x="101" y="55"/>
                    </a:lnTo>
                    <a:lnTo>
                      <a:pt x="96" y="53"/>
                    </a:lnTo>
                    <a:lnTo>
                      <a:pt x="92" y="51"/>
                    </a:lnTo>
                    <a:lnTo>
                      <a:pt x="91" y="50"/>
                    </a:lnTo>
                    <a:lnTo>
                      <a:pt x="90" y="50"/>
                    </a:lnTo>
                    <a:lnTo>
                      <a:pt x="90" y="48"/>
                    </a:lnTo>
                    <a:lnTo>
                      <a:pt x="89" y="48"/>
                    </a:lnTo>
                    <a:lnTo>
                      <a:pt x="88" y="47"/>
                    </a:lnTo>
                    <a:lnTo>
                      <a:pt x="83" y="43"/>
                    </a:lnTo>
                    <a:lnTo>
                      <a:pt x="80" y="40"/>
                    </a:lnTo>
                    <a:lnTo>
                      <a:pt x="76" y="38"/>
                    </a:lnTo>
                    <a:lnTo>
                      <a:pt x="71" y="38"/>
                    </a:lnTo>
                    <a:lnTo>
                      <a:pt x="68" y="40"/>
                    </a:lnTo>
                    <a:lnTo>
                      <a:pt x="67" y="42"/>
                    </a:lnTo>
                    <a:lnTo>
                      <a:pt x="66" y="46"/>
                    </a:lnTo>
                    <a:lnTo>
                      <a:pt x="65" y="49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62" y="52"/>
                    </a:lnTo>
                    <a:lnTo>
                      <a:pt x="59" y="51"/>
                    </a:lnTo>
                    <a:lnTo>
                      <a:pt x="58" y="50"/>
                    </a:lnTo>
                    <a:lnTo>
                      <a:pt x="58" y="51"/>
                    </a:lnTo>
                    <a:lnTo>
                      <a:pt x="56" y="52"/>
                    </a:lnTo>
                    <a:lnTo>
                      <a:pt x="55" y="52"/>
                    </a:lnTo>
                    <a:lnTo>
                      <a:pt x="38" y="48"/>
                    </a:lnTo>
                    <a:lnTo>
                      <a:pt x="21" y="43"/>
                    </a:lnTo>
                    <a:lnTo>
                      <a:pt x="4" y="37"/>
                    </a:lnTo>
                    <a:lnTo>
                      <a:pt x="1" y="35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5" y="18"/>
                    </a:lnTo>
                    <a:lnTo>
                      <a:pt x="11" y="9"/>
                    </a:lnTo>
                    <a:lnTo>
                      <a:pt x="18" y="1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31"/>
              <p:cNvSpPr>
                <a:spLocks/>
              </p:cNvSpPr>
              <p:nvPr/>
            </p:nvSpPr>
            <p:spPr bwMode="auto">
              <a:xfrm>
                <a:off x="5332810" y="2759499"/>
                <a:ext cx="13312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5" y="1"/>
                    </a:lnTo>
                    <a:lnTo>
                      <a:pt x="4" y="2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32"/>
              <p:cNvSpPr>
                <a:spLocks/>
              </p:cNvSpPr>
              <p:nvPr/>
            </p:nvSpPr>
            <p:spPr bwMode="auto">
              <a:xfrm>
                <a:off x="5284891" y="2738201"/>
                <a:ext cx="47919" cy="2129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4" y="0"/>
                  </a:cxn>
                  <a:cxn ang="0">
                    <a:pos x="8" y="1"/>
                  </a:cxn>
                  <a:cxn ang="0">
                    <a:pos x="12" y="2"/>
                  </a:cxn>
                  <a:cxn ang="0">
                    <a:pos x="15" y="3"/>
                  </a:cxn>
                  <a:cxn ang="0">
                    <a:pos x="16" y="3"/>
                  </a:cxn>
                  <a:cxn ang="0">
                    <a:pos x="17" y="4"/>
                  </a:cxn>
                  <a:cxn ang="0">
                    <a:pos x="18" y="8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8" h="8">
                    <a:moveTo>
                      <a:pt x="1" y="0"/>
                    </a:moveTo>
                    <a:lnTo>
                      <a:pt x="4" y="0"/>
                    </a:lnTo>
                    <a:lnTo>
                      <a:pt x="8" y="1"/>
                    </a:lnTo>
                    <a:lnTo>
                      <a:pt x="12" y="2"/>
                    </a:lnTo>
                    <a:lnTo>
                      <a:pt x="15" y="3"/>
                    </a:lnTo>
                    <a:lnTo>
                      <a:pt x="16" y="3"/>
                    </a:lnTo>
                    <a:lnTo>
                      <a:pt x="17" y="4"/>
                    </a:lnTo>
                    <a:lnTo>
                      <a:pt x="18" y="8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33"/>
              <p:cNvSpPr>
                <a:spLocks noEditPoints="1"/>
              </p:cNvSpPr>
              <p:nvPr/>
            </p:nvSpPr>
            <p:spPr bwMode="auto">
              <a:xfrm>
                <a:off x="5974391" y="2354850"/>
                <a:ext cx="141096" cy="103825"/>
              </a:xfrm>
              <a:custGeom>
                <a:avLst/>
                <a:gdLst/>
                <a:ahLst/>
                <a:cxnLst>
                  <a:cxn ang="0">
                    <a:pos x="22" y="26"/>
                  </a:cxn>
                  <a:cxn ang="0">
                    <a:pos x="23" y="26"/>
                  </a:cxn>
                  <a:cxn ang="0">
                    <a:pos x="22" y="2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10" y="1"/>
                  </a:cxn>
                  <a:cxn ang="0">
                    <a:pos x="12" y="1"/>
                  </a:cxn>
                  <a:cxn ang="0">
                    <a:pos x="13" y="1"/>
                  </a:cxn>
                  <a:cxn ang="0">
                    <a:pos x="14" y="2"/>
                  </a:cxn>
                  <a:cxn ang="0">
                    <a:pos x="21" y="4"/>
                  </a:cxn>
                  <a:cxn ang="0">
                    <a:pos x="28" y="6"/>
                  </a:cxn>
                  <a:cxn ang="0">
                    <a:pos x="35" y="9"/>
                  </a:cxn>
                  <a:cxn ang="0">
                    <a:pos x="41" y="14"/>
                  </a:cxn>
                  <a:cxn ang="0">
                    <a:pos x="41" y="15"/>
                  </a:cxn>
                  <a:cxn ang="0">
                    <a:pos x="41" y="16"/>
                  </a:cxn>
                  <a:cxn ang="0">
                    <a:pos x="41" y="17"/>
                  </a:cxn>
                  <a:cxn ang="0">
                    <a:pos x="42" y="19"/>
                  </a:cxn>
                  <a:cxn ang="0">
                    <a:pos x="47" y="22"/>
                  </a:cxn>
                  <a:cxn ang="0">
                    <a:pos x="48" y="24"/>
                  </a:cxn>
                  <a:cxn ang="0">
                    <a:pos x="50" y="26"/>
                  </a:cxn>
                  <a:cxn ang="0">
                    <a:pos x="52" y="29"/>
                  </a:cxn>
                  <a:cxn ang="0">
                    <a:pos x="53" y="31"/>
                  </a:cxn>
                  <a:cxn ang="0">
                    <a:pos x="53" y="33"/>
                  </a:cxn>
                  <a:cxn ang="0">
                    <a:pos x="51" y="36"/>
                  </a:cxn>
                  <a:cxn ang="0">
                    <a:pos x="48" y="37"/>
                  </a:cxn>
                  <a:cxn ang="0">
                    <a:pos x="43" y="39"/>
                  </a:cxn>
                  <a:cxn ang="0">
                    <a:pos x="28" y="39"/>
                  </a:cxn>
                  <a:cxn ang="0">
                    <a:pos x="24" y="37"/>
                  </a:cxn>
                  <a:cxn ang="0">
                    <a:pos x="22" y="35"/>
                  </a:cxn>
                  <a:cxn ang="0">
                    <a:pos x="21" y="33"/>
                  </a:cxn>
                  <a:cxn ang="0">
                    <a:pos x="21" y="30"/>
                  </a:cxn>
                  <a:cxn ang="0">
                    <a:pos x="20" y="27"/>
                  </a:cxn>
                  <a:cxn ang="0">
                    <a:pos x="18" y="26"/>
                  </a:cxn>
                  <a:cxn ang="0">
                    <a:pos x="17" y="26"/>
                  </a:cxn>
                  <a:cxn ang="0">
                    <a:pos x="15" y="29"/>
                  </a:cxn>
                  <a:cxn ang="0">
                    <a:pos x="15" y="30"/>
                  </a:cxn>
                  <a:cxn ang="0">
                    <a:pos x="14" y="32"/>
                  </a:cxn>
                  <a:cxn ang="0">
                    <a:pos x="14" y="33"/>
                  </a:cxn>
                  <a:cxn ang="0">
                    <a:pos x="13" y="33"/>
                  </a:cxn>
                  <a:cxn ang="0">
                    <a:pos x="7" y="30"/>
                  </a:cxn>
                  <a:cxn ang="0">
                    <a:pos x="3" y="28"/>
                  </a:cxn>
                  <a:cxn ang="0">
                    <a:pos x="1" y="24"/>
                  </a:cxn>
                  <a:cxn ang="0">
                    <a:pos x="0" y="21"/>
                  </a:cxn>
                  <a:cxn ang="0">
                    <a:pos x="1" y="20"/>
                  </a:cxn>
                  <a:cxn ang="0">
                    <a:pos x="5" y="19"/>
                  </a:cxn>
                  <a:cxn ang="0">
                    <a:pos x="10" y="19"/>
                  </a:cxn>
                  <a:cxn ang="0">
                    <a:pos x="14" y="21"/>
                  </a:cxn>
                  <a:cxn ang="0">
                    <a:pos x="19" y="24"/>
                  </a:cxn>
                  <a:cxn ang="0">
                    <a:pos x="21" y="25"/>
                  </a:cxn>
                  <a:cxn ang="0">
                    <a:pos x="20" y="24"/>
                  </a:cxn>
                  <a:cxn ang="0">
                    <a:pos x="19" y="23"/>
                  </a:cxn>
                  <a:cxn ang="0">
                    <a:pos x="18" y="22"/>
                  </a:cxn>
                  <a:cxn ang="0">
                    <a:pos x="17" y="22"/>
                  </a:cxn>
                  <a:cxn ang="0">
                    <a:pos x="20" y="22"/>
                  </a:cxn>
                  <a:cxn ang="0">
                    <a:pos x="20" y="21"/>
                  </a:cxn>
                  <a:cxn ang="0">
                    <a:pos x="16" y="16"/>
                  </a:cxn>
                  <a:cxn ang="0">
                    <a:pos x="13" y="11"/>
                  </a:cxn>
                  <a:cxn ang="0">
                    <a:pos x="9" y="6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8" y="0"/>
                  </a:cxn>
                </a:cxnLst>
                <a:rect l="0" t="0" r="r" b="b"/>
                <a:pathLst>
                  <a:path w="53" h="39">
                    <a:moveTo>
                      <a:pt x="22" y="26"/>
                    </a:moveTo>
                    <a:lnTo>
                      <a:pt x="23" y="26"/>
                    </a:lnTo>
                    <a:lnTo>
                      <a:pt x="22" y="26"/>
                    </a:lnTo>
                    <a:close/>
                    <a:moveTo>
                      <a:pt x="8" y="0"/>
                    </a:moveTo>
                    <a:lnTo>
                      <a:pt x="8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2"/>
                    </a:lnTo>
                    <a:lnTo>
                      <a:pt x="21" y="4"/>
                    </a:lnTo>
                    <a:lnTo>
                      <a:pt x="28" y="6"/>
                    </a:lnTo>
                    <a:lnTo>
                      <a:pt x="35" y="9"/>
                    </a:lnTo>
                    <a:lnTo>
                      <a:pt x="41" y="14"/>
                    </a:lnTo>
                    <a:lnTo>
                      <a:pt x="41" y="15"/>
                    </a:lnTo>
                    <a:lnTo>
                      <a:pt x="41" y="16"/>
                    </a:lnTo>
                    <a:lnTo>
                      <a:pt x="41" y="17"/>
                    </a:lnTo>
                    <a:lnTo>
                      <a:pt x="42" y="19"/>
                    </a:lnTo>
                    <a:lnTo>
                      <a:pt x="47" y="22"/>
                    </a:lnTo>
                    <a:lnTo>
                      <a:pt x="48" y="24"/>
                    </a:lnTo>
                    <a:lnTo>
                      <a:pt x="50" y="26"/>
                    </a:lnTo>
                    <a:lnTo>
                      <a:pt x="52" y="29"/>
                    </a:lnTo>
                    <a:lnTo>
                      <a:pt x="53" y="31"/>
                    </a:lnTo>
                    <a:lnTo>
                      <a:pt x="53" y="33"/>
                    </a:lnTo>
                    <a:lnTo>
                      <a:pt x="51" y="36"/>
                    </a:lnTo>
                    <a:lnTo>
                      <a:pt x="48" y="37"/>
                    </a:lnTo>
                    <a:lnTo>
                      <a:pt x="43" y="39"/>
                    </a:lnTo>
                    <a:lnTo>
                      <a:pt x="28" y="39"/>
                    </a:lnTo>
                    <a:lnTo>
                      <a:pt x="24" y="37"/>
                    </a:lnTo>
                    <a:lnTo>
                      <a:pt x="22" y="35"/>
                    </a:lnTo>
                    <a:lnTo>
                      <a:pt x="21" y="33"/>
                    </a:lnTo>
                    <a:lnTo>
                      <a:pt x="21" y="30"/>
                    </a:lnTo>
                    <a:lnTo>
                      <a:pt x="20" y="27"/>
                    </a:lnTo>
                    <a:lnTo>
                      <a:pt x="18" y="26"/>
                    </a:lnTo>
                    <a:lnTo>
                      <a:pt x="17" y="26"/>
                    </a:lnTo>
                    <a:lnTo>
                      <a:pt x="15" y="29"/>
                    </a:lnTo>
                    <a:lnTo>
                      <a:pt x="15" y="30"/>
                    </a:lnTo>
                    <a:lnTo>
                      <a:pt x="14" y="32"/>
                    </a:lnTo>
                    <a:lnTo>
                      <a:pt x="14" y="33"/>
                    </a:lnTo>
                    <a:lnTo>
                      <a:pt x="13" y="33"/>
                    </a:lnTo>
                    <a:lnTo>
                      <a:pt x="7" y="30"/>
                    </a:lnTo>
                    <a:lnTo>
                      <a:pt x="3" y="28"/>
                    </a:lnTo>
                    <a:lnTo>
                      <a:pt x="1" y="24"/>
                    </a:lnTo>
                    <a:lnTo>
                      <a:pt x="0" y="21"/>
                    </a:lnTo>
                    <a:lnTo>
                      <a:pt x="1" y="20"/>
                    </a:lnTo>
                    <a:lnTo>
                      <a:pt x="5" y="19"/>
                    </a:lnTo>
                    <a:lnTo>
                      <a:pt x="10" y="19"/>
                    </a:lnTo>
                    <a:lnTo>
                      <a:pt x="14" y="21"/>
                    </a:lnTo>
                    <a:lnTo>
                      <a:pt x="19" y="24"/>
                    </a:lnTo>
                    <a:lnTo>
                      <a:pt x="21" y="25"/>
                    </a:lnTo>
                    <a:lnTo>
                      <a:pt x="20" y="24"/>
                    </a:lnTo>
                    <a:lnTo>
                      <a:pt x="19" y="23"/>
                    </a:lnTo>
                    <a:lnTo>
                      <a:pt x="18" y="22"/>
                    </a:lnTo>
                    <a:lnTo>
                      <a:pt x="17" y="22"/>
                    </a:lnTo>
                    <a:lnTo>
                      <a:pt x="20" y="22"/>
                    </a:lnTo>
                    <a:lnTo>
                      <a:pt x="20" y="21"/>
                    </a:lnTo>
                    <a:lnTo>
                      <a:pt x="16" y="16"/>
                    </a:lnTo>
                    <a:lnTo>
                      <a:pt x="13" y="11"/>
                    </a:lnTo>
                    <a:lnTo>
                      <a:pt x="9" y="6"/>
                    </a:lnTo>
                    <a:lnTo>
                      <a:pt x="7" y="1"/>
                    </a:lnTo>
                    <a:lnTo>
                      <a:pt x="7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34"/>
              <p:cNvSpPr>
                <a:spLocks/>
              </p:cNvSpPr>
              <p:nvPr/>
            </p:nvSpPr>
            <p:spPr bwMode="auto">
              <a:xfrm>
                <a:off x="5090552" y="2754174"/>
                <a:ext cx="146420" cy="9850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7" y="0"/>
                  </a:cxn>
                  <a:cxn ang="0">
                    <a:pos x="20" y="2"/>
                  </a:cxn>
                  <a:cxn ang="0">
                    <a:pos x="25" y="4"/>
                  </a:cxn>
                  <a:cxn ang="0">
                    <a:pos x="28" y="6"/>
                  </a:cxn>
                  <a:cxn ang="0">
                    <a:pos x="31" y="7"/>
                  </a:cxn>
                  <a:cxn ang="0">
                    <a:pos x="32" y="8"/>
                  </a:cxn>
                  <a:cxn ang="0">
                    <a:pos x="38" y="15"/>
                  </a:cxn>
                  <a:cxn ang="0">
                    <a:pos x="44" y="21"/>
                  </a:cxn>
                  <a:cxn ang="0">
                    <a:pos x="46" y="23"/>
                  </a:cxn>
                  <a:cxn ang="0">
                    <a:pos x="50" y="24"/>
                  </a:cxn>
                  <a:cxn ang="0">
                    <a:pos x="53" y="25"/>
                  </a:cxn>
                  <a:cxn ang="0">
                    <a:pos x="55" y="27"/>
                  </a:cxn>
                  <a:cxn ang="0">
                    <a:pos x="55" y="29"/>
                  </a:cxn>
                  <a:cxn ang="0">
                    <a:pos x="53" y="30"/>
                  </a:cxn>
                  <a:cxn ang="0">
                    <a:pos x="51" y="30"/>
                  </a:cxn>
                  <a:cxn ang="0">
                    <a:pos x="47" y="29"/>
                  </a:cxn>
                  <a:cxn ang="0">
                    <a:pos x="43" y="28"/>
                  </a:cxn>
                  <a:cxn ang="0">
                    <a:pos x="39" y="26"/>
                  </a:cxn>
                  <a:cxn ang="0">
                    <a:pos x="37" y="24"/>
                  </a:cxn>
                  <a:cxn ang="0">
                    <a:pos x="34" y="23"/>
                  </a:cxn>
                  <a:cxn ang="0">
                    <a:pos x="34" y="21"/>
                  </a:cxn>
                  <a:cxn ang="0">
                    <a:pos x="35" y="20"/>
                  </a:cxn>
                  <a:cxn ang="0">
                    <a:pos x="35" y="19"/>
                  </a:cxn>
                  <a:cxn ang="0">
                    <a:pos x="34" y="19"/>
                  </a:cxn>
                  <a:cxn ang="0">
                    <a:pos x="31" y="23"/>
                  </a:cxn>
                  <a:cxn ang="0">
                    <a:pos x="29" y="28"/>
                  </a:cxn>
                  <a:cxn ang="0">
                    <a:pos x="26" y="32"/>
                  </a:cxn>
                  <a:cxn ang="0">
                    <a:pos x="23" y="35"/>
                  </a:cxn>
                  <a:cxn ang="0">
                    <a:pos x="19" y="37"/>
                  </a:cxn>
                  <a:cxn ang="0">
                    <a:pos x="17" y="37"/>
                  </a:cxn>
                  <a:cxn ang="0">
                    <a:pos x="16" y="35"/>
                  </a:cxn>
                  <a:cxn ang="0">
                    <a:pos x="15" y="32"/>
                  </a:cxn>
                  <a:cxn ang="0">
                    <a:pos x="14" y="29"/>
                  </a:cxn>
                  <a:cxn ang="0">
                    <a:pos x="13" y="28"/>
                  </a:cxn>
                  <a:cxn ang="0">
                    <a:pos x="10" y="28"/>
                  </a:cxn>
                  <a:cxn ang="0">
                    <a:pos x="5" y="31"/>
                  </a:cxn>
                  <a:cxn ang="0">
                    <a:pos x="2" y="32"/>
                  </a:cxn>
                  <a:cxn ang="0">
                    <a:pos x="0" y="31"/>
                  </a:cxn>
                  <a:cxn ang="0">
                    <a:pos x="0" y="30"/>
                  </a:cxn>
                  <a:cxn ang="0">
                    <a:pos x="4" y="26"/>
                  </a:cxn>
                  <a:cxn ang="0">
                    <a:pos x="6" y="24"/>
                  </a:cxn>
                  <a:cxn ang="0">
                    <a:pos x="8" y="22"/>
                  </a:cxn>
                  <a:cxn ang="0">
                    <a:pos x="8" y="21"/>
                  </a:cxn>
                  <a:cxn ang="0">
                    <a:pos x="8" y="20"/>
                  </a:cxn>
                  <a:cxn ang="0">
                    <a:pos x="6" y="19"/>
                  </a:cxn>
                  <a:cxn ang="0">
                    <a:pos x="5" y="18"/>
                  </a:cxn>
                  <a:cxn ang="0">
                    <a:pos x="4" y="16"/>
                  </a:cxn>
                  <a:cxn ang="0">
                    <a:pos x="4" y="15"/>
                  </a:cxn>
                  <a:cxn ang="0">
                    <a:pos x="8" y="11"/>
                  </a:cxn>
                  <a:cxn ang="0">
                    <a:pos x="12" y="8"/>
                  </a:cxn>
                  <a:cxn ang="0">
                    <a:pos x="15" y="5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6" y="1"/>
                  </a:cxn>
                  <a:cxn ang="0">
                    <a:pos x="16" y="0"/>
                  </a:cxn>
                </a:cxnLst>
                <a:rect l="0" t="0" r="r" b="b"/>
                <a:pathLst>
                  <a:path w="55" h="37">
                    <a:moveTo>
                      <a:pt x="16" y="0"/>
                    </a:moveTo>
                    <a:lnTo>
                      <a:pt x="17" y="0"/>
                    </a:lnTo>
                    <a:lnTo>
                      <a:pt x="20" y="2"/>
                    </a:lnTo>
                    <a:lnTo>
                      <a:pt x="25" y="4"/>
                    </a:lnTo>
                    <a:lnTo>
                      <a:pt x="28" y="6"/>
                    </a:lnTo>
                    <a:lnTo>
                      <a:pt x="31" y="7"/>
                    </a:lnTo>
                    <a:lnTo>
                      <a:pt x="32" y="8"/>
                    </a:lnTo>
                    <a:lnTo>
                      <a:pt x="38" y="15"/>
                    </a:lnTo>
                    <a:lnTo>
                      <a:pt x="44" y="21"/>
                    </a:lnTo>
                    <a:lnTo>
                      <a:pt x="46" y="23"/>
                    </a:lnTo>
                    <a:lnTo>
                      <a:pt x="50" y="24"/>
                    </a:lnTo>
                    <a:lnTo>
                      <a:pt x="53" y="25"/>
                    </a:lnTo>
                    <a:lnTo>
                      <a:pt x="55" y="27"/>
                    </a:lnTo>
                    <a:lnTo>
                      <a:pt x="55" y="29"/>
                    </a:lnTo>
                    <a:lnTo>
                      <a:pt x="53" y="30"/>
                    </a:lnTo>
                    <a:lnTo>
                      <a:pt x="51" y="30"/>
                    </a:lnTo>
                    <a:lnTo>
                      <a:pt x="47" y="29"/>
                    </a:lnTo>
                    <a:lnTo>
                      <a:pt x="43" y="28"/>
                    </a:lnTo>
                    <a:lnTo>
                      <a:pt x="39" y="26"/>
                    </a:lnTo>
                    <a:lnTo>
                      <a:pt x="37" y="24"/>
                    </a:lnTo>
                    <a:lnTo>
                      <a:pt x="34" y="23"/>
                    </a:lnTo>
                    <a:lnTo>
                      <a:pt x="34" y="21"/>
                    </a:lnTo>
                    <a:lnTo>
                      <a:pt x="35" y="20"/>
                    </a:lnTo>
                    <a:lnTo>
                      <a:pt x="35" y="19"/>
                    </a:lnTo>
                    <a:lnTo>
                      <a:pt x="34" y="19"/>
                    </a:lnTo>
                    <a:lnTo>
                      <a:pt x="31" y="23"/>
                    </a:lnTo>
                    <a:lnTo>
                      <a:pt x="29" y="28"/>
                    </a:lnTo>
                    <a:lnTo>
                      <a:pt x="26" y="32"/>
                    </a:lnTo>
                    <a:lnTo>
                      <a:pt x="23" y="35"/>
                    </a:lnTo>
                    <a:lnTo>
                      <a:pt x="19" y="37"/>
                    </a:lnTo>
                    <a:lnTo>
                      <a:pt x="17" y="37"/>
                    </a:lnTo>
                    <a:lnTo>
                      <a:pt x="16" y="35"/>
                    </a:lnTo>
                    <a:lnTo>
                      <a:pt x="15" y="32"/>
                    </a:lnTo>
                    <a:lnTo>
                      <a:pt x="14" y="29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5" y="31"/>
                    </a:lnTo>
                    <a:lnTo>
                      <a:pt x="2" y="32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4" y="26"/>
                    </a:lnTo>
                    <a:lnTo>
                      <a:pt x="6" y="24"/>
                    </a:lnTo>
                    <a:lnTo>
                      <a:pt x="8" y="22"/>
                    </a:lnTo>
                    <a:lnTo>
                      <a:pt x="8" y="21"/>
                    </a:lnTo>
                    <a:lnTo>
                      <a:pt x="8" y="20"/>
                    </a:lnTo>
                    <a:lnTo>
                      <a:pt x="6" y="19"/>
                    </a:lnTo>
                    <a:lnTo>
                      <a:pt x="5" y="18"/>
                    </a:lnTo>
                    <a:lnTo>
                      <a:pt x="4" y="16"/>
                    </a:lnTo>
                    <a:lnTo>
                      <a:pt x="4" y="15"/>
                    </a:lnTo>
                    <a:lnTo>
                      <a:pt x="8" y="11"/>
                    </a:lnTo>
                    <a:lnTo>
                      <a:pt x="12" y="8"/>
                    </a:lnTo>
                    <a:lnTo>
                      <a:pt x="15" y="5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35"/>
              <p:cNvSpPr>
                <a:spLocks/>
              </p:cNvSpPr>
              <p:nvPr/>
            </p:nvSpPr>
            <p:spPr bwMode="auto">
              <a:xfrm>
                <a:off x="5314174" y="2812742"/>
                <a:ext cx="21297" cy="53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5" y="1"/>
                  </a:cxn>
                  <a:cxn ang="0">
                    <a:pos x="6" y="1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8" h="2">
                    <a:moveTo>
                      <a:pt x="1" y="0"/>
                    </a:move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36"/>
              <p:cNvSpPr>
                <a:spLocks/>
              </p:cNvSpPr>
              <p:nvPr/>
            </p:nvSpPr>
            <p:spPr bwMode="auto">
              <a:xfrm>
                <a:off x="3852646" y="2929877"/>
                <a:ext cx="31946" cy="6123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9" y="0"/>
                  </a:cxn>
                  <a:cxn ang="0">
                    <a:pos x="11" y="1"/>
                  </a:cxn>
                  <a:cxn ang="0">
                    <a:pos x="12" y="1"/>
                  </a:cxn>
                  <a:cxn ang="0">
                    <a:pos x="7" y="12"/>
                  </a:cxn>
                  <a:cxn ang="0">
                    <a:pos x="1" y="22"/>
                  </a:cxn>
                  <a:cxn ang="0">
                    <a:pos x="0" y="23"/>
                  </a:cxn>
                  <a:cxn ang="0">
                    <a:pos x="0" y="21"/>
                  </a:cxn>
                  <a:cxn ang="0">
                    <a:pos x="1" y="20"/>
                  </a:cxn>
                  <a:cxn ang="0">
                    <a:pos x="1" y="19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4" y="11"/>
                  </a:cxn>
                  <a:cxn ang="0">
                    <a:pos x="5" y="6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12" h="23">
                    <a:moveTo>
                      <a:pt x="8" y="0"/>
                    </a:moveTo>
                    <a:lnTo>
                      <a:pt x="9" y="0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7" y="12"/>
                    </a:lnTo>
                    <a:lnTo>
                      <a:pt x="1" y="22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1" y="20"/>
                    </a:lnTo>
                    <a:lnTo>
                      <a:pt x="1" y="19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5" y="6"/>
                    </a:lnTo>
                    <a:lnTo>
                      <a:pt x="7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37"/>
              <p:cNvSpPr>
                <a:spLocks/>
              </p:cNvSpPr>
              <p:nvPr/>
            </p:nvSpPr>
            <p:spPr bwMode="auto">
              <a:xfrm>
                <a:off x="6381703" y="2503931"/>
                <a:ext cx="10649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38"/>
              <p:cNvSpPr>
                <a:spLocks/>
              </p:cNvSpPr>
              <p:nvPr/>
            </p:nvSpPr>
            <p:spPr bwMode="auto">
              <a:xfrm>
                <a:off x="6376378" y="2498606"/>
                <a:ext cx="5324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1" y="1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39"/>
              <p:cNvSpPr>
                <a:spLocks noEditPoints="1"/>
              </p:cNvSpPr>
              <p:nvPr/>
            </p:nvSpPr>
            <p:spPr bwMode="auto">
              <a:xfrm>
                <a:off x="3863294" y="2991106"/>
                <a:ext cx="21297" cy="82528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4" y="17"/>
                  </a:cxn>
                  <a:cxn ang="0">
                    <a:pos x="5" y="18"/>
                  </a:cxn>
                  <a:cxn ang="0">
                    <a:pos x="8" y="21"/>
                  </a:cxn>
                  <a:cxn ang="0">
                    <a:pos x="8" y="22"/>
                  </a:cxn>
                  <a:cxn ang="0">
                    <a:pos x="7" y="25"/>
                  </a:cxn>
                  <a:cxn ang="0">
                    <a:pos x="6" y="28"/>
                  </a:cxn>
                  <a:cxn ang="0">
                    <a:pos x="4" y="31"/>
                  </a:cxn>
                  <a:cxn ang="0">
                    <a:pos x="2" y="31"/>
                  </a:cxn>
                  <a:cxn ang="0">
                    <a:pos x="0" y="30"/>
                  </a:cxn>
                  <a:cxn ang="0">
                    <a:pos x="0" y="28"/>
                  </a:cxn>
                  <a:cxn ang="0">
                    <a:pos x="1" y="25"/>
                  </a:cxn>
                  <a:cxn ang="0">
                    <a:pos x="3" y="20"/>
                  </a:cxn>
                  <a:cxn ang="0">
                    <a:pos x="4" y="15"/>
                  </a:cxn>
                  <a:cxn ang="0">
                    <a:pos x="5" y="11"/>
                  </a:cxn>
                  <a:cxn ang="0">
                    <a:pos x="6" y="2"/>
                  </a:cxn>
                  <a:cxn ang="0">
                    <a:pos x="6" y="5"/>
                  </a:cxn>
                  <a:cxn ang="0">
                    <a:pos x="5" y="11"/>
                  </a:cxn>
                  <a:cxn ang="0">
                    <a:pos x="5" y="8"/>
                  </a:cxn>
                  <a:cxn ang="0">
                    <a:pos x="6" y="2"/>
                  </a:cxn>
                  <a:cxn ang="0">
                    <a:pos x="7" y="0"/>
                  </a:cxn>
                  <a:cxn ang="0">
                    <a:pos x="6" y="2"/>
                  </a:cxn>
                  <a:cxn ang="0">
                    <a:pos x="6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31">
                    <a:moveTo>
                      <a:pt x="5" y="11"/>
                    </a:moveTo>
                    <a:lnTo>
                      <a:pt x="4" y="17"/>
                    </a:lnTo>
                    <a:lnTo>
                      <a:pt x="5" y="18"/>
                    </a:lnTo>
                    <a:lnTo>
                      <a:pt x="8" y="21"/>
                    </a:lnTo>
                    <a:lnTo>
                      <a:pt x="8" y="22"/>
                    </a:lnTo>
                    <a:lnTo>
                      <a:pt x="7" y="25"/>
                    </a:lnTo>
                    <a:lnTo>
                      <a:pt x="6" y="28"/>
                    </a:lnTo>
                    <a:lnTo>
                      <a:pt x="4" y="31"/>
                    </a:lnTo>
                    <a:lnTo>
                      <a:pt x="2" y="31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3" y="20"/>
                    </a:lnTo>
                    <a:lnTo>
                      <a:pt x="4" y="15"/>
                    </a:lnTo>
                    <a:lnTo>
                      <a:pt x="5" y="11"/>
                    </a:lnTo>
                    <a:close/>
                    <a:moveTo>
                      <a:pt x="6" y="2"/>
                    </a:moveTo>
                    <a:lnTo>
                      <a:pt x="6" y="5"/>
                    </a:lnTo>
                    <a:lnTo>
                      <a:pt x="5" y="11"/>
                    </a:lnTo>
                    <a:lnTo>
                      <a:pt x="5" y="8"/>
                    </a:lnTo>
                    <a:lnTo>
                      <a:pt x="6" y="2"/>
                    </a:lnTo>
                    <a:close/>
                    <a:moveTo>
                      <a:pt x="7" y="0"/>
                    </a:moveTo>
                    <a:lnTo>
                      <a:pt x="6" y="2"/>
                    </a:lnTo>
                    <a:lnTo>
                      <a:pt x="6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40"/>
              <p:cNvSpPr>
                <a:spLocks/>
              </p:cNvSpPr>
              <p:nvPr/>
            </p:nvSpPr>
            <p:spPr bwMode="auto">
              <a:xfrm>
                <a:off x="6392351" y="2503931"/>
                <a:ext cx="31946" cy="239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6" y="5"/>
                  </a:cxn>
                  <a:cxn ang="0">
                    <a:pos x="8" y="6"/>
                  </a:cxn>
                  <a:cxn ang="0">
                    <a:pos x="9" y="6"/>
                  </a:cxn>
                  <a:cxn ang="0">
                    <a:pos x="12" y="9"/>
                  </a:cxn>
                  <a:cxn ang="0">
                    <a:pos x="7" y="6"/>
                  </a:cxn>
                  <a:cxn ang="0">
                    <a:pos x="2" y="2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2" y="1"/>
                    </a:lnTo>
                    <a:lnTo>
                      <a:pt x="5" y="3"/>
                    </a:lnTo>
                    <a:lnTo>
                      <a:pt x="6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9" y="6"/>
                    </a:lnTo>
                    <a:lnTo>
                      <a:pt x="12" y="9"/>
                    </a:lnTo>
                    <a:lnTo>
                      <a:pt x="7" y="6"/>
                    </a:lnTo>
                    <a:lnTo>
                      <a:pt x="2" y="2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41"/>
              <p:cNvSpPr>
                <a:spLocks/>
              </p:cNvSpPr>
              <p:nvPr/>
            </p:nvSpPr>
            <p:spPr bwMode="auto">
              <a:xfrm>
                <a:off x="6301838" y="2434715"/>
                <a:ext cx="274204" cy="20764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1" y="1"/>
                  </a:cxn>
                  <a:cxn ang="0">
                    <a:pos x="25" y="12"/>
                  </a:cxn>
                  <a:cxn ang="0">
                    <a:pos x="30" y="18"/>
                  </a:cxn>
                  <a:cxn ang="0">
                    <a:pos x="34" y="21"/>
                  </a:cxn>
                  <a:cxn ang="0">
                    <a:pos x="33" y="20"/>
                  </a:cxn>
                  <a:cxn ang="0">
                    <a:pos x="33" y="18"/>
                  </a:cxn>
                  <a:cxn ang="0">
                    <a:pos x="32" y="16"/>
                  </a:cxn>
                  <a:cxn ang="0">
                    <a:pos x="32" y="16"/>
                  </a:cxn>
                  <a:cxn ang="0">
                    <a:pos x="42" y="21"/>
                  </a:cxn>
                  <a:cxn ang="0">
                    <a:pos x="57" y="29"/>
                  </a:cxn>
                  <a:cxn ang="0">
                    <a:pos x="73" y="39"/>
                  </a:cxn>
                  <a:cxn ang="0">
                    <a:pos x="86" y="50"/>
                  </a:cxn>
                  <a:cxn ang="0">
                    <a:pos x="91" y="55"/>
                  </a:cxn>
                  <a:cxn ang="0">
                    <a:pos x="96" y="66"/>
                  </a:cxn>
                  <a:cxn ang="0">
                    <a:pos x="103" y="78"/>
                  </a:cxn>
                  <a:cxn ang="0">
                    <a:pos x="101" y="75"/>
                  </a:cxn>
                  <a:cxn ang="0">
                    <a:pos x="94" y="67"/>
                  </a:cxn>
                  <a:cxn ang="0">
                    <a:pos x="88" y="59"/>
                  </a:cxn>
                  <a:cxn ang="0">
                    <a:pos x="84" y="57"/>
                  </a:cxn>
                  <a:cxn ang="0">
                    <a:pos x="89" y="62"/>
                  </a:cxn>
                  <a:cxn ang="0">
                    <a:pos x="89" y="65"/>
                  </a:cxn>
                  <a:cxn ang="0">
                    <a:pos x="81" y="57"/>
                  </a:cxn>
                  <a:cxn ang="0">
                    <a:pos x="77" y="54"/>
                  </a:cxn>
                  <a:cxn ang="0">
                    <a:pos x="75" y="55"/>
                  </a:cxn>
                  <a:cxn ang="0">
                    <a:pos x="69" y="47"/>
                  </a:cxn>
                  <a:cxn ang="0">
                    <a:pos x="66" y="43"/>
                  </a:cxn>
                  <a:cxn ang="0">
                    <a:pos x="64" y="41"/>
                  </a:cxn>
                  <a:cxn ang="0">
                    <a:pos x="59" y="37"/>
                  </a:cxn>
                  <a:cxn ang="0">
                    <a:pos x="50" y="29"/>
                  </a:cxn>
                  <a:cxn ang="0">
                    <a:pos x="46" y="28"/>
                  </a:cxn>
                  <a:cxn ang="0">
                    <a:pos x="46" y="31"/>
                  </a:cxn>
                  <a:cxn ang="0">
                    <a:pos x="50" y="34"/>
                  </a:cxn>
                  <a:cxn ang="0">
                    <a:pos x="51" y="37"/>
                  </a:cxn>
                  <a:cxn ang="0">
                    <a:pos x="44" y="32"/>
                  </a:cxn>
                  <a:cxn ang="0">
                    <a:pos x="38" y="26"/>
                  </a:cxn>
                  <a:cxn ang="0">
                    <a:pos x="30" y="23"/>
                  </a:cxn>
                  <a:cxn ang="0">
                    <a:pos x="27" y="20"/>
                  </a:cxn>
                  <a:cxn ang="0">
                    <a:pos x="28" y="21"/>
                  </a:cxn>
                  <a:cxn ang="0">
                    <a:pos x="29" y="23"/>
                  </a:cxn>
                  <a:cxn ang="0">
                    <a:pos x="30" y="24"/>
                  </a:cxn>
                  <a:cxn ang="0">
                    <a:pos x="14" y="12"/>
                  </a:cxn>
                  <a:cxn ang="0">
                    <a:pos x="6" y="7"/>
                  </a:cxn>
                  <a:cxn ang="0">
                    <a:pos x="1" y="3"/>
                  </a:cxn>
                  <a:cxn ang="0">
                    <a:pos x="5" y="3"/>
                  </a:cxn>
                  <a:cxn ang="0">
                    <a:pos x="10" y="5"/>
                  </a:cxn>
                  <a:cxn ang="0">
                    <a:pos x="12" y="7"/>
                  </a:cxn>
                  <a:cxn ang="0">
                    <a:pos x="13" y="9"/>
                  </a:cxn>
                  <a:cxn ang="0">
                    <a:pos x="15" y="10"/>
                  </a:cxn>
                  <a:cxn ang="0">
                    <a:pos x="14" y="6"/>
                  </a:cxn>
                  <a:cxn ang="0">
                    <a:pos x="10" y="0"/>
                  </a:cxn>
                </a:cxnLst>
                <a:rect l="0" t="0" r="r" b="b"/>
                <a:pathLst>
                  <a:path w="103" h="78">
                    <a:moveTo>
                      <a:pt x="10" y="0"/>
                    </a:moveTo>
                    <a:lnTo>
                      <a:pt x="10" y="0"/>
                    </a:lnTo>
                    <a:lnTo>
                      <a:pt x="11" y="0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25" y="12"/>
                    </a:lnTo>
                    <a:lnTo>
                      <a:pt x="28" y="15"/>
                    </a:lnTo>
                    <a:lnTo>
                      <a:pt x="30" y="18"/>
                    </a:lnTo>
                    <a:lnTo>
                      <a:pt x="33" y="21"/>
                    </a:lnTo>
                    <a:lnTo>
                      <a:pt x="34" y="21"/>
                    </a:lnTo>
                    <a:lnTo>
                      <a:pt x="34" y="20"/>
                    </a:lnTo>
                    <a:lnTo>
                      <a:pt x="33" y="20"/>
                    </a:lnTo>
                    <a:lnTo>
                      <a:pt x="33" y="19"/>
                    </a:lnTo>
                    <a:lnTo>
                      <a:pt x="33" y="18"/>
                    </a:lnTo>
                    <a:lnTo>
                      <a:pt x="32" y="17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8" y="18"/>
                    </a:lnTo>
                    <a:lnTo>
                      <a:pt x="42" y="21"/>
                    </a:lnTo>
                    <a:lnTo>
                      <a:pt x="47" y="24"/>
                    </a:lnTo>
                    <a:lnTo>
                      <a:pt x="57" y="29"/>
                    </a:lnTo>
                    <a:lnTo>
                      <a:pt x="65" y="33"/>
                    </a:lnTo>
                    <a:lnTo>
                      <a:pt x="73" y="39"/>
                    </a:lnTo>
                    <a:lnTo>
                      <a:pt x="82" y="46"/>
                    </a:lnTo>
                    <a:lnTo>
                      <a:pt x="86" y="50"/>
                    </a:lnTo>
                    <a:lnTo>
                      <a:pt x="90" y="54"/>
                    </a:lnTo>
                    <a:lnTo>
                      <a:pt x="91" y="55"/>
                    </a:lnTo>
                    <a:lnTo>
                      <a:pt x="92" y="60"/>
                    </a:lnTo>
                    <a:lnTo>
                      <a:pt x="96" y="66"/>
                    </a:lnTo>
                    <a:lnTo>
                      <a:pt x="100" y="72"/>
                    </a:lnTo>
                    <a:lnTo>
                      <a:pt x="103" y="78"/>
                    </a:lnTo>
                    <a:lnTo>
                      <a:pt x="102" y="77"/>
                    </a:lnTo>
                    <a:lnTo>
                      <a:pt x="101" y="75"/>
                    </a:lnTo>
                    <a:lnTo>
                      <a:pt x="98" y="71"/>
                    </a:lnTo>
                    <a:lnTo>
                      <a:pt x="94" y="67"/>
                    </a:lnTo>
                    <a:lnTo>
                      <a:pt x="91" y="62"/>
                    </a:lnTo>
                    <a:lnTo>
                      <a:pt x="88" y="59"/>
                    </a:lnTo>
                    <a:lnTo>
                      <a:pt x="85" y="56"/>
                    </a:lnTo>
                    <a:lnTo>
                      <a:pt x="84" y="57"/>
                    </a:lnTo>
                    <a:lnTo>
                      <a:pt x="85" y="59"/>
                    </a:lnTo>
                    <a:lnTo>
                      <a:pt x="89" y="62"/>
                    </a:lnTo>
                    <a:lnTo>
                      <a:pt x="90" y="64"/>
                    </a:lnTo>
                    <a:lnTo>
                      <a:pt x="89" y="65"/>
                    </a:lnTo>
                    <a:lnTo>
                      <a:pt x="86" y="63"/>
                    </a:lnTo>
                    <a:lnTo>
                      <a:pt x="81" y="57"/>
                    </a:lnTo>
                    <a:lnTo>
                      <a:pt x="78" y="54"/>
                    </a:lnTo>
                    <a:lnTo>
                      <a:pt x="77" y="54"/>
                    </a:lnTo>
                    <a:lnTo>
                      <a:pt x="77" y="55"/>
                    </a:lnTo>
                    <a:lnTo>
                      <a:pt x="75" y="55"/>
                    </a:lnTo>
                    <a:lnTo>
                      <a:pt x="71" y="50"/>
                    </a:lnTo>
                    <a:lnTo>
                      <a:pt x="69" y="47"/>
                    </a:lnTo>
                    <a:lnTo>
                      <a:pt x="67" y="45"/>
                    </a:lnTo>
                    <a:lnTo>
                      <a:pt x="66" y="43"/>
                    </a:lnTo>
                    <a:lnTo>
                      <a:pt x="65" y="42"/>
                    </a:lnTo>
                    <a:lnTo>
                      <a:pt x="64" y="41"/>
                    </a:lnTo>
                    <a:lnTo>
                      <a:pt x="62" y="39"/>
                    </a:lnTo>
                    <a:lnTo>
                      <a:pt x="59" y="37"/>
                    </a:lnTo>
                    <a:lnTo>
                      <a:pt x="55" y="34"/>
                    </a:lnTo>
                    <a:lnTo>
                      <a:pt x="50" y="29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5" y="29"/>
                    </a:lnTo>
                    <a:lnTo>
                      <a:pt x="46" y="31"/>
                    </a:lnTo>
                    <a:lnTo>
                      <a:pt x="48" y="33"/>
                    </a:lnTo>
                    <a:lnTo>
                      <a:pt x="50" y="34"/>
                    </a:lnTo>
                    <a:lnTo>
                      <a:pt x="52" y="36"/>
                    </a:lnTo>
                    <a:lnTo>
                      <a:pt x="51" y="37"/>
                    </a:lnTo>
                    <a:lnTo>
                      <a:pt x="48" y="37"/>
                    </a:lnTo>
                    <a:lnTo>
                      <a:pt x="44" y="32"/>
                    </a:lnTo>
                    <a:lnTo>
                      <a:pt x="42" y="29"/>
                    </a:lnTo>
                    <a:lnTo>
                      <a:pt x="38" y="26"/>
                    </a:lnTo>
                    <a:lnTo>
                      <a:pt x="32" y="24"/>
                    </a:lnTo>
                    <a:lnTo>
                      <a:pt x="30" y="23"/>
                    </a:lnTo>
                    <a:lnTo>
                      <a:pt x="28" y="21"/>
                    </a:lnTo>
                    <a:lnTo>
                      <a:pt x="27" y="20"/>
                    </a:lnTo>
                    <a:lnTo>
                      <a:pt x="27" y="20"/>
                    </a:lnTo>
                    <a:lnTo>
                      <a:pt x="28" y="21"/>
                    </a:lnTo>
                    <a:lnTo>
                      <a:pt x="29" y="22"/>
                    </a:lnTo>
                    <a:lnTo>
                      <a:pt x="29" y="23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24" y="20"/>
                    </a:lnTo>
                    <a:lnTo>
                      <a:pt x="14" y="12"/>
                    </a:lnTo>
                    <a:lnTo>
                      <a:pt x="11" y="10"/>
                    </a:lnTo>
                    <a:lnTo>
                      <a:pt x="6" y="7"/>
                    </a:lnTo>
                    <a:lnTo>
                      <a:pt x="3" y="4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5" y="3"/>
                    </a:lnTo>
                    <a:lnTo>
                      <a:pt x="9" y="5"/>
                    </a:lnTo>
                    <a:lnTo>
                      <a:pt x="10" y="5"/>
                    </a:lnTo>
                    <a:lnTo>
                      <a:pt x="11" y="6"/>
                    </a:lnTo>
                    <a:lnTo>
                      <a:pt x="12" y="7"/>
                    </a:lnTo>
                    <a:lnTo>
                      <a:pt x="13" y="8"/>
                    </a:lnTo>
                    <a:lnTo>
                      <a:pt x="13" y="9"/>
                    </a:lnTo>
                    <a:lnTo>
                      <a:pt x="14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4" y="6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42"/>
              <p:cNvSpPr>
                <a:spLocks/>
              </p:cNvSpPr>
              <p:nvPr/>
            </p:nvSpPr>
            <p:spPr bwMode="auto">
              <a:xfrm>
                <a:off x="3812712" y="3100256"/>
                <a:ext cx="47919" cy="3727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8" y="0"/>
                  </a:cxn>
                  <a:cxn ang="0">
                    <a:pos x="10" y="10"/>
                  </a:cxn>
                  <a:cxn ang="0">
                    <a:pos x="6" y="13"/>
                  </a:cxn>
                  <a:cxn ang="0">
                    <a:pos x="5" y="14"/>
                  </a:cxn>
                  <a:cxn ang="0">
                    <a:pos x="2" y="14"/>
                  </a:cxn>
                  <a:cxn ang="0">
                    <a:pos x="0" y="13"/>
                  </a:cxn>
                  <a:cxn ang="0">
                    <a:pos x="0" y="12"/>
                  </a:cxn>
                  <a:cxn ang="0">
                    <a:pos x="0" y="11"/>
                  </a:cxn>
                  <a:cxn ang="0">
                    <a:pos x="3" y="6"/>
                  </a:cxn>
                  <a:cxn ang="0">
                    <a:pos x="8" y="3"/>
                  </a:cxn>
                  <a:cxn ang="0">
                    <a:pos x="12" y="1"/>
                  </a:cxn>
                  <a:cxn ang="0">
                    <a:pos x="13" y="0"/>
                  </a:cxn>
                </a:cxnLst>
                <a:rect l="0" t="0" r="r" b="b"/>
                <a:pathLst>
                  <a:path w="18" h="14">
                    <a:moveTo>
                      <a:pt x="13" y="0"/>
                    </a:moveTo>
                    <a:lnTo>
                      <a:pt x="18" y="0"/>
                    </a:lnTo>
                    <a:lnTo>
                      <a:pt x="10" y="10"/>
                    </a:lnTo>
                    <a:lnTo>
                      <a:pt x="6" y="13"/>
                    </a:lnTo>
                    <a:lnTo>
                      <a:pt x="5" y="14"/>
                    </a:lnTo>
                    <a:lnTo>
                      <a:pt x="2" y="14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3" y="6"/>
                    </a:lnTo>
                    <a:lnTo>
                      <a:pt x="8" y="3"/>
                    </a:lnTo>
                    <a:lnTo>
                      <a:pt x="12" y="1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43"/>
              <p:cNvSpPr>
                <a:spLocks/>
              </p:cNvSpPr>
              <p:nvPr/>
            </p:nvSpPr>
            <p:spPr bwMode="auto">
              <a:xfrm>
                <a:off x="6437607" y="2549187"/>
                <a:ext cx="130447" cy="12778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7" y="3"/>
                  </a:cxn>
                  <a:cxn ang="0">
                    <a:pos x="9" y="5"/>
                  </a:cxn>
                  <a:cxn ang="0">
                    <a:pos x="11" y="6"/>
                  </a:cxn>
                  <a:cxn ang="0">
                    <a:pos x="20" y="13"/>
                  </a:cxn>
                  <a:cxn ang="0">
                    <a:pos x="27" y="18"/>
                  </a:cxn>
                  <a:cxn ang="0">
                    <a:pos x="34" y="25"/>
                  </a:cxn>
                  <a:cxn ang="0">
                    <a:pos x="39" y="32"/>
                  </a:cxn>
                  <a:cxn ang="0">
                    <a:pos x="45" y="41"/>
                  </a:cxn>
                  <a:cxn ang="0">
                    <a:pos x="46" y="43"/>
                  </a:cxn>
                  <a:cxn ang="0">
                    <a:pos x="47" y="44"/>
                  </a:cxn>
                  <a:cxn ang="0">
                    <a:pos x="49" y="47"/>
                  </a:cxn>
                  <a:cxn ang="0">
                    <a:pos x="49" y="47"/>
                  </a:cxn>
                  <a:cxn ang="0">
                    <a:pos x="48" y="48"/>
                  </a:cxn>
                  <a:cxn ang="0">
                    <a:pos x="45" y="48"/>
                  </a:cxn>
                  <a:cxn ang="0">
                    <a:pos x="42" y="46"/>
                  </a:cxn>
                  <a:cxn ang="0">
                    <a:pos x="39" y="43"/>
                  </a:cxn>
                  <a:cxn ang="0">
                    <a:pos x="36" y="39"/>
                  </a:cxn>
                  <a:cxn ang="0">
                    <a:pos x="34" y="35"/>
                  </a:cxn>
                  <a:cxn ang="0">
                    <a:pos x="32" y="31"/>
                  </a:cxn>
                  <a:cxn ang="0">
                    <a:pos x="32" y="30"/>
                  </a:cxn>
                  <a:cxn ang="0">
                    <a:pos x="32" y="31"/>
                  </a:cxn>
                  <a:cxn ang="0">
                    <a:pos x="33" y="32"/>
                  </a:cxn>
                  <a:cxn ang="0">
                    <a:pos x="33" y="33"/>
                  </a:cxn>
                  <a:cxn ang="0">
                    <a:pos x="33" y="34"/>
                  </a:cxn>
                  <a:cxn ang="0">
                    <a:pos x="34" y="36"/>
                  </a:cxn>
                  <a:cxn ang="0">
                    <a:pos x="35" y="37"/>
                  </a:cxn>
                  <a:cxn ang="0">
                    <a:pos x="35" y="37"/>
                  </a:cxn>
                  <a:cxn ang="0">
                    <a:pos x="34" y="37"/>
                  </a:cxn>
                  <a:cxn ang="0">
                    <a:pos x="31" y="33"/>
                  </a:cxn>
                  <a:cxn ang="0">
                    <a:pos x="28" y="29"/>
                  </a:cxn>
                  <a:cxn ang="0">
                    <a:pos x="25" y="26"/>
                  </a:cxn>
                  <a:cxn ang="0">
                    <a:pos x="22" y="25"/>
                  </a:cxn>
                  <a:cxn ang="0">
                    <a:pos x="16" y="23"/>
                  </a:cxn>
                  <a:cxn ang="0">
                    <a:pos x="13" y="21"/>
                  </a:cxn>
                  <a:cxn ang="0">
                    <a:pos x="11" y="18"/>
                  </a:cxn>
                  <a:cxn ang="0">
                    <a:pos x="11" y="16"/>
                  </a:cxn>
                  <a:cxn ang="0">
                    <a:pos x="12" y="16"/>
                  </a:cxn>
                  <a:cxn ang="0">
                    <a:pos x="12" y="15"/>
                  </a:cxn>
                  <a:cxn ang="0">
                    <a:pos x="7" y="9"/>
                  </a:cxn>
                  <a:cxn ang="0">
                    <a:pos x="4" y="6"/>
                  </a:cxn>
                  <a:cxn ang="0">
                    <a:pos x="1" y="4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49" h="48">
                    <a:moveTo>
                      <a:pt x="1" y="0"/>
                    </a:moveTo>
                    <a:lnTo>
                      <a:pt x="2" y="0"/>
                    </a:lnTo>
                    <a:lnTo>
                      <a:pt x="7" y="3"/>
                    </a:lnTo>
                    <a:lnTo>
                      <a:pt x="9" y="5"/>
                    </a:lnTo>
                    <a:lnTo>
                      <a:pt x="11" y="6"/>
                    </a:lnTo>
                    <a:lnTo>
                      <a:pt x="20" y="13"/>
                    </a:lnTo>
                    <a:lnTo>
                      <a:pt x="27" y="18"/>
                    </a:lnTo>
                    <a:lnTo>
                      <a:pt x="34" y="25"/>
                    </a:lnTo>
                    <a:lnTo>
                      <a:pt x="39" y="32"/>
                    </a:lnTo>
                    <a:lnTo>
                      <a:pt x="45" y="41"/>
                    </a:lnTo>
                    <a:lnTo>
                      <a:pt x="46" y="43"/>
                    </a:lnTo>
                    <a:lnTo>
                      <a:pt x="47" y="44"/>
                    </a:lnTo>
                    <a:lnTo>
                      <a:pt x="49" y="47"/>
                    </a:lnTo>
                    <a:lnTo>
                      <a:pt x="49" y="47"/>
                    </a:lnTo>
                    <a:lnTo>
                      <a:pt x="48" y="48"/>
                    </a:lnTo>
                    <a:lnTo>
                      <a:pt x="45" y="48"/>
                    </a:lnTo>
                    <a:lnTo>
                      <a:pt x="42" y="46"/>
                    </a:lnTo>
                    <a:lnTo>
                      <a:pt x="39" y="43"/>
                    </a:lnTo>
                    <a:lnTo>
                      <a:pt x="36" y="39"/>
                    </a:lnTo>
                    <a:lnTo>
                      <a:pt x="34" y="35"/>
                    </a:lnTo>
                    <a:lnTo>
                      <a:pt x="32" y="31"/>
                    </a:lnTo>
                    <a:lnTo>
                      <a:pt x="32" y="30"/>
                    </a:lnTo>
                    <a:lnTo>
                      <a:pt x="32" y="31"/>
                    </a:lnTo>
                    <a:lnTo>
                      <a:pt x="33" y="32"/>
                    </a:lnTo>
                    <a:lnTo>
                      <a:pt x="33" y="33"/>
                    </a:lnTo>
                    <a:lnTo>
                      <a:pt x="33" y="34"/>
                    </a:lnTo>
                    <a:lnTo>
                      <a:pt x="34" y="36"/>
                    </a:lnTo>
                    <a:lnTo>
                      <a:pt x="35" y="37"/>
                    </a:lnTo>
                    <a:lnTo>
                      <a:pt x="35" y="37"/>
                    </a:lnTo>
                    <a:lnTo>
                      <a:pt x="34" y="37"/>
                    </a:lnTo>
                    <a:lnTo>
                      <a:pt x="31" y="33"/>
                    </a:lnTo>
                    <a:lnTo>
                      <a:pt x="28" y="29"/>
                    </a:lnTo>
                    <a:lnTo>
                      <a:pt x="25" y="26"/>
                    </a:lnTo>
                    <a:lnTo>
                      <a:pt x="22" y="25"/>
                    </a:lnTo>
                    <a:lnTo>
                      <a:pt x="16" y="23"/>
                    </a:lnTo>
                    <a:lnTo>
                      <a:pt x="13" y="21"/>
                    </a:lnTo>
                    <a:lnTo>
                      <a:pt x="11" y="18"/>
                    </a:lnTo>
                    <a:lnTo>
                      <a:pt x="11" y="16"/>
                    </a:lnTo>
                    <a:lnTo>
                      <a:pt x="12" y="16"/>
                    </a:lnTo>
                    <a:lnTo>
                      <a:pt x="12" y="15"/>
                    </a:lnTo>
                    <a:lnTo>
                      <a:pt x="7" y="9"/>
                    </a:lnTo>
                    <a:lnTo>
                      <a:pt x="4" y="6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44"/>
              <p:cNvSpPr>
                <a:spLocks/>
              </p:cNvSpPr>
              <p:nvPr/>
            </p:nvSpPr>
            <p:spPr bwMode="auto">
              <a:xfrm>
                <a:off x="3863294" y="3291931"/>
                <a:ext cx="77204" cy="14375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3" y="6"/>
                  </a:cxn>
                  <a:cxn ang="0">
                    <a:pos x="20" y="13"/>
                  </a:cxn>
                  <a:cxn ang="0">
                    <a:pos x="21" y="14"/>
                  </a:cxn>
                  <a:cxn ang="0">
                    <a:pos x="20" y="15"/>
                  </a:cxn>
                  <a:cxn ang="0">
                    <a:pos x="20" y="15"/>
                  </a:cxn>
                  <a:cxn ang="0">
                    <a:pos x="19" y="16"/>
                  </a:cxn>
                  <a:cxn ang="0">
                    <a:pos x="19" y="17"/>
                  </a:cxn>
                  <a:cxn ang="0">
                    <a:pos x="23" y="27"/>
                  </a:cxn>
                  <a:cxn ang="0">
                    <a:pos x="27" y="37"/>
                  </a:cxn>
                  <a:cxn ang="0">
                    <a:pos x="28" y="40"/>
                  </a:cxn>
                  <a:cxn ang="0">
                    <a:pos x="29" y="43"/>
                  </a:cxn>
                  <a:cxn ang="0">
                    <a:pos x="29" y="50"/>
                  </a:cxn>
                  <a:cxn ang="0">
                    <a:pos x="28" y="53"/>
                  </a:cxn>
                  <a:cxn ang="0">
                    <a:pos x="25" y="54"/>
                  </a:cxn>
                  <a:cxn ang="0">
                    <a:pos x="22" y="54"/>
                  </a:cxn>
                  <a:cxn ang="0">
                    <a:pos x="17" y="51"/>
                  </a:cxn>
                  <a:cxn ang="0">
                    <a:pos x="13" y="47"/>
                  </a:cxn>
                  <a:cxn ang="0">
                    <a:pos x="10" y="42"/>
                  </a:cxn>
                  <a:cxn ang="0">
                    <a:pos x="10" y="41"/>
                  </a:cxn>
                  <a:cxn ang="0">
                    <a:pos x="11" y="40"/>
                  </a:cxn>
                  <a:cxn ang="0">
                    <a:pos x="12" y="40"/>
                  </a:cxn>
                  <a:cxn ang="0">
                    <a:pos x="14" y="39"/>
                  </a:cxn>
                  <a:cxn ang="0">
                    <a:pos x="15" y="38"/>
                  </a:cxn>
                  <a:cxn ang="0">
                    <a:pos x="16" y="38"/>
                  </a:cxn>
                  <a:cxn ang="0">
                    <a:pos x="17" y="37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8" y="35"/>
                  </a:cxn>
                  <a:cxn ang="0">
                    <a:pos x="16" y="34"/>
                  </a:cxn>
                  <a:cxn ang="0">
                    <a:pos x="15" y="35"/>
                  </a:cxn>
                  <a:cxn ang="0">
                    <a:pos x="12" y="37"/>
                  </a:cxn>
                  <a:cxn ang="0">
                    <a:pos x="10" y="38"/>
                  </a:cxn>
                  <a:cxn ang="0">
                    <a:pos x="8" y="38"/>
                  </a:cxn>
                  <a:cxn ang="0">
                    <a:pos x="7" y="36"/>
                  </a:cxn>
                  <a:cxn ang="0">
                    <a:pos x="8" y="34"/>
                  </a:cxn>
                  <a:cxn ang="0">
                    <a:pos x="9" y="31"/>
                  </a:cxn>
                  <a:cxn ang="0">
                    <a:pos x="9" y="29"/>
                  </a:cxn>
                  <a:cxn ang="0">
                    <a:pos x="8" y="28"/>
                  </a:cxn>
                  <a:cxn ang="0">
                    <a:pos x="7" y="27"/>
                  </a:cxn>
                  <a:cxn ang="0">
                    <a:pos x="6" y="27"/>
                  </a:cxn>
                  <a:cxn ang="0">
                    <a:pos x="4" y="27"/>
                  </a:cxn>
                  <a:cxn ang="0">
                    <a:pos x="3" y="27"/>
                  </a:cxn>
                  <a:cxn ang="0">
                    <a:pos x="2" y="26"/>
                  </a:cxn>
                  <a:cxn ang="0">
                    <a:pos x="1" y="25"/>
                  </a:cxn>
                  <a:cxn ang="0">
                    <a:pos x="0" y="22"/>
                  </a:cxn>
                  <a:cxn ang="0">
                    <a:pos x="0" y="17"/>
                  </a:cxn>
                  <a:cxn ang="0">
                    <a:pos x="0" y="12"/>
                  </a:cxn>
                  <a:cxn ang="0">
                    <a:pos x="1" y="8"/>
                  </a:cxn>
                  <a:cxn ang="0">
                    <a:pos x="2" y="3"/>
                  </a:cxn>
                  <a:cxn ang="0">
                    <a:pos x="3" y="1"/>
                  </a:cxn>
                  <a:cxn ang="0">
                    <a:pos x="4" y="0"/>
                  </a:cxn>
                </a:cxnLst>
                <a:rect l="0" t="0" r="r" b="b"/>
                <a:pathLst>
                  <a:path w="29" h="54">
                    <a:moveTo>
                      <a:pt x="4" y="0"/>
                    </a:moveTo>
                    <a:lnTo>
                      <a:pt x="13" y="6"/>
                    </a:lnTo>
                    <a:lnTo>
                      <a:pt x="20" y="13"/>
                    </a:lnTo>
                    <a:lnTo>
                      <a:pt x="21" y="14"/>
                    </a:lnTo>
                    <a:lnTo>
                      <a:pt x="20" y="15"/>
                    </a:lnTo>
                    <a:lnTo>
                      <a:pt x="20" y="15"/>
                    </a:lnTo>
                    <a:lnTo>
                      <a:pt x="19" y="16"/>
                    </a:lnTo>
                    <a:lnTo>
                      <a:pt x="19" y="17"/>
                    </a:lnTo>
                    <a:lnTo>
                      <a:pt x="23" y="27"/>
                    </a:lnTo>
                    <a:lnTo>
                      <a:pt x="27" y="37"/>
                    </a:lnTo>
                    <a:lnTo>
                      <a:pt x="28" y="40"/>
                    </a:lnTo>
                    <a:lnTo>
                      <a:pt x="29" y="43"/>
                    </a:lnTo>
                    <a:lnTo>
                      <a:pt x="29" y="50"/>
                    </a:lnTo>
                    <a:lnTo>
                      <a:pt x="28" y="53"/>
                    </a:lnTo>
                    <a:lnTo>
                      <a:pt x="25" y="54"/>
                    </a:lnTo>
                    <a:lnTo>
                      <a:pt x="22" y="54"/>
                    </a:lnTo>
                    <a:lnTo>
                      <a:pt x="17" y="51"/>
                    </a:lnTo>
                    <a:lnTo>
                      <a:pt x="13" y="47"/>
                    </a:lnTo>
                    <a:lnTo>
                      <a:pt x="10" y="42"/>
                    </a:lnTo>
                    <a:lnTo>
                      <a:pt x="10" y="41"/>
                    </a:lnTo>
                    <a:lnTo>
                      <a:pt x="11" y="40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5" y="38"/>
                    </a:lnTo>
                    <a:lnTo>
                      <a:pt x="16" y="38"/>
                    </a:lnTo>
                    <a:lnTo>
                      <a:pt x="17" y="37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35"/>
                    </a:lnTo>
                    <a:lnTo>
                      <a:pt x="16" y="34"/>
                    </a:lnTo>
                    <a:lnTo>
                      <a:pt x="15" y="35"/>
                    </a:lnTo>
                    <a:lnTo>
                      <a:pt x="12" y="37"/>
                    </a:lnTo>
                    <a:lnTo>
                      <a:pt x="10" y="38"/>
                    </a:lnTo>
                    <a:lnTo>
                      <a:pt x="8" y="38"/>
                    </a:lnTo>
                    <a:lnTo>
                      <a:pt x="7" y="36"/>
                    </a:lnTo>
                    <a:lnTo>
                      <a:pt x="8" y="34"/>
                    </a:lnTo>
                    <a:lnTo>
                      <a:pt x="9" y="31"/>
                    </a:lnTo>
                    <a:lnTo>
                      <a:pt x="9" y="29"/>
                    </a:lnTo>
                    <a:lnTo>
                      <a:pt x="8" y="28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7"/>
                    </a:lnTo>
                    <a:lnTo>
                      <a:pt x="3" y="27"/>
                    </a:lnTo>
                    <a:lnTo>
                      <a:pt x="2" y="26"/>
                    </a:lnTo>
                    <a:lnTo>
                      <a:pt x="1" y="25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45"/>
              <p:cNvSpPr>
                <a:spLocks/>
              </p:cNvSpPr>
              <p:nvPr/>
            </p:nvSpPr>
            <p:spPr bwMode="auto">
              <a:xfrm>
                <a:off x="5929135" y="3358485"/>
                <a:ext cx="66555" cy="266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2"/>
                  </a:cxn>
                  <a:cxn ang="0">
                    <a:pos x="16" y="4"/>
                  </a:cxn>
                  <a:cxn ang="0">
                    <a:pos x="24" y="8"/>
                  </a:cxn>
                  <a:cxn ang="0">
                    <a:pos x="25" y="9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3" y="10"/>
                  </a:cxn>
                  <a:cxn ang="0">
                    <a:pos x="19" y="10"/>
                  </a:cxn>
                  <a:cxn ang="0">
                    <a:pos x="16" y="8"/>
                  </a:cxn>
                  <a:cxn ang="0">
                    <a:pos x="8" y="4"/>
                  </a:cxn>
                  <a:cxn ang="0">
                    <a:pos x="4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25" h="10">
                    <a:moveTo>
                      <a:pt x="0" y="0"/>
                    </a:moveTo>
                    <a:lnTo>
                      <a:pt x="9" y="2"/>
                    </a:lnTo>
                    <a:lnTo>
                      <a:pt x="16" y="4"/>
                    </a:lnTo>
                    <a:lnTo>
                      <a:pt x="24" y="8"/>
                    </a:lnTo>
                    <a:lnTo>
                      <a:pt x="25" y="9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3" y="10"/>
                    </a:lnTo>
                    <a:lnTo>
                      <a:pt x="19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4" y="2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46"/>
              <p:cNvSpPr>
                <a:spLocks/>
              </p:cNvSpPr>
              <p:nvPr/>
            </p:nvSpPr>
            <p:spPr bwMode="auto">
              <a:xfrm>
                <a:off x="6240607" y="3299917"/>
                <a:ext cx="34609" cy="1091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5" y="9"/>
                  </a:cxn>
                  <a:cxn ang="0">
                    <a:pos x="7" y="16"/>
                  </a:cxn>
                  <a:cxn ang="0">
                    <a:pos x="10" y="25"/>
                  </a:cxn>
                  <a:cxn ang="0">
                    <a:pos x="13" y="38"/>
                  </a:cxn>
                  <a:cxn ang="0">
                    <a:pos x="13" y="39"/>
                  </a:cxn>
                  <a:cxn ang="0">
                    <a:pos x="12" y="39"/>
                  </a:cxn>
                  <a:cxn ang="0">
                    <a:pos x="9" y="41"/>
                  </a:cxn>
                  <a:cxn ang="0">
                    <a:pos x="8" y="40"/>
                  </a:cxn>
                  <a:cxn ang="0">
                    <a:pos x="5" y="37"/>
                  </a:cxn>
                  <a:cxn ang="0">
                    <a:pos x="4" y="33"/>
                  </a:cxn>
                  <a:cxn ang="0">
                    <a:pos x="4" y="30"/>
                  </a:cxn>
                  <a:cxn ang="0">
                    <a:pos x="2" y="26"/>
                  </a:cxn>
                  <a:cxn ang="0">
                    <a:pos x="0" y="24"/>
                  </a:cxn>
                  <a:cxn ang="0">
                    <a:pos x="1" y="22"/>
                  </a:cxn>
                  <a:cxn ang="0">
                    <a:pos x="1" y="3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13" h="41">
                    <a:moveTo>
                      <a:pt x="2" y="0"/>
                    </a:moveTo>
                    <a:lnTo>
                      <a:pt x="2" y="2"/>
                    </a:lnTo>
                    <a:lnTo>
                      <a:pt x="5" y="9"/>
                    </a:lnTo>
                    <a:lnTo>
                      <a:pt x="7" y="16"/>
                    </a:lnTo>
                    <a:lnTo>
                      <a:pt x="10" y="25"/>
                    </a:lnTo>
                    <a:lnTo>
                      <a:pt x="13" y="38"/>
                    </a:lnTo>
                    <a:lnTo>
                      <a:pt x="13" y="39"/>
                    </a:lnTo>
                    <a:lnTo>
                      <a:pt x="12" y="39"/>
                    </a:lnTo>
                    <a:lnTo>
                      <a:pt x="9" y="41"/>
                    </a:lnTo>
                    <a:lnTo>
                      <a:pt x="8" y="40"/>
                    </a:lnTo>
                    <a:lnTo>
                      <a:pt x="5" y="37"/>
                    </a:lnTo>
                    <a:lnTo>
                      <a:pt x="4" y="33"/>
                    </a:lnTo>
                    <a:lnTo>
                      <a:pt x="4" y="30"/>
                    </a:lnTo>
                    <a:lnTo>
                      <a:pt x="2" y="26"/>
                    </a:lnTo>
                    <a:lnTo>
                      <a:pt x="0" y="24"/>
                    </a:lnTo>
                    <a:lnTo>
                      <a:pt x="1" y="22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47"/>
              <p:cNvSpPr>
                <a:spLocks/>
              </p:cNvSpPr>
              <p:nvPr/>
            </p:nvSpPr>
            <p:spPr bwMode="auto">
              <a:xfrm>
                <a:off x="6070229" y="3204079"/>
                <a:ext cx="159730" cy="220960"/>
              </a:xfrm>
              <a:custGeom>
                <a:avLst/>
                <a:gdLst/>
                <a:ahLst/>
                <a:cxnLst>
                  <a:cxn ang="0">
                    <a:pos x="10" y="7"/>
                  </a:cxn>
                  <a:cxn ang="0">
                    <a:pos x="12" y="16"/>
                  </a:cxn>
                  <a:cxn ang="0">
                    <a:pos x="20" y="24"/>
                  </a:cxn>
                  <a:cxn ang="0">
                    <a:pos x="25" y="29"/>
                  </a:cxn>
                  <a:cxn ang="0">
                    <a:pos x="23" y="33"/>
                  </a:cxn>
                  <a:cxn ang="0">
                    <a:pos x="22" y="38"/>
                  </a:cxn>
                  <a:cxn ang="0">
                    <a:pos x="22" y="42"/>
                  </a:cxn>
                  <a:cxn ang="0">
                    <a:pos x="28" y="43"/>
                  </a:cxn>
                  <a:cxn ang="0">
                    <a:pos x="34" y="42"/>
                  </a:cxn>
                  <a:cxn ang="0">
                    <a:pos x="35" y="36"/>
                  </a:cxn>
                  <a:cxn ang="0">
                    <a:pos x="37" y="30"/>
                  </a:cxn>
                  <a:cxn ang="0">
                    <a:pos x="41" y="27"/>
                  </a:cxn>
                  <a:cxn ang="0">
                    <a:pos x="48" y="31"/>
                  </a:cxn>
                  <a:cxn ang="0">
                    <a:pos x="48" y="36"/>
                  </a:cxn>
                  <a:cxn ang="0">
                    <a:pos x="47" y="43"/>
                  </a:cxn>
                  <a:cxn ang="0">
                    <a:pos x="48" y="43"/>
                  </a:cxn>
                  <a:cxn ang="0">
                    <a:pos x="53" y="41"/>
                  </a:cxn>
                  <a:cxn ang="0">
                    <a:pos x="53" y="44"/>
                  </a:cxn>
                  <a:cxn ang="0">
                    <a:pos x="50" y="48"/>
                  </a:cxn>
                  <a:cxn ang="0">
                    <a:pos x="51" y="49"/>
                  </a:cxn>
                  <a:cxn ang="0">
                    <a:pos x="55" y="45"/>
                  </a:cxn>
                  <a:cxn ang="0">
                    <a:pos x="60" y="41"/>
                  </a:cxn>
                  <a:cxn ang="0">
                    <a:pos x="59" y="44"/>
                  </a:cxn>
                  <a:cxn ang="0">
                    <a:pos x="55" y="48"/>
                  </a:cxn>
                  <a:cxn ang="0">
                    <a:pos x="55" y="52"/>
                  </a:cxn>
                  <a:cxn ang="0">
                    <a:pos x="56" y="56"/>
                  </a:cxn>
                  <a:cxn ang="0">
                    <a:pos x="56" y="58"/>
                  </a:cxn>
                  <a:cxn ang="0">
                    <a:pos x="54" y="58"/>
                  </a:cxn>
                  <a:cxn ang="0">
                    <a:pos x="56" y="61"/>
                  </a:cxn>
                  <a:cxn ang="0">
                    <a:pos x="58" y="66"/>
                  </a:cxn>
                  <a:cxn ang="0">
                    <a:pos x="51" y="76"/>
                  </a:cxn>
                  <a:cxn ang="0">
                    <a:pos x="47" y="79"/>
                  </a:cxn>
                  <a:cxn ang="0">
                    <a:pos x="49" y="75"/>
                  </a:cxn>
                  <a:cxn ang="0">
                    <a:pos x="54" y="67"/>
                  </a:cxn>
                  <a:cxn ang="0">
                    <a:pos x="51" y="61"/>
                  </a:cxn>
                  <a:cxn ang="0">
                    <a:pos x="44" y="61"/>
                  </a:cxn>
                  <a:cxn ang="0">
                    <a:pos x="39" y="65"/>
                  </a:cxn>
                  <a:cxn ang="0">
                    <a:pos x="37" y="72"/>
                  </a:cxn>
                  <a:cxn ang="0">
                    <a:pos x="31" y="75"/>
                  </a:cxn>
                  <a:cxn ang="0">
                    <a:pos x="18" y="76"/>
                  </a:cxn>
                  <a:cxn ang="0">
                    <a:pos x="13" y="81"/>
                  </a:cxn>
                  <a:cxn ang="0">
                    <a:pos x="7" y="82"/>
                  </a:cxn>
                  <a:cxn ang="0">
                    <a:pos x="6" y="79"/>
                  </a:cxn>
                  <a:cxn ang="0">
                    <a:pos x="10" y="70"/>
                  </a:cxn>
                  <a:cxn ang="0">
                    <a:pos x="12" y="63"/>
                  </a:cxn>
                  <a:cxn ang="0">
                    <a:pos x="8" y="63"/>
                  </a:cxn>
                  <a:cxn ang="0">
                    <a:pos x="4" y="66"/>
                  </a:cxn>
                  <a:cxn ang="0">
                    <a:pos x="1" y="65"/>
                  </a:cxn>
                  <a:cxn ang="0">
                    <a:pos x="3" y="62"/>
                  </a:cxn>
                  <a:cxn ang="0">
                    <a:pos x="4" y="60"/>
                  </a:cxn>
                  <a:cxn ang="0">
                    <a:pos x="1" y="26"/>
                  </a:cxn>
                  <a:cxn ang="0">
                    <a:pos x="0" y="7"/>
                  </a:cxn>
                  <a:cxn ang="0">
                    <a:pos x="4" y="2"/>
                  </a:cxn>
                  <a:cxn ang="0">
                    <a:pos x="6" y="0"/>
                  </a:cxn>
                </a:cxnLst>
                <a:rect l="0" t="0" r="r" b="b"/>
                <a:pathLst>
                  <a:path w="60" h="83">
                    <a:moveTo>
                      <a:pt x="6" y="0"/>
                    </a:moveTo>
                    <a:lnTo>
                      <a:pt x="10" y="7"/>
                    </a:lnTo>
                    <a:lnTo>
                      <a:pt x="12" y="12"/>
                    </a:lnTo>
                    <a:lnTo>
                      <a:pt x="12" y="16"/>
                    </a:lnTo>
                    <a:lnTo>
                      <a:pt x="16" y="20"/>
                    </a:lnTo>
                    <a:lnTo>
                      <a:pt x="20" y="24"/>
                    </a:lnTo>
                    <a:lnTo>
                      <a:pt x="24" y="27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3" y="33"/>
                    </a:lnTo>
                    <a:lnTo>
                      <a:pt x="22" y="35"/>
                    </a:lnTo>
                    <a:lnTo>
                      <a:pt x="22" y="38"/>
                    </a:lnTo>
                    <a:lnTo>
                      <a:pt x="21" y="40"/>
                    </a:lnTo>
                    <a:lnTo>
                      <a:pt x="22" y="42"/>
                    </a:lnTo>
                    <a:lnTo>
                      <a:pt x="25" y="43"/>
                    </a:lnTo>
                    <a:lnTo>
                      <a:pt x="28" y="43"/>
                    </a:lnTo>
                    <a:lnTo>
                      <a:pt x="34" y="43"/>
                    </a:lnTo>
                    <a:lnTo>
                      <a:pt x="34" y="42"/>
                    </a:lnTo>
                    <a:lnTo>
                      <a:pt x="34" y="40"/>
                    </a:lnTo>
                    <a:lnTo>
                      <a:pt x="35" y="36"/>
                    </a:lnTo>
                    <a:lnTo>
                      <a:pt x="36" y="33"/>
                    </a:lnTo>
                    <a:lnTo>
                      <a:pt x="37" y="30"/>
                    </a:lnTo>
                    <a:lnTo>
                      <a:pt x="39" y="28"/>
                    </a:lnTo>
                    <a:lnTo>
                      <a:pt x="41" y="27"/>
                    </a:lnTo>
                    <a:lnTo>
                      <a:pt x="44" y="27"/>
                    </a:lnTo>
                    <a:lnTo>
                      <a:pt x="48" y="31"/>
                    </a:lnTo>
                    <a:lnTo>
                      <a:pt x="48" y="33"/>
                    </a:lnTo>
                    <a:lnTo>
                      <a:pt x="48" y="36"/>
                    </a:lnTo>
                    <a:lnTo>
                      <a:pt x="47" y="40"/>
                    </a:lnTo>
                    <a:lnTo>
                      <a:pt x="47" y="43"/>
                    </a:lnTo>
                    <a:lnTo>
                      <a:pt x="47" y="43"/>
                    </a:lnTo>
                    <a:lnTo>
                      <a:pt x="48" y="43"/>
                    </a:lnTo>
                    <a:lnTo>
                      <a:pt x="52" y="41"/>
                    </a:lnTo>
                    <a:lnTo>
                      <a:pt x="53" y="41"/>
                    </a:lnTo>
                    <a:lnTo>
                      <a:pt x="53" y="42"/>
                    </a:lnTo>
                    <a:lnTo>
                      <a:pt x="53" y="44"/>
                    </a:lnTo>
                    <a:lnTo>
                      <a:pt x="51" y="46"/>
                    </a:lnTo>
                    <a:lnTo>
                      <a:pt x="50" y="48"/>
                    </a:lnTo>
                    <a:lnTo>
                      <a:pt x="50" y="49"/>
                    </a:lnTo>
                    <a:lnTo>
                      <a:pt x="51" y="49"/>
                    </a:lnTo>
                    <a:lnTo>
                      <a:pt x="53" y="48"/>
                    </a:lnTo>
                    <a:lnTo>
                      <a:pt x="55" y="45"/>
                    </a:lnTo>
                    <a:lnTo>
                      <a:pt x="58" y="41"/>
                    </a:lnTo>
                    <a:lnTo>
                      <a:pt x="60" y="41"/>
                    </a:lnTo>
                    <a:lnTo>
                      <a:pt x="60" y="42"/>
                    </a:lnTo>
                    <a:lnTo>
                      <a:pt x="59" y="44"/>
                    </a:lnTo>
                    <a:lnTo>
                      <a:pt x="57" y="46"/>
                    </a:lnTo>
                    <a:lnTo>
                      <a:pt x="55" y="48"/>
                    </a:lnTo>
                    <a:lnTo>
                      <a:pt x="55" y="50"/>
                    </a:lnTo>
                    <a:lnTo>
                      <a:pt x="55" y="52"/>
                    </a:lnTo>
                    <a:lnTo>
                      <a:pt x="55" y="54"/>
                    </a:lnTo>
                    <a:lnTo>
                      <a:pt x="56" y="56"/>
                    </a:lnTo>
                    <a:lnTo>
                      <a:pt x="57" y="58"/>
                    </a:lnTo>
                    <a:lnTo>
                      <a:pt x="56" y="58"/>
                    </a:lnTo>
                    <a:lnTo>
                      <a:pt x="55" y="57"/>
                    </a:lnTo>
                    <a:lnTo>
                      <a:pt x="54" y="58"/>
                    </a:lnTo>
                    <a:lnTo>
                      <a:pt x="55" y="59"/>
                    </a:lnTo>
                    <a:lnTo>
                      <a:pt x="56" y="61"/>
                    </a:lnTo>
                    <a:lnTo>
                      <a:pt x="58" y="63"/>
                    </a:lnTo>
                    <a:lnTo>
                      <a:pt x="58" y="66"/>
                    </a:lnTo>
                    <a:lnTo>
                      <a:pt x="55" y="71"/>
                    </a:lnTo>
                    <a:lnTo>
                      <a:pt x="51" y="76"/>
                    </a:lnTo>
                    <a:lnTo>
                      <a:pt x="47" y="81"/>
                    </a:lnTo>
                    <a:lnTo>
                      <a:pt x="47" y="79"/>
                    </a:lnTo>
                    <a:lnTo>
                      <a:pt x="48" y="79"/>
                    </a:lnTo>
                    <a:lnTo>
                      <a:pt x="49" y="75"/>
                    </a:lnTo>
                    <a:lnTo>
                      <a:pt x="52" y="71"/>
                    </a:lnTo>
                    <a:lnTo>
                      <a:pt x="54" y="67"/>
                    </a:lnTo>
                    <a:lnTo>
                      <a:pt x="53" y="63"/>
                    </a:lnTo>
                    <a:lnTo>
                      <a:pt x="51" y="61"/>
                    </a:lnTo>
                    <a:lnTo>
                      <a:pt x="47" y="61"/>
                    </a:lnTo>
                    <a:lnTo>
                      <a:pt x="44" y="61"/>
                    </a:lnTo>
                    <a:lnTo>
                      <a:pt x="41" y="63"/>
                    </a:lnTo>
                    <a:lnTo>
                      <a:pt x="39" y="65"/>
                    </a:lnTo>
                    <a:lnTo>
                      <a:pt x="38" y="68"/>
                    </a:lnTo>
                    <a:lnTo>
                      <a:pt x="37" y="72"/>
                    </a:lnTo>
                    <a:lnTo>
                      <a:pt x="35" y="74"/>
                    </a:lnTo>
                    <a:lnTo>
                      <a:pt x="31" y="75"/>
                    </a:lnTo>
                    <a:lnTo>
                      <a:pt x="22" y="75"/>
                    </a:lnTo>
                    <a:lnTo>
                      <a:pt x="18" y="76"/>
                    </a:lnTo>
                    <a:lnTo>
                      <a:pt x="15" y="78"/>
                    </a:lnTo>
                    <a:lnTo>
                      <a:pt x="13" y="81"/>
                    </a:lnTo>
                    <a:lnTo>
                      <a:pt x="9" y="83"/>
                    </a:lnTo>
                    <a:lnTo>
                      <a:pt x="7" y="82"/>
                    </a:lnTo>
                    <a:lnTo>
                      <a:pt x="6" y="80"/>
                    </a:lnTo>
                    <a:lnTo>
                      <a:pt x="6" y="79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2" y="67"/>
                    </a:lnTo>
                    <a:lnTo>
                      <a:pt x="12" y="63"/>
                    </a:lnTo>
                    <a:lnTo>
                      <a:pt x="11" y="62"/>
                    </a:lnTo>
                    <a:lnTo>
                      <a:pt x="8" y="63"/>
                    </a:lnTo>
                    <a:lnTo>
                      <a:pt x="6" y="64"/>
                    </a:lnTo>
                    <a:lnTo>
                      <a:pt x="4" y="66"/>
                    </a:lnTo>
                    <a:lnTo>
                      <a:pt x="2" y="66"/>
                    </a:lnTo>
                    <a:lnTo>
                      <a:pt x="1" y="65"/>
                    </a:lnTo>
                    <a:lnTo>
                      <a:pt x="2" y="64"/>
                    </a:lnTo>
                    <a:lnTo>
                      <a:pt x="3" y="62"/>
                    </a:lnTo>
                    <a:lnTo>
                      <a:pt x="4" y="61"/>
                    </a:lnTo>
                    <a:lnTo>
                      <a:pt x="4" y="60"/>
                    </a:lnTo>
                    <a:lnTo>
                      <a:pt x="3" y="43"/>
                    </a:lnTo>
                    <a:lnTo>
                      <a:pt x="1" y="26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48"/>
              <p:cNvSpPr>
                <a:spLocks/>
              </p:cNvSpPr>
              <p:nvPr/>
            </p:nvSpPr>
            <p:spPr bwMode="auto">
              <a:xfrm>
                <a:off x="6221973" y="3358485"/>
                <a:ext cx="18636" cy="79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5" y="1"/>
                  </a:cxn>
                  <a:cxn ang="0">
                    <a:pos x="6" y="1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3" y="3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3" y="0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2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49"/>
              <p:cNvSpPr>
                <a:spLocks/>
              </p:cNvSpPr>
              <p:nvPr/>
            </p:nvSpPr>
            <p:spPr bwMode="auto">
              <a:xfrm>
                <a:off x="5742783" y="3872283"/>
                <a:ext cx="71879" cy="4259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7" y="14"/>
                  </a:cxn>
                  <a:cxn ang="0">
                    <a:pos x="5" y="15"/>
                  </a:cxn>
                  <a:cxn ang="0">
                    <a:pos x="3" y="15"/>
                  </a:cxn>
                  <a:cxn ang="0">
                    <a:pos x="2" y="16"/>
                  </a:cxn>
                  <a:cxn ang="0">
                    <a:pos x="1" y="16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9" y="9"/>
                  </a:cxn>
                  <a:cxn ang="0">
                    <a:pos x="17" y="3"/>
                  </a:cxn>
                  <a:cxn ang="0">
                    <a:pos x="24" y="1"/>
                  </a:cxn>
                  <a:cxn ang="0">
                    <a:pos x="26" y="1"/>
                  </a:cxn>
                  <a:cxn ang="0">
                    <a:pos x="27" y="0"/>
                  </a:cxn>
                </a:cxnLst>
                <a:rect l="0" t="0" r="r" b="b"/>
                <a:pathLst>
                  <a:path w="27" h="16">
                    <a:moveTo>
                      <a:pt x="27" y="0"/>
                    </a:moveTo>
                    <a:lnTo>
                      <a:pt x="7" y="14"/>
                    </a:lnTo>
                    <a:lnTo>
                      <a:pt x="5" y="15"/>
                    </a:lnTo>
                    <a:lnTo>
                      <a:pt x="3" y="15"/>
                    </a:lnTo>
                    <a:lnTo>
                      <a:pt x="2" y="16"/>
                    </a:lnTo>
                    <a:lnTo>
                      <a:pt x="1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9" y="9"/>
                    </a:lnTo>
                    <a:lnTo>
                      <a:pt x="17" y="3"/>
                    </a:lnTo>
                    <a:lnTo>
                      <a:pt x="24" y="1"/>
                    </a:lnTo>
                    <a:lnTo>
                      <a:pt x="26" y="1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50"/>
              <p:cNvSpPr>
                <a:spLocks/>
              </p:cNvSpPr>
              <p:nvPr/>
            </p:nvSpPr>
            <p:spPr bwMode="auto">
              <a:xfrm>
                <a:off x="4023024" y="4505878"/>
                <a:ext cx="13312" cy="266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6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4" y="10"/>
                  </a:cxn>
                  <a:cxn ang="0">
                    <a:pos x="3" y="10"/>
                  </a:cxn>
                  <a:cxn ang="0">
                    <a:pos x="2" y="9"/>
                  </a:cxn>
                  <a:cxn ang="0">
                    <a:pos x="2" y="8"/>
                  </a:cxn>
                  <a:cxn ang="0">
                    <a:pos x="1" y="8"/>
                  </a:cxn>
                  <a:cxn ang="0">
                    <a:pos x="1" y="7"/>
                  </a:cxn>
                  <a:cxn ang="0">
                    <a:pos x="1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4" y="6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4" y="10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2" y="8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151"/>
              <p:cNvSpPr>
                <a:spLocks/>
              </p:cNvSpPr>
              <p:nvPr/>
            </p:nvSpPr>
            <p:spPr bwMode="auto">
              <a:xfrm>
                <a:off x="5732134" y="4686905"/>
                <a:ext cx="18636" cy="3993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1"/>
                  </a:cxn>
                  <a:cxn ang="0">
                    <a:pos x="6" y="3"/>
                  </a:cxn>
                  <a:cxn ang="0">
                    <a:pos x="7" y="6"/>
                  </a:cxn>
                  <a:cxn ang="0">
                    <a:pos x="6" y="10"/>
                  </a:cxn>
                  <a:cxn ang="0">
                    <a:pos x="4" y="15"/>
                  </a:cxn>
                  <a:cxn ang="0">
                    <a:pos x="4" y="15"/>
                  </a:cxn>
                  <a:cxn ang="0">
                    <a:pos x="3" y="15"/>
                  </a:cxn>
                  <a:cxn ang="0">
                    <a:pos x="2" y="15"/>
                  </a:cxn>
                  <a:cxn ang="0">
                    <a:pos x="1" y="14"/>
                  </a:cxn>
                  <a:cxn ang="0">
                    <a:pos x="0" y="13"/>
                  </a:cxn>
                  <a:cxn ang="0">
                    <a:pos x="1" y="10"/>
                  </a:cxn>
                  <a:cxn ang="0">
                    <a:pos x="3" y="7"/>
                  </a:cxn>
                  <a:cxn ang="0">
                    <a:pos x="4" y="5"/>
                  </a:cxn>
                  <a:cxn ang="0">
                    <a:pos x="3" y="2"/>
                  </a:cxn>
                  <a:cxn ang="0">
                    <a:pos x="2" y="0"/>
                  </a:cxn>
                </a:cxnLst>
                <a:rect l="0" t="0" r="r" b="b"/>
                <a:pathLst>
                  <a:path w="7" h="15">
                    <a:moveTo>
                      <a:pt x="2" y="0"/>
                    </a:moveTo>
                    <a:lnTo>
                      <a:pt x="4" y="1"/>
                    </a:lnTo>
                    <a:lnTo>
                      <a:pt x="6" y="3"/>
                    </a:lnTo>
                    <a:lnTo>
                      <a:pt x="7" y="6"/>
                    </a:lnTo>
                    <a:lnTo>
                      <a:pt x="6" y="10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1" y="14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3" y="7"/>
                    </a:lnTo>
                    <a:lnTo>
                      <a:pt x="4" y="5"/>
                    </a:lnTo>
                    <a:lnTo>
                      <a:pt x="3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52"/>
              <p:cNvSpPr>
                <a:spLocks/>
              </p:cNvSpPr>
              <p:nvPr/>
            </p:nvSpPr>
            <p:spPr bwMode="auto">
              <a:xfrm>
                <a:off x="5702850" y="4678918"/>
                <a:ext cx="34609" cy="79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5" y="1"/>
                  </a:cxn>
                  <a:cxn ang="0">
                    <a:pos x="9" y="2"/>
                  </a:cxn>
                  <a:cxn ang="0">
                    <a:pos x="13" y="3"/>
                  </a:cxn>
                  <a:cxn ang="0">
                    <a:pos x="7" y="2"/>
                  </a:cxn>
                  <a:cxn ang="0">
                    <a:pos x="0" y="0"/>
                  </a:cxn>
                </a:cxnLst>
                <a:rect l="0" t="0" r="r" b="b"/>
                <a:pathLst>
                  <a:path w="13" h="3">
                    <a:moveTo>
                      <a:pt x="0" y="0"/>
                    </a:moveTo>
                    <a:lnTo>
                      <a:pt x="1" y="0"/>
                    </a:lnTo>
                    <a:lnTo>
                      <a:pt x="5" y="1"/>
                    </a:lnTo>
                    <a:lnTo>
                      <a:pt x="9" y="2"/>
                    </a:lnTo>
                    <a:lnTo>
                      <a:pt x="13" y="3"/>
                    </a:lnTo>
                    <a:lnTo>
                      <a:pt x="7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153"/>
              <p:cNvSpPr>
                <a:spLocks/>
              </p:cNvSpPr>
              <p:nvPr/>
            </p:nvSpPr>
            <p:spPr bwMode="auto">
              <a:xfrm>
                <a:off x="5391377" y="4899879"/>
                <a:ext cx="492501" cy="141096"/>
              </a:xfrm>
              <a:custGeom>
                <a:avLst/>
                <a:gdLst/>
                <a:ahLst/>
                <a:cxnLst>
                  <a:cxn ang="0">
                    <a:pos x="68" y="1"/>
                  </a:cxn>
                  <a:cxn ang="0">
                    <a:pos x="67" y="3"/>
                  </a:cxn>
                  <a:cxn ang="0">
                    <a:pos x="76" y="3"/>
                  </a:cxn>
                  <a:cxn ang="0">
                    <a:pos x="88" y="5"/>
                  </a:cxn>
                  <a:cxn ang="0">
                    <a:pos x="101" y="10"/>
                  </a:cxn>
                  <a:cxn ang="0">
                    <a:pos x="109" y="9"/>
                  </a:cxn>
                  <a:cxn ang="0">
                    <a:pos x="123" y="10"/>
                  </a:cxn>
                  <a:cxn ang="0">
                    <a:pos x="137" y="17"/>
                  </a:cxn>
                  <a:cxn ang="0">
                    <a:pos x="146" y="23"/>
                  </a:cxn>
                  <a:cxn ang="0">
                    <a:pos x="149" y="22"/>
                  </a:cxn>
                  <a:cxn ang="0">
                    <a:pos x="152" y="22"/>
                  </a:cxn>
                  <a:cxn ang="0">
                    <a:pos x="162" y="27"/>
                  </a:cxn>
                  <a:cxn ang="0">
                    <a:pos x="170" y="29"/>
                  </a:cxn>
                  <a:cxn ang="0">
                    <a:pos x="176" y="28"/>
                  </a:cxn>
                  <a:cxn ang="0">
                    <a:pos x="181" y="27"/>
                  </a:cxn>
                  <a:cxn ang="0">
                    <a:pos x="185" y="29"/>
                  </a:cxn>
                  <a:cxn ang="0">
                    <a:pos x="185" y="38"/>
                  </a:cxn>
                  <a:cxn ang="0">
                    <a:pos x="180" y="42"/>
                  </a:cxn>
                  <a:cxn ang="0">
                    <a:pos x="166" y="44"/>
                  </a:cxn>
                  <a:cxn ang="0">
                    <a:pos x="141" y="52"/>
                  </a:cxn>
                  <a:cxn ang="0">
                    <a:pos x="133" y="53"/>
                  </a:cxn>
                  <a:cxn ang="0">
                    <a:pos x="140" y="45"/>
                  </a:cxn>
                  <a:cxn ang="0">
                    <a:pos x="144" y="40"/>
                  </a:cxn>
                  <a:cxn ang="0">
                    <a:pos x="142" y="37"/>
                  </a:cxn>
                  <a:cxn ang="0">
                    <a:pos x="130" y="35"/>
                  </a:cxn>
                  <a:cxn ang="0">
                    <a:pos x="118" y="33"/>
                  </a:cxn>
                  <a:cxn ang="0">
                    <a:pos x="115" y="29"/>
                  </a:cxn>
                  <a:cxn ang="0">
                    <a:pos x="113" y="23"/>
                  </a:cxn>
                  <a:cxn ang="0">
                    <a:pos x="111" y="24"/>
                  </a:cxn>
                  <a:cxn ang="0">
                    <a:pos x="96" y="21"/>
                  </a:cxn>
                  <a:cxn ang="0">
                    <a:pos x="74" y="17"/>
                  </a:cxn>
                  <a:cxn ang="0">
                    <a:pos x="59" y="19"/>
                  </a:cxn>
                  <a:cxn ang="0">
                    <a:pos x="43" y="22"/>
                  </a:cxn>
                  <a:cxn ang="0">
                    <a:pos x="31" y="25"/>
                  </a:cxn>
                  <a:cxn ang="0">
                    <a:pos x="23" y="26"/>
                  </a:cxn>
                  <a:cxn ang="0">
                    <a:pos x="12" y="33"/>
                  </a:cxn>
                  <a:cxn ang="0">
                    <a:pos x="6" y="36"/>
                  </a:cxn>
                  <a:cxn ang="0">
                    <a:pos x="1" y="35"/>
                  </a:cxn>
                  <a:cxn ang="0">
                    <a:pos x="6" y="27"/>
                  </a:cxn>
                  <a:cxn ang="0">
                    <a:pos x="18" y="15"/>
                  </a:cxn>
                  <a:cxn ang="0">
                    <a:pos x="35" y="8"/>
                  </a:cxn>
                  <a:cxn ang="0">
                    <a:pos x="54" y="2"/>
                  </a:cxn>
                  <a:cxn ang="0">
                    <a:pos x="68" y="0"/>
                  </a:cxn>
                </a:cxnLst>
                <a:rect l="0" t="0" r="r" b="b"/>
                <a:pathLst>
                  <a:path w="185" h="53">
                    <a:moveTo>
                      <a:pt x="68" y="0"/>
                    </a:moveTo>
                    <a:lnTo>
                      <a:pt x="68" y="1"/>
                    </a:lnTo>
                    <a:lnTo>
                      <a:pt x="67" y="2"/>
                    </a:lnTo>
                    <a:lnTo>
                      <a:pt x="67" y="3"/>
                    </a:lnTo>
                    <a:lnTo>
                      <a:pt x="72" y="3"/>
                    </a:lnTo>
                    <a:lnTo>
                      <a:pt x="76" y="3"/>
                    </a:lnTo>
                    <a:lnTo>
                      <a:pt x="81" y="3"/>
                    </a:lnTo>
                    <a:lnTo>
                      <a:pt x="88" y="5"/>
                    </a:lnTo>
                    <a:lnTo>
                      <a:pt x="95" y="8"/>
                    </a:lnTo>
                    <a:lnTo>
                      <a:pt x="101" y="10"/>
                    </a:lnTo>
                    <a:lnTo>
                      <a:pt x="105" y="10"/>
                    </a:lnTo>
                    <a:lnTo>
                      <a:pt x="109" y="9"/>
                    </a:lnTo>
                    <a:lnTo>
                      <a:pt x="112" y="8"/>
                    </a:lnTo>
                    <a:lnTo>
                      <a:pt x="123" y="10"/>
                    </a:lnTo>
                    <a:lnTo>
                      <a:pt x="132" y="14"/>
                    </a:lnTo>
                    <a:lnTo>
                      <a:pt x="137" y="17"/>
                    </a:lnTo>
                    <a:lnTo>
                      <a:pt x="141" y="20"/>
                    </a:lnTo>
                    <a:lnTo>
                      <a:pt x="146" y="23"/>
                    </a:lnTo>
                    <a:lnTo>
                      <a:pt x="148" y="23"/>
                    </a:lnTo>
                    <a:lnTo>
                      <a:pt x="149" y="22"/>
                    </a:lnTo>
                    <a:lnTo>
                      <a:pt x="151" y="22"/>
                    </a:lnTo>
                    <a:lnTo>
                      <a:pt x="152" y="22"/>
                    </a:lnTo>
                    <a:lnTo>
                      <a:pt x="157" y="24"/>
                    </a:lnTo>
                    <a:lnTo>
                      <a:pt x="162" y="27"/>
                    </a:lnTo>
                    <a:lnTo>
                      <a:pt x="167" y="29"/>
                    </a:lnTo>
                    <a:lnTo>
                      <a:pt x="170" y="29"/>
                    </a:lnTo>
                    <a:lnTo>
                      <a:pt x="173" y="29"/>
                    </a:lnTo>
                    <a:lnTo>
                      <a:pt x="176" y="28"/>
                    </a:lnTo>
                    <a:lnTo>
                      <a:pt x="178" y="27"/>
                    </a:lnTo>
                    <a:lnTo>
                      <a:pt x="181" y="27"/>
                    </a:lnTo>
                    <a:lnTo>
                      <a:pt x="183" y="27"/>
                    </a:lnTo>
                    <a:lnTo>
                      <a:pt x="185" y="29"/>
                    </a:lnTo>
                    <a:lnTo>
                      <a:pt x="185" y="32"/>
                    </a:lnTo>
                    <a:lnTo>
                      <a:pt x="185" y="38"/>
                    </a:lnTo>
                    <a:lnTo>
                      <a:pt x="184" y="40"/>
                    </a:lnTo>
                    <a:lnTo>
                      <a:pt x="180" y="42"/>
                    </a:lnTo>
                    <a:lnTo>
                      <a:pt x="175" y="43"/>
                    </a:lnTo>
                    <a:lnTo>
                      <a:pt x="166" y="44"/>
                    </a:lnTo>
                    <a:lnTo>
                      <a:pt x="161" y="44"/>
                    </a:lnTo>
                    <a:lnTo>
                      <a:pt x="141" y="52"/>
                    </a:lnTo>
                    <a:lnTo>
                      <a:pt x="134" y="53"/>
                    </a:lnTo>
                    <a:lnTo>
                      <a:pt x="133" y="53"/>
                    </a:lnTo>
                    <a:lnTo>
                      <a:pt x="133" y="52"/>
                    </a:lnTo>
                    <a:lnTo>
                      <a:pt x="140" y="45"/>
                    </a:lnTo>
                    <a:lnTo>
                      <a:pt x="142" y="42"/>
                    </a:lnTo>
                    <a:lnTo>
                      <a:pt x="144" y="40"/>
                    </a:lnTo>
                    <a:lnTo>
                      <a:pt x="144" y="38"/>
                    </a:lnTo>
                    <a:lnTo>
                      <a:pt x="142" y="37"/>
                    </a:lnTo>
                    <a:lnTo>
                      <a:pt x="135" y="36"/>
                    </a:lnTo>
                    <a:lnTo>
                      <a:pt x="130" y="35"/>
                    </a:lnTo>
                    <a:lnTo>
                      <a:pt x="124" y="35"/>
                    </a:lnTo>
                    <a:lnTo>
                      <a:pt x="118" y="33"/>
                    </a:lnTo>
                    <a:lnTo>
                      <a:pt x="116" y="31"/>
                    </a:lnTo>
                    <a:lnTo>
                      <a:pt x="115" y="29"/>
                    </a:lnTo>
                    <a:lnTo>
                      <a:pt x="114" y="25"/>
                    </a:lnTo>
                    <a:lnTo>
                      <a:pt x="113" y="23"/>
                    </a:lnTo>
                    <a:lnTo>
                      <a:pt x="112" y="23"/>
                    </a:lnTo>
                    <a:lnTo>
                      <a:pt x="111" y="24"/>
                    </a:lnTo>
                    <a:lnTo>
                      <a:pt x="110" y="24"/>
                    </a:lnTo>
                    <a:lnTo>
                      <a:pt x="96" y="21"/>
                    </a:lnTo>
                    <a:lnTo>
                      <a:pt x="81" y="18"/>
                    </a:lnTo>
                    <a:lnTo>
                      <a:pt x="74" y="17"/>
                    </a:lnTo>
                    <a:lnTo>
                      <a:pt x="67" y="18"/>
                    </a:lnTo>
                    <a:lnTo>
                      <a:pt x="59" y="19"/>
                    </a:lnTo>
                    <a:lnTo>
                      <a:pt x="51" y="20"/>
                    </a:lnTo>
                    <a:lnTo>
                      <a:pt x="43" y="22"/>
                    </a:lnTo>
                    <a:lnTo>
                      <a:pt x="36" y="23"/>
                    </a:lnTo>
                    <a:lnTo>
                      <a:pt x="31" y="25"/>
                    </a:lnTo>
                    <a:lnTo>
                      <a:pt x="28" y="25"/>
                    </a:lnTo>
                    <a:lnTo>
                      <a:pt x="23" y="26"/>
                    </a:lnTo>
                    <a:lnTo>
                      <a:pt x="18" y="27"/>
                    </a:lnTo>
                    <a:lnTo>
                      <a:pt x="12" y="33"/>
                    </a:lnTo>
                    <a:lnTo>
                      <a:pt x="9" y="36"/>
                    </a:lnTo>
                    <a:lnTo>
                      <a:pt x="6" y="36"/>
                    </a:lnTo>
                    <a:lnTo>
                      <a:pt x="3" y="35"/>
                    </a:lnTo>
                    <a:lnTo>
                      <a:pt x="1" y="35"/>
                    </a:lnTo>
                    <a:lnTo>
                      <a:pt x="0" y="34"/>
                    </a:lnTo>
                    <a:lnTo>
                      <a:pt x="6" y="27"/>
                    </a:lnTo>
                    <a:lnTo>
                      <a:pt x="12" y="19"/>
                    </a:lnTo>
                    <a:lnTo>
                      <a:pt x="18" y="15"/>
                    </a:lnTo>
                    <a:lnTo>
                      <a:pt x="26" y="11"/>
                    </a:lnTo>
                    <a:lnTo>
                      <a:pt x="35" y="8"/>
                    </a:lnTo>
                    <a:lnTo>
                      <a:pt x="45" y="4"/>
                    </a:lnTo>
                    <a:lnTo>
                      <a:pt x="54" y="2"/>
                    </a:lnTo>
                    <a:lnTo>
                      <a:pt x="62" y="1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54"/>
              <p:cNvSpPr>
                <a:spLocks/>
              </p:cNvSpPr>
              <p:nvPr/>
            </p:nvSpPr>
            <p:spPr bwMode="auto">
              <a:xfrm>
                <a:off x="6104838" y="2221741"/>
                <a:ext cx="10649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"/>
                  </a:cxn>
                  <a:cxn ang="0">
                    <a:pos x="4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2" y="1"/>
                    </a:lnTo>
                    <a:lnTo>
                      <a:pt x="4" y="2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55"/>
              <p:cNvSpPr>
                <a:spLocks noEditPoints="1"/>
              </p:cNvSpPr>
              <p:nvPr/>
            </p:nvSpPr>
            <p:spPr bwMode="auto">
              <a:xfrm>
                <a:off x="6115486" y="2227066"/>
                <a:ext cx="53243" cy="31946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20" y="12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20" h="12">
                    <a:moveTo>
                      <a:pt x="2" y="1"/>
                    </a:moveTo>
                    <a:lnTo>
                      <a:pt x="20" y="12"/>
                    </a:lnTo>
                    <a:lnTo>
                      <a:pt x="2" y="1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56"/>
              <p:cNvSpPr>
                <a:spLocks/>
              </p:cNvSpPr>
              <p:nvPr/>
            </p:nvSpPr>
            <p:spPr bwMode="auto">
              <a:xfrm>
                <a:off x="6001012" y="2165835"/>
                <a:ext cx="13312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57"/>
              <p:cNvSpPr>
                <a:spLocks/>
              </p:cNvSpPr>
              <p:nvPr/>
            </p:nvSpPr>
            <p:spPr bwMode="auto">
              <a:xfrm>
                <a:off x="6014324" y="2171159"/>
                <a:ext cx="47919" cy="239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9"/>
                  </a:cxn>
                  <a:cxn ang="0">
                    <a:pos x="9" y="5"/>
                  </a:cxn>
                  <a:cxn ang="0">
                    <a:pos x="0" y="0"/>
                  </a:cxn>
                </a:cxnLst>
                <a:rect l="0" t="0" r="r" b="b"/>
                <a:pathLst>
                  <a:path w="18" h="9">
                    <a:moveTo>
                      <a:pt x="0" y="0"/>
                    </a:moveTo>
                    <a:lnTo>
                      <a:pt x="18" y="9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58"/>
              <p:cNvSpPr>
                <a:spLocks/>
              </p:cNvSpPr>
              <p:nvPr/>
            </p:nvSpPr>
            <p:spPr bwMode="auto">
              <a:xfrm>
                <a:off x="5700188" y="2035390"/>
                <a:ext cx="26622" cy="79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59"/>
              <p:cNvSpPr>
                <a:spLocks/>
              </p:cNvSpPr>
              <p:nvPr/>
            </p:nvSpPr>
            <p:spPr bwMode="auto">
              <a:xfrm>
                <a:off x="5902513" y="4966432"/>
                <a:ext cx="274204" cy="122460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78" y="3"/>
                  </a:cxn>
                  <a:cxn ang="0">
                    <a:pos x="84" y="1"/>
                  </a:cxn>
                  <a:cxn ang="0">
                    <a:pos x="91" y="1"/>
                  </a:cxn>
                  <a:cxn ang="0">
                    <a:pos x="99" y="4"/>
                  </a:cxn>
                  <a:cxn ang="0">
                    <a:pos x="103" y="10"/>
                  </a:cxn>
                  <a:cxn ang="0">
                    <a:pos x="97" y="17"/>
                  </a:cxn>
                  <a:cxn ang="0">
                    <a:pos x="94" y="16"/>
                  </a:cxn>
                  <a:cxn ang="0">
                    <a:pos x="84" y="16"/>
                  </a:cxn>
                  <a:cxn ang="0">
                    <a:pos x="74" y="21"/>
                  </a:cxn>
                  <a:cxn ang="0">
                    <a:pos x="67" y="27"/>
                  </a:cxn>
                  <a:cxn ang="0">
                    <a:pos x="65" y="25"/>
                  </a:cxn>
                  <a:cxn ang="0">
                    <a:pos x="60" y="25"/>
                  </a:cxn>
                  <a:cxn ang="0">
                    <a:pos x="51" y="34"/>
                  </a:cxn>
                  <a:cxn ang="0">
                    <a:pos x="45" y="36"/>
                  </a:cxn>
                  <a:cxn ang="0">
                    <a:pos x="42" y="34"/>
                  </a:cxn>
                  <a:cxn ang="0">
                    <a:pos x="37" y="35"/>
                  </a:cxn>
                  <a:cxn ang="0">
                    <a:pos x="29" y="39"/>
                  </a:cxn>
                  <a:cxn ang="0">
                    <a:pos x="22" y="39"/>
                  </a:cxn>
                  <a:cxn ang="0">
                    <a:pos x="17" y="41"/>
                  </a:cxn>
                  <a:cxn ang="0">
                    <a:pos x="11" y="46"/>
                  </a:cxn>
                  <a:cxn ang="0">
                    <a:pos x="3" y="44"/>
                  </a:cxn>
                  <a:cxn ang="0">
                    <a:pos x="0" y="40"/>
                  </a:cxn>
                  <a:cxn ang="0">
                    <a:pos x="3" y="36"/>
                  </a:cxn>
                  <a:cxn ang="0">
                    <a:pos x="9" y="35"/>
                  </a:cxn>
                  <a:cxn ang="0">
                    <a:pos x="19" y="35"/>
                  </a:cxn>
                  <a:cxn ang="0">
                    <a:pos x="25" y="35"/>
                  </a:cxn>
                  <a:cxn ang="0">
                    <a:pos x="30" y="31"/>
                  </a:cxn>
                  <a:cxn ang="0">
                    <a:pos x="29" y="24"/>
                  </a:cxn>
                  <a:cxn ang="0">
                    <a:pos x="17" y="15"/>
                  </a:cxn>
                  <a:cxn ang="0">
                    <a:pos x="17" y="9"/>
                  </a:cxn>
                  <a:cxn ang="0">
                    <a:pos x="21" y="6"/>
                  </a:cxn>
                  <a:cxn ang="0">
                    <a:pos x="28" y="6"/>
                  </a:cxn>
                  <a:cxn ang="0">
                    <a:pos x="34" y="7"/>
                  </a:cxn>
                  <a:cxn ang="0">
                    <a:pos x="45" y="6"/>
                  </a:cxn>
                  <a:cxn ang="0">
                    <a:pos x="61" y="1"/>
                  </a:cxn>
                </a:cxnLst>
                <a:rect l="0" t="0" r="r" b="b"/>
                <a:pathLst>
                  <a:path w="103" h="46">
                    <a:moveTo>
                      <a:pt x="69" y="0"/>
                    </a:moveTo>
                    <a:lnTo>
                      <a:pt x="72" y="0"/>
                    </a:lnTo>
                    <a:lnTo>
                      <a:pt x="75" y="2"/>
                    </a:lnTo>
                    <a:lnTo>
                      <a:pt x="78" y="3"/>
                    </a:lnTo>
                    <a:lnTo>
                      <a:pt x="81" y="2"/>
                    </a:lnTo>
                    <a:lnTo>
                      <a:pt x="84" y="1"/>
                    </a:lnTo>
                    <a:lnTo>
                      <a:pt x="88" y="0"/>
                    </a:lnTo>
                    <a:lnTo>
                      <a:pt x="91" y="1"/>
                    </a:lnTo>
                    <a:lnTo>
                      <a:pt x="95" y="2"/>
                    </a:lnTo>
                    <a:lnTo>
                      <a:pt x="99" y="4"/>
                    </a:lnTo>
                    <a:lnTo>
                      <a:pt x="102" y="7"/>
                    </a:lnTo>
                    <a:lnTo>
                      <a:pt x="103" y="10"/>
                    </a:lnTo>
                    <a:lnTo>
                      <a:pt x="102" y="14"/>
                    </a:lnTo>
                    <a:lnTo>
                      <a:pt x="97" y="17"/>
                    </a:lnTo>
                    <a:lnTo>
                      <a:pt x="96" y="17"/>
                    </a:lnTo>
                    <a:lnTo>
                      <a:pt x="94" y="16"/>
                    </a:lnTo>
                    <a:lnTo>
                      <a:pt x="92" y="15"/>
                    </a:lnTo>
                    <a:lnTo>
                      <a:pt x="84" y="16"/>
                    </a:lnTo>
                    <a:lnTo>
                      <a:pt x="77" y="19"/>
                    </a:lnTo>
                    <a:lnTo>
                      <a:pt x="74" y="21"/>
                    </a:lnTo>
                    <a:lnTo>
                      <a:pt x="71" y="25"/>
                    </a:lnTo>
                    <a:lnTo>
                      <a:pt x="67" y="27"/>
                    </a:lnTo>
                    <a:lnTo>
                      <a:pt x="66" y="26"/>
                    </a:lnTo>
                    <a:lnTo>
                      <a:pt x="65" y="25"/>
                    </a:lnTo>
                    <a:lnTo>
                      <a:pt x="64" y="24"/>
                    </a:lnTo>
                    <a:lnTo>
                      <a:pt x="60" y="25"/>
                    </a:lnTo>
                    <a:lnTo>
                      <a:pt x="57" y="28"/>
                    </a:lnTo>
                    <a:lnTo>
                      <a:pt x="51" y="34"/>
                    </a:lnTo>
                    <a:lnTo>
                      <a:pt x="47" y="36"/>
                    </a:lnTo>
                    <a:lnTo>
                      <a:pt x="45" y="36"/>
                    </a:lnTo>
                    <a:lnTo>
                      <a:pt x="43" y="34"/>
                    </a:lnTo>
                    <a:lnTo>
                      <a:pt x="42" y="34"/>
                    </a:lnTo>
                    <a:lnTo>
                      <a:pt x="41" y="34"/>
                    </a:lnTo>
                    <a:lnTo>
                      <a:pt x="37" y="35"/>
                    </a:lnTo>
                    <a:lnTo>
                      <a:pt x="33" y="38"/>
                    </a:lnTo>
                    <a:lnTo>
                      <a:pt x="29" y="39"/>
                    </a:lnTo>
                    <a:lnTo>
                      <a:pt x="26" y="40"/>
                    </a:lnTo>
                    <a:lnTo>
                      <a:pt x="22" y="39"/>
                    </a:lnTo>
                    <a:lnTo>
                      <a:pt x="19" y="40"/>
                    </a:lnTo>
                    <a:lnTo>
                      <a:pt x="17" y="41"/>
                    </a:lnTo>
                    <a:lnTo>
                      <a:pt x="13" y="45"/>
                    </a:lnTo>
                    <a:lnTo>
                      <a:pt x="11" y="46"/>
                    </a:lnTo>
                    <a:lnTo>
                      <a:pt x="7" y="45"/>
                    </a:lnTo>
                    <a:lnTo>
                      <a:pt x="3" y="44"/>
                    </a:lnTo>
                    <a:lnTo>
                      <a:pt x="0" y="41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3" y="36"/>
                    </a:lnTo>
                    <a:lnTo>
                      <a:pt x="4" y="36"/>
                    </a:lnTo>
                    <a:lnTo>
                      <a:pt x="9" y="35"/>
                    </a:lnTo>
                    <a:lnTo>
                      <a:pt x="15" y="34"/>
                    </a:lnTo>
                    <a:lnTo>
                      <a:pt x="19" y="35"/>
                    </a:lnTo>
                    <a:lnTo>
                      <a:pt x="22" y="35"/>
                    </a:lnTo>
                    <a:lnTo>
                      <a:pt x="25" y="35"/>
                    </a:lnTo>
                    <a:lnTo>
                      <a:pt x="27" y="34"/>
                    </a:lnTo>
                    <a:lnTo>
                      <a:pt x="30" y="31"/>
                    </a:lnTo>
                    <a:lnTo>
                      <a:pt x="31" y="27"/>
                    </a:lnTo>
                    <a:lnTo>
                      <a:pt x="29" y="24"/>
                    </a:lnTo>
                    <a:lnTo>
                      <a:pt x="20" y="16"/>
                    </a:lnTo>
                    <a:lnTo>
                      <a:pt x="17" y="15"/>
                    </a:lnTo>
                    <a:lnTo>
                      <a:pt x="16" y="13"/>
                    </a:lnTo>
                    <a:lnTo>
                      <a:pt x="17" y="9"/>
                    </a:lnTo>
                    <a:lnTo>
                      <a:pt x="18" y="6"/>
                    </a:lnTo>
                    <a:lnTo>
                      <a:pt x="21" y="6"/>
                    </a:lnTo>
                    <a:lnTo>
                      <a:pt x="24" y="6"/>
                    </a:lnTo>
                    <a:lnTo>
                      <a:pt x="28" y="6"/>
                    </a:lnTo>
                    <a:lnTo>
                      <a:pt x="31" y="7"/>
                    </a:lnTo>
                    <a:lnTo>
                      <a:pt x="34" y="7"/>
                    </a:lnTo>
                    <a:lnTo>
                      <a:pt x="35" y="8"/>
                    </a:lnTo>
                    <a:lnTo>
                      <a:pt x="45" y="6"/>
                    </a:lnTo>
                    <a:lnTo>
                      <a:pt x="53" y="3"/>
                    </a:lnTo>
                    <a:lnTo>
                      <a:pt x="61" y="1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0"/>
              <p:cNvSpPr>
                <a:spLocks/>
              </p:cNvSpPr>
              <p:nvPr/>
            </p:nvSpPr>
            <p:spPr bwMode="auto">
              <a:xfrm>
                <a:off x="6219310" y="4963771"/>
                <a:ext cx="53243" cy="3993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7" y="0"/>
                  </a:cxn>
                  <a:cxn ang="0">
                    <a:pos x="20" y="3"/>
                  </a:cxn>
                  <a:cxn ang="0">
                    <a:pos x="20" y="6"/>
                  </a:cxn>
                  <a:cxn ang="0">
                    <a:pos x="18" y="9"/>
                  </a:cxn>
                  <a:cxn ang="0">
                    <a:pos x="14" y="12"/>
                  </a:cxn>
                  <a:cxn ang="0">
                    <a:pos x="10" y="14"/>
                  </a:cxn>
                  <a:cxn ang="0">
                    <a:pos x="6" y="15"/>
                  </a:cxn>
                  <a:cxn ang="0">
                    <a:pos x="2" y="15"/>
                  </a:cxn>
                  <a:cxn ang="0">
                    <a:pos x="1" y="14"/>
                  </a:cxn>
                  <a:cxn ang="0">
                    <a:pos x="1" y="13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7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12" y="1"/>
                  </a:cxn>
                  <a:cxn ang="0">
                    <a:pos x="15" y="0"/>
                  </a:cxn>
                </a:cxnLst>
                <a:rect l="0" t="0" r="r" b="b"/>
                <a:pathLst>
                  <a:path w="20" h="15">
                    <a:moveTo>
                      <a:pt x="15" y="0"/>
                    </a:moveTo>
                    <a:lnTo>
                      <a:pt x="17" y="0"/>
                    </a:lnTo>
                    <a:lnTo>
                      <a:pt x="20" y="3"/>
                    </a:lnTo>
                    <a:lnTo>
                      <a:pt x="20" y="6"/>
                    </a:lnTo>
                    <a:lnTo>
                      <a:pt x="18" y="9"/>
                    </a:lnTo>
                    <a:lnTo>
                      <a:pt x="14" y="12"/>
                    </a:lnTo>
                    <a:lnTo>
                      <a:pt x="10" y="14"/>
                    </a:lnTo>
                    <a:lnTo>
                      <a:pt x="6" y="15"/>
                    </a:lnTo>
                    <a:lnTo>
                      <a:pt x="2" y="15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161"/>
              <p:cNvSpPr>
                <a:spLocks/>
              </p:cNvSpPr>
              <p:nvPr/>
            </p:nvSpPr>
            <p:spPr bwMode="auto">
              <a:xfrm>
                <a:off x="5058606" y="5975393"/>
                <a:ext cx="37270" cy="399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7" y="4"/>
                  </a:cxn>
                  <a:cxn ang="0">
                    <a:pos x="10" y="5"/>
                  </a:cxn>
                  <a:cxn ang="0">
                    <a:pos x="13" y="7"/>
                  </a:cxn>
                  <a:cxn ang="0">
                    <a:pos x="14" y="10"/>
                  </a:cxn>
                  <a:cxn ang="0">
                    <a:pos x="13" y="13"/>
                  </a:cxn>
                  <a:cxn ang="0">
                    <a:pos x="10" y="15"/>
                  </a:cxn>
                  <a:cxn ang="0">
                    <a:pos x="6" y="15"/>
                  </a:cxn>
                  <a:cxn ang="0">
                    <a:pos x="2" y="14"/>
                  </a:cxn>
                  <a:cxn ang="0">
                    <a:pos x="1" y="12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14" h="15">
                    <a:moveTo>
                      <a:pt x="0" y="0"/>
                    </a:moveTo>
                    <a:lnTo>
                      <a:pt x="3" y="2"/>
                    </a:lnTo>
                    <a:lnTo>
                      <a:pt x="7" y="4"/>
                    </a:lnTo>
                    <a:lnTo>
                      <a:pt x="10" y="5"/>
                    </a:lnTo>
                    <a:lnTo>
                      <a:pt x="13" y="7"/>
                    </a:lnTo>
                    <a:lnTo>
                      <a:pt x="14" y="10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6" y="15"/>
                    </a:lnTo>
                    <a:lnTo>
                      <a:pt x="2" y="14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62"/>
              <p:cNvSpPr>
                <a:spLocks noEditPoints="1"/>
              </p:cNvSpPr>
              <p:nvPr/>
            </p:nvSpPr>
            <p:spPr bwMode="auto">
              <a:xfrm>
                <a:off x="3465757" y="2353082"/>
                <a:ext cx="3628531" cy="4123695"/>
              </a:xfrm>
              <a:custGeom>
                <a:avLst/>
                <a:gdLst/>
                <a:ahLst/>
                <a:cxnLst>
                  <a:cxn ang="0">
                    <a:pos x="782" y="897"/>
                  </a:cxn>
                  <a:cxn ang="0">
                    <a:pos x="586" y="158"/>
                  </a:cxn>
                  <a:cxn ang="0">
                    <a:pos x="232" y="0"/>
                  </a:cxn>
                  <a:cxn ang="0">
                    <a:pos x="289" y="51"/>
                  </a:cxn>
                  <a:cxn ang="0">
                    <a:pos x="376" y="78"/>
                  </a:cxn>
                  <a:cxn ang="0">
                    <a:pos x="458" y="132"/>
                  </a:cxn>
                  <a:cxn ang="0">
                    <a:pos x="545" y="128"/>
                  </a:cxn>
                  <a:cxn ang="0">
                    <a:pos x="553" y="51"/>
                  </a:cxn>
                  <a:cxn ang="0">
                    <a:pos x="615" y="130"/>
                  </a:cxn>
                  <a:cxn ang="0">
                    <a:pos x="631" y="133"/>
                  </a:cxn>
                  <a:cxn ang="0">
                    <a:pos x="604" y="179"/>
                  </a:cxn>
                  <a:cxn ang="0">
                    <a:pos x="573" y="211"/>
                  </a:cxn>
                  <a:cxn ang="0">
                    <a:pos x="574" y="302"/>
                  </a:cxn>
                  <a:cxn ang="0">
                    <a:pos x="712" y="381"/>
                  </a:cxn>
                  <a:cxn ang="0">
                    <a:pos x="745" y="364"/>
                  </a:cxn>
                  <a:cxn ang="0">
                    <a:pos x="713" y="225"/>
                  </a:cxn>
                  <a:cxn ang="0">
                    <a:pos x="792" y="209"/>
                  </a:cxn>
                  <a:cxn ang="0">
                    <a:pos x="835" y="246"/>
                  </a:cxn>
                  <a:cxn ang="0">
                    <a:pos x="869" y="234"/>
                  </a:cxn>
                  <a:cxn ang="0">
                    <a:pos x="934" y="306"/>
                  </a:cxn>
                  <a:cxn ang="0">
                    <a:pos x="897" y="394"/>
                  </a:cxn>
                  <a:cxn ang="0">
                    <a:pos x="914" y="427"/>
                  </a:cxn>
                  <a:cxn ang="0">
                    <a:pos x="919" y="498"/>
                  </a:cxn>
                  <a:cxn ang="0">
                    <a:pos x="861" y="637"/>
                  </a:cxn>
                  <a:cxn ang="0">
                    <a:pos x="860" y="686"/>
                  </a:cxn>
                  <a:cxn ang="0">
                    <a:pos x="812" y="760"/>
                  </a:cxn>
                  <a:cxn ang="0">
                    <a:pos x="800" y="920"/>
                  </a:cxn>
                  <a:cxn ang="0">
                    <a:pos x="716" y="841"/>
                  </a:cxn>
                  <a:cxn ang="0">
                    <a:pos x="630" y="860"/>
                  </a:cxn>
                  <a:cxn ang="0">
                    <a:pos x="547" y="851"/>
                  </a:cxn>
                  <a:cxn ang="0">
                    <a:pos x="495" y="946"/>
                  </a:cxn>
                  <a:cxn ang="0">
                    <a:pos x="625" y="1046"/>
                  </a:cxn>
                  <a:cxn ang="0">
                    <a:pos x="675" y="1075"/>
                  </a:cxn>
                  <a:cxn ang="0">
                    <a:pos x="761" y="1164"/>
                  </a:cxn>
                  <a:cxn ang="0">
                    <a:pos x="927" y="1156"/>
                  </a:cxn>
                  <a:cxn ang="0">
                    <a:pos x="1036" y="1130"/>
                  </a:cxn>
                  <a:cxn ang="0">
                    <a:pos x="1117" y="1100"/>
                  </a:cxn>
                  <a:cxn ang="0">
                    <a:pos x="1220" y="1115"/>
                  </a:cxn>
                  <a:cxn ang="0">
                    <a:pos x="1253" y="1165"/>
                  </a:cxn>
                  <a:cxn ang="0">
                    <a:pos x="1307" y="1135"/>
                  </a:cxn>
                  <a:cxn ang="0">
                    <a:pos x="853" y="1549"/>
                  </a:cxn>
                  <a:cxn ang="0">
                    <a:pos x="835" y="1436"/>
                  </a:cxn>
                  <a:cxn ang="0">
                    <a:pos x="818" y="1351"/>
                  </a:cxn>
                  <a:cxn ang="0">
                    <a:pos x="870" y="1232"/>
                  </a:cxn>
                  <a:cxn ang="0">
                    <a:pos x="787" y="1231"/>
                  </a:cxn>
                  <a:cxn ang="0">
                    <a:pos x="685" y="1167"/>
                  </a:cxn>
                  <a:cxn ang="0">
                    <a:pos x="541" y="1110"/>
                  </a:cxn>
                  <a:cxn ang="0">
                    <a:pos x="374" y="1056"/>
                  </a:cxn>
                  <a:cxn ang="0">
                    <a:pos x="310" y="935"/>
                  </a:cxn>
                  <a:cxn ang="0">
                    <a:pos x="231" y="793"/>
                  </a:cxn>
                  <a:cxn ang="0">
                    <a:pos x="231" y="856"/>
                  </a:cxn>
                  <a:cxn ang="0">
                    <a:pos x="232" y="886"/>
                  </a:cxn>
                  <a:cxn ang="0">
                    <a:pos x="177" y="746"/>
                  </a:cxn>
                  <a:cxn ang="0">
                    <a:pos x="121" y="586"/>
                  </a:cxn>
                  <a:cxn ang="0">
                    <a:pos x="188" y="427"/>
                  </a:cxn>
                  <a:cxn ang="0">
                    <a:pos x="171" y="358"/>
                  </a:cxn>
                  <a:cxn ang="0">
                    <a:pos x="185" y="277"/>
                  </a:cxn>
                  <a:cxn ang="0">
                    <a:pos x="190" y="212"/>
                  </a:cxn>
                  <a:cxn ang="0">
                    <a:pos x="169" y="172"/>
                  </a:cxn>
                  <a:cxn ang="0">
                    <a:pos x="113" y="133"/>
                  </a:cxn>
                  <a:cxn ang="0">
                    <a:pos x="28" y="149"/>
                  </a:cxn>
                  <a:cxn ang="0">
                    <a:pos x="75" y="84"/>
                  </a:cxn>
                  <a:cxn ang="0">
                    <a:pos x="162" y="20"/>
                  </a:cxn>
                </a:cxnLst>
                <a:rect l="0" t="0" r="r" b="b"/>
                <a:pathLst>
                  <a:path w="1363" h="1549">
                    <a:moveTo>
                      <a:pt x="1254" y="1171"/>
                    </a:moveTo>
                    <a:lnTo>
                      <a:pt x="1253" y="1173"/>
                    </a:lnTo>
                    <a:lnTo>
                      <a:pt x="1253" y="1175"/>
                    </a:lnTo>
                    <a:lnTo>
                      <a:pt x="1254" y="1176"/>
                    </a:lnTo>
                    <a:lnTo>
                      <a:pt x="1256" y="1176"/>
                    </a:lnTo>
                    <a:lnTo>
                      <a:pt x="1257" y="1175"/>
                    </a:lnTo>
                    <a:lnTo>
                      <a:pt x="1260" y="1173"/>
                    </a:lnTo>
                    <a:lnTo>
                      <a:pt x="1258" y="1174"/>
                    </a:lnTo>
                    <a:lnTo>
                      <a:pt x="1257" y="1174"/>
                    </a:lnTo>
                    <a:lnTo>
                      <a:pt x="1256" y="1174"/>
                    </a:lnTo>
                    <a:lnTo>
                      <a:pt x="1255" y="1173"/>
                    </a:lnTo>
                    <a:lnTo>
                      <a:pt x="1254" y="1172"/>
                    </a:lnTo>
                    <a:lnTo>
                      <a:pt x="1254" y="1172"/>
                    </a:lnTo>
                    <a:lnTo>
                      <a:pt x="1254" y="1171"/>
                    </a:lnTo>
                    <a:close/>
                    <a:moveTo>
                      <a:pt x="765" y="1160"/>
                    </a:moveTo>
                    <a:lnTo>
                      <a:pt x="765" y="1161"/>
                    </a:lnTo>
                    <a:lnTo>
                      <a:pt x="765" y="1160"/>
                    </a:lnTo>
                    <a:close/>
                    <a:moveTo>
                      <a:pt x="981" y="1148"/>
                    </a:moveTo>
                    <a:lnTo>
                      <a:pt x="981" y="1150"/>
                    </a:lnTo>
                    <a:lnTo>
                      <a:pt x="979" y="1152"/>
                    </a:lnTo>
                    <a:lnTo>
                      <a:pt x="977" y="1154"/>
                    </a:lnTo>
                    <a:lnTo>
                      <a:pt x="973" y="1161"/>
                    </a:lnTo>
                    <a:lnTo>
                      <a:pt x="972" y="1165"/>
                    </a:lnTo>
                    <a:lnTo>
                      <a:pt x="972" y="1169"/>
                    </a:lnTo>
                    <a:lnTo>
                      <a:pt x="973" y="1171"/>
                    </a:lnTo>
                    <a:lnTo>
                      <a:pt x="976" y="1173"/>
                    </a:lnTo>
                    <a:lnTo>
                      <a:pt x="980" y="1175"/>
                    </a:lnTo>
                    <a:lnTo>
                      <a:pt x="983" y="1174"/>
                    </a:lnTo>
                    <a:lnTo>
                      <a:pt x="987" y="1172"/>
                    </a:lnTo>
                    <a:lnTo>
                      <a:pt x="990" y="1169"/>
                    </a:lnTo>
                    <a:lnTo>
                      <a:pt x="991" y="1165"/>
                    </a:lnTo>
                    <a:lnTo>
                      <a:pt x="991" y="1161"/>
                    </a:lnTo>
                    <a:lnTo>
                      <a:pt x="989" y="1158"/>
                    </a:lnTo>
                    <a:lnTo>
                      <a:pt x="986" y="1155"/>
                    </a:lnTo>
                    <a:lnTo>
                      <a:pt x="983" y="1152"/>
                    </a:lnTo>
                    <a:lnTo>
                      <a:pt x="981" y="1148"/>
                    </a:lnTo>
                    <a:close/>
                    <a:moveTo>
                      <a:pt x="1102" y="1104"/>
                    </a:moveTo>
                    <a:lnTo>
                      <a:pt x="1101" y="1105"/>
                    </a:lnTo>
                    <a:lnTo>
                      <a:pt x="1100" y="1105"/>
                    </a:lnTo>
                    <a:lnTo>
                      <a:pt x="1102" y="1104"/>
                    </a:lnTo>
                    <a:close/>
                    <a:moveTo>
                      <a:pt x="1103" y="1104"/>
                    </a:moveTo>
                    <a:lnTo>
                      <a:pt x="1103" y="1104"/>
                    </a:lnTo>
                    <a:lnTo>
                      <a:pt x="1102" y="1104"/>
                    </a:lnTo>
                    <a:lnTo>
                      <a:pt x="1103" y="1104"/>
                    </a:lnTo>
                    <a:close/>
                    <a:moveTo>
                      <a:pt x="784" y="894"/>
                    </a:moveTo>
                    <a:lnTo>
                      <a:pt x="783" y="895"/>
                    </a:lnTo>
                    <a:lnTo>
                      <a:pt x="783" y="895"/>
                    </a:lnTo>
                    <a:lnTo>
                      <a:pt x="782" y="897"/>
                    </a:lnTo>
                    <a:lnTo>
                      <a:pt x="782" y="897"/>
                    </a:lnTo>
                    <a:lnTo>
                      <a:pt x="783" y="896"/>
                    </a:lnTo>
                    <a:lnTo>
                      <a:pt x="784" y="895"/>
                    </a:lnTo>
                    <a:lnTo>
                      <a:pt x="784" y="895"/>
                    </a:lnTo>
                    <a:lnTo>
                      <a:pt x="784" y="894"/>
                    </a:lnTo>
                    <a:lnTo>
                      <a:pt x="784" y="894"/>
                    </a:lnTo>
                    <a:close/>
                    <a:moveTo>
                      <a:pt x="797" y="850"/>
                    </a:moveTo>
                    <a:lnTo>
                      <a:pt x="797" y="851"/>
                    </a:lnTo>
                    <a:lnTo>
                      <a:pt x="797" y="852"/>
                    </a:lnTo>
                    <a:lnTo>
                      <a:pt x="797" y="853"/>
                    </a:lnTo>
                    <a:lnTo>
                      <a:pt x="798" y="854"/>
                    </a:lnTo>
                    <a:lnTo>
                      <a:pt x="798" y="855"/>
                    </a:lnTo>
                    <a:lnTo>
                      <a:pt x="800" y="857"/>
                    </a:lnTo>
                    <a:lnTo>
                      <a:pt x="801" y="860"/>
                    </a:lnTo>
                    <a:lnTo>
                      <a:pt x="802" y="862"/>
                    </a:lnTo>
                    <a:lnTo>
                      <a:pt x="800" y="856"/>
                    </a:lnTo>
                    <a:lnTo>
                      <a:pt x="797" y="850"/>
                    </a:lnTo>
                    <a:close/>
                    <a:moveTo>
                      <a:pt x="852" y="610"/>
                    </a:moveTo>
                    <a:lnTo>
                      <a:pt x="850" y="614"/>
                    </a:lnTo>
                    <a:lnTo>
                      <a:pt x="849" y="619"/>
                    </a:lnTo>
                    <a:lnTo>
                      <a:pt x="851" y="614"/>
                    </a:lnTo>
                    <a:lnTo>
                      <a:pt x="852" y="610"/>
                    </a:lnTo>
                    <a:close/>
                    <a:moveTo>
                      <a:pt x="731" y="397"/>
                    </a:moveTo>
                    <a:lnTo>
                      <a:pt x="730" y="398"/>
                    </a:lnTo>
                    <a:lnTo>
                      <a:pt x="729" y="399"/>
                    </a:lnTo>
                    <a:lnTo>
                      <a:pt x="727" y="399"/>
                    </a:lnTo>
                    <a:lnTo>
                      <a:pt x="727" y="400"/>
                    </a:lnTo>
                    <a:lnTo>
                      <a:pt x="726" y="401"/>
                    </a:lnTo>
                    <a:lnTo>
                      <a:pt x="727" y="402"/>
                    </a:lnTo>
                    <a:lnTo>
                      <a:pt x="727" y="402"/>
                    </a:lnTo>
                    <a:lnTo>
                      <a:pt x="730" y="400"/>
                    </a:lnTo>
                    <a:lnTo>
                      <a:pt x="730" y="399"/>
                    </a:lnTo>
                    <a:lnTo>
                      <a:pt x="731" y="398"/>
                    </a:lnTo>
                    <a:lnTo>
                      <a:pt x="731" y="397"/>
                    </a:lnTo>
                    <a:close/>
                    <a:moveTo>
                      <a:pt x="563" y="179"/>
                    </a:moveTo>
                    <a:lnTo>
                      <a:pt x="563" y="181"/>
                    </a:lnTo>
                    <a:lnTo>
                      <a:pt x="564" y="184"/>
                    </a:lnTo>
                    <a:lnTo>
                      <a:pt x="564" y="184"/>
                    </a:lnTo>
                    <a:lnTo>
                      <a:pt x="569" y="185"/>
                    </a:lnTo>
                    <a:lnTo>
                      <a:pt x="574" y="186"/>
                    </a:lnTo>
                    <a:lnTo>
                      <a:pt x="570" y="181"/>
                    </a:lnTo>
                    <a:lnTo>
                      <a:pt x="567" y="180"/>
                    </a:lnTo>
                    <a:lnTo>
                      <a:pt x="563" y="179"/>
                    </a:lnTo>
                    <a:lnTo>
                      <a:pt x="563" y="179"/>
                    </a:lnTo>
                    <a:close/>
                    <a:moveTo>
                      <a:pt x="583" y="150"/>
                    </a:moveTo>
                    <a:lnTo>
                      <a:pt x="581" y="150"/>
                    </a:lnTo>
                    <a:lnTo>
                      <a:pt x="581" y="152"/>
                    </a:lnTo>
                    <a:lnTo>
                      <a:pt x="586" y="158"/>
                    </a:lnTo>
                    <a:lnTo>
                      <a:pt x="589" y="161"/>
                    </a:lnTo>
                    <a:lnTo>
                      <a:pt x="592" y="163"/>
                    </a:lnTo>
                    <a:lnTo>
                      <a:pt x="595" y="163"/>
                    </a:lnTo>
                    <a:lnTo>
                      <a:pt x="597" y="162"/>
                    </a:lnTo>
                    <a:lnTo>
                      <a:pt x="599" y="161"/>
                    </a:lnTo>
                    <a:lnTo>
                      <a:pt x="602" y="161"/>
                    </a:lnTo>
                    <a:lnTo>
                      <a:pt x="609" y="161"/>
                    </a:lnTo>
                    <a:lnTo>
                      <a:pt x="611" y="161"/>
                    </a:lnTo>
                    <a:lnTo>
                      <a:pt x="612" y="161"/>
                    </a:lnTo>
                    <a:lnTo>
                      <a:pt x="609" y="160"/>
                    </a:lnTo>
                    <a:lnTo>
                      <a:pt x="606" y="157"/>
                    </a:lnTo>
                    <a:lnTo>
                      <a:pt x="601" y="153"/>
                    </a:lnTo>
                    <a:lnTo>
                      <a:pt x="596" y="151"/>
                    </a:lnTo>
                    <a:lnTo>
                      <a:pt x="593" y="151"/>
                    </a:lnTo>
                    <a:lnTo>
                      <a:pt x="586" y="150"/>
                    </a:lnTo>
                    <a:lnTo>
                      <a:pt x="583" y="150"/>
                    </a:lnTo>
                    <a:close/>
                    <a:moveTo>
                      <a:pt x="88" y="92"/>
                    </a:moveTo>
                    <a:lnTo>
                      <a:pt x="86" y="93"/>
                    </a:lnTo>
                    <a:lnTo>
                      <a:pt x="87" y="93"/>
                    </a:lnTo>
                    <a:lnTo>
                      <a:pt x="88" y="92"/>
                    </a:lnTo>
                    <a:close/>
                    <a:moveTo>
                      <a:pt x="340" y="66"/>
                    </a:moveTo>
                    <a:lnTo>
                      <a:pt x="334" y="67"/>
                    </a:lnTo>
                    <a:lnTo>
                      <a:pt x="320" y="70"/>
                    </a:lnTo>
                    <a:lnTo>
                      <a:pt x="314" y="71"/>
                    </a:lnTo>
                    <a:lnTo>
                      <a:pt x="311" y="72"/>
                    </a:lnTo>
                    <a:lnTo>
                      <a:pt x="311" y="73"/>
                    </a:lnTo>
                    <a:lnTo>
                      <a:pt x="311" y="75"/>
                    </a:lnTo>
                    <a:lnTo>
                      <a:pt x="311" y="75"/>
                    </a:lnTo>
                    <a:lnTo>
                      <a:pt x="316" y="75"/>
                    </a:lnTo>
                    <a:lnTo>
                      <a:pt x="321" y="73"/>
                    </a:lnTo>
                    <a:lnTo>
                      <a:pt x="327" y="71"/>
                    </a:lnTo>
                    <a:lnTo>
                      <a:pt x="335" y="68"/>
                    </a:lnTo>
                    <a:lnTo>
                      <a:pt x="340" y="66"/>
                    </a:lnTo>
                    <a:close/>
                    <a:moveTo>
                      <a:pt x="182" y="28"/>
                    </a:moveTo>
                    <a:lnTo>
                      <a:pt x="181" y="30"/>
                    </a:lnTo>
                    <a:lnTo>
                      <a:pt x="180" y="32"/>
                    </a:lnTo>
                    <a:lnTo>
                      <a:pt x="178" y="35"/>
                    </a:lnTo>
                    <a:lnTo>
                      <a:pt x="177" y="37"/>
                    </a:lnTo>
                    <a:lnTo>
                      <a:pt x="177" y="39"/>
                    </a:lnTo>
                    <a:lnTo>
                      <a:pt x="179" y="39"/>
                    </a:lnTo>
                    <a:lnTo>
                      <a:pt x="181" y="37"/>
                    </a:lnTo>
                    <a:lnTo>
                      <a:pt x="182" y="33"/>
                    </a:lnTo>
                    <a:lnTo>
                      <a:pt x="183" y="30"/>
                    </a:lnTo>
                    <a:lnTo>
                      <a:pt x="183" y="29"/>
                    </a:lnTo>
                    <a:lnTo>
                      <a:pt x="183" y="29"/>
                    </a:lnTo>
                    <a:lnTo>
                      <a:pt x="182" y="29"/>
                    </a:lnTo>
                    <a:lnTo>
                      <a:pt x="182" y="28"/>
                    </a:lnTo>
                    <a:close/>
                    <a:moveTo>
                      <a:pt x="232" y="0"/>
                    </a:moveTo>
                    <a:lnTo>
                      <a:pt x="233" y="0"/>
                    </a:lnTo>
                    <a:lnTo>
                      <a:pt x="234" y="0"/>
                    </a:lnTo>
                    <a:lnTo>
                      <a:pt x="234" y="2"/>
                    </a:lnTo>
                    <a:lnTo>
                      <a:pt x="235" y="2"/>
                    </a:lnTo>
                    <a:lnTo>
                      <a:pt x="235" y="4"/>
                    </a:lnTo>
                    <a:lnTo>
                      <a:pt x="235" y="4"/>
                    </a:lnTo>
                    <a:lnTo>
                      <a:pt x="236" y="5"/>
                    </a:lnTo>
                    <a:lnTo>
                      <a:pt x="238" y="5"/>
                    </a:lnTo>
                    <a:lnTo>
                      <a:pt x="241" y="5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5" y="3"/>
                    </a:lnTo>
                    <a:lnTo>
                      <a:pt x="245" y="2"/>
                    </a:lnTo>
                    <a:lnTo>
                      <a:pt x="244" y="1"/>
                    </a:lnTo>
                    <a:lnTo>
                      <a:pt x="244" y="1"/>
                    </a:lnTo>
                    <a:lnTo>
                      <a:pt x="250" y="2"/>
                    </a:lnTo>
                    <a:lnTo>
                      <a:pt x="256" y="4"/>
                    </a:lnTo>
                    <a:lnTo>
                      <a:pt x="262" y="6"/>
                    </a:lnTo>
                    <a:lnTo>
                      <a:pt x="262" y="7"/>
                    </a:lnTo>
                    <a:lnTo>
                      <a:pt x="261" y="7"/>
                    </a:lnTo>
                    <a:lnTo>
                      <a:pt x="260" y="7"/>
                    </a:lnTo>
                    <a:lnTo>
                      <a:pt x="256" y="7"/>
                    </a:lnTo>
                    <a:lnTo>
                      <a:pt x="255" y="8"/>
                    </a:lnTo>
                    <a:lnTo>
                      <a:pt x="255" y="8"/>
                    </a:lnTo>
                    <a:lnTo>
                      <a:pt x="255" y="9"/>
                    </a:lnTo>
                    <a:lnTo>
                      <a:pt x="257" y="11"/>
                    </a:lnTo>
                    <a:lnTo>
                      <a:pt x="260" y="12"/>
                    </a:lnTo>
                    <a:lnTo>
                      <a:pt x="263" y="13"/>
                    </a:lnTo>
                    <a:lnTo>
                      <a:pt x="266" y="15"/>
                    </a:lnTo>
                    <a:lnTo>
                      <a:pt x="266" y="16"/>
                    </a:lnTo>
                    <a:lnTo>
                      <a:pt x="264" y="16"/>
                    </a:lnTo>
                    <a:lnTo>
                      <a:pt x="263" y="17"/>
                    </a:lnTo>
                    <a:lnTo>
                      <a:pt x="260" y="17"/>
                    </a:lnTo>
                    <a:lnTo>
                      <a:pt x="259" y="18"/>
                    </a:lnTo>
                    <a:lnTo>
                      <a:pt x="259" y="20"/>
                    </a:lnTo>
                    <a:lnTo>
                      <a:pt x="260" y="20"/>
                    </a:lnTo>
                    <a:lnTo>
                      <a:pt x="262" y="22"/>
                    </a:lnTo>
                    <a:lnTo>
                      <a:pt x="263" y="22"/>
                    </a:lnTo>
                    <a:lnTo>
                      <a:pt x="264" y="22"/>
                    </a:lnTo>
                    <a:lnTo>
                      <a:pt x="265" y="23"/>
                    </a:lnTo>
                    <a:lnTo>
                      <a:pt x="267" y="23"/>
                    </a:lnTo>
                    <a:lnTo>
                      <a:pt x="269" y="24"/>
                    </a:lnTo>
                    <a:lnTo>
                      <a:pt x="271" y="28"/>
                    </a:lnTo>
                    <a:lnTo>
                      <a:pt x="274" y="34"/>
                    </a:lnTo>
                    <a:lnTo>
                      <a:pt x="276" y="38"/>
                    </a:lnTo>
                    <a:lnTo>
                      <a:pt x="281" y="44"/>
                    </a:lnTo>
                    <a:lnTo>
                      <a:pt x="287" y="49"/>
                    </a:lnTo>
                    <a:lnTo>
                      <a:pt x="289" y="51"/>
                    </a:lnTo>
                    <a:lnTo>
                      <a:pt x="292" y="53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2" y="57"/>
                    </a:lnTo>
                    <a:lnTo>
                      <a:pt x="292" y="57"/>
                    </a:lnTo>
                    <a:lnTo>
                      <a:pt x="292" y="59"/>
                    </a:lnTo>
                    <a:lnTo>
                      <a:pt x="295" y="65"/>
                    </a:lnTo>
                    <a:lnTo>
                      <a:pt x="301" y="71"/>
                    </a:lnTo>
                    <a:lnTo>
                      <a:pt x="301" y="68"/>
                    </a:lnTo>
                    <a:lnTo>
                      <a:pt x="301" y="68"/>
                    </a:lnTo>
                    <a:lnTo>
                      <a:pt x="321" y="66"/>
                    </a:lnTo>
                    <a:lnTo>
                      <a:pt x="334" y="63"/>
                    </a:lnTo>
                    <a:lnTo>
                      <a:pt x="347" y="62"/>
                    </a:lnTo>
                    <a:lnTo>
                      <a:pt x="347" y="62"/>
                    </a:lnTo>
                    <a:lnTo>
                      <a:pt x="347" y="62"/>
                    </a:lnTo>
                    <a:lnTo>
                      <a:pt x="346" y="63"/>
                    </a:lnTo>
                    <a:lnTo>
                      <a:pt x="345" y="65"/>
                    </a:lnTo>
                    <a:lnTo>
                      <a:pt x="348" y="64"/>
                    </a:lnTo>
                    <a:lnTo>
                      <a:pt x="353" y="62"/>
                    </a:lnTo>
                    <a:lnTo>
                      <a:pt x="356" y="61"/>
                    </a:lnTo>
                    <a:lnTo>
                      <a:pt x="358" y="60"/>
                    </a:lnTo>
                    <a:lnTo>
                      <a:pt x="360" y="62"/>
                    </a:lnTo>
                    <a:lnTo>
                      <a:pt x="360" y="64"/>
                    </a:lnTo>
                    <a:lnTo>
                      <a:pt x="357" y="73"/>
                    </a:lnTo>
                    <a:lnTo>
                      <a:pt x="356" y="76"/>
                    </a:lnTo>
                    <a:lnTo>
                      <a:pt x="356" y="77"/>
                    </a:lnTo>
                    <a:lnTo>
                      <a:pt x="358" y="79"/>
                    </a:lnTo>
                    <a:lnTo>
                      <a:pt x="358" y="79"/>
                    </a:lnTo>
                    <a:lnTo>
                      <a:pt x="359" y="79"/>
                    </a:lnTo>
                    <a:lnTo>
                      <a:pt x="362" y="78"/>
                    </a:lnTo>
                    <a:lnTo>
                      <a:pt x="364" y="75"/>
                    </a:lnTo>
                    <a:lnTo>
                      <a:pt x="366" y="73"/>
                    </a:lnTo>
                    <a:lnTo>
                      <a:pt x="369" y="71"/>
                    </a:lnTo>
                    <a:lnTo>
                      <a:pt x="372" y="70"/>
                    </a:lnTo>
                    <a:lnTo>
                      <a:pt x="373" y="71"/>
                    </a:lnTo>
                    <a:lnTo>
                      <a:pt x="372" y="73"/>
                    </a:lnTo>
                    <a:lnTo>
                      <a:pt x="370" y="74"/>
                    </a:lnTo>
                    <a:lnTo>
                      <a:pt x="366" y="78"/>
                    </a:lnTo>
                    <a:lnTo>
                      <a:pt x="365" y="80"/>
                    </a:lnTo>
                    <a:lnTo>
                      <a:pt x="365" y="81"/>
                    </a:lnTo>
                    <a:lnTo>
                      <a:pt x="366" y="81"/>
                    </a:lnTo>
                    <a:lnTo>
                      <a:pt x="367" y="82"/>
                    </a:lnTo>
                    <a:lnTo>
                      <a:pt x="368" y="82"/>
                    </a:lnTo>
                    <a:lnTo>
                      <a:pt x="369" y="81"/>
                    </a:lnTo>
                    <a:lnTo>
                      <a:pt x="370" y="81"/>
                    </a:lnTo>
                    <a:lnTo>
                      <a:pt x="373" y="80"/>
                    </a:lnTo>
                    <a:lnTo>
                      <a:pt x="375" y="78"/>
                    </a:lnTo>
                    <a:lnTo>
                      <a:pt x="376" y="78"/>
                    </a:lnTo>
                    <a:lnTo>
                      <a:pt x="377" y="77"/>
                    </a:lnTo>
                    <a:lnTo>
                      <a:pt x="378" y="76"/>
                    </a:lnTo>
                    <a:lnTo>
                      <a:pt x="380" y="76"/>
                    </a:lnTo>
                    <a:lnTo>
                      <a:pt x="382" y="77"/>
                    </a:lnTo>
                    <a:lnTo>
                      <a:pt x="384" y="78"/>
                    </a:lnTo>
                    <a:lnTo>
                      <a:pt x="385" y="79"/>
                    </a:lnTo>
                    <a:lnTo>
                      <a:pt x="389" y="82"/>
                    </a:lnTo>
                    <a:lnTo>
                      <a:pt x="390" y="84"/>
                    </a:lnTo>
                    <a:lnTo>
                      <a:pt x="391" y="85"/>
                    </a:lnTo>
                    <a:lnTo>
                      <a:pt x="390" y="86"/>
                    </a:lnTo>
                    <a:lnTo>
                      <a:pt x="389" y="86"/>
                    </a:lnTo>
                    <a:lnTo>
                      <a:pt x="388" y="87"/>
                    </a:lnTo>
                    <a:lnTo>
                      <a:pt x="388" y="88"/>
                    </a:lnTo>
                    <a:lnTo>
                      <a:pt x="389" y="89"/>
                    </a:lnTo>
                    <a:lnTo>
                      <a:pt x="392" y="90"/>
                    </a:lnTo>
                    <a:lnTo>
                      <a:pt x="397" y="93"/>
                    </a:lnTo>
                    <a:lnTo>
                      <a:pt x="404" y="96"/>
                    </a:lnTo>
                    <a:lnTo>
                      <a:pt x="407" y="96"/>
                    </a:lnTo>
                    <a:lnTo>
                      <a:pt x="410" y="96"/>
                    </a:lnTo>
                    <a:lnTo>
                      <a:pt x="413" y="96"/>
                    </a:lnTo>
                    <a:lnTo>
                      <a:pt x="416" y="96"/>
                    </a:lnTo>
                    <a:lnTo>
                      <a:pt x="418" y="98"/>
                    </a:lnTo>
                    <a:lnTo>
                      <a:pt x="418" y="101"/>
                    </a:lnTo>
                    <a:lnTo>
                      <a:pt x="416" y="104"/>
                    </a:lnTo>
                    <a:lnTo>
                      <a:pt x="412" y="107"/>
                    </a:lnTo>
                    <a:lnTo>
                      <a:pt x="410" y="109"/>
                    </a:lnTo>
                    <a:lnTo>
                      <a:pt x="410" y="112"/>
                    </a:lnTo>
                    <a:lnTo>
                      <a:pt x="411" y="115"/>
                    </a:lnTo>
                    <a:lnTo>
                      <a:pt x="413" y="116"/>
                    </a:lnTo>
                    <a:lnTo>
                      <a:pt x="417" y="116"/>
                    </a:lnTo>
                    <a:lnTo>
                      <a:pt x="420" y="116"/>
                    </a:lnTo>
                    <a:lnTo>
                      <a:pt x="423" y="117"/>
                    </a:lnTo>
                    <a:lnTo>
                      <a:pt x="437" y="121"/>
                    </a:lnTo>
                    <a:lnTo>
                      <a:pt x="451" y="125"/>
                    </a:lnTo>
                    <a:lnTo>
                      <a:pt x="451" y="125"/>
                    </a:lnTo>
                    <a:lnTo>
                      <a:pt x="452" y="124"/>
                    </a:lnTo>
                    <a:lnTo>
                      <a:pt x="453" y="122"/>
                    </a:lnTo>
                    <a:lnTo>
                      <a:pt x="453" y="121"/>
                    </a:lnTo>
                    <a:lnTo>
                      <a:pt x="453" y="121"/>
                    </a:lnTo>
                    <a:lnTo>
                      <a:pt x="453" y="121"/>
                    </a:lnTo>
                    <a:lnTo>
                      <a:pt x="455" y="126"/>
                    </a:lnTo>
                    <a:lnTo>
                      <a:pt x="456" y="136"/>
                    </a:lnTo>
                    <a:lnTo>
                      <a:pt x="458" y="141"/>
                    </a:lnTo>
                    <a:lnTo>
                      <a:pt x="459" y="142"/>
                    </a:lnTo>
                    <a:lnTo>
                      <a:pt x="459" y="140"/>
                    </a:lnTo>
                    <a:lnTo>
                      <a:pt x="458" y="138"/>
                    </a:lnTo>
                    <a:lnTo>
                      <a:pt x="458" y="135"/>
                    </a:lnTo>
                    <a:lnTo>
                      <a:pt x="458" y="132"/>
                    </a:lnTo>
                    <a:lnTo>
                      <a:pt x="458" y="130"/>
                    </a:lnTo>
                    <a:lnTo>
                      <a:pt x="462" y="124"/>
                    </a:lnTo>
                    <a:lnTo>
                      <a:pt x="467" y="120"/>
                    </a:lnTo>
                    <a:lnTo>
                      <a:pt x="472" y="116"/>
                    </a:lnTo>
                    <a:lnTo>
                      <a:pt x="473" y="115"/>
                    </a:lnTo>
                    <a:lnTo>
                      <a:pt x="474" y="113"/>
                    </a:lnTo>
                    <a:lnTo>
                      <a:pt x="476" y="113"/>
                    </a:lnTo>
                    <a:lnTo>
                      <a:pt x="477" y="112"/>
                    </a:lnTo>
                    <a:lnTo>
                      <a:pt x="478" y="111"/>
                    </a:lnTo>
                    <a:lnTo>
                      <a:pt x="479" y="110"/>
                    </a:lnTo>
                    <a:lnTo>
                      <a:pt x="479" y="109"/>
                    </a:lnTo>
                    <a:lnTo>
                      <a:pt x="479" y="108"/>
                    </a:lnTo>
                    <a:lnTo>
                      <a:pt x="478" y="108"/>
                    </a:lnTo>
                    <a:lnTo>
                      <a:pt x="478" y="109"/>
                    </a:lnTo>
                    <a:lnTo>
                      <a:pt x="477" y="109"/>
                    </a:lnTo>
                    <a:lnTo>
                      <a:pt x="474" y="112"/>
                    </a:lnTo>
                    <a:lnTo>
                      <a:pt x="472" y="113"/>
                    </a:lnTo>
                    <a:lnTo>
                      <a:pt x="467" y="115"/>
                    </a:lnTo>
                    <a:lnTo>
                      <a:pt x="462" y="115"/>
                    </a:lnTo>
                    <a:lnTo>
                      <a:pt x="458" y="113"/>
                    </a:lnTo>
                    <a:lnTo>
                      <a:pt x="457" y="113"/>
                    </a:lnTo>
                    <a:lnTo>
                      <a:pt x="457" y="112"/>
                    </a:lnTo>
                    <a:lnTo>
                      <a:pt x="458" y="111"/>
                    </a:lnTo>
                    <a:lnTo>
                      <a:pt x="458" y="110"/>
                    </a:lnTo>
                    <a:lnTo>
                      <a:pt x="459" y="109"/>
                    </a:lnTo>
                    <a:lnTo>
                      <a:pt x="460" y="108"/>
                    </a:lnTo>
                    <a:lnTo>
                      <a:pt x="464" y="106"/>
                    </a:lnTo>
                    <a:lnTo>
                      <a:pt x="468" y="104"/>
                    </a:lnTo>
                    <a:lnTo>
                      <a:pt x="473" y="104"/>
                    </a:lnTo>
                    <a:lnTo>
                      <a:pt x="476" y="105"/>
                    </a:lnTo>
                    <a:lnTo>
                      <a:pt x="479" y="107"/>
                    </a:lnTo>
                    <a:lnTo>
                      <a:pt x="480" y="109"/>
                    </a:lnTo>
                    <a:lnTo>
                      <a:pt x="481" y="112"/>
                    </a:lnTo>
                    <a:lnTo>
                      <a:pt x="483" y="116"/>
                    </a:lnTo>
                    <a:lnTo>
                      <a:pt x="485" y="118"/>
                    </a:lnTo>
                    <a:lnTo>
                      <a:pt x="490" y="121"/>
                    </a:lnTo>
                    <a:lnTo>
                      <a:pt x="500" y="124"/>
                    </a:lnTo>
                    <a:lnTo>
                      <a:pt x="506" y="125"/>
                    </a:lnTo>
                    <a:lnTo>
                      <a:pt x="511" y="123"/>
                    </a:lnTo>
                    <a:lnTo>
                      <a:pt x="517" y="120"/>
                    </a:lnTo>
                    <a:lnTo>
                      <a:pt x="522" y="117"/>
                    </a:lnTo>
                    <a:lnTo>
                      <a:pt x="528" y="115"/>
                    </a:lnTo>
                    <a:lnTo>
                      <a:pt x="534" y="113"/>
                    </a:lnTo>
                    <a:lnTo>
                      <a:pt x="537" y="115"/>
                    </a:lnTo>
                    <a:lnTo>
                      <a:pt x="540" y="118"/>
                    </a:lnTo>
                    <a:lnTo>
                      <a:pt x="543" y="121"/>
                    </a:lnTo>
                    <a:lnTo>
                      <a:pt x="545" y="125"/>
                    </a:lnTo>
                    <a:lnTo>
                      <a:pt x="545" y="128"/>
                    </a:lnTo>
                    <a:lnTo>
                      <a:pt x="544" y="131"/>
                    </a:lnTo>
                    <a:lnTo>
                      <a:pt x="544" y="132"/>
                    </a:lnTo>
                    <a:lnTo>
                      <a:pt x="544" y="132"/>
                    </a:lnTo>
                    <a:lnTo>
                      <a:pt x="547" y="133"/>
                    </a:lnTo>
                    <a:lnTo>
                      <a:pt x="549" y="132"/>
                    </a:lnTo>
                    <a:lnTo>
                      <a:pt x="550" y="130"/>
                    </a:lnTo>
                    <a:lnTo>
                      <a:pt x="550" y="122"/>
                    </a:lnTo>
                    <a:lnTo>
                      <a:pt x="551" y="121"/>
                    </a:lnTo>
                    <a:lnTo>
                      <a:pt x="554" y="118"/>
                    </a:lnTo>
                    <a:lnTo>
                      <a:pt x="563" y="115"/>
                    </a:lnTo>
                    <a:lnTo>
                      <a:pt x="566" y="112"/>
                    </a:lnTo>
                    <a:lnTo>
                      <a:pt x="567" y="110"/>
                    </a:lnTo>
                    <a:lnTo>
                      <a:pt x="567" y="108"/>
                    </a:lnTo>
                    <a:lnTo>
                      <a:pt x="565" y="107"/>
                    </a:lnTo>
                    <a:lnTo>
                      <a:pt x="563" y="106"/>
                    </a:lnTo>
                    <a:lnTo>
                      <a:pt x="561" y="106"/>
                    </a:lnTo>
                    <a:lnTo>
                      <a:pt x="559" y="104"/>
                    </a:lnTo>
                    <a:lnTo>
                      <a:pt x="559" y="103"/>
                    </a:lnTo>
                    <a:lnTo>
                      <a:pt x="560" y="102"/>
                    </a:lnTo>
                    <a:lnTo>
                      <a:pt x="561" y="102"/>
                    </a:lnTo>
                    <a:lnTo>
                      <a:pt x="563" y="102"/>
                    </a:lnTo>
                    <a:lnTo>
                      <a:pt x="564" y="101"/>
                    </a:lnTo>
                    <a:lnTo>
                      <a:pt x="565" y="101"/>
                    </a:lnTo>
                    <a:lnTo>
                      <a:pt x="565" y="101"/>
                    </a:lnTo>
                    <a:lnTo>
                      <a:pt x="560" y="98"/>
                    </a:lnTo>
                    <a:lnTo>
                      <a:pt x="555" y="96"/>
                    </a:lnTo>
                    <a:lnTo>
                      <a:pt x="549" y="94"/>
                    </a:lnTo>
                    <a:lnTo>
                      <a:pt x="545" y="91"/>
                    </a:lnTo>
                    <a:lnTo>
                      <a:pt x="544" y="91"/>
                    </a:lnTo>
                    <a:lnTo>
                      <a:pt x="545" y="90"/>
                    </a:lnTo>
                    <a:lnTo>
                      <a:pt x="546" y="89"/>
                    </a:lnTo>
                    <a:lnTo>
                      <a:pt x="548" y="89"/>
                    </a:lnTo>
                    <a:lnTo>
                      <a:pt x="549" y="87"/>
                    </a:lnTo>
                    <a:lnTo>
                      <a:pt x="550" y="86"/>
                    </a:lnTo>
                    <a:lnTo>
                      <a:pt x="550" y="85"/>
                    </a:lnTo>
                    <a:lnTo>
                      <a:pt x="549" y="85"/>
                    </a:lnTo>
                    <a:lnTo>
                      <a:pt x="548" y="84"/>
                    </a:lnTo>
                    <a:lnTo>
                      <a:pt x="545" y="83"/>
                    </a:lnTo>
                    <a:lnTo>
                      <a:pt x="545" y="82"/>
                    </a:lnTo>
                    <a:lnTo>
                      <a:pt x="545" y="78"/>
                    </a:lnTo>
                    <a:lnTo>
                      <a:pt x="548" y="74"/>
                    </a:lnTo>
                    <a:lnTo>
                      <a:pt x="551" y="70"/>
                    </a:lnTo>
                    <a:lnTo>
                      <a:pt x="555" y="68"/>
                    </a:lnTo>
                    <a:lnTo>
                      <a:pt x="554" y="67"/>
                    </a:lnTo>
                    <a:lnTo>
                      <a:pt x="554" y="67"/>
                    </a:lnTo>
                    <a:lnTo>
                      <a:pt x="552" y="62"/>
                    </a:lnTo>
                    <a:lnTo>
                      <a:pt x="552" y="56"/>
                    </a:lnTo>
                    <a:lnTo>
                      <a:pt x="553" y="51"/>
                    </a:lnTo>
                    <a:lnTo>
                      <a:pt x="554" y="46"/>
                    </a:lnTo>
                    <a:lnTo>
                      <a:pt x="555" y="41"/>
                    </a:lnTo>
                    <a:lnTo>
                      <a:pt x="559" y="44"/>
                    </a:lnTo>
                    <a:lnTo>
                      <a:pt x="567" y="50"/>
                    </a:lnTo>
                    <a:lnTo>
                      <a:pt x="570" y="53"/>
                    </a:lnTo>
                    <a:lnTo>
                      <a:pt x="572" y="57"/>
                    </a:lnTo>
                    <a:lnTo>
                      <a:pt x="572" y="59"/>
                    </a:lnTo>
                    <a:lnTo>
                      <a:pt x="568" y="62"/>
                    </a:lnTo>
                    <a:lnTo>
                      <a:pt x="565" y="64"/>
                    </a:lnTo>
                    <a:lnTo>
                      <a:pt x="561" y="67"/>
                    </a:lnTo>
                    <a:lnTo>
                      <a:pt x="563" y="69"/>
                    </a:lnTo>
                    <a:lnTo>
                      <a:pt x="565" y="75"/>
                    </a:lnTo>
                    <a:lnTo>
                      <a:pt x="566" y="80"/>
                    </a:lnTo>
                    <a:lnTo>
                      <a:pt x="567" y="87"/>
                    </a:lnTo>
                    <a:lnTo>
                      <a:pt x="568" y="92"/>
                    </a:lnTo>
                    <a:lnTo>
                      <a:pt x="568" y="96"/>
                    </a:lnTo>
                    <a:lnTo>
                      <a:pt x="568" y="98"/>
                    </a:lnTo>
                    <a:lnTo>
                      <a:pt x="569" y="99"/>
                    </a:lnTo>
                    <a:lnTo>
                      <a:pt x="570" y="99"/>
                    </a:lnTo>
                    <a:lnTo>
                      <a:pt x="573" y="99"/>
                    </a:lnTo>
                    <a:lnTo>
                      <a:pt x="574" y="100"/>
                    </a:lnTo>
                    <a:lnTo>
                      <a:pt x="575" y="100"/>
                    </a:lnTo>
                    <a:lnTo>
                      <a:pt x="576" y="101"/>
                    </a:lnTo>
                    <a:lnTo>
                      <a:pt x="582" y="104"/>
                    </a:lnTo>
                    <a:lnTo>
                      <a:pt x="587" y="109"/>
                    </a:lnTo>
                    <a:lnTo>
                      <a:pt x="587" y="111"/>
                    </a:lnTo>
                    <a:lnTo>
                      <a:pt x="587" y="116"/>
                    </a:lnTo>
                    <a:lnTo>
                      <a:pt x="588" y="118"/>
                    </a:lnTo>
                    <a:lnTo>
                      <a:pt x="589" y="118"/>
                    </a:lnTo>
                    <a:lnTo>
                      <a:pt x="590" y="116"/>
                    </a:lnTo>
                    <a:lnTo>
                      <a:pt x="591" y="113"/>
                    </a:lnTo>
                    <a:lnTo>
                      <a:pt x="592" y="110"/>
                    </a:lnTo>
                    <a:lnTo>
                      <a:pt x="593" y="107"/>
                    </a:lnTo>
                    <a:lnTo>
                      <a:pt x="594" y="104"/>
                    </a:lnTo>
                    <a:lnTo>
                      <a:pt x="596" y="103"/>
                    </a:lnTo>
                    <a:lnTo>
                      <a:pt x="599" y="104"/>
                    </a:lnTo>
                    <a:lnTo>
                      <a:pt x="602" y="107"/>
                    </a:lnTo>
                    <a:lnTo>
                      <a:pt x="604" y="111"/>
                    </a:lnTo>
                    <a:lnTo>
                      <a:pt x="606" y="115"/>
                    </a:lnTo>
                    <a:lnTo>
                      <a:pt x="606" y="116"/>
                    </a:lnTo>
                    <a:lnTo>
                      <a:pt x="603" y="116"/>
                    </a:lnTo>
                    <a:lnTo>
                      <a:pt x="602" y="116"/>
                    </a:lnTo>
                    <a:lnTo>
                      <a:pt x="602" y="116"/>
                    </a:lnTo>
                    <a:lnTo>
                      <a:pt x="602" y="117"/>
                    </a:lnTo>
                    <a:lnTo>
                      <a:pt x="607" y="124"/>
                    </a:lnTo>
                    <a:lnTo>
                      <a:pt x="614" y="131"/>
                    </a:lnTo>
                    <a:lnTo>
                      <a:pt x="615" y="131"/>
                    </a:lnTo>
                    <a:lnTo>
                      <a:pt x="615" y="130"/>
                    </a:lnTo>
                    <a:lnTo>
                      <a:pt x="616" y="129"/>
                    </a:lnTo>
                    <a:lnTo>
                      <a:pt x="616" y="129"/>
                    </a:lnTo>
                    <a:lnTo>
                      <a:pt x="617" y="129"/>
                    </a:lnTo>
                    <a:lnTo>
                      <a:pt x="617" y="129"/>
                    </a:lnTo>
                    <a:lnTo>
                      <a:pt x="618" y="130"/>
                    </a:lnTo>
                    <a:lnTo>
                      <a:pt x="618" y="129"/>
                    </a:lnTo>
                    <a:lnTo>
                      <a:pt x="617" y="128"/>
                    </a:lnTo>
                    <a:lnTo>
                      <a:pt x="617" y="126"/>
                    </a:lnTo>
                    <a:lnTo>
                      <a:pt x="617" y="125"/>
                    </a:lnTo>
                    <a:lnTo>
                      <a:pt x="617" y="124"/>
                    </a:lnTo>
                    <a:lnTo>
                      <a:pt x="619" y="118"/>
                    </a:lnTo>
                    <a:lnTo>
                      <a:pt x="621" y="111"/>
                    </a:lnTo>
                    <a:lnTo>
                      <a:pt x="623" y="105"/>
                    </a:lnTo>
                    <a:lnTo>
                      <a:pt x="626" y="99"/>
                    </a:lnTo>
                    <a:lnTo>
                      <a:pt x="630" y="95"/>
                    </a:lnTo>
                    <a:lnTo>
                      <a:pt x="634" y="94"/>
                    </a:lnTo>
                    <a:lnTo>
                      <a:pt x="637" y="94"/>
                    </a:lnTo>
                    <a:lnTo>
                      <a:pt x="641" y="96"/>
                    </a:lnTo>
                    <a:lnTo>
                      <a:pt x="645" y="98"/>
                    </a:lnTo>
                    <a:lnTo>
                      <a:pt x="648" y="101"/>
                    </a:lnTo>
                    <a:lnTo>
                      <a:pt x="649" y="101"/>
                    </a:lnTo>
                    <a:lnTo>
                      <a:pt x="648" y="102"/>
                    </a:lnTo>
                    <a:lnTo>
                      <a:pt x="646" y="103"/>
                    </a:lnTo>
                    <a:lnTo>
                      <a:pt x="645" y="105"/>
                    </a:lnTo>
                    <a:lnTo>
                      <a:pt x="645" y="106"/>
                    </a:lnTo>
                    <a:lnTo>
                      <a:pt x="645" y="106"/>
                    </a:lnTo>
                    <a:lnTo>
                      <a:pt x="646" y="107"/>
                    </a:lnTo>
                    <a:lnTo>
                      <a:pt x="647" y="107"/>
                    </a:lnTo>
                    <a:lnTo>
                      <a:pt x="648" y="107"/>
                    </a:lnTo>
                    <a:lnTo>
                      <a:pt x="649" y="107"/>
                    </a:lnTo>
                    <a:lnTo>
                      <a:pt x="650" y="108"/>
                    </a:lnTo>
                    <a:lnTo>
                      <a:pt x="651" y="108"/>
                    </a:lnTo>
                    <a:lnTo>
                      <a:pt x="653" y="112"/>
                    </a:lnTo>
                    <a:lnTo>
                      <a:pt x="655" y="117"/>
                    </a:lnTo>
                    <a:lnTo>
                      <a:pt x="656" y="122"/>
                    </a:lnTo>
                    <a:lnTo>
                      <a:pt x="656" y="128"/>
                    </a:lnTo>
                    <a:lnTo>
                      <a:pt x="656" y="133"/>
                    </a:lnTo>
                    <a:lnTo>
                      <a:pt x="654" y="137"/>
                    </a:lnTo>
                    <a:lnTo>
                      <a:pt x="650" y="140"/>
                    </a:lnTo>
                    <a:lnTo>
                      <a:pt x="645" y="143"/>
                    </a:lnTo>
                    <a:lnTo>
                      <a:pt x="644" y="143"/>
                    </a:lnTo>
                    <a:lnTo>
                      <a:pt x="643" y="142"/>
                    </a:lnTo>
                    <a:lnTo>
                      <a:pt x="641" y="139"/>
                    </a:lnTo>
                    <a:lnTo>
                      <a:pt x="641" y="138"/>
                    </a:lnTo>
                    <a:lnTo>
                      <a:pt x="640" y="136"/>
                    </a:lnTo>
                    <a:lnTo>
                      <a:pt x="639" y="135"/>
                    </a:lnTo>
                    <a:lnTo>
                      <a:pt x="634" y="134"/>
                    </a:lnTo>
                    <a:lnTo>
                      <a:pt x="631" y="133"/>
                    </a:lnTo>
                    <a:lnTo>
                      <a:pt x="629" y="134"/>
                    </a:lnTo>
                    <a:lnTo>
                      <a:pt x="629" y="135"/>
                    </a:lnTo>
                    <a:lnTo>
                      <a:pt x="631" y="138"/>
                    </a:lnTo>
                    <a:lnTo>
                      <a:pt x="635" y="140"/>
                    </a:lnTo>
                    <a:lnTo>
                      <a:pt x="639" y="143"/>
                    </a:lnTo>
                    <a:lnTo>
                      <a:pt x="643" y="145"/>
                    </a:lnTo>
                    <a:lnTo>
                      <a:pt x="642" y="145"/>
                    </a:lnTo>
                    <a:lnTo>
                      <a:pt x="641" y="145"/>
                    </a:lnTo>
                    <a:lnTo>
                      <a:pt x="640" y="144"/>
                    </a:lnTo>
                    <a:lnTo>
                      <a:pt x="639" y="143"/>
                    </a:lnTo>
                    <a:lnTo>
                      <a:pt x="638" y="143"/>
                    </a:lnTo>
                    <a:lnTo>
                      <a:pt x="637" y="143"/>
                    </a:lnTo>
                    <a:lnTo>
                      <a:pt x="635" y="143"/>
                    </a:lnTo>
                    <a:lnTo>
                      <a:pt x="636" y="143"/>
                    </a:lnTo>
                    <a:lnTo>
                      <a:pt x="636" y="144"/>
                    </a:lnTo>
                    <a:lnTo>
                      <a:pt x="637" y="144"/>
                    </a:lnTo>
                    <a:lnTo>
                      <a:pt x="638" y="145"/>
                    </a:lnTo>
                    <a:lnTo>
                      <a:pt x="638" y="146"/>
                    </a:lnTo>
                    <a:lnTo>
                      <a:pt x="636" y="147"/>
                    </a:lnTo>
                    <a:lnTo>
                      <a:pt x="634" y="146"/>
                    </a:lnTo>
                    <a:lnTo>
                      <a:pt x="632" y="146"/>
                    </a:lnTo>
                    <a:lnTo>
                      <a:pt x="631" y="145"/>
                    </a:lnTo>
                    <a:lnTo>
                      <a:pt x="630" y="144"/>
                    </a:lnTo>
                    <a:lnTo>
                      <a:pt x="629" y="142"/>
                    </a:lnTo>
                    <a:lnTo>
                      <a:pt x="629" y="142"/>
                    </a:lnTo>
                    <a:lnTo>
                      <a:pt x="629" y="140"/>
                    </a:lnTo>
                    <a:lnTo>
                      <a:pt x="628" y="140"/>
                    </a:lnTo>
                    <a:lnTo>
                      <a:pt x="627" y="140"/>
                    </a:lnTo>
                    <a:lnTo>
                      <a:pt x="624" y="145"/>
                    </a:lnTo>
                    <a:lnTo>
                      <a:pt x="621" y="150"/>
                    </a:lnTo>
                    <a:lnTo>
                      <a:pt x="619" y="156"/>
                    </a:lnTo>
                    <a:lnTo>
                      <a:pt x="616" y="160"/>
                    </a:lnTo>
                    <a:lnTo>
                      <a:pt x="615" y="161"/>
                    </a:lnTo>
                    <a:lnTo>
                      <a:pt x="614" y="161"/>
                    </a:lnTo>
                    <a:lnTo>
                      <a:pt x="616" y="161"/>
                    </a:lnTo>
                    <a:lnTo>
                      <a:pt x="617" y="162"/>
                    </a:lnTo>
                    <a:lnTo>
                      <a:pt x="618" y="162"/>
                    </a:lnTo>
                    <a:lnTo>
                      <a:pt x="619" y="163"/>
                    </a:lnTo>
                    <a:lnTo>
                      <a:pt x="620" y="164"/>
                    </a:lnTo>
                    <a:lnTo>
                      <a:pt x="620" y="167"/>
                    </a:lnTo>
                    <a:lnTo>
                      <a:pt x="619" y="170"/>
                    </a:lnTo>
                    <a:lnTo>
                      <a:pt x="617" y="174"/>
                    </a:lnTo>
                    <a:lnTo>
                      <a:pt x="613" y="178"/>
                    </a:lnTo>
                    <a:lnTo>
                      <a:pt x="610" y="180"/>
                    </a:lnTo>
                    <a:lnTo>
                      <a:pt x="607" y="181"/>
                    </a:lnTo>
                    <a:lnTo>
                      <a:pt x="606" y="181"/>
                    </a:lnTo>
                    <a:lnTo>
                      <a:pt x="605" y="180"/>
                    </a:lnTo>
                    <a:lnTo>
                      <a:pt x="604" y="179"/>
                    </a:lnTo>
                    <a:lnTo>
                      <a:pt x="603" y="179"/>
                    </a:lnTo>
                    <a:lnTo>
                      <a:pt x="602" y="179"/>
                    </a:lnTo>
                    <a:lnTo>
                      <a:pt x="602" y="179"/>
                    </a:lnTo>
                    <a:lnTo>
                      <a:pt x="603" y="180"/>
                    </a:lnTo>
                    <a:lnTo>
                      <a:pt x="604" y="181"/>
                    </a:lnTo>
                    <a:lnTo>
                      <a:pt x="605" y="181"/>
                    </a:lnTo>
                    <a:lnTo>
                      <a:pt x="605" y="182"/>
                    </a:lnTo>
                    <a:lnTo>
                      <a:pt x="603" y="181"/>
                    </a:lnTo>
                    <a:lnTo>
                      <a:pt x="600" y="180"/>
                    </a:lnTo>
                    <a:lnTo>
                      <a:pt x="598" y="179"/>
                    </a:lnTo>
                    <a:lnTo>
                      <a:pt x="596" y="179"/>
                    </a:lnTo>
                    <a:lnTo>
                      <a:pt x="595" y="180"/>
                    </a:lnTo>
                    <a:lnTo>
                      <a:pt x="595" y="181"/>
                    </a:lnTo>
                    <a:lnTo>
                      <a:pt x="595" y="182"/>
                    </a:lnTo>
                    <a:lnTo>
                      <a:pt x="595" y="183"/>
                    </a:lnTo>
                    <a:lnTo>
                      <a:pt x="595" y="184"/>
                    </a:lnTo>
                    <a:lnTo>
                      <a:pt x="596" y="185"/>
                    </a:lnTo>
                    <a:lnTo>
                      <a:pt x="596" y="186"/>
                    </a:lnTo>
                    <a:lnTo>
                      <a:pt x="595" y="188"/>
                    </a:lnTo>
                    <a:lnTo>
                      <a:pt x="594" y="188"/>
                    </a:lnTo>
                    <a:lnTo>
                      <a:pt x="593" y="189"/>
                    </a:lnTo>
                    <a:lnTo>
                      <a:pt x="580" y="189"/>
                    </a:lnTo>
                    <a:lnTo>
                      <a:pt x="577" y="188"/>
                    </a:lnTo>
                    <a:lnTo>
                      <a:pt x="577" y="188"/>
                    </a:lnTo>
                    <a:lnTo>
                      <a:pt x="576" y="189"/>
                    </a:lnTo>
                    <a:lnTo>
                      <a:pt x="575" y="189"/>
                    </a:lnTo>
                    <a:lnTo>
                      <a:pt x="575" y="189"/>
                    </a:lnTo>
                    <a:lnTo>
                      <a:pt x="575" y="190"/>
                    </a:lnTo>
                    <a:lnTo>
                      <a:pt x="579" y="192"/>
                    </a:lnTo>
                    <a:lnTo>
                      <a:pt x="583" y="193"/>
                    </a:lnTo>
                    <a:lnTo>
                      <a:pt x="588" y="194"/>
                    </a:lnTo>
                    <a:lnTo>
                      <a:pt x="592" y="197"/>
                    </a:lnTo>
                    <a:lnTo>
                      <a:pt x="592" y="198"/>
                    </a:lnTo>
                    <a:lnTo>
                      <a:pt x="591" y="199"/>
                    </a:lnTo>
                    <a:lnTo>
                      <a:pt x="589" y="200"/>
                    </a:lnTo>
                    <a:lnTo>
                      <a:pt x="588" y="200"/>
                    </a:lnTo>
                    <a:lnTo>
                      <a:pt x="587" y="201"/>
                    </a:lnTo>
                    <a:lnTo>
                      <a:pt x="586" y="201"/>
                    </a:lnTo>
                    <a:lnTo>
                      <a:pt x="581" y="203"/>
                    </a:lnTo>
                    <a:lnTo>
                      <a:pt x="577" y="204"/>
                    </a:lnTo>
                    <a:lnTo>
                      <a:pt x="572" y="206"/>
                    </a:lnTo>
                    <a:lnTo>
                      <a:pt x="568" y="208"/>
                    </a:lnTo>
                    <a:lnTo>
                      <a:pt x="568" y="209"/>
                    </a:lnTo>
                    <a:lnTo>
                      <a:pt x="569" y="209"/>
                    </a:lnTo>
                    <a:lnTo>
                      <a:pt x="570" y="209"/>
                    </a:lnTo>
                    <a:lnTo>
                      <a:pt x="572" y="210"/>
                    </a:lnTo>
                    <a:lnTo>
                      <a:pt x="572" y="210"/>
                    </a:lnTo>
                    <a:lnTo>
                      <a:pt x="573" y="211"/>
                    </a:lnTo>
                    <a:lnTo>
                      <a:pt x="573" y="211"/>
                    </a:lnTo>
                    <a:lnTo>
                      <a:pt x="572" y="212"/>
                    </a:lnTo>
                    <a:lnTo>
                      <a:pt x="571" y="213"/>
                    </a:lnTo>
                    <a:lnTo>
                      <a:pt x="569" y="213"/>
                    </a:lnTo>
                    <a:lnTo>
                      <a:pt x="568" y="213"/>
                    </a:lnTo>
                    <a:lnTo>
                      <a:pt x="567" y="214"/>
                    </a:lnTo>
                    <a:lnTo>
                      <a:pt x="566" y="214"/>
                    </a:lnTo>
                    <a:lnTo>
                      <a:pt x="565" y="215"/>
                    </a:lnTo>
                    <a:lnTo>
                      <a:pt x="565" y="216"/>
                    </a:lnTo>
                    <a:lnTo>
                      <a:pt x="565" y="216"/>
                    </a:lnTo>
                    <a:lnTo>
                      <a:pt x="566" y="217"/>
                    </a:lnTo>
                    <a:lnTo>
                      <a:pt x="567" y="217"/>
                    </a:lnTo>
                    <a:lnTo>
                      <a:pt x="568" y="217"/>
                    </a:lnTo>
                    <a:lnTo>
                      <a:pt x="568" y="218"/>
                    </a:lnTo>
                    <a:lnTo>
                      <a:pt x="568" y="218"/>
                    </a:lnTo>
                    <a:lnTo>
                      <a:pt x="567" y="220"/>
                    </a:lnTo>
                    <a:lnTo>
                      <a:pt x="565" y="222"/>
                    </a:lnTo>
                    <a:lnTo>
                      <a:pt x="562" y="224"/>
                    </a:lnTo>
                    <a:lnTo>
                      <a:pt x="560" y="227"/>
                    </a:lnTo>
                    <a:lnTo>
                      <a:pt x="556" y="232"/>
                    </a:lnTo>
                    <a:lnTo>
                      <a:pt x="553" y="239"/>
                    </a:lnTo>
                    <a:lnTo>
                      <a:pt x="553" y="240"/>
                    </a:lnTo>
                    <a:lnTo>
                      <a:pt x="554" y="241"/>
                    </a:lnTo>
                    <a:lnTo>
                      <a:pt x="555" y="241"/>
                    </a:lnTo>
                    <a:lnTo>
                      <a:pt x="555" y="241"/>
                    </a:lnTo>
                    <a:lnTo>
                      <a:pt x="556" y="257"/>
                    </a:lnTo>
                    <a:lnTo>
                      <a:pt x="558" y="274"/>
                    </a:lnTo>
                    <a:lnTo>
                      <a:pt x="559" y="273"/>
                    </a:lnTo>
                    <a:lnTo>
                      <a:pt x="559" y="270"/>
                    </a:lnTo>
                    <a:lnTo>
                      <a:pt x="560" y="269"/>
                    </a:lnTo>
                    <a:lnTo>
                      <a:pt x="563" y="268"/>
                    </a:lnTo>
                    <a:lnTo>
                      <a:pt x="566" y="268"/>
                    </a:lnTo>
                    <a:lnTo>
                      <a:pt x="569" y="269"/>
                    </a:lnTo>
                    <a:lnTo>
                      <a:pt x="570" y="270"/>
                    </a:lnTo>
                    <a:lnTo>
                      <a:pt x="570" y="271"/>
                    </a:lnTo>
                    <a:lnTo>
                      <a:pt x="571" y="272"/>
                    </a:lnTo>
                    <a:lnTo>
                      <a:pt x="571" y="274"/>
                    </a:lnTo>
                    <a:lnTo>
                      <a:pt x="572" y="275"/>
                    </a:lnTo>
                    <a:lnTo>
                      <a:pt x="574" y="281"/>
                    </a:lnTo>
                    <a:lnTo>
                      <a:pt x="577" y="288"/>
                    </a:lnTo>
                    <a:lnTo>
                      <a:pt x="579" y="294"/>
                    </a:lnTo>
                    <a:lnTo>
                      <a:pt x="578" y="295"/>
                    </a:lnTo>
                    <a:lnTo>
                      <a:pt x="578" y="297"/>
                    </a:lnTo>
                    <a:lnTo>
                      <a:pt x="576" y="298"/>
                    </a:lnTo>
                    <a:lnTo>
                      <a:pt x="574" y="300"/>
                    </a:lnTo>
                    <a:lnTo>
                      <a:pt x="574" y="301"/>
                    </a:lnTo>
                    <a:lnTo>
                      <a:pt x="574" y="302"/>
                    </a:lnTo>
                    <a:lnTo>
                      <a:pt x="574" y="302"/>
                    </a:lnTo>
                    <a:lnTo>
                      <a:pt x="576" y="302"/>
                    </a:lnTo>
                    <a:lnTo>
                      <a:pt x="577" y="302"/>
                    </a:lnTo>
                    <a:lnTo>
                      <a:pt x="579" y="299"/>
                    </a:lnTo>
                    <a:lnTo>
                      <a:pt x="580" y="299"/>
                    </a:lnTo>
                    <a:lnTo>
                      <a:pt x="587" y="297"/>
                    </a:lnTo>
                    <a:lnTo>
                      <a:pt x="594" y="295"/>
                    </a:lnTo>
                    <a:lnTo>
                      <a:pt x="597" y="295"/>
                    </a:lnTo>
                    <a:lnTo>
                      <a:pt x="599" y="296"/>
                    </a:lnTo>
                    <a:lnTo>
                      <a:pt x="601" y="297"/>
                    </a:lnTo>
                    <a:lnTo>
                      <a:pt x="603" y="298"/>
                    </a:lnTo>
                    <a:lnTo>
                      <a:pt x="606" y="299"/>
                    </a:lnTo>
                    <a:lnTo>
                      <a:pt x="610" y="300"/>
                    </a:lnTo>
                    <a:lnTo>
                      <a:pt x="615" y="301"/>
                    </a:lnTo>
                    <a:lnTo>
                      <a:pt x="619" y="302"/>
                    </a:lnTo>
                    <a:lnTo>
                      <a:pt x="624" y="304"/>
                    </a:lnTo>
                    <a:lnTo>
                      <a:pt x="626" y="306"/>
                    </a:lnTo>
                    <a:lnTo>
                      <a:pt x="628" y="308"/>
                    </a:lnTo>
                    <a:lnTo>
                      <a:pt x="630" y="310"/>
                    </a:lnTo>
                    <a:lnTo>
                      <a:pt x="631" y="313"/>
                    </a:lnTo>
                    <a:lnTo>
                      <a:pt x="634" y="316"/>
                    </a:lnTo>
                    <a:lnTo>
                      <a:pt x="634" y="316"/>
                    </a:lnTo>
                    <a:lnTo>
                      <a:pt x="634" y="315"/>
                    </a:lnTo>
                    <a:lnTo>
                      <a:pt x="642" y="317"/>
                    </a:lnTo>
                    <a:lnTo>
                      <a:pt x="656" y="323"/>
                    </a:lnTo>
                    <a:lnTo>
                      <a:pt x="663" y="326"/>
                    </a:lnTo>
                    <a:lnTo>
                      <a:pt x="664" y="327"/>
                    </a:lnTo>
                    <a:lnTo>
                      <a:pt x="664" y="328"/>
                    </a:lnTo>
                    <a:lnTo>
                      <a:pt x="663" y="328"/>
                    </a:lnTo>
                    <a:lnTo>
                      <a:pt x="662" y="330"/>
                    </a:lnTo>
                    <a:lnTo>
                      <a:pt x="661" y="332"/>
                    </a:lnTo>
                    <a:lnTo>
                      <a:pt x="661" y="333"/>
                    </a:lnTo>
                    <a:lnTo>
                      <a:pt x="661" y="333"/>
                    </a:lnTo>
                    <a:lnTo>
                      <a:pt x="669" y="333"/>
                    </a:lnTo>
                    <a:lnTo>
                      <a:pt x="676" y="332"/>
                    </a:lnTo>
                    <a:lnTo>
                      <a:pt x="684" y="331"/>
                    </a:lnTo>
                    <a:lnTo>
                      <a:pt x="691" y="331"/>
                    </a:lnTo>
                    <a:lnTo>
                      <a:pt x="698" y="332"/>
                    </a:lnTo>
                    <a:lnTo>
                      <a:pt x="701" y="335"/>
                    </a:lnTo>
                    <a:lnTo>
                      <a:pt x="702" y="340"/>
                    </a:lnTo>
                    <a:lnTo>
                      <a:pt x="703" y="346"/>
                    </a:lnTo>
                    <a:lnTo>
                      <a:pt x="703" y="352"/>
                    </a:lnTo>
                    <a:lnTo>
                      <a:pt x="703" y="359"/>
                    </a:lnTo>
                    <a:lnTo>
                      <a:pt x="704" y="364"/>
                    </a:lnTo>
                    <a:lnTo>
                      <a:pt x="704" y="367"/>
                    </a:lnTo>
                    <a:lnTo>
                      <a:pt x="706" y="374"/>
                    </a:lnTo>
                    <a:lnTo>
                      <a:pt x="708" y="378"/>
                    </a:lnTo>
                    <a:lnTo>
                      <a:pt x="710" y="380"/>
                    </a:lnTo>
                    <a:lnTo>
                      <a:pt x="712" y="381"/>
                    </a:lnTo>
                    <a:lnTo>
                      <a:pt x="715" y="381"/>
                    </a:lnTo>
                    <a:lnTo>
                      <a:pt x="717" y="382"/>
                    </a:lnTo>
                    <a:lnTo>
                      <a:pt x="720" y="383"/>
                    </a:lnTo>
                    <a:lnTo>
                      <a:pt x="724" y="385"/>
                    </a:lnTo>
                    <a:lnTo>
                      <a:pt x="730" y="388"/>
                    </a:lnTo>
                    <a:lnTo>
                      <a:pt x="732" y="391"/>
                    </a:lnTo>
                    <a:lnTo>
                      <a:pt x="733" y="394"/>
                    </a:lnTo>
                    <a:lnTo>
                      <a:pt x="733" y="396"/>
                    </a:lnTo>
                    <a:lnTo>
                      <a:pt x="733" y="395"/>
                    </a:lnTo>
                    <a:lnTo>
                      <a:pt x="737" y="396"/>
                    </a:lnTo>
                    <a:lnTo>
                      <a:pt x="741" y="398"/>
                    </a:lnTo>
                    <a:lnTo>
                      <a:pt x="744" y="400"/>
                    </a:lnTo>
                    <a:lnTo>
                      <a:pt x="746" y="402"/>
                    </a:lnTo>
                    <a:lnTo>
                      <a:pt x="747" y="402"/>
                    </a:lnTo>
                    <a:lnTo>
                      <a:pt x="747" y="404"/>
                    </a:lnTo>
                    <a:lnTo>
                      <a:pt x="748" y="405"/>
                    </a:lnTo>
                    <a:lnTo>
                      <a:pt x="749" y="406"/>
                    </a:lnTo>
                    <a:lnTo>
                      <a:pt x="749" y="406"/>
                    </a:lnTo>
                    <a:lnTo>
                      <a:pt x="749" y="406"/>
                    </a:lnTo>
                    <a:lnTo>
                      <a:pt x="747" y="401"/>
                    </a:lnTo>
                    <a:lnTo>
                      <a:pt x="744" y="397"/>
                    </a:lnTo>
                    <a:lnTo>
                      <a:pt x="741" y="393"/>
                    </a:lnTo>
                    <a:lnTo>
                      <a:pt x="741" y="391"/>
                    </a:lnTo>
                    <a:lnTo>
                      <a:pt x="742" y="389"/>
                    </a:lnTo>
                    <a:lnTo>
                      <a:pt x="744" y="387"/>
                    </a:lnTo>
                    <a:lnTo>
                      <a:pt x="745" y="387"/>
                    </a:lnTo>
                    <a:lnTo>
                      <a:pt x="747" y="389"/>
                    </a:lnTo>
                    <a:lnTo>
                      <a:pt x="750" y="394"/>
                    </a:lnTo>
                    <a:lnTo>
                      <a:pt x="752" y="396"/>
                    </a:lnTo>
                    <a:lnTo>
                      <a:pt x="753" y="396"/>
                    </a:lnTo>
                    <a:lnTo>
                      <a:pt x="753" y="395"/>
                    </a:lnTo>
                    <a:lnTo>
                      <a:pt x="754" y="394"/>
                    </a:lnTo>
                    <a:lnTo>
                      <a:pt x="754" y="391"/>
                    </a:lnTo>
                    <a:lnTo>
                      <a:pt x="753" y="389"/>
                    </a:lnTo>
                    <a:lnTo>
                      <a:pt x="752" y="388"/>
                    </a:lnTo>
                    <a:lnTo>
                      <a:pt x="751" y="388"/>
                    </a:lnTo>
                    <a:lnTo>
                      <a:pt x="750" y="387"/>
                    </a:lnTo>
                    <a:lnTo>
                      <a:pt x="749" y="386"/>
                    </a:lnTo>
                    <a:lnTo>
                      <a:pt x="749" y="386"/>
                    </a:lnTo>
                    <a:lnTo>
                      <a:pt x="748" y="385"/>
                    </a:lnTo>
                    <a:lnTo>
                      <a:pt x="749" y="382"/>
                    </a:lnTo>
                    <a:lnTo>
                      <a:pt x="751" y="380"/>
                    </a:lnTo>
                    <a:lnTo>
                      <a:pt x="752" y="378"/>
                    </a:lnTo>
                    <a:lnTo>
                      <a:pt x="753" y="375"/>
                    </a:lnTo>
                    <a:lnTo>
                      <a:pt x="752" y="373"/>
                    </a:lnTo>
                    <a:lnTo>
                      <a:pt x="750" y="370"/>
                    </a:lnTo>
                    <a:lnTo>
                      <a:pt x="747" y="367"/>
                    </a:lnTo>
                    <a:lnTo>
                      <a:pt x="745" y="364"/>
                    </a:lnTo>
                    <a:lnTo>
                      <a:pt x="743" y="362"/>
                    </a:lnTo>
                    <a:lnTo>
                      <a:pt x="742" y="358"/>
                    </a:lnTo>
                    <a:lnTo>
                      <a:pt x="741" y="353"/>
                    </a:lnTo>
                    <a:lnTo>
                      <a:pt x="740" y="349"/>
                    </a:lnTo>
                    <a:lnTo>
                      <a:pt x="739" y="344"/>
                    </a:lnTo>
                    <a:lnTo>
                      <a:pt x="737" y="341"/>
                    </a:lnTo>
                    <a:lnTo>
                      <a:pt x="732" y="337"/>
                    </a:lnTo>
                    <a:lnTo>
                      <a:pt x="726" y="333"/>
                    </a:lnTo>
                    <a:lnTo>
                      <a:pt x="726" y="332"/>
                    </a:lnTo>
                    <a:lnTo>
                      <a:pt x="727" y="332"/>
                    </a:lnTo>
                    <a:lnTo>
                      <a:pt x="728" y="332"/>
                    </a:lnTo>
                    <a:lnTo>
                      <a:pt x="735" y="328"/>
                    </a:lnTo>
                    <a:lnTo>
                      <a:pt x="741" y="324"/>
                    </a:lnTo>
                    <a:lnTo>
                      <a:pt x="746" y="319"/>
                    </a:lnTo>
                    <a:lnTo>
                      <a:pt x="750" y="313"/>
                    </a:lnTo>
                    <a:lnTo>
                      <a:pt x="753" y="306"/>
                    </a:lnTo>
                    <a:lnTo>
                      <a:pt x="753" y="299"/>
                    </a:lnTo>
                    <a:lnTo>
                      <a:pt x="752" y="290"/>
                    </a:lnTo>
                    <a:lnTo>
                      <a:pt x="748" y="283"/>
                    </a:lnTo>
                    <a:lnTo>
                      <a:pt x="745" y="276"/>
                    </a:lnTo>
                    <a:lnTo>
                      <a:pt x="741" y="272"/>
                    </a:lnTo>
                    <a:lnTo>
                      <a:pt x="738" y="270"/>
                    </a:lnTo>
                    <a:lnTo>
                      <a:pt x="736" y="269"/>
                    </a:lnTo>
                    <a:lnTo>
                      <a:pt x="733" y="269"/>
                    </a:lnTo>
                    <a:lnTo>
                      <a:pt x="730" y="268"/>
                    </a:lnTo>
                    <a:lnTo>
                      <a:pt x="725" y="266"/>
                    </a:lnTo>
                    <a:lnTo>
                      <a:pt x="720" y="262"/>
                    </a:lnTo>
                    <a:lnTo>
                      <a:pt x="719" y="259"/>
                    </a:lnTo>
                    <a:lnTo>
                      <a:pt x="719" y="255"/>
                    </a:lnTo>
                    <a:lnTo>
                      <a:pt x="720" y="250"/>
                    </a:lnTo>
                    <a:lnTo>
                      <a:pt x="723" y="245"/>
                    </a:lnTo>
                    <a:lnTo>
                      <a:pt x="725" y="241"/>
                    </a:lnTo>
                    <a:lnTo>
                      <a:pt x="726" y="236"/>
                    </a:lnTo>
                    <a:lnTo>
                      <a:pt x="726" y="235"/>
                    </a:lnTo>
                    <a:lnTo>
                      <a:pt x="725" y="235"/>
                    </a:lnTo>
                    <a:lnTo>
                      <a:pt x="725" y="236"/>
                    </a:lnTo>
                    <a:lnTo>
                      <a:pt x="724" y="236"/>
                    </a:lnTo>
                    <a:lnTo>
                      <a:pt x="723" y="236"/>
                    </a:lnTo>
                    <a:lnTo>
                      <a:pt x="722" y="236"/>
                    </a:lnTo>
                    <a:lnTo>
                      <a:pt x="722" y="235"/>
                    </a:lnTo>
                    <a:lnTo>
                      <a:pt x="722" y="233"/>
                    </a:lnTo>
                    <a:lnTo>
                      <a:pt x="722" y="232"/>
                    </a:lnTo>
                    <a:lnTo>
                      <a:pt x="722" y="229"/>
                    </a:lnTo>
                    <a:lnTo>
                      <a:pt x="722" y="228"/>
                    </a:lnTo>
                    <a:lnTo>
                      <a:pt x="720" y="227"/>
                    </a:lnTo>
                    <a:lnTo>
                      <a:pt x="717" y="227"/>
                    </a:lnTo>
                    <a:lnTo>
                      <a:pt x="715" y="226"/>
                    </a:lnTo>
                    <a:lnTo>
                      <a:pt x="713" y="225"/>
                    </a:lnTo>
                    <a:lnTo>
                      <a:pt x="713" y="222"/>
                    </a:lnTo>
                    <a:lnTo>
                      <a:pt x="715" y="218"/>
                    </a:lnTo>
                    <a:lnTo>
                      <a:pt x="716" y="215"/>
                    </a:lnTo>
                    <a:lnTo>
                      <a:pt x="716" y="212"/>
                    </a:lnTo>
                    <a:lnTo>
                      <a:pt x="715" y="208"/>
                    </a:lnTo>
                    <a:lnTo>
                      <a:pt x="710" y="203"/>
                    </a:lnTo>
                    <a:lnTo>
                      <a:pt x="708" y="202"/>
                    </a:lnTo>
                    <a:lnTo>
                      <a:pt x="706" y="201"/>
                    </a:lnTo>
                    <a:lnTo>
                      <a:pt x="706" y="200"/>
                    </a:lnTo>
                    <a:lnTo>
                      <a:pt x="707" y="198"/>
                    </a:lnTo>
                    <a:lnTo>
                      <a:pt x="710" y="195"/>
                    </a:lnTo>
                    <a:lnTo>
                      <a:pt x="711" y="195"/>
                    </a:lnTo>
                    <a:lnTo>
                      <a:pt x="711" y="195"/>
                    </a:lnTo>
                    <a:lnTo>
                      <a:pt x="711" y="195"/>
                    </a:lnTo>
                    <a:lnTo>
                      <a:pt x="728" y="198"/>
                    </a:lnTo>
                    <a:lnTo>
                      <a:pt x="728" y="198"/>
                    </a:lnTo>
                    <a:lnTo>
                      <a:pt x="727" y="199"/>
                    </a:lnTo>
                    <a:lnTo>
                      <a:pt x="727" y="199"/>
                    </a:lnTo>
                    <a:lnTo>
                      <a:pt x="726" y="200"/>
                    </a:lnTo>
                    <a:lnTo>
                      <a:pt x="732" y="198"/>
                    </a:lnTo>
                    <a:lnTo>
                      <a:pt x="737" y="194"/>
                    </a:lnTo>
                    <a:lnTo>
                      <a:pt x="743" y="192"/>
                    </a:lnTo>
                    <a:lnTo>
                      <a:pt x="744" y="192"/>
                    </a:lnTo>
                    <a:lnTo>
                      <a:pt x="746" y="192"/>
                    </a:lnTo>
                    <a:lnTo>
                      <a:pt x="748" y="194"/>
                    </a:lnTo>
                    <a:lnTo>
                      <a:pt x="749" y="195"/>
                    </a:lnTo>
                    <a:lnTo>
                      <a:pt x="755" y="198"/>
                    </a:lnTo>
                    <a:lnTo>
                      <a:pt x="762" y="201"/>
                    </a:lnTo>
                    <a:lnTo>
                      <a:pt x="762" y="203"/>
                    </a:lnTo>
                    <a:lnTo>
                      <a:pt x="761" y="204"/>
                    </a:lnTo>
                    <a:lnTo>
                      <a:pt x="761" y="204"/>
                    </a:lnTo>
                    <a:lnTo>
                      <a:pt x="762" y="204"/>
                    </a:lnTo>
                    <a:lnTo>
                      <a:pt x="764" y="204"/>
                    </a:lnTo>
                    <a:lnTo>
                      <a:pt x="765" y="203"/>
                    </a:lnTo>
                    <a:lnTo>
                      <a:pt x="767" y="203"/>
                    </a:lnTo>
                    <a:lnTo>
                      <a:pt x="768" y="205"/>
                    </a:lnTo>
                    <a:lnTo>
                      <a:pt x="768" y="206"/>
                    </a:lnTo>
                    <a:lnTo>
                      <a:pt x="769" y="207"/>
                    </a:lnTo>
                    <a:lnTo>
                      <a:pt x="769" y="208"/>
                    </a:lnTo>
                    <a:lnTo>
                      <a:pt x="769" y="209"/>
                    </a:lnTo>
                    <a:lnTo>
                      <a:pt x="770" y="210"/>
                    </a:lnTo>
                    <a:lnTo>
                      <a:pt x="773" y="211"/>
                    </a:lnTo>
                    <a:lnTo>
                      <a:pt x="777" y="210"/>
                    </a:lnTo>
                    <a:lnTo>
                      <a:pt x="780" y="209"/>
                    </a:lnTo>
                    <a:lnTo>
                      <a:pt x="783" y="208"/>
                    </a:lnTo>
                    <a:lnTo>
                      <a:pt x="786" y="208"/>
                    </a:lnTo>
                    <a:lnTo>
                      <a:pt x="789" y="208"/>
                    </a:lnTo>
                    <a:lnTo>
                      <a:pt x="792" y="209"/>
                    </a:lnTo>
                    <a:lnTo>
                      <a:pt x="794" y="212"/>
                    </a:lnTo>
                    <a:lnTo>
                      <a:pt x="795" y="217"/>
                    </a:lnTo>
                    <a:lnTo>
                      <a:pt x="795" y="223"/>
                    </a:lnTo>
                    <a:lnTo>
                      <a:pt x="795" y="225"/>
                    </a:lnTo>
                    <a:lnTo>
                      <a:pt x="793" y="226"/>
                    </a:lnTo>
                    <a:lnTo>
                      <a:pt x="790" y="226"/>
                    </a:lnTo>
                    <a:lnTo>
                      <a:pt x="787" y="225"/>
                    </a:lnTo>
                    <a:lnTo>
                      <a:pt x="783" y="225"/>
                    </a:lnTo>
                    <a:lnTo>
                      <a:pt x="783" y="226"/>
                    </a:lnTo>
                    <a:lnTo>
                      <a:pt x="786" y="232"/>
                    </a:lnTo>
                    <a:lnTo>
                      <a:pt x="789" y="235"/>
                    </a:lnTo>
                    <a:lnTo>
                      <a:pt x="793" y="236"/>
                    </a:lnTo>
                    <a:lnTo>
                      <a:pt x="796" y="236"/>
                    </a:lnTo>
                    <a:lnTo>
                      <a:pt x="805" y="235"/>
                    </a:lnTo>
                    <a:lnTo>
                      <a:pt x="809" y="235"/>
                    </a:lnTo>
                    <a:lnTo>
                      <a:pt x="813" y="237"/>
                    </a:lnTo>
                    <a:lnTo>
                      <a:pt x="817" y="240"/>
                    </a:lnTo>
                    <a:lnTo>
                      <a:pt x="820" y="245"/>
                    </a:lnTo>
                    <a:lnTo>
                      <a:pt x="820" y="249"/>
                    </a:lnTo>
                    <a:lnTo>
                      <a:pt x="818" y="253"/>
                    </a:lnTo>
                    <a:lnTo>
                      <a:pt x="816" y="257"/>
                    </a:lnTo>
                    <a:lnTo>
                      <a:pt x="815" y="261"/>
                    </a:lnTo>
                    <a:lnTo>
                      <a:pt x="816" y="261"/>
                    </a:lnTo>
                    <a:lnTo>
                      <a:pt x="817" y="261"/>
                    </a:lnTo>
                    <a:lnTo>
                      <a:pt x="818" y="260"/>
                    </a:lnTo>
                    <a:lnTo>
                      <a:pt x="819" y="259"/>
                    </a:lnTo>
                    <a:lnTo>
                      <a:pt x="820" y="258"/>
                    </a:lnTo>
                    <a:lnTo>
                      <a:pt x="821" y="257"/>
                    </a:lnTo>
                    <a:lnTo>
                      <a:pt x="822" y="255"/>
                    </a:lnTo>
                    <a:lnTo>
                      <a:pt x="822" y="253"/>
                    </a:lnTo>
                    <a:lnTo>
                      <a:pt x="821" y="250"/>
                    </a:lnTo>
                    <a:lnTo>
                      <a:pt x="821" y="248"/>
                    </a:lnTo>
                    <a:lnTo>
                      <a:pt x="820" y="246"/>
                    </a:lnTo>
                    <a:lnTo>
                      <a:pt x="821" y="245"/>
                    </a:lnTo>
                    <a:lnTo>
                      <a:pt x="822" y="245"/>
                    </a:lnTo>
                    <a:lnTo>
                      <a:pt x="823" y="247"/>
                    </a:lnTo>
                    <a:lnTo>
                      <a:pt x="823" y="249"/>
                    </a:lnTo>
                    <a:lnTo>
                      <a:pt x="823" y="252"/>
                    </a:lnTo>
                    <a:lnTo>
                      <a:pt x="824" y="254"/>
                    </a:lnTo>
                    <a:lnTo>
                      <a:pt x="825" y="254"/>
                    </a:lnTo>
                    <a:lnTo>
                      <a:pt x="825" y="252"/>
                    </a:lnTo>
                    <a:lnTo>
                      <a:pt x="824" y="251"/>
                    </a:lnTo>
                    <a:lnTo>
                      <a:pt x="824" y="250"/>
                    </a:lnTo>
                    <a:lnTo>
                      <a:pt x="824" y="248"/>
                    </a:lnTo>
                    <a:lnTo>
                      <a:pt x="824" y="246"/>
                    </a:lnTo>
                    <a:lnTo>
                      <a:pt x="824" y="246"/>
                    </a:lnTo>
                    <a:lnTo>
                      <a:pt x="827" y="245"/>
                    </a:lnTo>
                    <a:lnTo>
                      <a:pt x="835" y="246"/>
                    </a:lnTo>
                    <a:lnTo>
                      <a:pt x="838" y="246"/>
                    </a:lnTo>
                    <a:lnTo>
                      <a:pt x="840" y="245"/>
                    </a:lnTo>
                    <a:lnTo>
                      <a:pt x="841" y="243"/>
                    </a:lnTo>
                    <a:lnTo>
                      <a:pt x="840" y="241"/>
                    </a:lnTo>
                    <a:lnTo>
                      <a:pt x="839" y="238"/>
                    </a:lnTo>
                    <a:lnTo>
                      <a:pt x="837" y="236"/>
                    </a:lnTo>
                    <a:lnTo>
                      <a:pt x="836" y="233"/>
                    </a:lnTo>
                    <a:lnTo>
                      <a:pt x="836" y="233"/>
                    </a:lnTo>
                    <a:lnTo>
                      <a:pt x="837" y="232"/>
                    </a:lnTo>
                    <a:lnTo>
                      <a:pt x="840" y="232"/>
                    </a:lnTo>
                    <a:lnTo>
                      <a:pt x="841" y="232"/>
                    </a:lnTo>
                    <a:lnTo>
                      <a:pt x="841" y="227"/>
                    </a:lnTo>
                    <a:lnTo>
                      <a:pt x="841" y="223"/>
                    </a:lnTo>
                    <a:lnTo>
                      <a:pt x="841" y="218"/>
                    </a:lnTo>
                    <a:lnTo>
                      <a:pt x="843" y="214"/>
                    </a:lnTo>
                    <a:lnTo>
                      <a:pt x="843" y="214"/>
                    </a:lnTo>
                    <a:lnTo>
                      <a:pt x="844" y="214"/>
                    </a:lnTo>
                    <a:lnTo>
                      <a:pt x="844" y="215"/>
                    </a:lnTo>
                    <a:lnTo>
                      <a:pt x="844" y="216"/>
                    </a:lnTo>
                    <a:lnTo>
                      <a:pt x="845" y="217"/>
                    </a:lnTo>
                    <a:lnTo>
                      <a:pt x="845" y="219"/>
                    </a:lnTo>
                    <a:lnTo>
                      <a:pt x="846" y="220"/>
                    </a:lnTo>
                    <a:lnTo>
                      <a:pt x="847" y="221"/>
                    </a:lnTo>
                    <a:lnTo>
                      <a:pt x="847" y="221"/>
                    </a:lnTo>
                    <a:lnTo>
                      <a:pt x="848" y="221"/>
                    </a:lnTo>
                    <a:lnTo>
                      <a:pt x="849" y="221"/>
                    </a:lnTo>
                    <a:lnTo>
                      <a:pt x="849" y="220"/>
                    </a:lnTo>
                    <a:lnTo>
                      <a:pt x="850" y="220"/>
                    </a:lnTo>
                    <a:lnTo>
                      <a:pt x="850" y="221"/>
                    </a:lnTo>
                    <a:lnTo>
                      <a:pt x="848" y="223"/>
                    </a:lnTo>
                    <a:lnTo>
                      <a:pt x="848" y="223"/>
                    </a:lnTo>
                    <a:lnTo>
                      <a:pt x="851" y="225"/>
                    </a:lnTo>
                    <a:lnTo>
                      <a:pt x="853" y="225"/>
                    </a:lnTo>
                    <a:lnTo>
                      <a:pt x="855" y="223"/>
                    </a:lnTo>
                    <a:lnTo>
                      <a:pt x="857" y="222"/>
                    </a:lnTo>
                    <a:lnTo>
                      <a:pt x="858" y="222"/>
                    </a:lnTo>
                    <a:lnTo>
                      <a:pt x="859" y="223"/>
                    </a:lnTo>
                    <a:lnTo>
                      <a:pt x="861" y="226"/>
                    </a:lnTo>
                    <a:lnTo>
                      <a:pt x="863" y="230"/>
                    </a:lnTo>
                    <a:lnTo>
                      <a:pt x="863" y="232"/>
                    </a:lnTo>
                    <a:lnTo>
                      <a:pt x="862" y="235"/>
                    </a:lnTo>
                    <a:lnTo>
                      <a:pt x="862" y="237"/>
                    </a:lnTo>
                    <a:lnTo>
                      <a:pt x="862" y="240"/>
                    </a:lnTo>
                    <a:lnTo>
                      <a:pt x="864" y="240"/>
                    </a:lnTo>
                    <a:lnTo>
                      <a:pt x="866" y="237"/>
                    </a:lnTo>
                    <a:lnTo>
                      <a:pt x="866" y="236"/>
                    </a:lnTo>
                    <a:lnTo>
                      <a:pt x="868" y="234"/>
                    </a:lnTo>
                    <a:lnTo>
                      <a:pt x="869" y="234"/>
                    </a:lnTo>
                    <a:lnTo>
                      <a:pt x="870" y="234"/>
                    </a:lnTo>
                    <a:lnTo>
                      <a:pt x="870" y="234"/>
                    </a:lnTo>
                    <a:lnTo>
                      <a:pt x="869" y="235"/>
                    </a:lnTo>
                    <a:lnTo>
                      <a:pt x="869" y="236"/>
                    </a:lnTo>
                    <a:lnTo>
                      <a:pt x="868" y="238"/>
                    </a:lnTo>
                    <a:lnTo>
                      <a:pt x="868" y="239"/>
                    </a:lnTo>
                    <a:lnTo>
                      <a:pt x="869" y="239"/>
                    </a:lnTo>
                    <a:lnTo>
                      <a:pt x="872" y="240"/>
                    </a:lnTo>
                    <a:lnTo>
                      <a:pt x="878" y="241"/>
                    </a:lnTo>
                    <a:lnTo>
                      <a:pt x="879" y="242"/>
                    </a:lnTo>
                    <a:lnTo>
                      <a:pt x="882" y="245"/>
                    </a:lnTo>
                    <a:lnTo>
                      <a:pt x="883" y="246"/>
                    </a:lnTo>
                    <a:lnTo>
                      <a:pt x="887" y="250"/>
                    </a:lnTo>
                    <a:lnTo>
                      <a:pt x="890" y="254"/>
                    </a:lnTo>
                    <a:lnTo>
                      <a:pt x="894" y="259"/>
                    </a:lnTo>
                    <a:lnTo>
                      <a:pt x="895" y="263"/>
                    </a:lnTo>
                    <a:lnTo>
                      <a:pt x="895" y="263"/>
                    </a:lnTo>
                    <a:lnTo>
                      <a:pt x="894" y="264"/>
                    </a:lnTo>
                    <a:lnTo>
                      <a:pt x="894" y="264"/>
                    </a:lnTo>
                    <a:lnTo>
                      <a:pt x="893" y="264"/>
                    </a:lnTo>
                    <a:lnTo>
                      <a:pt x="892" y="265"/>
                    </a:lnTo>
                    <a:lnTo>
                      <a:pt x="892" y="265"/>
                    </a:lnTo>
                    <a:lnTo>
                      <a:pt x="892" y="266"/>
                    </a:lnTo>
                    <a:lnTo>
                      <a:pt x="895" y="269"/>
                    </a:lnTo>
                    <a:lnTo>
                      <a:pt x="897" y="271"/>
                    </a:lnTo>
                    <a:lnTo>
                      <a:pt x="903" y="271"/>
                    </a:lnTo>
                    <a:lnTo>
                      <a:pt x="906" y="272"/>
                    </a:lnTo>
                    <a:lnTo>
                      <a:pt x="909" y="274"/>
                    </a:lnTo>
                    <a:lnTo>
                      <a:pt x="911" y="277"/>
                    </a:lnTo>
                    <a:lnTo>
                      <a:pt x="913" y="280"/>
                    </a:lnTo>
                    <a:lnTo>
                      <a:pt x="915" y="283"/>
                    </a:lnTo>
                    <a:lnTo>
                      <a:pt x="918" y="285"/>
                    </a:lnTo>
                    <a:lnTo>
                      <a:pt x="919" y="285"/>
                    </a:lnTo>
                    <a:lnTo>
                      <a:pt x="919" y="285"/>
                    </a:lnTo>
                    <a:lnTo>
                      <a:pt x="919" y="280"/>
                    </a:lnTo>
                    <a:lnTo>
                      <a:pt x="920" y="279"/>
                    </a:lnTo>
                    <a:lnTo>
                      <a:pt x="925" y="277"/>
                    </a:lnTo>
                    <a:lnTo>
                      <a:pt x="930" y="277"/>
                    </a:lnTo>
                    <a:lnTo>
                      <a:pt x="935" y="280"/>
                    </a:lnTo>
                    <a:lnTo>
                      <a:pt x="939" y="283"/>
                    </a:lnTo>
                    <a:lnTo>
                      <a:pt x="943" y="287"/>
                    </a:lnTo>
                    <a:lnTo>
                      <a:pt x="946" y="291"/>
                    </a:lnTo>
                    <a:lnTo>
                      <a:pt x="947" y="293"/>
                    </a:lnTo>
                    <a:lnTo>
                      <a:pt x="946" y="295"/>
                    </a:lnTo>
                    <a:lnTo>
                      <a:pt x="943" y="296"/>
                    </a:lnTo>
                    <a:lnTo>
                      <a:pt x="937" y="300"/>
                    </a:lnTo>
                    <a:lnTo>
                      <a:pt x="934" y="304"/>
                    </a:lnTo>
                    <a:lnTo>
                      <a:pt x="934" y="306"/>
                    </a:lnTo>
                    <a:lnTo>
                      <a:pt x="934" y="310"/>
                    </a:lnTo>
                    <a:lnTo>
                      <a:pt x="935" y="312"/>
                    </a:lnTo>
                    <a:lnTo>
                      <a:pt x="937" y="313"/>
                    </a:lnTo>
                    <a:lnTo>
                      <a:pt x="939" y="312"/>
                    </a:lnTo>
                    <a:lnTo>
                      <a:pt x="941" y="309"/>
                    </a:lnTo>
                    <a:lnTo>
                      <a:pt x="943" y="305"/>
                    </a:lnTo>
                    <a:lnTo>
                      <a:pt x="945" y="302"/>
                    </a:lnTo>
                    <a:lnTo>
                      <a:pt x="949" y="298"/>
                    </a:lnTo>
                    <a:lnTo>
                      <a:pt x="952" y="293"/>
                    </a:lnTo>
                    <a:lnTo>
                      <a:pt x="955" y="297"/>
                    </a:lnTo>
                    <a:lnTo>
                      <a:pt x="959" y="299"/>
                    </a:lnTo>
                    <a:lnTo>
                      <a:pt x="962" y="301"/>
                    </a:lnTo>
                    <a:lnTo>
                      <a:pt x="966" y="301"/>
                    </a:lnTo>
                    <a:lnTo>
                      <a:pt x="971" y="301"/>
                    </a:lnTo>
                    <a:lnTo>
                      <a:pt x="974" y="300"/>
                    </a:lnTo>
                    <a:lnTo>
                      <a:pt x="978" y="300"/>
                    </a:lnTo>
                    <a:lnTo>
                      <a:pt x="979" y="300"/>
                    </a:lnTo>
                    <a:lnTo>
                      <a:pt x="980" y="302"/>
                    </a:lnTo>
                    <a:lnTo>
                      <a:pt x="980" y="303"/>
                    </a:lnTo>
                    <a:lnTo>
                      <a:pt x="981" y="305"/>
                    </a:lnTo>
                    <a:lnTo>
                      <a:pt x="986" y="310"/>
                    </a:lnTo>
                    <a:lnTo>
                      <a:pt x="989" y="315"/>
                    </a:lnTo>
                    <a:lnTo>
                      <a:pt x="988" y="315"/>
                    </a:lnTo>
                    <a:lnTo>
                      <a:pt x="988" y="316"/>
                    </a:lnTo>
                    <a:lnTo>
                      <a:pt x="982" y="324"/>
                    </a:lnTo>
                    <a:lnTo>
                      <a:pt x="976" y="333"/>
                    </a:lnTo>
                    <a:lnTo>
                      <a:pt x="972" y="342"/>
                    </a:lnTo>
                    <a:lnTo>
                      <a:pt x="972" y="344"/>
                    </a:lnTo>
                    <a:lnTo>
                      <a:pt x="974" y="350"/>
                    </a:lnTo>
                    <a:lnTo>
                      <a:pt x="973" y="352"/>
                    </a:lnTo>
                    <a:lnTo>
                      <a:pt x="967" y="359"/>
                    </a:lnTo>
                    <a:lnTo>
                      <a:pt x="960" y="366"/>
                    </a:lnTo>
                    <a:lnTo>
                      <a:pt x="953" y="372"/>
                    </a:lnTo>
                    <a:lnTo>
                      <a:pt x="953" y="372"/>
                    </a:lnTo>
                    <a:lnTo>
                      <a:pt x="953" y="371"/>
                    </a:lnTo>
                    <a:lnTo>
                      <a:pt x="953" y="370"/>
                    </a:lnTo>
                    <a:lnTo>
                      <a:pt x="947" y="370"/>
                    </a:lnTo>
                    <a:lnTo>
                      <a:pt x="940" y="372"/>
                    </a:lnTo>
                    <a:lnTo>
                      <a:pt x="939" y="372"/>
                    </a:lnTo>
                    <a:lnTo>
                      <a:pt x="937" y="374"/>
                    </a:lnTo>
                    <a:lnTo>
                      <a:pt x="935" y="375"/>
                    </a:lnTo>
                    <a:lnTo>
                      <a:pt x="934" y="376"/>
                    </a:lnTo>
                    <a:lnTo>
                      <a:pt x="907" y="382"/>
                    </a:lnTo>
                    <a:lnTo>
                      <a:pt x="906" y="383"/>
                    </a:lnTo>
                    <a:lnTo>
                      <a:pt x="905" y="383"/>
                    </a:lnTo>
                    <a:lnTo>
                      <a:pt x="902" y="384"/>
                    </a:lnTo>
                    <a:lnTo>
                      <a:pt x="899" y="389"/>
                    </a:lnTo>
                    <a:lnTo>
                      <a:pt x="897" y="394"/>
                    </a:lnTo>
                    <a:lnTo>
                      <a:pt x="897" y="397"/>
                    </a:lnTo>
                    <a:lnTo>
                      <a:pt x="898" y="399"/>
                    </a:lnTo>
                    <a:lnTo>
                      <a:pt x="899" y="401"/>
                    </a:lnTo>
                    <a:lnTo>
                      <a:pt x="898" y="404"/>
                    </a:lnTo>
                    <a:lnTo>
                      <a:pt x="896" y="406"/>
                    </a:lnTo>
                    <a:lnTo>
                      <a:pt x="893" y="407"/>
                    </a:lnTo>
                    <a:lnTo>
                      <a:pt x="890" y="408"/>
                    </a:lnTo>
                    <a:lnTo>
                      <a:pt x="888" y="410"/>
                    </a:lnTo>
                    <a:lnTo>
                      <a:pt x="886" y="413"/>
                    </a:lnTo>
                    <a:lnTo>
                      <a:pt x="883" y="419"/>
                    </a:lnTo>
                    <a:lnTo>
                      <a:pt x="880" y="433"/>
                    </a:lnTo>
                    <a:lnTo>
                      <a:pt x="879" y="433"/>
                    </a:lnTo>
                    <a:lnTo>
                      <a:pt x="875" y="443"/>
                    </a:lnTo>
                    <a:lnTo>
                      <a:pt x="872" y="453"/>
                    </a:lnTo>
                    <a:lnTo>
                      <a:pt x="869" y="463"/>
                    </a:lnTo>
                    <a:lnTo>
                      <a:pt x="870" y="464"/>
                    </a:lnTo>
                    <a:lnTo>
                      <a:pt x="872" y="463"/>
                    </a:lnTo>
                    <a:lnTo>
                      <a:pt x="874" y="461"/>
                    </a:lnTo>
                    <a:lnTo>
                      <a:pt x="876" y="458"/>
                    </a:lnTo>
                    <a:lnTo>
                      <a:pt x="878" y="456"/>
                    </a:lnTo>
                    <a:lnTo>
                      <a:pt x="880" y="451"/>
                    </a:lnTo>
                    <a:lnTo>
                      <a:pt x="882" y="446"/>
                    </a:lnTo>
                    <a:lnTo>
                      <a:pt x="883" y="440"/>
                    </a:lnTo>
                    <a:lnTo>
                      <a:pt x="884" y="435"/>
                    </a:lnTo>
                    <a:lnTo>
                      <a:pt x="887" y="429"/>
                    </a:lnTo>
                    <a:lnTo>
                      <a:pt x="891" y="423"/>
                    </a:lnTo>
                    <a:lnTo>
                      <a:pt x="896" y="416"/>
                    </a:lnTo>
                    <a:lnTo>
                      <a:pt x="902" y="411"/>
                    </a:lnTo>
                    <a:lnTo>
                      <a:pt x="908" y="406"/>
                    </a:lnTo>
                    <a:lnTo>
                      <a:pt x="915" y="402"/>
                    </a:lnTo>
                    <a:lnTo>
                      <a:pt x="922" y="399"/>
                    </a:lnTo>
                    <a:lnTo>
                      <a:pt x="929" y="399"/>
                    </a:lnTo>
                    <a:lnTo>
                      <a:pt x="935" y="401"/>
                    </a:lnTo>
                    <a:lnTo>
                      <a:pt x="938" y="404"/>
                    </a:lnTo>
                    <a:lnTo>
                      <a:pt x="939" y="407"/>
                    </a:lnTo>
                    <a:lnTo>
                      <a:pt x="939" y="410"/>
                    </a:lnTo>
                    <a:lnTo>
                      <a:pt x="938" y="414"/>
                    </a:lnTo>
                    <a:lnTo>
                      <a:pt x="936" y="417"/>
                    </a:lnTo>
                    <a:lnTo>
                      <a:pt x="934" y="420"/>
                    </a:lnTo>
                    <a:lnTo>
                      <a:pt x="932" y="422"/>
                    </a:lnTo>
                    <a:lnTo>
                      <a:pt x="930" y="422"/>
                    </a:lnTo>
                    <a:lnTo>
                      <a:pt x="928" y="421"/>
                    </a:lnTo>
                    <a:lnTo>
                      <a:pt x="925" y="420"/>
                    </a:lnTo>
                    <a:lnTo>
                      <a:pt x="923" y="420"/>
                    </a:lnTo>
                    <a:lnTo>
                      <a:pt x="920" y="421"/>
                    </a:lnTo>
                    <a:lnTo>
                      <a:pt x="917" y="422"/>
                    </a:lnTo>
                    <a:lnTo>
                      <a:pt x="915" y="424"/>
                    </a:lnTo>
                    <a:lnTo>
                      <a:pt x="914" y="427"/>
                    </a:lnTo>
                    <a:lnTo>
                      <a:pt x="916" y="428"/>
                    </a:lnTo>
                    <a:lnTo>
                      <a:pt x="918" y="427"/>
                    </a:lnTo>
                    <a:lnTo>
                      <a:pt x="921" y="426"/>
                    </a:lnTo>
                    <a:lnTo>
                      <a:pt x="924" y="425"/>
                    </a:lnTo>
                    <a:lnTo>
                      <a:pt x="926" y="425"/>
                    </a:lnTo>
                    <a:lnTo>
                      <a:pt x="930" y="428"/>
                    </a:lnTo>
                    <a:lnTo>
                      <a:pt x="932" y="432"/>
                    </a:lnTo>
                    <a:lnTo>
                      <a:pt x="935" y="436"/>
                    </a:lnTo>
                    <a:lnTo>
                      <a:pt x="938" y="439"/>
                    </a:lnTo>
                    <a:lnTo>
                      <a:pt x="941" y="438"/>
                    </a:lnTo>
                    <a:lnTo>
                      <a:pt x="943" y="437"/>
                    </a:lnTo>
                    <a:lnTo>
                      <a:pt x="944" y="437"/>
                    </a:lnTo>
                    <a:lnTo>
                      <a:pt x="949" y="441"/>
                    </a:lnTo>
                    <a:lnTo>
                      <a:pt x="951" y="445"/>
                    </a:lnTo>
                    <a:lnTo>
                      <a:pt x="951" y="448"/>
                    </a:lnTo>
                    <a:lnTo>
                      <a:pt x="951" y="449"/>
                    </a:lnTo>
                    <a:lnTo>
                      <a:pt x="951" y="451"/>
                    </a:lnTo>
                    <a:lnTo>
                      <a:pt x="951" y="452"/>
                    </a:lnTo>
                    <a:lnTo>
                      <a:pt x="951" y="452"/>
                    </a:lnTo>
                    <a:lnTo>
                      <a:pt x="953" y="453"/>
                    </a:lnTo>
                    <a:lnTo>
                      <a:pt x="957" y="454"/>
                    </a:lnTo>
                    <a:lnTo>
                      <a:pt x="955" y="454"/>
                    </a:lnTo>
                    <a:lnTo>
                      <a:pt x="953" y="455"/>
                    </a:lnTo>
                    <a:lnTo>
                      <a:pt x="952" y="455"/>
                    </a:lnTo>
                    <a:lnTo>
                      <a:pt x="950" y="457"/>
                    </a:lnTo>
                    <a:lnTo>
                      <a:pt x="949" y="460"/>
                    </a:lnTo>
                    <a:lnTo>
                      <a:pt x="948" y="463"/>
                    </a:lnTo>
                    <a:lnTo>
                      <a:pt x="948" y="467"/>
                    </a:lnTo>
                    <a:lnTo>
                      <a:pt x="948" y="471"/>
                    </a:lnTo>
                    <a:lnTo>
                      <a:pt x="947" y="474"/>
                    </a:lnTo>
                    <a:lnTo>
                      <a:pt x="946" y="475"/>
                    </a:lnTo>
                    <a:lnTo>
                      <a:pt x="941" y="475"/>
                    </a:lnTo>
                    <a:lnTo>
                      <a:pt x="938" y="476"/>
                    </a:lnTo>
                    <a:lnTo>
                      <a:pt x="935" y="477"/>
                    </a:lnTo>
                    <a:lnTo>
                      <a:pt x="932" y="478"/>
                    </a:lnTo>
                    <a:lnTo>
                      <a:pt x="930" y="481"/>
                    </a:lnTo>
                    <a:lnTo>
                      <a:pt x="930" y="483"/>
                    </a:lnTo>
                    <a:lnTo>
                      <a:pt x="931" y="485"/>
                    </a:lnTo>
                    <a:lnTo>
                      <a:pt x="933" y="488"/>
                    </a:lnTo>
                    <a:lnTo>
                      <a:pt x="933" y="490"/>
                    </a:lnTo>
                    <a:lnTo>
                      <a:pt x="932" y="494"/>
                    </a:lnTo>
                    <a:lnTo>
                      <a:pt x="929" y="497"/>
                    </a:lnTo>
                    <a:lnTo>
                      <a:pt x="925" y="499"/>
                    </a:lnTo>
                    <a:lnTo>
                      <a:pt x="923" y="499"/>
                    </a:lnTo>
                    <a:lnTo>
                      <a:pt x="922" y="498"/>
                    </a:lnTo>
                    <a:lnTo>
                      <a:pt x="920" y="497"/>
                    </a:lnTo>
                    <a:lnTo>
                      <a:pt x="919" y="497"/>
                    </a:lnTo>
                    <a:lnTo>
                      <a:pt x="919" y="498"/>
                    </a:lnTo>
                    <a:lnTo>
                      <a:pt x="917" y="501"/>
                    </a:lnTo>
                    <a:lnTo>
                      <a:pt x="915" y="507"/>
                    </a:lnTo>
                    <a:lnTo>
                      <a:pt x="914" y="509"/>
                    </a:lnTo>
                    <a:lnTo>
                      <a:pt x="912" y="510"/>
                    </a:lnTo>
                    <a:lnTo>
                      <a:pt x="910" y="510"/>
                    </a:lnTo>
                    <a:lnTo>
                      <a:pt x="909" y="510"/>
                    </a:lnTo>
                    <a:lnTo>
                      <a:pt x="908" y="510"/>
                    </a:lnTo>
                    <a:lnTo>
                      <a:pt x="907" y="511"/>
                    </a:lnTo>
                    <a:lnTo>
                      <a:pt x="906" y="511"/>
                    </a:lnTo>
                    <a:lnTo>
                      <a:pt x="906" y="512"/>
                    </a:lnTo>
                    <a:lnTo>
                      <a:pt x="907" y="513"/>
                    </a:lnTo>
                    <a:lnTo>
                      <a:pt x="907" y="516"/>
                    </a:lnTo>
                    <a:lnTo>
                      <a:pt x="905" y="521"/>
                    </a:lnTo>
                    <a:lnTo>
                      <a:pt x="900" y="531"/>
                    </a:lnTo>
                    <a:lnTo>
                      <a:pt x="898" y="535"/>
                    </a:lnTo>
                    <a:lnTo>
                      <a:pt x="898" y="540"/>
                    </a:lnTo>
                    <a:lnTo>
                      <a:pt x="900" y="546"/>
                    </a:lnTo>
                    <a:lnTo>
                      <a:pt x="900" y="547"/>
                    </a:lnTo>
                    <a:lnTo>
                      <a:pt x="901" y="547"/>
                    </a:lnTo>
                    <a:lnTo>
                      <a:pt x="902" y="547"/>
                    </a:lnTo>
                    <a:lnTo>
                      <a:pt x="903" y="548"/>
                    </a:lnTo>
                    <a:lnTo>
                      <a:pt x="904" y="549"/>
                    </a:lnTo>
                    <a:lnTo>
                      <a:pt x="904" y="549"/>
                    </a:lnTo>
                    <a:lnTo>
                      <a:pt x="901" y="559"/>
                    </a:lnTo>
                    <a:lnTo>
                      <a:pt x="898" y="565"/>
                    </a:lnTo>
                    <a:lnTo>
                      <a:pt x="895" y="568"/>
                    </a:lnTo>
                    <a:lnTo>
                      <a:pt x="892" y="571"/>
                    </a:lnTo>
                    <a:lnTo>
                      <a:pt x="890" y="571"/>
                    </a:lnTo>
                    <a:lnTo>
                      <a:pt x="886" y="572"/>
                    </a:lnTo>
                    <a:lnTo>
                      <a:pt x="882" y="573"/>
                    </a:lnTo>
                    <a:lnTo>
                      <a:pt x="879" y="574"/>
                    </a:lnTo>
                    <a:lnTo>
                      <a:pt x="875" y="577"/>
                    </a:lnTo>
                    <a:lnTo>
                      <a:pt x="870" y="582"/>
                    </a:lnTo>
                    <a:lnTo>
                      <a:pt x="866" y="588"/>
                    </a:lnTo>
                    <a:lnTo>
                      <a:pt x="863" y="594"/>
                    </a:lnTo>
                    <a:lnTo>
                      <a:pt x="863" y="594"/>
                    </a:lnTo>
                    <a:lnTo>
                      <a:pt x="868" y="594"/>
                    </a:lnTo>
                    <a:lnTo>
                      <a:pt x="868" y="595"/>
                    </a:lnTo>
                    <a:lnTo>
                      <a:pt x="869" y="600"/>
                    </a:lnTo>
                    <a:lnTo>
                      <a:pt x="869" y="606"/>
                    </a:lnTo>
                    <a:lnTo>
                      <a:pt x="868" y="613"/>
                    </a:lnTo>
                    <a:lnTo>
                      <a:pt x="867" y="619"/>
                    </a:lnTo>
                    <a:lnTo>
                      <a:pt x="865" y="624"/>
                    </a:lnTo>
                    <a:lnTo>
                      <a:pt x="862" y="627"/>
                    </a:lnTo>
                    <a:lnTo>
                      <a:pt x="855" y="629"/>
                    </a:lnTo>
                    <a:lnTo>
                      <a:pt x="858" y="631"/>
                    </a:lnTo>
                    <a:lnTo>
                      <a:pt x="860" y="634"/>
                    </a:lnTo>
                    <a:lnTo>
                      <a:pt x="861" y="637"/>
                    </a:lnTo>
                    <a:lnTo>
                      <a:pt x="861" y="641"/>
                    </a:lnTo>
                    <a:lnTo>
                      <a:pt x="860" y="644"/>
                    </a:lnTo>
                    <a:lnTo>
                      <a:pt x="858" y="647"/>
                    </a:lnTo>
                    <a:lnTo>
                      <a:pt x="857" y="654"/>
                    </a:lnTo>
                    <a:lnTo>
                      <a:pt x="854" y="663"/>
                    </a:lnTo>
                    <a:lnTo>
                      <a:pt x="853" y="666"/>
                    </a:lnTo>
                    <a:lnTo>
                      <a:pt x="853" y="667"/>
                    </a:lnTo>
                    <a:lnTo>
                      <a:pt x="849" y="661"/>
                    </a:lnTo>
                    <a:lnTo>
                      <a:pt x="846" y="654"/>
                    </a:lnTo>
                    <a:lnTo>
                      <a:pt x="844" y="647"/>
                    </a:lnTo>
                    <a:lnTo>
                      <a:pt x="843" y="640"/>
                    </a:lnTo>
                    <a:lnTo>
                      <a:pt x="843" y="640"/>
                    </a:lnTo>
                    <a:lnTo>
                      <a:pt x="844" y="639"/>
                    </a:lnTo>
                    <a:lnTo>
                      <a:pt x="845" y="639"/>
                    </a:lnTo>
                    <a:lnTo>
                      <a:pt x="846" y="639"/>
                    </a:lnTo>
                    <a:lnTo>
                      <a:pt x="847" y="637"/>
                    </a:lnTo>
                    <a:lnTo>
                      <a:pt x="847" y="637"/>
                    </a:lnTo>
                    <a:lnTo>
                      <a:pt x="844" y="634"/>
                    </a:lnTo>
                    <a:lnTo>
                      <a:pt x="837" y="628"/>
                    </a:lnTo>
                    <a:lnTo>
                      <a:pt x="837" y="629"/>
                    </a:lnTo>
                    <a:lnTo>
                      <a:pt x="838" y="630"/>
                    </a:lnTo>
                    <a:lnTo>
                      <a:pt x="840" y="636"/>
                    </a:lnTo>
                    <a:lnTo>
                      <a:pt x="841" y="643"/>
                    </a:lnTo>
                    <a:lnTo>
                      <a:pt x="842" y="644"/>
                    </a:lnTo>
                    <a:lnTo>
                      <a:pt x="843" y="645"/>
                    </a:lnTo>
                    <a:lnTo>
                      <a:pt x="844" y="648"/>
                    </a:lnTo>
                    <a:lnTo>
                      <a:pt x="844" y="649"/>
                    </a:lnTo>
                    <a:lnTo>
                      <a:pt x="844" y="649"/>
                    </a:lnTo>
                    <a:lnTo>
                      <a:pt x="840" y="649"/>
                    </a:lnTo>
                    <a:lnTo>
                      <a:pt x="837" y="649"/>
                    </a:lnTo>
                    <a:lnTo>
                      <a:pt x="839" y="654"/>
                    </a:lnTo>
                    <a:lnTo>
                      <a:pt x="842" y="658"/>
                    </a:lnTo>
                    <a:lnTo>
                      <a:pt x="843" y="659"/>
                    </a:lnTo>
                    <a:lnTo>
                      <a:pt x="846" y="659"/>
                    </a:lnTo>
                    <a:lnTo>
                      <a:pt x="843" y="660"/>
                    </a:lnTo>
                    <a:lnTo>
                      <a:pt x="840" y="661"/>
                    </a:lnTo>
                    <a:lnTo>
                      <a:pt x="836" y="662"/>
                    </a:lnTo>
                    <a:lnTo>
                      <a:pt x="833" y="663"/>
                    </a:lnTo>
                    <a:lnTo>
                      <a:pt x="832" y="665"/>
                    </a:lnTo>
                    <a:lnTo>
                      <a:pt x="832" y="667"/>
                    </a:lnTo>
                    <a:lnTo>
                      <a:pt x="835" y="671"/>
                    </a:lnTo>
                    <a:lnTo>
                      <a:pt x="840" y="672"/>
                    </a:lnTo>
                    <a:lnTo>
                      <a:pt x="845" y="674"/>
                    </a:lnTo>
                    <a:lnTo>
                      <a:pt x="851" y="675"/>
                    </a:lnTo>
                    <a:lnTo>
                      <a:pt x="855" y="677"/>
                    </a:lnTo>
                    <a:lnTo>
                      <a:pt x="857" y="680"/>
                    </a:lnTo>
                    <a:lnTo>
                      <a:pt x="859" y="683"/>
                    </a:lnTo>
                    <a:lnTo>
                      <a:pt x="860" y="686"/>
                    </a:lnTo>
                    <a:lnTo>
                      <a:pt x="859" y="688"/>
                    </a:lnTo>
                    <a:lnTo>
                      <a:pt x="857" y="690"/>
                    </a:lnTo>
                    <a:lnTo>
                      <a:pt x="848" y="691"/>
                    </a:lnTo>
                    <a:lnTo>
                      <a:pt x="845" y="693"/>
                    </a:lnTo>
                    <a:lnTo>
                      <a:pt x="845" y="694"/>
                    </a:lnTo>
                    <a:lnTo>
                      <a:pt x="846" y="694"/>
                    </a:lnTo>
                    <a:lnTo>
                      <a:pt x="848" y="693"/>
                    </a:lnTo>
                    <a:lnTo>
                      <a:pt x="851" y="692"/>
                    </a:lnTo>
                    <a:lnTo>
                      <a:pt x="854" y="691"/>
                    </a:lnTo>
                    <a:lnTo>
                      <a:pt x="856" y="691"/>
                    </a:lnTo>
                    <a:lnTo>
                      <a:pt x="858" y="692"/>
                    </a:lnTo>
                    <a:lnTo>
                      <a:pt x="860" y="694"/>
                    </a:lnTo>
                    <a:lnTo>
                      <a:pt x="861" y="695"/>
                    </a:lnTo>
                    <a:lnTo>
                      <a:pt x="861" y="697"/>
                    </a:lnTo>
                    <a:lnTo>
                      <a:pt x="860" y="700"/>
                    </a:lnTo>
                    <a:lnTo>
                      <a:pt x="858" y="703"/>
                    </a:lnTo>
                    <a:lnTo>
                      <a:pt x="856" y="704"/>
                    </a:lnTo>
                    <a:lnTo>
                      <a:pt x="855" y="704"/>
                    </a:lnTo>
                    <a:lnTo>
                      <a:pt x="854" y="704"/>
                    </a:lnTo>
                    <a:lnTo>
                      <a:pt x="853" y="705"/>
                    </a:lnTo>
                    <a:lnTo>
                      <a:pt x="852" y="705"/>
                    </a:lnTo>
                    <a:lnTo>
                      <a:pt x="851" y="706"/>
                    </a:lnTo>
                    <a:lnTo>
                      <a:pt x="852" y="707"/>
                    </a:lnTo>
                    <a:lnTo>
                      <a:pt x="852" y="709"/>
                    </a:lnTo>
                    <a:lnTo>
                      <a:pt x="854" y="711"/>
                    </a:lnTo>
                    <a:lnTo>
                      <a:pt x="855" y="713"/>
                    </a:lnTo>
                    <a:lnTo>
                      <a:pt x="855" y="714"/>
                    </a:lnTo>
                    <a:lnTo>
                      <a:pt x="851" y="718"/>
                    </a:lnTo>
                    <a:lnTo>
                      <a:pt x="846" y="721"/>
                    </a:lnTo>
                    <a:lnTo>
                      <a:pt x="840" y="723"/>
                    </a:lnTo>
                    <a:lnTo>
                      <a:pt x="840" y="723"/>
                    </a:lnTo>
                    <a:lnTo>
                      <a:pt x="839" y="723"/>
                    </a:lnTo>
                    <a:lnTo>
                      <a:pt x="839" y="722"/>
                    </a:lnTo>
                    <a:lnTo>
                      <a:pt x="839" y="720"/>
                    </a:lnTo>
                    <a:lnTo>
                      <a:pt x="838" y="720"/>
                    </a:lnTo>
                    <a:lnTo>
                      <a:pt x="838" y="719"/>
                    </a:lnTo>
                    <a:lnTo>
                      <a:pt x="838" y="719"/>
                    </a:lnTo>
                    <a:lnTo>
                      <a:pt x="833" y="726"/>
                    </a:lnTo>
                    <a:lnTo>
                      <a:pt x="828" y="733"/>
                    </a:lnTo>
                    <a:lnTo>
                      <a:pt x="823" y="741"/>
                    </a:lnTo>
                    <a:lnTo>
                      <a:pt x="821" y="742"/>
                    </a:lnTo>
                    <a:lnTo>
                      <a:pt x="820" y="744"/>
                    </a:lnTo>
                    <a:lnTo>
                      <a:pt x="819" y="745"/>
                    </a:lnTo>
                    <a:lnTo>
                      <a:pt x="818" y="746"/>
                    </a:lnTo>
                    <a:lnTo>
                      <a:pt x="815" y="753"/>
                    </a:lnTo>
                    <a:lnTo>
                      <a:pt x="815" y="756"/>
                    </a:lnTo>
                    <a:lnTo>
                      <a:pt x="814" y="757"/>
                    </a:lnTo>
                    <a:lnTo>
                      <a:pt x="812" y="760"/>
                    </a:lnTo>
                    <a:lnTo>
                      <a:pt x="807" y="766"/>
                    </a:lnTo>
                    <a:lnTo>
                      <a:pt x="803" y="770"/>
                    </a:lnTo>
                    <a:lnTo>
                      <a:pt x="800" y="771"/>
                    </a:lnTo>
                    <a:lnTo>
                      <a:pt x="797" y="772"/>
                    </a:lnTo>
                    <a:lnTo>
                      <a:pt x="794" y="772"/>
                    </a:lnTo>
                    <a:lnTo>
                      <a:pt x="792" y="773"/>
                    </a:lnTo>
                    <a:lnTo>
                      <a:pt x="791" y="776"/>
                    </a:lnTo>
                    <a:lnTo>
                      <a:pt x="790" y="779"/>
                    </a:lnTo>
                    <a:lnTo>
                      <a:pt x="790" y="782"/>
                    </a:lnTo>
                    <a:lnTo>
                      <a:pt x="789" y="784"/>
                    </a:lnTo>
                    <a:lnTo>
                      <a:pt x="787" y="788"/>
                    </a:lnTo>
                    <a:lnTo>
                      <a:pt x="785" y="789"/>
                    </a:lnTo>
                    <a:lnTo>
                      <a:pt x="784" y="791"/>
                    </a:lnTo>
                    <a:lnTo>
                      <a:pt x="783" y="791"/>
                    </a:lnTo>
                    <a:lnTo>
                      <a:pt x="782" y="792"/>
                    </a:lnTo>
                    <a:lnTo>
                      <a:pt x="781" y="794"/>
                    </a:lnTo>
                    <a:lnTo>
                      <a:pt x="781" y="799"/>
                    </a:lnTo>
                    <a:lnTo>
                      <a:pt x="781" y="809"/>
                    </a:lnTo>
                    <a:lnTo>
                      <a:pt x="783" y="818"/>
                    </a:lnTo>
                    <a:lnTo>
                      <a:pt x="787" y="827"/>
                    </a:lnTo>
                    <a:lnTo>
                      <a:pt x="791" y="836"/>
                    </a:lnTo>
                    <a:lnTo>
                      <a:pt x="795" y="844"/>
                    </a:lnTo>
                    <a:lnTo>
                      <a:pt x="800" y="850"/>
                    </a:lnTo>
                    <a:lnTo>
                      <a:pt x="803" y="855"/>
                    </a:lnTo>
                    <a:lnTo>
                      <a:pt x="804" y="858"/>
                    </a:lnTo>
                    <a:lnTo>
                      <a:pt x="806" y="864"/>
                    </a:lnTo>
                    <a:lnTo>
                      <a:pt x="807" y="866"/>
                    </a:lnTo>
                    <a:lnTo>
                      <a:pt x="807" y="868"/>
                    </a:lnTo>
                    <a:lnTo>
                      <a:pt x="806" y="867"/>
                    </a:lnTo>
                    <a:lnTo>
                      <a:pt x="804" y="866"/>
                    </a:lnTo>
                    <a:lnTo>
                      <a:pt x="806" y="869"/>
                    </a:lnTo>
                    <a:lnTo>
                      <a:pt x="807" y="871"/>
                    </a:lnTo>
                    <a:lnTo>
                      <a:pt x="811" y="878"/>
                    </a:lnTo>
                    <a:lnTo>
                      <a:pt x="814" y="885"/>
                    </a:lnTo>
                    <a:lnTo>
                      <a:pt x="816" y="892"/>
                    </a:lnTo>
                    <a:lnTo>
                      <a:pt x="816" y="899"/>
                    </a:lnTo>
                    <a:lnTo>
                      <a:pt x="816" y="907"/>
                    </a:lnTo>
                    <a:lnTo>
                      <a:pt x="815" y="915"/>
                    </a:lnTo>
                    <a:lnTo>
                      <a:pt x="814" y="918"/>
                    </a:lnTo>
                    <a:lnTo>
                      <a:pt x="811" y="921"/>
                    </a:lnTo>
                    <a:lnTo>
                      <a:pt x="808" y="923"/>
                    </a:lnTo>
                    <a:lnTo>
                      <a:pt x="804" y="924"/>
                    </a:lnTo>
                    <a:lnTo>
                      <a:pt x="800" y="924"/>
                    </a:lnTo>
                    <a:lnTo>
                      <a:pt x="798" y="923"/>
                    </a:lnTo>
                    <a:lnTo>
                      <a:pt x="798" y="923"/>
                    </a:lnTo>
                    <a:lnTo>
                      <a:pt x="798" y="921"/>
                    </a:lnTo>
                    <a:lnTo>
                      <a:pt x="798" y="920"/>
                    </a:lnTo>
                    <a:lnTo>
                      <a:pt x="800" y="920"/>
                    </a:lnTo>
                    <a:lnTo>
                      <a:pt x="801" y="920"/>
                    </a:lnTo>
                    <a:lnTo>
                      <a:pt x="802" y="921"/>
                    </a:lnTo>
                    <a:lnTo>
                      <a:pt x="802" y="921"/>
                    </a:lnTo>
                    <a:lnTo>
                      <a:pt x="798" y="918"/>
                    </a:lnTo>
                    <a:lnTo>
                      <a:pt x="793" y="915"/>
                    </a:lnTo>
                    <a:lnTo>
                      <a:pt x="789" y="912"/>
                    </a:lnTo>
                    <a:lnTo>
                      <a:pt x="786" y="909"/>
                    </a:lnTo>
                    <a:lnTo>
                      <a:pt x="782" y="905"/>
                    </a:lnTo>
                    <a:lnTo>
                      <a:pt x="781" y="899"/>
                    </a:lnTo>
                    <a:lnTo>
                      <a:pt x="781" y="898"/>
                    </a:lnTo>
                    <a:lnTo>
                      <a:pt x="780" y="898"/>
                    </a:lnTo>
                    <a:lnTo>
                      <a:pt x="780" y="896"/>
                    </a:lnTo>
                    <a:lnTo>
                      <a:pt x="779" y="896"/>
                    </a:lnTo>
                    <a:lnTo>
                      <a:pt x="779" y="895"/>
                    </a:lnTo>
                    <a:lnTo>
                      <a:pt x="768" y="884"/>
                    </a:lnTo>
                    <a:lnTo>
                      <a:pt x="766" y="880"/>
                    </a:lnTo>
                    <a:lnTo>
                      <a:pt x="766" y="879"/>
                    </a:lnTo>
                    <a:lnTo>
                      <a:pt x="767" y="878"/>
                    </a:lnTo>
                    <a:lnTo>
                      <a:pt x="768" y="878"/>
                    </a:lnTo>
                    <a:lnTo>
                      <a:pt x="769" y="877"/>
                    </a:lnTo>
                    <a:lnTo>
                      <a:pt x="770" y="876"/>
                    </a:lnTo>
                    <a:lnTo>
                      <a:pt x="772" y="875"/>
                    </a:lnTo>
                    <a:lnTo>
                      <a:pt x="772" y="874"/>
                    </a:lnTo>
                    <a:lnTo>
                      <a:pt x="770" y="873"/>
                    </a:lnTo>
                    <a:lnTo>
                      <a:pt x="768" y="873"/>
                    </a:lnTo>
                    <a:lnTo>
                      <a:pt x="766" y="874"/>
                    </a:lnTo>
                    <a:lnTo>
                      <a:pt x="764" y="874"/>
                    </a:lnTo>
                    <a:lnTo>
                      <a:pt x="763" y="873"/>
                    </a:lnTo>
                    <a:lnTo>
                      <a:pt x="763" y="872"/>
                    </a:lnTo>
                    <a:lnTo>
                      <a:pt x="764" y="871"/>
                    </a:lnTo>
                    <a:lnTo>
                      <a:pt x="765" y="870"/>
                    </a:lnTo>
                    <a:lnTo>
                      <a:pt x="765" y="869"/>
                    </a:lnTo>
                    <a:lnTo>
                      <a:pt x="766" y="861"/>
                    </a:lnTo>
                    <a:lnTo>
                      <a:pt x="766" y="852"/>
                    </a:lnTo>
                    <a:lnTo>
                      <a:pt x="765" y="849"/>
                    </a:lnTo>
                    <a:lnTo>
                      <a:pt x="764" y="848"/>
                    </a:lnTo>
                    <a:lnTo>
                      <a:pt x="762" y="847"/>
                    </a:lnTo>
                    <a:lnTo>
                      <a:pt x="760" y="847"/>
                    </a:lnTo>
                    <a:lnTo>
                      <a:pt x="758" y="847"/>
                    </a:lnTo>
                    <a:lnTo>
                      <a:pt x="756" y="845"/>
                    </a:lnTo>
                    <a:lnTo>
                      <a:pt x="746" y="834"/>
                    </a:lnTo>
                    <a:lnTo>
                      <a:pt x="741" y="830"/>
                    </a:lnTo>
                    <a:lnTo>
                      <a:pt x="739" y="830"/>
                    </a:lnTo>
                    <a:lnTo>
                      <a:pt x="734" y="833"/>
                    </a:lnTo>
                    <a:lnTo>
                      <a:pt x="728" y="836"/>
                    </a:lnTo>
                    <a:lnTo>
                      <a:pt x="722" y="839"/>
                    </a:lnTo>
                    <a:lnTo>
                      <a:pt x="717" y="841"/>
                    </a:lnTo>
                    <a:lnTo>
                      <a:pt x="716" y="841"/>
                    </a:lnTo>
                    <a:lnTo>
                      <a:pt x="716" y="837"/>
                    </a:lnTo>
                    <a:lnTo>
                      <a:pt x="715" y="836"/>
                    </a:lnTo>
                    <a:lnTo>
                      <a:pt x="713" y="835"/>
                    </a:lnTo>
                    <a:lnTo>
                      <a:pt x="712" y="834"/>
                    </a:lnTo>
                    <a:lnTo>
                      <a:pt x="711" y="834"/>
                    </a:lnTo>
                    <a:lnTo>
                      <a:pt x="710" y="833"/>
                    </a:lnTo>
                    <a:lnTo>
                      <a:pt x="709" y="832"/>
                    </a:lnTo>
                    <a:lnTo>
                      <a:pt x="709" y="831"/>
                    </a:lnTo>
                    <a:lnTo>
                      <a:pt x="710" y="830"/>
                    </a:lnTo>
                    <a:lnTo>
                      <a:pt x="711" y="829"/>
                    </a:lnTo>
                    <a:lnTo>
                      <a:pt x="712" y="829"/>
                    </a:lnTo>
                    <a:lnTo>
                      <a:pt x="712" y="829"/>
                    </a:lnTo>
                    <a:lnTo>
                      <a:pt x="706" y="828"/>
                    </a:lnTo>
                    <a:lnTo>
                      <a:pt x="701" y="829"/>
                    </a:lnTo>
                    <a:lnTo>
                      <a:pt x="695" y="828"/>
                    </a:lnTo>
                    <a:lnTo>
                      <a:pt x="694" y="828"/>
                    </a:lnTo>
                    <a:lnTo>
                      <a:pt x="695" y="827"/>
                    </a:lnTo>
                    <a:lnTo>
                      <a:pt x="696" y="827"/>
                    </a:lnTo>
                    <a:lnTo>
                      <a:pt x="697" y="827"/>
                    </a:lnTo>
                    <a:lnTo>
                      <a:pt x="699" y="826"/>
                    </a:lnTo>
                    <a:lnTo>
                      <a:pt x="700" y="826"/>
                    </a:lnTo>
                    <a:lnTo>
                      <a:pt x="701" y="826"/>
                    </a:lnTo>
                    <a:lnTo>
                      <a:pt x="692" y="828"/>
                    </a:lnTo>
                    <a:lnTo>
                      <a:pt x="683" y="830"/>
                    </a:lnTo>
                    <a:lnTo>
                      <a:pt x="681" y="831"/>
                    </a:lnTo>
                    <a:lnTo>
                      <a:pt x="680" y="832"/>
                    </a:lnTo>
                    <a:lnTo>
                      <a:pt x="678" y="833"/>
                    </a:lnTo>
                    <a:lnTo>
                      <a:pt x="669" y="834"/>
                    </a:lnTo>
                    <a:lnTo>
                      <a:pt x="661" y="835"/>
                    </a:lnTo>
                    <a:lnTo>
                      <a:pt x="652" y="837"/>
                    </a:lnTo>
                    <a:lnTo>
                      <a:pt x="645" y="839"/>
                    </a:lnTo>
                    <a:lnTo>
                      <a:pt x="644" y="841"/>
                    </a:lnTo>
                    <a:lnTo>
                      <a:pt x="644" y="846"/>
                    </a:lnTo>
                    <a:lnTo>
                      <a:pt x="643" y="848"/>
                    </a:lnTo>
                    <a:lnTo>
                      <a:pt x="642" y="849"/>
                    </a:lnTo>
                    <a:lnTo>
                      <a:pt x="640" y="850"/>
                    </a:lnTo>
                    <a:lnTo>
                      <a:pt x="639" y="851"/>
                    </a:lnTo>
                    <a:lnTo>
                      <a:pt x="637" y="851"/>
                    </a:lnTo>
                    <a:lnTo>
                      <a:pt x="636" y="851"/>
                    </a:lnTo>
                    <a:lnTo>
                      <a:pt x="632" y="849"/>
                    </a:lnTo>
                    <a:lnTo>
                      <a:pt x="631" y="849"/>
                    </a:lnTo>
                    <a:lnTo>
                      <a:pt x="630" y="850"/>
                    </a:lnTo>
                    <a:lnTo>
                      <a:pt x="630" y="851"/>
                    </a:lnTo>
                    <a:lnTo>
                      <a:pt x="633" y="854"/>
                    </a:lnTo>
                    <a:lnTo>
                      <a:pt x="633" y="856"/>
                    </a:lnTo>
                    <a:lnTo>
                      <a:pt x="633" y="857"/>
                    </a:lnTo>
                    <a:lnTo>
                      <a:pt x="631" y="860"/>
                    </a:lnTo>
                    <a:lnTo>
                      <a:pt x="630" y="860"/>
                    </a:lnTo>
                    <a:lnTo>
                      <a:pt x="629" y="858"/>
                    </a:lnTo>
                    <a:lnTo>
                      <a:pt x="627" y="855"/>
                    </a:lnTo>
                    <a:lnTo>
                      <a:pt x="626" y="854"/>
                    </a:lnTo>
                    <a:lnTo>
                      <a:pt x="625" y="855"/>
                    </a:lnTo>
                    <a:lnTo>
                      <a:pt x="624" y="855"/>
                    </a:lnTo>
                    <a:lnTo>
                      <a:pt x="623" y="858"/>
                    </a:lnTo>
                    <a:lnTo>
                      <a:pt x="622" y="859"/>
                    </a:lnTo>
                    <a:lnTo>
                      <a:pt x="621" y="860"/>
                    </a:lnTo>
                    <a:lnTo>
                      <a:pt x="618" y="860"/>
                    </a:lnTo>
                    <a:lnTo>
                      <a:pt x="614" y="859"/>
                    </a:lnTo>
                    <a:lnTo>
                      <a:pt x="611" y="857"/>
                    </a:lnTo>
                    <a:lnTo>
                      <a:pt x="610" y="856"/>
                    </a:lnTo>
                    <a:lnTo>
                      <a:pt x="611" y="855"/>
                    </a:lnTo>
                    <a:lnTo>
                      <a:pt x="611" y="854"/>
                    </a:lnTo>
                    <a:lnTo>
                      <a:pt x="612" y="852"/>
                    </a:lnTo>
                    <a:lnTo>
                      <a:pt x="612" y="851"/>
                    </a:lnTo>
                    <a:lnTo>
                      <a:pt x="611" y="850"/>
                    </a:lnTo>
                    <a:lnTo>
                      <a:pt x="607" y="846"/>
                    </a:lnTo>
                    <a:lnTo>
                      <a:pt x="605" y="843"/>
                    </a:lnTo>
                    <a:lnTo>
                      <a:pt x="603" y="843"/>
                    </a:lnTo>
                    <a:lnTo>
                      <a:pt x="601" y="843"/>
                    </a:lnTo>
                    <a:lnTo>
                      <a:pt x="600" y="845"/>
                    </a:lnTo>
                    <a:lnTo>
                      <a:pt x="599" y="847"/>
                    </a:lnTo>
                    <a:lnTo>
                      <a:pt x="598" y="849"/>
                    </a:lnTo>
                    <a:lnTo>
                      <a:pt x="597" y="851"/>
                    </a:lnTo>
                    <a:lnTo>
                      <a:pt x="595" y="852"/>
                    </a:lnTo>
                    <a:lnTo>
                      <a:pt x="592" y="852"/>
                    </a:lnTo>
                    <a:lnTo>
                      <a:pt x="587" y="850"/>
                    </a:lnTo>
                    <a:lnTo>
                      <a:pt x="581" y="848"/>
                    </a:lnTo>
                    <a:lnTo>
                      <a:pt x="575" y="847"/>
                    </a:lnTo>
                    <a:lnTo>
                      <a:pt x="572" y="847"/>
                    </a:lnTo>
                    <a:lnTo>
                      <a:pt x="568" y="849"/>
                    </a:lnTo>
                    <a:lnTo>
                      <a:pt x="564" y="849"/>
                    </a:lnTo>
                    <a:lnTo>
                      <a:pt x="564" y="848"/>
                    </a:lnTo>
                    <a:lnTo>
                      <a:pt x="564" y="848"/>
                    </a:lnTo>
                    <a:lnTo>
                      <a:pt x="565" y="846"/>
                    </a:lnTo>
                    <a:lnTo>
                      <a:pt x="565" y="844"/>
                    </a:lnTo>
                    <a:lnTo>
                      <a:pt x="565" y="843"/>
                    </a:lnTo>
                    <a:lnTo>
                      <a:pt x="566" y="843"/>
                    </a:lnTo>
                    <a:lnTo>
                      <a:pt x="566" y="842"/>
                    </a:lnTo>
                    <a:lnTo>
                      <a:pt x="565" y="842"/>
                    </a:lnTo>
                    <a:lnTo>
                      <a:pt x="559" y="847"/>
                    </a:lnTo>
                    <a:lnTo>
                      <a:pt x="552" y="851"/>
                    </a:lnTo>
                    <a:lnTo>
                      <a:pt x="552" y="851"/>
                    </a:lnTo>
                    <a:lnTo>
                      <a:pt x="551" y="850"/>
                    </a:lnTo>
                    <a:lnTo>
                      <a:pt x="548" y="850"/>
                    </a:lnTo>
                    <a:lnTo>
                      <a:pt x="548" y="851"/>
                    </a:lnTo>
                    <a:lnTo>
                      <a:pt x="547" y="851"/>
                    </a:lnTo>
                    <a:lnTo>
                      <a:pt x="546" y="852"/>
                    </a:lnTo>
                    <a:lnTo>
                      <a:pt x="546" y="853"/>
                    </a:lnTo>
                    <a:lnTo>
                      <a:pt x="547" y="854"/>
                    </a:lnTo>
                    <a:lnTo>
                      <a:pt x="547" y="855"/>
                    </a:lnTo>
                    <a:lnTo>
                      <a:pt x="541" y="861"/>
                    </a:lnTo>
                    <a:lnTo>
                      <a:pt x="535" y="866"/>
                    </a:lnTo>
                    <a:lnTo>
                      <a:pt x="528" y="870"/>
                    </a:lnTo>
                    <a:lnTo>
                      <a:pt x="521" y="873"/>
                    </a:lnTo>
                    <a:lnTo>
                      <a:pt x="522" y="873"/>
                    </a:lnTo>
                    <a:lnTo>
                      <a:pt x="522" y="872"/>
                    </a:lnTo>
                    <a:lnTo>
                      <a:pt x="524" y="871"/>
                    </a:lnTo>
                    <a:lnTo>
                      <a:pt x="525" y="870"/>
                    </a:lnTo>
                    <a:lnTo>
                      <a:pt x="525" y="869"/>
                    </a:lnTo>
                    <a:lnTo>
                      <a:pt x="522" y="869"/>
                    </a:lnTo>
                    <a:lnTo>
                      <a:pt x="519" y="869"/>
                    </a:lnTo>
                    <a:lnTo>
                      <a:pt x="516" y="871"/>
                    </a:lnTo>
                    <a:lnTo>
                      <a:pt x="516" y="872"/>
                    </a:lnTo>
                    <a:lnTo>
                      <a:pt x="518" y="874"/>
                    </a:lnTo>
                    <a:lnTo>
                      <a:pt x="518" y="874"/>
                    </a:lnTo>
                    <a:lnTo>
                      <a:pt x="515" y="875"/>
                    </a:lnTo>
                    <a:lnTo>
                      <a:pt x="512" y="875"/>
                    </a:lnTo>
                    <a:lnTo>
                      <a:pt x="510" y="875"/>
                    </a:lnTo>
                    <a:lnTo>
                      <a:pt x="509" y="874"/>
                    </a:lnTo>
                    <a:lnTo>
                      <a:pt x="507" y="873"/>
                    </a:lnTo>
                    <a:lnTo>
                      <a:pt x="506" y="872"/>
                    </a:lnTo>
                    <a:lnTo>
                      <a:pt x="505" y="873"/>
                    </a:lnTo>
                    <a:lnTo>
                      <a:pt x="503" y="875"/>
                    </a:lnTo>
                    <a:lnTo>
                      <a:pt x="501" y="879"/>
                    </a:lnTo>
                    <a:lnTo>
                      <a:pt x="497" y="885"/>
                    </a:lnTo>
                    <a:lnTo>
                      <a:pt x="497" y="885"/>
                    </a:lnTo>
                    <a:lnTo>
                      <a:pt x="498" y="887"/>
                    </a:lnTo>
                    <a:lnTo>
                      <a:pt x="499" y="887"/>
                    </a:lnTo>
                    <a:lnTo>
                      <a:pt x="501" y="888"/>
                    </a:lnTo>
                    <a:lnTo>
                      <a:pt x="502" y="888"/>
                    </a:lnTo>
                    <a:lnTo>
                      <a:pt x="502" y="890"/>
                    </a:lnTo>
                    <a:lnTo>
                      <a:pt x="501" y="892"/>
                    </a:lnTo>
                    <a:lnTo>
                      <a:pt x="500" y="894"/>
                    </a:lnTo>
                    <a:lnTo>
                      <a:pt x="498" y="896"/>
                    </a:lnTo>
                    <a:lnTo>
                      <a:pt x="494" y="896"/>
                    </a:lnTo>
                    <a:lnTo>
                      <a:pt x="493" y="895"/>
                    </a:lnTo>
                    <a:lnTo>
                      <a:pt x="493" y="895"/>
                    </a:lnTo>
                    <a:lnTo>
                      <a:pt x="492" y="896"/>
                    </a:lnTo>
                    <a:lnTo>
                      <a:pt x="492" y="896"/>
                    </a:lnTo>
                    <a:lnTo>
                      <a:pt x="494" y="906"/>
                    </a:lnTo>
                    <a:lnTo>
                      <a:pt x="501" y="923"/>
                    </a:lnTo>
                    <a:lnTo>
                      <a:pt x="503" y="923"/>
                    </a:lnTo>
                    <a:lnTo>
                      <a:pt x="499" y="935"/>
                    </a:lnTo>
                    <a:lnTo>
                      <a:pt x="495" y="946"/>
                    </a:lnTo>
                    <a:lnTo>
                      <a:pt x="491" y="962"/>
                    </a:lnTo>
                    <a:lnTo>
                      <a:pt x="490" y="978"/>
                    </a:lnTo>
                    <a:lnTo>
                      <a:pt x="490" y="993"/>
                    </a:lnTo>
                    <a:lnTo>
                      <a:pt x="491" y="1008"/>
                    </a:lnTo>
                    <a:lnTo>
                      <a:pt x="492" y="1011"/>
                    </a:lnTo>
                    <a:lnTo>
                      <a:pt x="493" y="1012"/>
                    </a:lnTo>
                    <a:lnTo>
                      <a:pt x="496" y="1020"/>
                    </a:lnTo>
                    <a:lnTo>
                      <a:pt x="501" y="1028"/>
                    </a:lnTo>
                    <a:lnTo>
                      <a:pt x="504" y="1032"/>
                    </a:lnTo>
                    <a:lnTo>
                      <a:pt x="507" y="1036"/>
                    </a:lnTo>
                    <a:lnTo>
                      <a:pt x="511" y="1040"/>
                    </a:lnTo>
                    <a:lnTo>
                      <a:pt x="514" y="1044"/>
                    </a:lnTo>
                    <a:lnTo>
                      <a:pt x="516" y="1049"/>
                    </a:lnTo>
                    <a:lnTo>
                      <a:pt x="518" y="1058"/>
                    </a:lnTo>
                    <a:lnTo>
                      <a:pt x="520" y="1062"/>
                    </a:lnTo>
                    <a:lnTo>
                      <a:pt x="525" y="1066"/>
                    </a:lnTo>
                    <a:lnTo>
                      <a:pt x="528" y="1067"/>
                    </a:lnTo>
                    <a:lnTo>
                      <a:pt x="532" y="1067"/>
                    </a:lnTo>
                    <a:lnTo>
                      <a:pt x="535" y="1066"/>
                    </a:lnTo>
                    <a:lnTo>
                      <a:pt x="538" y="1067"/>
                    </a:lnTo>
                    <a:lnTo>
                      <a:pt x="542" y="1069"/>
                    </a:lnTo>
                    <a:lnTo>
                      <a:pt x="545" y="1072"/>
                    </a:lnTo>
                    <a:lnTo>
                      <a:pt x="549" y="1075"/>
                    </a:lnTo>
                    <a:lnTo>
                      <a:pt x="552" y="1077"/>
                    </a:lnTo>
                    <a:lnTo>
                      <a:pt x="559" y="1078"/>
                    </a:lnTo>
                    <a:lnTo>
                      <a:pt x="562" y="1079"/>
                    </a:lnTo>
                    <a:lnTo>
                      <a:pt x="564" y="1079"/>
                    </a:lnTo>
                    <a:lnTo>
                      <a:pt x="565" y="1078"/>
                    </a:lnTo>
                    <a:lnTo>
                      <a:pt x="565" y="1074"/>
                    </a:lnTo>
                    <a:lnTo>
                      <a:pt x="567" y="1073"/>
                    </a:lnTo>
                    <a:lnTo>
                      <a:pt x="569" y="1072"/>
                    </a:lnTo>
                    <a:lnTo>
                      <a:pt x="581" y="1072"/>
                    </a:lnTo>
                    <a:lnTo>
                      <a:pt x="587" y="1071"/>
                    </a:lnTo>
                    <a:lnTo>
                      <a:pt x="589" y="1070"/>
                    </a:lnTo>
                    <a:lnTo>
                      <a:pt x="590" y="1069"/>
                    </a:lnTo>
                    <a:lnTo>
                      <a:pt x="591" y="1068"/>
                    </a:lnTo>
                    <a:lnTo>
                      <a:pt x="591" y="1067"/>
                    </a:lnTo>
                    <a:lnTo>
                      <a:pt x="592" y="1067"/>
                    </a:lnTo>
                    <a:lnTo>
                      <a:pt x="599" y="1065"/>
                    </a:lnTo>
                    <a:lnTo>
                      <a:pt x="605" y="1064"/>
                    </a:lnTo>
                    <a:lnTo>
                      <a:pt x="612" y="1063"/>
                    </a:lnTo>
                    <a:lnTo>
                      <a:pt x="613" y="1062"/>
                    </a:lnTo>
                    <a:lnTo>
                      <a:pt x="615" y="1061"/>
                    </a:lnTo>
                    <a:lnTo>
                      <a:pt x="618" y="1058"/>
                    </a:lnTo>
                    <a:lnTo>
                      <a:pt x="622" y="1056"/>
                    </a:lnTo>
                    <a:lnTo>
                      <a:pt x="624" y="1053"/>
                    </a:lnTo>
                    <a:lnTo>
                      <a:pt x="625" y="1052"/>
                    </a:lnTo>
                    <a:lnTo>
                      <a:pt x="625" y="1046"/>
                    </a:lnTo>
                    <a:lnTo>
                      <a:pt x="625" y="1045"/>
                    </a:lnTo>
                    <a:lnTo>
                      <a:pt x="629" y="1037"/>
                    </a:lnTo>
                    <a:lnTo>
                      <a:pt x="632" y="1030"/>
                    </a:lnTo>
                    <a:lnTo>
                      <a:pt x="636" y="1022"/>
                    </a:lnTo>
                    <a:lnTo>
                      <a:pt x="641" y="1016"/>
                    </a:lnTo>
                    <a:lnTo>
                      <a:pt x="645" y="1014"/>
                    </a:lnTo>
                    <a:lnTo>
                      <a:pt x="648" y="1013"/>
                    </a:lnTo>
                    <a:lnTo>
                      <a:pt x="656" y="1013"/>
                    </a:lnTo>
                    <a:lnTo>
                      <a:pt x="660" y="1012"/>
                    </a:lnTo>
                    <a:lnTo>
                      <a:pt x="661" y="1011"/>
                    </a:lnTo>
                    <a:lnTo>
                      <a:pt x="662" y="1011"/>
                    </a:lnTo>
                    <a:lnTo>
                      <a:pt x="663" y="1009"/>
                    </a:lnTo>
                    <a:lnTo>
                      <a:pt x="665" y="1009"/>
                    </a:lnTo>
                    <a:lnTo>
                      <a:pt x="666" y="1008"/>
                    </a:lnTo>
                    <a:lnTo>
                      <a:pt x="667" y="1008"/>
                    </a:lnTo>
                    <a:lnTo>
                      <a:pt x="683" y="1011"/>
                    </a:lnTo>
                    <a:lnTo>
                      <a:pt x="700" y="1014"/>
                    </a:lnTo>
                    <a:lnTo>
                      <a:pt x="701" y="1014"/>
                    </a:lnTo>
                    <a:lnTo>
                      <a:pt x="700" y="1015"/>
                    </a:lnTo>
                    <a:lnTo>
                      <a:pt x="700" y="1015"/>
                    </a:lnTo>
                    <a:lnTo>
                      <a:pt x="699" y="1016"/>
                    </a:lnTo>
                    <a:lnTo>
                      <a:pt x="693" y="1025"/>
                    </a:lnTo>
                    <a:lnTo>
                      <a:pt x="687" y="1033"/>
                    </a:lnTo>
                    <a:lnTo>
                      <a:pt x="687" y="1034"/>
                    </a:lnTo>
                    <a:lnTo>
                      <a:pt x="687" y="1035"/>
                    </a:lnTo>
                    <a:lnTo>
                      <a:pt x="687" y="1038"/>
                    </a:lnTo>
                    <a:lnTo>
                      <a:pt x="686" y="1039"/>
                    </a:lnTo>
                    <a:lnTo>
                      <a:pt x="684" y="1040"/>
                    </a:lnTo>
                    <a:lnTo>
                      <a:pt x="682" y="1042"/>
                    </a:lnTo>
                    <a:lnTo>
                      <a:pt x="682" y="1043"/>
                    </a:lnTo>
                    <a:lnTo>
                      <a:pt x="682" y="1044"/>
                    </a:lnTo>
                    <a:lnTo>
                      <a:pt x="682" y="1044"/>
                    </a:lnTo>
                    <a:lnTo>
                      <a:pt x="688" y="1044"/>
                    </a:lnTo>
                    <a:lnTo>
                      <a:pt x="688" y="1045"/>
                    </a:lnTo>
                    <a:lnTo>
                      <a:pt x="688" y="1046"/>
                    </a:lnTo>
                    <a:lnTo>
                      <a:pt x="687" y="1047"/>
                    </a:lnTo>
                    <a:lnTo>
                      <a:pt x="686" y="1048"/>
                    </a:lnTo>
                    <a:lnTo>
                      <a:pt x="684" y="1049"/>
                    </a:lnTo>
                    <a:lnTo>
                      <a:pt x="683" y="1049"/>
                    </a:lnTo>
                    <a:lnTo>
                      <a:pt x="683" y="1050"/>
                    </a:lnTo>
                    <a:lnTo>
                      <a:pt x="682" y="1055"/>
                    </a:lnTo>
                    <a:lnTo>
                      <a:pt x="682" y="1059"/>
                    </a:lnTo>
                    <a:lnTo>
                      <a:pt x="682" y="1068"/>
                    </a:lnTo>
                    <a:lnTo>
                      <a:pt x="681" y="1071"/>
                    </a:lnTo>
                    <a:lnTo>
                      <a:pt x="680" y="1072"/>
                    </a:lnTo>
                    <a:lnTo>
                      <a:pt x="678" y="1072"/>
                    </a:lnTo>
                    <a:lnTo>
                      <a:pt x="676" y="1072"/>
                    </a:lnTo>
                    <a:lnTo>
                      <a:pt x="675" y="1075"/>
                    </a:lnTo>
                    <a:lnTo>
                      <a:pt x="673" y="1079"/>
                    </a:lnTo>
                    <a:lnTo>
                      <a:pt x="672" y="1083"/>
                    </a:lnTo>
                    <a:lnTo>
                      <a:pt x="673" y="1089"/>
                    </a:lnTo>
                    <a:lnTo>
                      <a:pt x="674" y="1095"/>
                    </a:lnTo>
                    <a:lnTo>
                      <a:pt x="674" y="1100"/>
                    </a:lnTo>
                    <a:lnTo>
                      <a:pt x="672" y="1104"/>
                    </a:lnTo>
                    <a:lnTo>
                      <a:pt x="669" y="1106"/>
                    </a:lnTo>
                    <a:lnTo>
                      <a:pt x="666" y="1108"/>
                    </a:lnTo>
                    <a:lnTo>
                      <a:pt x="663" y="1110"/>
                    </a:lnTo>
                    <a:lnTo>
                      <a:pt x="661" y="1113"/>
                    </a:lnTo>
                    <a:lnTo>
                      <a:pt x="661" y="1115"/>
                    </a:lnTo>
                    <a:lnTo>
                      <a:pt x="661" y="1116"/>
                    </a:lnTo>
                    <a:lnTo>
                      <a:pt x="661" y="1117"/>
                    </a:lnTo>
                    <a:lnTo>
                      <a:pt x="662" y="1118"/>
                    </a:lnTo>
                    <a:lnTo>
                      <a:pt x="665" y="1119"/>
                    </a:lnTo>
                    <a:lnTo>
                      <a:pt x="669" y="1119"/>
                    </a:lnTo>
                    <a:lnTo>
                      <a:pt x="673" y="1118"/>
                    </a:lnTo>
                    <a:lnTo>
                      <a:pt x="678" y="1116"/>
                    </a:lnTo>
                    <a:lnTo>
                      <a:pt x="682" y="1115"/>
                    </a:lnTo>
                    <a:lnTo>
                      <a:pt x="684" y="1113"/>
                    </a:lnTo>
                    <a:lnTo>
                      <a:pt x="686" y="1113"/>
                    </a:lnTo>
                    <a:lnTo>
                      <a:pt x="689" y="1115"/>
                    </a:lnTo>
                    <a:lnTo>
                      <a:pt x="689" y="1115"/>
                    </a:lnTo>
                    <a:lnTo>
                      <a:pt x="691" y="1114"/>
                    </a:lnTo>
                    <a:lnTo>
                      <a:pt x="704" y="1111"/>
                    </a:lnTo>
                    <a:lnTo>
                      <a:pt x="717" y="1109"/>
                    </a:lnTo>
                    <a:lnTo>
                      <a:pt x="722" y="1109"/>
                    </a:lnTo>
                    <a:lnTo>
                      <a:pt x="726" y="1110"/>
                    </a:lnTo>
                    <a:lnTo>
                      <a:pt x="744" y="1112"/>
                    </a:lnTo>
                    <a:lnTo>
                      <a:pt x="761" y="1115"/>
                    </a:lnTo>
                    <a:lnTo>
                      <a:pt x="765" y="1116"/>
                    </a:lnTo>
                    <a:lnTo>
                      <a:pt x="769" y="1117"/>
                    </a:lnTo>
                    <a:lnTo>
                      <a:pt x="772" y="1120"/>
                    </a:lnTo>
                    <a:lnTo>
                      <a:pt x="772" y="1121"/>
                    </a:lnTo>
                    <a:lnTo>
                      <a:pt x="771" y="1122"/>
                    </a:lnTo>
                    <a:lnTo>
                      <a:pt x="770" y="1123"/>
                    </a:lnTo>
                    <a:lnTo>
                      <a:pt x="768" y="1123"/>
                    </a:lnTo>
                    <a:lnTo>
                      <a:pt x="767" y="1124"/>
                    </a:lnTo>
                    <a:lnTo>
                      <a:pt x="766" y="1125"/>
                    </a:lnTo>
                    <a:lnTo>
                      <a:pt x="765" y="1133"/>
                    </a:lnTo>
                    <a:lnTo>
                      <a:pt x="764" y="1140"/>
                    </a:lnTo>
                    <a:lnTo>
                      <a:pt x="764" y="1147"/>
                    </a:lnTo>
                    <a:lnTo>
                      <a:pt x="765" y="1160"/>
                    </a:lnTo>
                    <a:lnTo>
                      <a:pt x="765" y="1160"/>
                    </a:lnTo>
                    <a:lnTo>
                      <a:pt x="764" y="1160"/>
                    </a:lnTo>
                    <a:lnTo>
                      <a:pt x="762" y="1160"/>
                    </a:lnTo>
                    <a:lnTo>
                      <a:pt x="761" y="1163"/>
                    </a:lnTo>
                    <a:lnTo>
                      <a:pt x="761" y="1164"/>
                    </a:lnTo>
                    <a:lnTo>
                      <a:pt x="761" y="1165"/>
                    </a:lnTo>
                    <a:lnTo>
                      <a:pt x="763" y="1179"/>
                    </a:lnTo>
                    <a:lnTo>
                      <a:pt x="766" y="1192"/>
                    </a:lnTo>
                    <a:lnTo>
                      <a:pt x="772" y="1204"/>
                    </a:lnTo>
                    <a:lnTo>
                      <a:pt x="774" y="1207"/>
                    </a:lnTo>
                    <a:lnTo>
                      <a:pt x="777" y="1208"/>
                    </a:lnTo>
                    <a:lnTo>
                      <a:pt x="780" y="1209"/>
                    </a:lnTo>
                    <a:lnTo>
                      <a:pt x="783" y="1211"/>
                    </a:lnTo>
                    <a:lnTo>
                      <a:pt x="786" y="1214"/>
                    </a:lnTo>
                    <a:lnTo>
                      <a:pt x="787" y="1217"/>
                    </a:lnTo>
                    <a:lnTo>
                      <a:pt x="790" y="1220"/>
                    </a:lnTo>
                    <a:lnTo>
                      <a:pt x="792" y="1220"/>
                    </a:lnTo>
                    <a:lnTo>
                      <a:pt x="798" y="1218"/>
                    </a:lnTo>
                    <a:lnTo>
                      <a:pt x="814" y="1215"/>
                    </a:lnTo>
                    <a:lnTo>
                      <a:pt x="821" y="1213"/>
                    </a:lnTo>
                    <a:lnTo>
                      <a:pt x="829" y="1210"/>
                    </a:lnTo>
                    <a:lnTo>
                      <a:pt x="835" y="1206"/>
                    </a:lnTo>
                    <a:lnTo>
                      <a:pt x="839" y="1201"/>
                    </a:lnTo>
                    <a:lnTo>
                      <a:pt x="840" y="1201"/>
                    </a:lnTo>
                    <a:lnTo>
                      <a:pt x="846" y="1200"/>
                    </a:lnTo>
                    <a:lnTo>
                      <a:pt x="852" y="1200"/>
                    </a:lnTo>
                    <a:lnTo>
                      <a:pt x="859" y="1201"/>
                    </a:lnTo>
                    <a:lnTo>
                      <a:pt x="865" y="1202"/>
                    </a:lnTo>
                    <a:lnTo>
                      <a:pt x="871" y="1205"/>
                    </a:lnTo>
                    <a:lnTo>
                      <a:pt x="876" y="1206"/>
                    </a:lnTo>
                    <a:lnTo>
                      <a:pt x="879" y="1207"/>
                    </a:lnTo>
                    <a:lnTo>
                      <a:pt x="880" y="1208"/>
                    </a:lnTo>
                    <a:lnTo>
                      <a:pt x="888" y="1208"/>
                    </a:lnTo>
                    <a:lnTo>
                      <a:pt x="890" y="1206"/>
                    </a:lnTo>
                    <a:lnTo>
                      <a:pt x="893" y="1204"/>
                    </a:lnTo>
                    <a:lnTo>
                      <a:pt x="898" y="1200"/>
                    </a:lnTo>
                    <a:lnTo>
                      <a:pt x="906" y="1193"/>
                    </a:lnTo>
                    <a:lnTo>
                      <a:pt x="911" y="1188"/>
                    </a:lnTo>
                    <a:lnTo>
                      <a:pt x="914" y="1183"/>
                    </a:lnTo>
                    <a:lnTo>
                      <a:pt x="915" y="1180"/>
                    </a:lnTo>
                    <a:lnTo>
                      <a:pt x="915" y="1178"/>
                    </a:lnTo>
                    <a:lnTo>
                      <a:pt x="914" y="1177"/>
                    </a:lnTo>
                    <a:lnTo>
                      <a:pt x="913" y="1175"/>
                    </a:lnTo>
                    <a:lnTo>
                      <a:pt x="912" y="1175"/>
                    </a:lnTo>
                    <a:lnTo>
                      <a:pt x="910" y="1174"/>
                    </a:lnTo>
                    <a:lnTo>
                      <a:pt x="909" y="1174"/>
                    </a:lnTo>
                    <a:lnTo>
                      <a:pt x="909" y="1173"/>
                    </a:lnTo>
                    <a:lnTo>
                      <a:pt x="910" y="1172"/>
                    </a:lnTo>
                    <a:lnTo>
                      <a:pt x="911" y="1170"/>
                    </a:lnTo>
                    <a:lnTo>
                      <a:pt x="914" y="1167"/>
                    </a:lnTo>
                    <a:lnTo>
                      <a:pt x="919" y="1163"/>
                    </a:lnTo>
                    <a:lnTo>
                      <a:pt x="925" y="1157"/>
                    </a:lnTo>
                    <a:lnTo>
                      <a:pt x="927" y="1156"/>
                    </a:lnTo>
                    <a:lnTo>
                      <a:pt x="930" y="1157"/>
                    </a:lnTo>
                    <a:lnTo>
                      <a:pt x="933" y="1157"/>
                    </a:lnTo>
                    <a:lnTo>
                      <a:pt x="935" y="1157"/>
                    </a:lnTo>
                    <a:lnTo>
                      <a:pt x="936" y="1155"/>
                    </a:lnTo>
                    <a:lnTo>
                      <a:pt x="936" y="1154"/>
                    </a:lnTo>
                    <a:lnTo>
                      <a:pt x="936" y="1153"/>
                    </a:lnTo>
                    <a:lnTo>
                      <a:pt x="936" y="1152"/>
                    </a:lnTo>
                    <a:lnTo>
                      <a:pt x="937" y="1151"/>
                    </a:lnTo>
                    <a:lnTo>
                      <a:pt x="937" y="1150"/>
                    </a:lnTo>
                    <a:lnTo>
                      <a:pt x="942" y="1149"/>
                    </a:lnTo>
                    <a:lnTo>
                      <a:pt x="947" y="1148"/>
                    </a:lnTo>
                    <a:lnTo>
                      <a:pt x="952" y="1147"/>
                    </a:lnTo>
                    <a:lnTo>
                      <a:pt x="953" y="1146"/>
                    </a:lnTo>
                    <a:lnTo>
                      <a:pt x="957" y="1143"/>
                    </a:lnTo>
                    <a:lnTo>
                      <a:pt x="960" y="1140"/>
                    </a:lnTo>
                    <a:lnTo>
                      <a:pt x="964" y="1137"/>
                    </a:lnTo>
                    <a:lnTo>
                      <a:pt x="969" y="1133"/>
                    </a:lnTo>
                    <a:lnTo>
                      <a:pt x="974" y="1130"/>
                    </a:lnTo>
                    <a:lnTo>
                      <a:pt x="978" y="1127"/>
                    </a:lnTo>
                    <a:lnTo>
                      <a:pt x="982" y="1127"/>
                    </a:lnTo>
                    <a:lnTo>
                      <a:pt x="986" y="1128"/>
                    </a:lnTo>
                    <a:lnTo>
                      <a:pt x="986" y="1129"/>
                    </a:lnTo>
                    <a:lnTo>
                      <a:pt x="985" y="1130"/>
                    </a:lnTo>
                    <a:lnTo>
                      <a:pt x="982" y="1131"/>
                    </a:lnTo>
                    <a:lnTo>
                      <a:pt x="979" y="1133"/>
                    </a:lnTo>
                    <a:lnTo>
                      <a:pt x="976" y="1134"/>
                    </a:lnTo>
                    <a:lnTo>
                      <a:pt x="975" y="1136"/>
                    </a:lnTo>
                    <a:lnTo>
                      <a:pt x="975" y="1139"/>
                    </a:lnTo>
                    <a:lnTo>
                      <a:pt x="980" y="1144"/>
                    </a:lnTo>
                    <a:lnTo>
                      <a:pt x="981" y="1147"/>
                    </a:lnTo>
                    <a:lnTo>
                      <a:pt x="981" y="1146"/>
                    </a:lnTo>
                    <a:lnTo>
                      <a:pt x="982" y="1145"/>
                    </a:lnTo>
                    <a:lnTo>
                      <a:pt x="985" y="1143"/>
                    </a:lnTo>
                    <a:lnTo>
                      <a:pt x="989" y="1141"/>
                    </a:lnTo>
                    <a:lnTo>
                      <a:pt x="994" y="1137"/>
                    </a:lnTo>
                    <a:lnTo>
                      <a:pt x="998" y="1134"/>
                    </a:lnTo>
                    <a:lnTo>
                      <a:pt x="1003" y="1131"/>
                    </a:lnTo>
                    <a:lnTo>
                      <a:pt x="1007" y="1128"/>
                    </a:lnTo>
                    <a:lnTo>
                      <a:pt x="1010" y="1126"/>
                    </a:lnTo>
                    <a:lnTo>
                      <a:pt x="1014" y="1125"/>
                    </a:lnTo>
                    <a:lnTo>
                      <a:pt x="1018" y="1123"/>
                    </a:lnTo>
                    <a:lnTo>
                      <a:pt x="1023" y="1122"/>
                    </a:lnTo>
                    <a:lnTo>
                      <a:pt x="1028" y="1121"/>
                    </a:lnTo>
                    <a:lnTo>
                      <a:pt x="1031" y="1121"/>
                    </a:lnTo>
                    <a:lnTo>
                      <a:pt x="1034" y="1123"/>
                    </a:lnTo>
                    <a:lnTo>
                      <a:pt x="1036" y="1126"/>
                    </a:lnTo>
                    <a:lnTo>
                      <a:pt x="1036" y="1129"/>
                    </a:lnTo>
                    <a:lnTo>
                      <a:pt x="1036" y="1130"/>
                    </a:lnTo>
                    <a:lnTo>
                      <a:pt x="1036" y="1131"/>
                    </a:lnTo>
                    <a:lnTo>
                      <a:pt x="1038" y="1131"/>
                    </a:lnTo>
                    <a:lnTo>
                      <a:pt x="1043" y="1131"/>
                    </a:lnTo>
                    <a:lnTo>
                      <a:pt x="1044" y="1131"/>
                    </a:lnTo>
                    <a:lnTo>
                      <a:pt x="1047" y="1129"/>
                    </a:lnTo>
                    <a:lnTo>
                      <a:pt x="1051" y="1127"/>
                    </a:lnTo>
                    <a:lnTo>
                      <a:pt x="1055" y="1125"/>
                    </a:lnTo>
                    <a:lnTo>
                      <a:pt x="1060" y="1123"/>
                    </a:lnTo>
                    <a:lnTo>
                      <a:pt x="1064" y="1120"/>
                    </a:lnTo>
                    <a:lnTo>
                      <a:pt x="1067" y="1119"/>
                    </a:lnTo>
                    <a:lnTo>
                      <a:pt x="1068" y="1118"/>
                    </a:lnTo>
                    <a:lnTo>
                      <a:pt x="1069" y="1118"/>
                    </a:lnTo>
                    <a:lnTo>
                      <a:pt x="1070" y="1119"/>
                    </a:lnTo>
                    <a:lnTo>
                      <a:pt x="1071" y="1120"/>
                    </a:lnTo>
                    <a:lnTo>
                      <a:pt x="1072" y="1122"/>
                    </a:lnTo>
                    <a:lnTo>
                      <a:pt x="1073" y="1122"/>
                    </a:lnTo>
                    <a:lnTo>
                      <a:pt x="1079" y="1123"/>
                    </a:lnTo>
                    <a:lnTo>
                      <a:pt x="1086" y="1121"/>
                    </a:lnTo>
                    <a:lnTo>
                      <a:pt x="1088" y="1120"/>
                    </a:lnTo>
                    <a:lnTo>
                      <a:pt x="1089" y="1119"/>
                    </a:lnTo>
                    <a:lnTo>
                      <a:pt x="1090" y="1118"/>
                    </a:lnTo>
                    <a:lnTo>
                      <a:pt x="1091" y="1117"/>
                    </a:lnTo>
                    <a:lnTo>
                      <a:pt x="1095" y="1114"/>
                    </a:lnTo>
                    <a:lnTo>
                      <a:pt x="1100" y="1112"/>
                    </a:lnTo>
                    <a:lnTo>
                      <a:pt x="1104" y="1108"/>
                    </a:lnTo>
                    <a:lnTo>
                      <a:pt x="1107" y="1104"/>
                    </a:lnTo>
                    <a:lnTo>
                      <a:pt x="1107" y="1103"/>
                    </a:lnTo>
                    <a:lnTo>
                      <a:pt x="1105" y="1103"/>
                    </a:lnTo>
                    <a:lnTo>
                      <a:pt x="1104" y="1104"/>
                    </a:lnTo>
                    <a:lnTo>
                      <a:pt x="1103" y="1104"/>
                    </a:lnTo>
                    <a:lnTo>
                      <a:pt x="1106" y="1102"/>
                    </a:lnTo>
                    <a:lnTo>
                      <a:pt x="1109" y="1101"/>
                    </a:lnTo>
                    <a:lnTo>
                      <a:pt x="1114" y="1099"/>
                    </a:lnTo>
                    <a:lnTo>
                      <a:pt x="1119" y="1095"/>
                    </a:lnTo>
                    <a:lnTo>
                      <a:pt x="1124" y="1092"/>
                    </a:lnTo>
                    <a:lnTo>
                      <a:pt x="1129" y="1089"/>
                    </a:lnTo>
                    <a:lnTo>
                      <a:pt x="1133" y="1088"/>
                    </a:lnTo>
                    <a:lnTo>
                      <a:pt x="1134" y="1088"/>
                    </a:lnTo>
                    <a:lnTo>
                      <a:pt x="1134" y="1088"/>
                    </a:lnTo>
                    <a:lnTo>
                      <a:pt x="1132" y="1090"/>
                    </a:lnTo>
                    <a:lnTo>
                      <a:pt x="1131" y="1091"/>
                    </a:lnTo>
                    <a:lnTo>
                      <a:pt x="1130" y="1092"/>
                    </a:lnTo>
                    <a:lnTo>
                      <a:pt x="1128" y="1094"/>
                    </a:lnTo>
                    <a:lnTo>
                      <a:pt x="1126" y="1095"/>
                    </a:lnTo>
                    <a:lnTo>
                      <a:pt x="1124" y="1096"/>
                    </a:lnTo>
                    <a:lnTo>
                      <a:pt x="1121" y="1097"/>
                    </a:lnTo>
                    <a:lnTo>
                      <a:pt x="1118" y="1098"/>
                    </a:lnTo>
                    <a:lnTo>
                      <a:pt x="1117" y="1100"/>
                    </a:lnTo>
                    <a:lnTo>
                      <a:pt x="1116" y="1101"/>
                    </a:lnTo>
                    <a:lnTo>
                      <a:pt x="1117" y="1103"/>
                    </a:lnTo>
                    <a:lnTo>
                      <a:pt x="1120" y="1106"/>
                    </a:lnTo>
                    <a:lnTo>
                      <a:pt x="1124" y="1108"/>
                    </a:lnTo>
                    <a:lnTo>
                      <a:pt x="1128" y="1108"/>
                    </a:lnTo>
                    <a:lnTo>
                      <a:pt x="1129" y="1108"/>
                    </a:lnTo>
                    <a:lnTo>
                      <a:pt x="1131" y="1106"/>
                    </a:lnTo>
                    <a:lnTo>
                      <a:pt x="1132" y="1106"/>
                    </a:lnTo>
                    <a:lnTo>
                      <a:pt x="1133" y="1105"/>
                    </a:lnTo>
                    <a:lnTo>
                      <a:pt x="1135" y="1105"/>
                    </a:lnTo>
                    <a:lnTo>
                      <a:pt x="1138" y="1108"/>
                    </a:lnTo>
                    <a:lnTo>
                      <a:pt x="1141" y="1112"/>
                    </a:lnTo>
                    <a:lnTo>
                      <a:pt x="1142" y="1117"/>
                    </a:lnTo>
                    <a:lnTo>
                      <a:pt x="1147" y="1114"/>
                    </a:lnTo>
                    <a:lnTo>
                      <a:pt x="1152" y="1112"/>
                    </a:lnTo>
                    <a:lnTo>
                      <a:pt x="1158" y="1110"/>
                    </a:lnTo>
                    <a:lnTo>
                      <a:pt x="1164" y="1108"/>
                    </a:lnTo>
                    <a:lnTo>
                      <a:pt x="1170" y="1109"/>
                    </a:lnTo>
                    <a:lnTo>
                      <a:pt x="1175" y="1111"/>
                    </a:lnTo>
                    <a:lnTo>
                      <a:pt x="1179" y="1115"/>
                    </a:lnTo>
                    <a:lnTo>
                      <a:pt x="1179" y="1118"/>
                    </a:lnTo>
                    <a:lnTo>
                      <a:pt x="1175" y="1127"/>
                    </a:lnTo>
                    <a:lnTo>
                      <a:pt x="1174" y="1130"/>
                    </a:lnTo>
                    <a:lnTo>
                      <a:pt x="1175" y="1131"/>
                    </a:lnTo>
                    <a:lnTo>
                      <a:pt x="1179" y="1132"/>
                    </a:lnTo>
                    <a:lnTo>
                      <a:pt x="1182" y="1130"/>
                    </a:lnTo>
                    <a:lnTo>
                      <a:pt x="1187" y="1127"/>
                    </a:lnTo>
                    <a:lnTo>
                      <a:pt x="1190" y="1124"/>
                    </a:lnTo>
                    <a:lnTo>
                      <a:pt x="1194" y="1123"/>
                    </a:lnTo>
                    <a:lnTo>
                      <a:pt x="1195" y="1124"/>
                    </a:lnTo>
                    <a:lnTo>
                      <a:pt x="1195" y="1126"/>
                    </a:lnTo>
                    <a:lnTo>
                      <a:pt x="1194" y="1129"/>
                    </a:lnTo>
                    <a:lnTo>
                      <a:pt x="1193" y="1131"/>
                    </a:lnTo>
                    <a:lnTo>
                      <a:pt x="1192" y="1133"/>
                    </a:lnTo>
                    <a:lnTo>
                      <a:pt x="1193" y="1133"/>
                    </a:lnTo>
                    <a:lnTo>
                      <a:pt x="1198" y="1131"/>
                    </a:lnTo>
                    <a:lnTo>
                      <a:pt x="1203" y="1128"/>
                    </a:lnTo>
                    <a:lnTo>
                      <a:pt x="1206" y="1124"/>
                    </a:lnTo>
                    <a:lnTo>
                      <a:pt x="1211" y="1119"/>
                    </a:lnTo>
                    <a:lnTo>
                      <a:pt x="1211" y="1116"/>
                    </a:lnTo>
                    <a:lnTo>
                      <a:pt x="1211" y="1115"/>
                    </a:lnTo>
                    <a:lnTo>
                      <a:pt x="1216" y="1112"/>
                    </a:lnTo>
                    <a:lnTo>
                      <a:pt x="1218" y="1110"/>
                    </a:lnTo>
                    <a:lnTo>
                      <a:pt x="1220" y="1109"/>
                    </a:lnTo>
                    <a:lnTo>
                      <a:pt x="1220" y="1110"/>
                    </a:lnTo>
                    <a:lnTo>
                      <a:pt x="1220" y="1111"/>
                    </a:lnTo>
                    <a:lnTo>
                      <a:pt x="1220" y="1112"/>
                    </a:lnTo>
                    <a:lnTo>
                      <a:pt x="1220" y="1115"/>
                    </a:lnTo>
                    <a:lnTo>
                      <a:pt x="1220" y="1115"/>
                    </a:lnTo>
                    <a:lnTo>
                      <a:pt x="1222" y="1115"/>
                    </a:lnTo>
                    <a:lnTo>
                      <a:pt x="1225" y="1114"/>
                    </a:lnTo>
                    <a:lnTo>
                      <a:pt x="1231" y="1111"/>
                    </a:lnTo>
                    <a:lnTo>
                      <a:pt x="1232" y="1109"/>
                    </a:lnTo>
                    <a:lnTo>
                      <a:pt x="1233" y="1106"/>
                    </a:lnTo>
                    <a:lnTo>
                      <a:pt x="1233" y="1104"/>
                    </a:lnTo>
                    <a:lnTo>
                      <a:pt x="1235" y="1102"/>
                    </a:lnTo>
                    <a:lnTo>
                      <a:pt x="1239" y="1099"/>
                    </a:lnTo>
                    <a:lnTo>
                      <a:pt x="1243" y="1098"/>
                    </a:lnTo>
                    <a:lnTo>
                      <a:pt x="1245" y="1099"/>
                    </a:lnTo>
                    <a:lnTo>
                      <a:pt x="1248" y="1101"/>
                    </a:lnTo>
                    <a:lnTo>
                      <a:pt x="1250" y="1103"/>
                    </a:lnTo>
                    <a:lnTo>
                      <a:pt x="1253" y="1106"/>
                    </a:lnTo>
                    <a:lnTo>
                      <a:pt x="1257" y="1108"/>
                    </a:lnTo>
                    <a:lnTo>
                      <a:pt x="1258" y="1108"/>
                    </a:lnTo>
                    <a:lnTo>
                      <a:pt x="1258" y="1108"/>
                    </a:lnTo>
                    <a:lnTo>
                      <a:pt x="1258" y="1105"/>
                    </a:lnTo>
                    <a:lnTo>
                      <a:pt x="1259" y="1104"/>
                    </a:lnTo>
                    <a:lnTo>
                      <a:pt x="1263" y="1113"/>
                    </a:lnTo>
                    <a:lnTo>
                      <a:pt x="1271" y="1131"/>
                    </a:lnTo>
                    <a:lnTo>
                      <a:pt x="1271" y="1135"/>
                    </a:lnTo>
                    <a:lnTo>
                      <a:pt x="1269" y="1139"/>
                    </a:lnTo>
                    <a:lnTo>
                      <a:pt x="1266" y="1143"/>
                    </a:lnTo>
                    <a:lnTo>
                      <a:pt x="1262" y="1147"/>
                    </a:lnTo>
                    <a:lnTo>
                      <a:pt x="1256" y="1156"/>
                    </a:lnTo>
                    <a:lnTo>
                      <a:pt x="1252" y="1160"/>
                    </a:lnTo>
                    <a:lnTo>
                      <a:pt x="1249" y="1167"/>
                    </a:lnTo>
                    <a:lnTo>
                      <a:pt x="1246" y="1174"/>
                    </a:lnTo>
                    <a:lnTo>
                      <a:pt x="1243" y="1181"/>
                    </a:lnTo>
                    <a:lnTo>
                      <a:pt x="1239" y="1184"/>
                    </a:lnTo>
                    <a:lnTo>
                      <a:pt x="1236" y="1187"/>
                    </a:lnTo>
                    <a:lnTo>
                      <a:pt x="1233" y="1191"/>
                    </a:lnTo>
                    <a:lnTo>
                      <a:pt x="1232" y="1193"/>
                    </a:lnTo>
                    <a:lnTo>
                      <a:pt x="1234" y="1192"/>
                    </a:lnTo>
                    <a:lnTo>
                      <a:pt x="1235" y="1191"/>
                    </a:lnTo>
                    <a:lnTo>
                      <a:pt x="1237" y="1189"/>
                    </a:lnTo>
                    <a:lnTo>
                      <a:pt x="1240" y="1185"/>
                    </a:lnTo>
                    <a:lnTo>
                      <a:pt x="1244" y="1182"/>
                    </a:lnTo>
                    <a:lnTo>
                      <a:pt x="1244" y="1181"/>
                    </a:lnTo>
                    <a:lnTo>
                      <a:pt x="1244" y="1180"/>
                    </a:lnTo>
                    <a:lnTo>
                      <a:pt x="1245" y="1179"/>
                    </a:lnTo>
                    <a:lnTo>
                      <a:pt x="1245" y="1177"/>
                    </a:lnTo>
                    <a:lnTo>
                      <a:pt x="1246" y="1174"/>
                    </a:lnTo>
                    <a:lnTo>
                      <a:pt x="1248" y="1172"/>
                    </a:lnTo>
                    <a:lnTo>
                      <a:pt x="1249" y="1169"/>
                    </a:lnTo>
                    <a:lnTo>
                      <a:pt x="1250" y="1166"/>
                    </a:lnTo>
                    <a:lnTo>
                      <a:pt x="1253" y="1165"/>
                    </a:lnTo>
                    <a:lnTo>
                      <a:pt x="1249" y="1173"/>
                    </a:lnTo>
                    <a:lnTo>
                      <a:pt x="1251" y="1170"/>
                    </a:lnTo>
                    <a:lnTo>
                      <a:pt x="1253" y="1167"/>
                    </a:lnTo>
                    <a:lnTo>
                      <a:pt x="1255" y="1166"/>
                    </a:lnTo>
                    <a:lnTo>
                      <a:pt x="1256" y="1166"/>
                    </a:lnTo>
                    <a:lnTo>
                      <a:pt x="1257" y="1163"/>
                    </a:lnTo>
                    <a:lnTo>
                      <a:pt x="1258" y="1158"/>
                    </a:lnTo>
                    <a:lnTo>
                      <a:pt x="1260" y="1155"/>
                    </a:lnTo>
                    <a:lnTo>
                      <a:pt x="1263" y="1152"/>
                    </a:lnTo>
                    <a:lnTo>
                      <a:pt x="1266" y="1149"/>
                    </a:lnTo>
                    <a:lnTo>
                      <a:pt x="1275" y="1142"/>
                    </a:lnTo>
                    <a:lnTo>
                      <a:pt x="1278" y="1139"/>
                    </a:lnTo>
                    <a:lnTo>
                      <a:pt x="1281" y="1137"/>
                    </a:lnTo>
                    <a:lnTo>
                      <a:pt x="1282" y="1137"/>
                    </a:lnTo>
                    <a:lnTo>
                      <a:pt x="1281" y="1138"/>
                    </a:lnTo>
                    <a:lnTo>
                      <a:pt x="1279" y="1141"/>
                    </a:lnTo>
                    <a:lnTo>
                      <a:pt x="1277" y="1146"/>
                    </a:lnTo>
                    <a:lnTo>
                      <a:pt x="1271" y="1157"/>
                    </a:lnTo>
                    <a:lnTo>
                      <a:pt x="1267" y="1163"/>
                    </a:lnTo>
                    <a:lnTo>
                      <a:pt x="1267" y="1165"/>
                    </a:lnTo>
                    <a:lnTo>
                      <a:pt x="1266" y="1169"/>
                    </a:lnTo>
                    <a:lnTo>
                      <a:pt x="1264" y="1173"/>
                    </a:lnTo>
                    <a:lnTo>
                      <a:pt x="1262" y="1178"/>
                    </a:lnTo>
                    <a:lnTo>
                      <a:pt x="1262" y="1178"/>
                    </a:lnTo>
                    <a:lnTo>
                      <a:pt x="1263" y="1177"/>
                    </a:lnTo>
                    <a:lnTo>
                      <a:pt x="1263" y="1176"/>
                    </a:lnTo>
                    <a:lnTo>
                      <a:pt x="1264" y="1175"/>
                    </a:lnTo>
                    <a:lnTo>
                      <a:pt x="1264" y="1174"/>
                    </a:lnTo>
                    <a:lnTo>
                      <a:pt x="1265" y="1173"/>
                    </a:lnTo>
                    <a:lnTo>
                      <a:pt x="1272" y="1160"/>
                    </a:lnTo>
                    <a:lnTo>
                      <a:pt x="1274" y="1158"/>
                    </a:lnTo>
                    <a:lnTo>
                      <a:pt x="1275" y="1157"/>
                    </a:lnTo>
                    <a:lnTo>
                      <a:pt x="1276" y="1156"/>
                    </a:lnTo>
                    <a:lnTo>
                      <a:pt x="1278" y="1154"/>
                    </a:lnTo>
                    <a:lnTo>
                      <a:pt x="1278" y="1150"/>
                    </a:lnTo>
                    <a:lnTo>
                      <a:pt x="1280" y="1145"/>
                    </a:lnTo>
                    <a:lnTo>
                      <a:pt x="1284" y="1139"/>
                    </a:lnTo>
                    <a:lnTo>
                      <a:pt x="1285" y="1138"/>
                    </a:lnTo>
                    <a:lnTo>
                      <a:pt x="1290" y="1135"/>
                    </a:lnTo>
                    <a:lnTo>
                      <a:pt x="1296" y="1128"/>
                    </a:lnTo>
                    <a:lnTo>
                      <a:pt x="1299" y="1126"/>
                    </a:lnTo>
                    <a:lnTo>
                      <a:pt x="1302" y="1124"/>
                    </a:lnTo>
                    <a:lnTo>
                      <a:pt x="1306" y="1123"/>
                    </a:lnTo>
                    <a:lnTo>
                      <a:pt x="1312" y="1120"/>
                    </a:lnTo>
                    <a:lnTo>
                      <a:pt x="1312" y="1123"/>
                    </a:lnTo>
                    <a:lnTo>
                      <a:pt x="1311" y="1123"/>
                    </a:lnTo>
                    <a:lnTo>
                      <a:pt x="1309" y="1129"/>
                    </a:lnTo>
                    <a:lnTo>
                      <a:pt x="1307" y="1135"/>
                    </a:lnTo>
                    <a:lnTo>
                      <a:pt x="1305" y="1141"/>
                    </a:lnTo>
                    <a:lnTo>
                      <a:pt x="1305" y="1142"/>
                    </a:lnTo>
                    <a:lnTo>
                      <a:pt x="1308" y="1137"/>
                    </a:lnTo>
                    <a:lnTo>
                      <a:pt x="1309" y="1134"/>
                    </a:lnTo>
                    <a:lnTo>
                      <a:pt x="1311" y="1129"/>
                    </a:lnTo>
                    <a:lnTo>
                      <a:pt x="1312" y="1127"/>
                    </a:lnTo>
                    <a:lnTo>
                      <a:pt x="1313" y="1124"/>
                    </a:lnTo>
                    <a:lnTo>
                      <a:pt x="1321" y="1115"/>
                    </a:lnTo>
                    <a:lnTo>
                      <a:pt x="1323" y="1114"/>
                    </a:lnTo>
                    <a:lnTo>
                      <a:pt x="1324" y="1114"/>
                    </a:lnTo>
                    <a:lnTo>
                      <a:pt x="1325" y="1113"/>
                    </a:lnTo>
                    <a:lnTo>
                      <a:pt x="1327" y="1112"/>
                    </a:lnTo>
                    <a:lnTo>
                      <a:pt x="1333" y="1105"/>
                    </a:lnTo>
                    <a:lnTo>
                      <a:pt x="1338" y="1098"/>
                    </a:lnTo>
                    <a:lnTo>
                      <a:pt x="1343" y="1091"/>
                    </a:lnTo>
                    <a:lnTo>
                      <a:pt x="1345" y="1089"/>
                    </a:lnTo>
                    <a:lnTo>
                      <a:pt x="1349" y="1087"/>
                    </a:lnTo>
                    <a:lnTo>
                      <a:pt x="1350" y="1086"/>
                    </a:lnTo>
                    <a:lnTo>
                      <a:pt x="1352" y="1084"/>
                    </a:lnTo>
                    <a:lnTo>
                      <a:pt x="1354" y="1080"/>
                    </a:lnTo>
                    <a:lnTo>
                      <a:pt x="1357" y="1077"/>
                    </a:lnTo>
                    <a:lnTo>
                      <a:pt x="1359" y="1075"/>
                    </a:lnTo>
                    <a:lnTo>
                      <a:pt x="1362" y="1074"/>
                    </a:lnTo>
                    <a:lnTo>
                      <a:pt x="1363" y="1076"/>
                    </a:lnTo>
                    <a:lnTo>
                      <a:pt x="1363" y="1078"/>
                    </a:lnTo>
                    <a:lnTo>
                      <a:pt x="1362" y="1081"/>
                    </a:lnTo>
                    <a:lnTo>
                      <a:pt x="1360" y="1084"/>
                    </a:lnTo>
                    <a:lnTo>
                      <a:pt x="1358" y="1086"/>
                    </a:lnTo>
                    <a:lnTo>
                      <a:pt x="1357" y="1089"/>
                    </a:lnTo>
                    <a:lnTo>
                      <a:pt x="1354" y="1097"/>
                    </a:lnTo>
                    <a:lnTo>
                      <a:pt x="1350" y="1105"/>
                    </a:lnTo>
                    <a:lnTo>
                      <a:pt x="1337" y="1132"/>
                    </a:lnTo>
                    <a:lnTo>
                      <a:pt x="1322" y="1158"/>
                    </a:lnTo>
                    <a:lnTo>
                      <a:pt x="1306" y="1184"/>
                    </a:lnTo>
                    <a:lnTo>
                      <a:pt x="1290" y="1209"/>
                    </a:lnTo>
                    <a:lnTo>
                      <a:pt x="1293" y="1208"/>
                    </a:lnTo>
                    <a:lnTo>
                      <a:pt x="1266" y="1247"/>
                    </a:lnTo>
                    <a:lnTo>
                      <a:pt x="1237" y="1283"/>
                    </a:lnTo>
                    <a:lnTo>
                      <a:pt x="1206" y="1319"/>
                    </a:lnTo>
                    <a:lnTo>
                      <a:pt x="1173" y="1352"/>
                    </a:lnTo>
                    <a:lnTo>
                      <a:pt x="1138" y="1384"/>
                    </a:lnTo>
                    <a:lnTo>
                      <a:pt x="1102" y="1414"/>
                    </a:lnTo>
                    <a:lnTo>
                      <a:pt x="1064" y="1442"/>
                    </a:lnTo>
                    <a:lnTo>
                      <a:pt x="1024" y="1468"/>
                    </a:lnTo>
                    <a:lnTo>
                      <a:pt x="983" y="1491"/>
                    </a:lnTo>
                    <a:lnTo>
                      <a:pt x="941" y="1513"/>
                    </a:lnTo>
                    <a:lnTo>
                      <a:pt x="898" y="1532"/>
                    </a:lnTo>
                    <a:lnTo>
                      <a:pt x="853" y="1549"/>
                    </a:lnTo>
                    <a:lnTo>
                      <a:pt x="853" y="1547"/>
                    </a:lnTo>
                    <a:lnTo>
                      <a:pt x="862" y="1544"/>
                    </a:lnTo>
                    <a:lnTo>
                      <a:pt x="872" y="1540"/>
                    </a:lnTo>
                    <a:lnTo>
                      <a:pt x="882" y="1535"/>
                    </a:lnTo>
                    <a:lnTo>
                      <a:pt x="892" y="1528"/>
                    </a:lnTo>
                    <a:lnTo>
                      <a:pt x="902" y="1522"/>
                    </a:lnTo>
                    <a:lnTo>
                      <a:pt x="910" y="1515"/>
                    </a:lnTo>
                    <a:lnTo>
                      <a:pt x="916" y="1509"/>
                    </a:lnTo>
                    <a:lnTo>
                      <a:pt x="916" y="1509"/>
                    </a:lnTo>
                    <a:lnTo>
                      <a:pt x="916" y="1509"/>
                    </a:lnTo>
                    <a:lnTo>
                      <a:pt x="915" y="1509"/>
                    </a:lnTo>
                    <a:lnTo>
                      <a:pt x="914" y="1510"/>
                    </a:lnTo>
                    <a:lnTo>
                      <a:pt x="914" y="1510"/>
                    </a:lnTo>
                    <a:lnTo>
                      <a:pt x="916" y="1508"/>
                    </a:lnTo>
                    <a:lnTo>
                      <a:pt x="919" y="1505"/>
                    </a:lnTo>
                    <a:lnTo>
                      <a:pt x="923" y="1501"/>
                    </a:lnTo>
                    <a:lnTo>
                      <a:pt x="929" y="1497"/>
                    </a:lnTo>
                    <a:lnTo>
                      <a:pt x="933" y="1492"/>
                    </a:lnTo>
                    <a:lnTo>
                      <a:pt x="936" y="1487"/>
                    </a:lnTo>
                    <a:lnTo>
                      <a:pt x="938" y="1483"/>
                    </a:lnTo>
                    <a:lnTo>
                      <a:pt x="938" y="1478"/>
                    </a:lnTo>
                    <a:lnTo>
                      <a:pt x="937" y="1477"/>
                    </a:lnTo>
                    <a:lnTo>
                      <a:pt x="935" y="1477"/>
                    </a:lnTo>
                    <a:lnTo>
                      <a:pt x="930" y="1479"/>
                    </a:lnTo>
                    <a:lnTo>
                      <a:pt x="927" y="1480"/>
                    </a:lnTo>
                    <a:lnTo>
                      <a:pt x="902" y="1481"/>
                    </a:lnTo>
                    <a:lnTo>
                      <a:pt x="877" y="1481"/>
                    </a:lnTo>
                    <a:lnTo>
                      <a:pt x="868" y="1481"/>
                    </a:lnTo>
                    <a:lnTo>
                      <a:pt x="862" y="1480"/>
                    </a:lnTo>
                    <a:lnTo>
                      <a:pt x="859" y="1480"/>
                    </a:lnTo>
                    <a:lnTo>
                      <a:pt x="858" y="1479"/>
                    </a:lnTo>
                    <a:lnTo>
                      <a:pt x="859" y="1478"/>
                    </a:lnTo>
                    <a:lnTo>
                      <a:pt x="860" y="1478"/>
                    </a:lnTo>
                    <a:lnTo>
                      <a:pt x="862" y="1477"/>
                    </a:lnTo>
                    <a:lnTo>
                      <a:pt x="865" y="1476"/>
                    </a:lnTo>
                    <a:lnTo>
                      <a:pt x="866" y="1474"/>
                    </a:lnTo>
                    <a:lnTo>
                      <a:pt x="867" y="1472"/>
                    </a:lnTo>
                    <a:lnTo>
                      <a:pt x="866" y="1470"/>
                    </a:lnTo>
                    <a:lnTo>
                      <a:pt x="863" y="1467"/>
                    </a:lnTo>
                    <a:lnTo>
                      <a:pt x="860" y="1465"/>
                    </a:lnTo>
                    <a:lnTo>
                      <a:pt x="855" y="1463"/>
                    </a:lnTo>
                    <a:lnTo>
                      <a:pt x="851" y="1461"/>
                    </a:lnTo>
                    <a:lnTo>
                      <a:pt x="848" y="1458"/>
                    </a:lnTo>
                    <a:lnTo>
                      <a:pt x="848" y="1457"/>
                    </a:lnTo>
                    <a:lnTo>
                      <a:pt x="849" y="1456"/>
                    </a:lnTo>
                    <a:lnTo>
                      <a:pt x="849" y="1455"/>
                    </a:lnTo>
                    <a:lnTo>
                      <a:pt x="843" y="1445"/>
                    </a:lnTo>
                    <a:lnTo>
                      <a:pt x="835" y="1436"/>
                    </a:lnTo>
                    <a:lnTo>
                      <a:pt x="830" y="1433"/>
                    </a:lnTo>
                    <a:lnTo>
                      <a:pt x="825" y="1431"/>
                    </a:lnTo>
                    <a:lnTo>
                      <a:pt x="821" y="1427"/>
                    </a:lnTo>
                    <a:lnTo>
                      <a:pt x="817" y="1422"/>
                    </a:lnTo>
                    <a:lnTo>
                      <a:pt x="815" y="1421"/>
                    </a:lnTo>
                    <a:lnTo>
                      <a:pt x="807" y="1421"/>
                    </a:lnTo>
                    <a:lnTo>
                      <a:pt x="804" y="1420"/>
                    </a:lnTo>
                    <a:lnTo>
                      <a:pt x="804" y="1420"/>
                    </a:lnTo>
                    <a:lnTo>
                      <a:pt x="803" y="1419"/>
                    </a:lnTo>
                    <a:lnTo>
                      <a:pt x="804" y="1418"/>
                    </a:lnTo>
                    <a:lnTo>
                      <a:pt x="804" y="1414"/>
                    </a:lnTo>
                    <a:lnTo>
                      <a:pt x="802" y="1412"/>
                    </a:lnTo>
                    <a:lnTo>
                      <a:pt x="800" y="1411"/>
                    </a:lnTo>
                    <a:lnTo>
                      <a:pt x="797" y="1409"/>
                    </a:lnTo>
                    <a:lnTo>
                      <a:pt x="796" y="1407"/>
                    </a:lnTo>
                    <a:lnTo>
                      <a:pt x="796" y="1404"/>
                    </a:lnTo>
                    <a:lnTo>
                      <a:pt x="798" y="1400"/>
                    </a:lnTo>
                    <a:lnTo>
                      <a:pt x="803" y="1395"/>
                    </a:lnTo>
                    <a:lnTo>
                      <a:pt x="808" y="1391"/>
                    </a:lnTo>
                    <a:lnTo>
                      <a:pt x="812" y="1388"/>
                    </a:lnTo>
                    <a:lnTo>
                      <a:pt x="816" y="1386"/>
                    </a:lnTo>
                    <a:lnTo>
                      <a:pt x="822" y="1384"/>
                    </a:lnTo>
                    <a:lnTo>
                      <a:pt x="823" y="1382"/>
                    </a:lnTo>
                    <a:lnTo>
                      <a:pt x="825" y="1378"/>
                    </a:lnTo>
                    <a:lnTo>
                      <a:pt x="827" y="1373"/>
                    </a:lnTo>
                    <a:lnTo>
                      <a:pt x="828" y="1367"/>
                    </a:lnTo>
                    <a:lnTo>
                      <a:pt x="827" y="1368"/>
                    </a:lnTo>
                    <a:lnTo>
                      <a:pt x="827" y="1369"/>
                    </a:lnTo>
                    <a:lnTo>
                      <a:pt x="826" y="1371"/>
                    </a:lnTo>
                    <a:lnTo>
                      <a:pt x="825" y="1372"/>
                    </a:lnTo>
                    <a:lnTo>
                      <a:pt x="823" y="1372"/>
                    </a:lnTo>
                    <a:lnTo>
                      <a:pt x="820" y="1373"/>
                    </a:lnTo>
                    <a:lnTo>
                      <a:pt x="816" y="1375"/>
                    </a:lnTo>
                    <a:lnTo>
                      <a:pt x="813" y="1376"/>
                    </a:lnTo>
                    <a:lnTo>
                      <a:pt x="810" y="1376"/>
                    </a:lnTo>
                    <a:lnTo>
                      <a:pt x="807" y="1375"/>
                    </a:lnTo>
                    <a:lnTo>
                      <a:pt x="805" y="1372"/>
                    </a:lnTo>
                    <a:lnTo>
                      <a:pt x="805" y="1367"/>
                    </a:lnTo>
                    <a:lnTo>
                      <a:pt x="806" y="1363"/>
                    </a:lnTo>
                    <a:lnTo>
                      <a:pt x="808" y="1359"/>
                    </a:lnTo>
                    <a:lnTo>
                      <a:pt x="811" y="1357"/>
                    </a:lnTo>
                    <a:lnTo>
                      <a:pt x="815" y="1356"/>
                    </a:lnTo>
                    <a:lnTo>
                      <a:pt x="818" y="1354"/>
                    </a:lnTo>
                    <a:lnTo>
                      <a:pt x="821" y="1352"/>
                    </a:lnTo>
                    <a:lnTo>
                      <a:pt x="821" y="1351"/>
                    </a:lnTo>
                    <a:lnTo>
                      <a:pt x="820" y="1351"/>
                    </a:lnTo>
                    <a:lnTo>
                      <a:pt x="819" y="1351"/>
                    </a:lnTo>
                    <a:lnTo>
                      <a:pt x="818" y="1351"/>
                    </a:lnTo>
                    <a:lnTo>
                      <a:pt x="817" y="1350"/>
                    </a:lnTo>
                    <a:lnTo>
                      <a:pt x="817" y="1350"/>
                    </a:lnTo>
                    <a:lnTo>
                      <a:pt x="817" y="1349"/>
                    </a:lnTo>
                    <a:lnTo>
                      <a:pt x="818" y="1347"/>
                    </a:lnTo>
                    <a:lnTo>
                      <a:pt x="821" y="1346"/>
                    </a:lnTo>
                    <a:lnTo>
                      <a:pt x="823" y="1345"/>
                    </a:lnTo>
                    <a:lnTo>
                      <a:pt x="825" y="1343"/>
                    </a:lnTo>
                    <a:lnTo>
                      <a:pt x="826" y="1339"/>
                    </a:lnTo>
                    <a:lnTo>
                      <a:pt x="825" y="1336"/>
                    </a:lnTo>
                    <a:lnTo>
                      <a:pt x="826" y="1332"/>
                    </a:lnTo>
                    <a:lnTo>
                      <a:pt x="829" y="1331"/>
                    </a:lnTo>
                    <a:lnTo>
                      <a:pt x="833" y="1329"/>
                    </a:lnTo>
                    <a:lnTo>
                      <a:pt x="838" y="1327"/>
                    </a:lnTo>
                    <a:lnTo>
                      <a:pt x="846" y="1324"/>
                    </a:lnTo>
                    <a:lnTo>
                      <a:pt x="848" y="1322"/>
                    </a:lnTo>
                    <a:lnTo>
                      <a:pt x="849" y="1321"/>
                    </a:lnTo>
                    <a:lnTo>
                      <a:pt x="849" y="1320"/>
                    </a:lnTo>
                    <a:lnTo>
                      <a:pt x="848" y="1319"/>
                    </a:lnTo>
                    <a:lnTo>
                      <a:pt x="847" y="1319"/>
                    </a:lnTo>
                    <a:lnTo>
                      <a:pt x="846" y="1318"/>
                    </a:lnTo>
                    <a:lnTo>
                      <a:pt x="845" y="1318"/>
                    </a:lnTo>
                    <a:lnTo>
                      <a:pt x="845" y="1318"/>
                    </a:lnTo>
                    <a:lnTo>
                      <a:pt x="853" y="1311"/>
                    </a:lnTo>
                    <a:lnTo>
                      <a:pt x="862" y="1306"/>
                    </a:lnTo>
                    <a:lnTo>
                      <a:pt x="869" y="1299"/>
                    </a:lnTo>
                    <a:lnTo>
                      <a:pt x="870" y="1298"/>
                    </a:lnTo>
                    <a:lnTo>
                      <a:pt x="871" y="1297"/>
                    </a:lnTo>
                    <a:lnTo>
                      <a:pt x="871" y="1294"/>
                    </a:lnTo>
                    <a:lnTo>
                      <a:pt x="871" y="1293"/>
                    </a:lnTo>
                    <a:lnTo>
                      <a:pt x="873" y="1291"/>
                    </a:lnTo>
                    <a:lnTo>
                      <a:pt x="874" y="1290"/>
                    </a:lnTo>
                    <a:lnTo>
                      <a:pt x="878" y="1285"/>
                    </a:lnTo>
                    <a:lnTo>
                      <a:pt x="880" y="1283"/>
                    </a:lnTo>
                    <a:lnTo>
                      <a:pt x="882" y="1281"/>
                    </a:lnTo>
                    <a:lnTo>
                      <a:pt x="883" y="1278"/>
                    </a:lnTo>
                    <a:lnTo>
                      <a:pt x="883" y="1277"/>
                    </a:lnTo>
                    <a:lnTo>
                      <a:pt x="882" y="1277"/>
                    </a:lnTo>
                    <a:lnTo>
                      <a:pt x="880" y="1278"/>
                    </a:lnTo>
                    <a:lnTo>
                      <a:pt x="879" y="1278"/>
                    </a:lnTo>
                    <a:lnTo>
                      <a:pt x="878" y="1279"/>
                    </a:lnTo>
                    <a:lnTo>
                      <a:pt x="877" y="1279"/>
                    </a:lnTo>
                    <a:lnTo>
                      <a:pt x="877" y="1278"/>
                    </a:lnTo>
                    <a:lnTo>
                      <a:pt x="875" y="1271"/>
                    </a:lnTo>
                    <a:lnTo>
                      <a:pt x="876" y="1264"/>
                    </a:lnTo>
                    <a:lnTo>
                      <a:pt x="875" y="1257"/>
                    </a:lnTo>
                    <a:lnTo>
                      <a:pt x="874" y="1249"/>
                    </a:lnTo>
                    <a:lnTo>
                      <a:pt x="873" y="1240"/>
                    </a:lnTo>
                    <a:lnTo>
                      <a:pt x="870" y="1232"/>
                    </a:lnTo>
                    <a:lnTo>
                      <a:pt x="868" y="1229"/>
                    </a:lnTo>
                    <a:lnTo>
                      <a:pt x="865" y="1227"/>
                    </a:lnTo>
                    <a:lnTo>
                      <a:pt x="862" y="1225"/>
                    </a:lnTo>
                    <a:lnTo>
                      <a:pt x="860" y="1221"/>
                    </a:lnTo>
                    <a:lnTo>
                      <a:pt x="860" y="1220"/>
                    </a:lnTo>
                    <a:lnTo>
                      <a:pt x="858" y="1220"/>
                    </a:lnTo>
                    <a:lnTo>
                      <a:pt x="858" y="1220"/>
                    </a:lnTo>
                    <a:lnTo>
                      <a:pt x="859" y="1219"/>
                    </a:lnTo>
                    <a:lnTo>
                      <a:pt x="859" y="1218"/>
                    </a:lnTo>
                    <a:lnTo>
                      <a:pt x="859" y="1217"/>
                    </a:lnTo>
                    <a:lnTo>
                      <a:pt x="859" y="1216"/>
                    </a:lnTo>
                    <a:lnTo>
                      <a:pt x="858" y="1215"/>
                    </a:lnTo>
                    <a:lnTo>
                      <a:pt x="858" y="1215"/>
                    </a:lnTo>
                    <a:lnTo>
                      <a:pt x="858" y="1215"/>
                    </a:lnTo>
                    <a:lnTo>
                      <a:pt x="858" y="1214"/>
                    </a:lnTo>
                    <a:lnTo>
                      <a:pt x="858" y="1214"/>
                    </a:lnTo>
                    <a:lnTo>
                      <a:pt x="859" y="1213"/>
                    </a:lnTo>
                    <a:lnTo>
                      <a:pt x="859" y="1213"/>
                    </a:lnTo>
                    <a:lnTo>
                      <a:pt x="855" y="1211"/>
                    </a:lnTo>
                    <a:lnTo>
                      <a:pt x="852" y="1210"/>
                    </a:lnTo>
                    <a:lnTo>
                      <a:pt x="849" y="1209"/>
                    </a:lnTo>
                    <a:lnTo>
                      <a:pt x="844" y="1210"/>
                    </a:lnTo>
                    <a:lnTo>
                      <a:pt x="839" y="1212"/>
                    </a:lnTo>
                    <a:lnTo>
                      <a:pt x="834" y="1216"/>
                    </a:lnTo>
                    <a:lnTo>
                      <a:pt x="829" y="1220"/>
                    </a:lnTo>
                    <a:lnTo>
                      <a:pt x="825" y="1224"/>
                    </a:lnTo>
                    <a:lnTo>
                      <a:pt x="823" y="1226"/>
                    </a:lnTo>
                    <a:lnTo>
                      <a:pt x="822" y="1230"/>
                    </a:lnTo>
                    <a:lnTo>
                      <a:pt x="823" y="1234"/>
                    </a:lnTo>
                    <a:lnTo>
                      <a:pt x="824" y="1238"/>
                    </a:lnTo>
                    <a:lnTo>
                      <a:pt x="823" y="1241"/>
                    </a:lnTo>
                    <a:lnTo>
                      <a:pt x="821" y="1243"/>
                    </a:lnTo>
                    <a:lnTo>
                      <a:pt x="817" y="1244"/>
                    </a:lnTo>
                    <a:lnTo>
                      <a:pt x="814" y="1243"/>
                    </a:lnTo>
                    <a:lnTo>
                      <a:pt x="813" y="1241"/>
                    </a:lnTo>
                    <a:lnTo>
                      <a:pt x="813" y="1239"/>
                    </a:lnTo>
                    <a:lnTo>
                      <a:pt x="814" y="1237"/>
                    </a:lnTo>
                    <a:lnTo>
                      <a:pt x="813" y="1235"/>
                    </a:lnTo>
                    <a:lnTo>
                      <a:pt x="812" y="1233"/>
                    </a:lnTo>
                    <a:lnTo>
                      <a:pt x="810" y="1233"/>
                    </a:lnTo>
                    <a:lnTo>
                      <a:pt x="807" y="1235"/>
                    </a:lnTo>
                    <a:lnTo>
                      <a:pt x="805" y="1237"/>
                    </a:lnTo>
                    <a:lnTo>
                      <a:pt x="803" y="1238"/>
                    </a:lnTo>
                    <a:lnTo>
                      <a:pt x="800" y="1236"/>
                    </a:lnTo>
                    <a:lnTo>
                      <a:pt x="797" y="1234"/>
                    </a:lnTo>
                    <a:lnTo>
                      <a:pt x="794" y="1231"/>
                    </a:lnTo>
                    <a:lnTo>
                      <a:pt x="791" y="1230"/>
                    </a:lnTo>
                    <a:lnTo>
                      <a:pt x="787" y="1231"/>
                    </a:lnTo>
                    <a:lnTo>
                      <a:pt x="784" y="1234"/>
                    </a:lnTo>
                    <a:lnTo>
                      <a:pt x="780" y="1236"/>
                    </a:lnTo>
                    <a:lnTo>
                      <a:pt x="777" y="1237"/>
                    </a:lnTo>
                    <a:lnTo>
                      <a:pt x="775" y="1235"/>
                    </a:lnTo>
                    <a:lnTo>
                      <a:pt x="774" y="1233"/>
                    </a:lnTo>
                    <a:lnTo>
                      <a:pt x="774" y="1230"/>
                    </a:lnTo>
                    <a:lnTo>
                      <a:pt x="772" y="1228"/>
                    </a:lnTo>
                    <a:lnTo>
                      <a:pt x="769" y="1227"/>
                    </a:lnTo>
                    <a:lnTo>
                      <a:pt x="767" y="1228"/>
                    </a:lnTo>
                    <a:lnTo>
                      <a:pt x="764" y="1229"/>
                    </a:lnTo>
                    <a:lnTo>
                      <a:pt x="762" y="1229"/>
                    </a:lnTo>
                    <a:lnTo>
                      <a:pt x="761" y="1230"/>
                    </a:lnTo>
                    <a:lnTo>
                      <a:pt x="761" y="1228"/>
                    </a:lnTo>
                    <a:lnTo>
                      <a:pt x="762" y="1227"/>
                    </a:lnTo>
                    <a:lnTo>
                      <a:pt x="764" y="1224"/>
                    </a:lnTo>
                    <a:lnTo>
                      <a:pt x="763" y="1223"/>
                    </a:lnTo>
                    <a:lnTo>
                      <a:pt x="760" y="1219"/>
                    </a:lnTo>
                    <a:lnTo>
                      <a:pt x="758" y="1216"/>
                    </a:lnTo>
                    <a:lnTo>
                      <a:pt x="756" y="1215"/>
                    </a:lnTo>
                    <a:lnTo>
                      <a:pt x="754" y="1216"/>
                    </a:lnTo>
                    <a:lnTo>
                      <a:pt x="753" y="1217"/>
                    </a:lnTo>
                    <a:lnTo>
                      <a:pt x="750" y="1219"/>
                    </a:lnTo>
                    <a:lnTo>
                      <a:pt x="748" y="1218"/>
                    </a:lnTo>
                    <a:lnTo>
                      <a:pt x="745" y="1216"/>
                    </a:lnTo>
                    <a:lnTo>
                      <a:pt x="744" y="1216"/>
                    </a:lnTo>
                    <a:lnTo>
                      <a:pt x="744" y="1215"/>
                    </a:lnTo>
                    <a:lnTo>
                      <a:pt x="744" y="1213"/>
                    </a:lnTo>
                    <a:lnTo>
                      <a:pt x="743" y="1212"/>
                    </a:lnTo>
                    <a:lnTo>
                      <a:pt x="743" y="1211"/>
                    </a:lnTo>
                    <a:lnTo>
                      <a:pt x="743" y="1210"/>
                    </a:lnTo>
                    <a:lnTo>
                      <a:pt x="739" y="1209"/>
                    </a:lnTo>
                    <a:lnTo>
                      <a:pt x="735" y="1208"/>
                    </a:lnTo>
                    <a:lnTo>
                      <a:pt x="732" y="1206"/>
                    </a:lnTo>
                    <a:lnTo>
                      <a:pt x="729" y="1202"/>
                    </a:lnTo>
                    <a:lnTo>
                      <a:pt x="726" y="1198"/>
                    </a:lnTo>
                    <a:lnTo>
                      <a:pt x="724" y="1194"/>
                    </a:lnTo>
                    <a:lnTo>
                      <a:pt x="720" y="1191"/>
                    </a:lnTo>
                    <a:lnTo>
                      <a:pt x="717" y="1188"/>
                    </a:lnTo>
                    <a:lnTo>
                      <a:pt x="712" y="1186"/>
                    </a:lnTo>
                    <a:lnTo>
                      <a:pt x="708" y="1184"/>
                    </a:lnTo>
                    <a:lnTo>
                      <a:pt x="707" y="1183"/>
                    </a:lnTo>
                    <a:lnTo>
                      <a:pt x="705" y="1180"/>
                    </a:lnTo>
                    <a:lnTo>
                      <a:pt x="704" y="1179"/>
                    </a:lnTo>
                    <a:lnTo>
                      <a:pt x="703" y="1177"/>
                    </a:lnTo>
                    <a:lnTo>
                      <a:pt x="695" y="1173"/>
                    </a:lnTo>
                    <a:lnTo>
                      <a:pt x="691" y="1172"/>
                    </a:lnTo>
                    <a:lnTo>
                      <a:pt x="687" y="1169"/>
                    </a:lnTo>
                    <a:lnTo>
                      <a:pt x="685" y="1167"/>
                    </a:lnTo>
                    <a:lnTo>
                      <a:pt x="685" y="1166"/>
                    </a:lnTo>
                    <a:lnTo>
                      <a:pt x="686" y="1166"/>
                    </a:lnTo>
                    <a:lnTo>
                      <a:pt x="692" y="1166"/>
                    </a:lnTo>
                    <a:lnTo>
                      <a:pt x="692" y="1165"/>
                    </a:lnTo>
                    <a:lnTo>
                      <a:pt x="690" y="1161"/>
                    </a:lnTo>
                    <a:lnTo>
                      <a:pt x="686" y="1159"/>
                    </a:lnTo>
                    <a:lnTo>
                      <a:pt x="682" y="1158"/>
                    </a:lnTo>
                    <a:lnTo>
                      <a:pt x="681" y="1158"/>
                    </a:lnTo>
                    <a:lnTo>
                      <a:pt x="681" y="1163"/>
                    </a:lnTo>
                    <a:lnTo>
                      <a:pt x="681" y="1163"/>
                    </a:lnTo>
                    <a:lnTo>
                      <a:pt x="675" y="1162"/>
                    </a:lnTo>
                    <a:lnTo>
                      <a:pt x="666" y="1160"/>
                    </a:lnTo>
                    <a:lnTo>
                      <a:pt x="656" y="1158"/>
                    </a:lnTo>
                    <a:lnTo>
                      <a:pt x="645" y="1156"/>
                    </a:lnTo>
                    <a:lnTo>
                      <a:pt x="633" y="1154"/>
                    </a:lnTo>
                    <a:lnTo>
                      <a:pt x="622" y="1151"/>
                    </a:lnTo>
                    <a:lnTo>
                      <a:pt x="611" y="1148"/>
                    </a:lnTo>
                    <a:lnTo>
                      <a:pt x="603" y="1145"/>
                    </a:lnTo>
                    <a:lnTo>
                      <a:pt x="596" y="1142"/>
                    </a:lnTo>
                    <a:lnTo>
                      <a:pt x="592" y="1139"/>
                    </a:lnTo>
                    <a:lnTo>
                      <a:pt x="589" y="1136"/>
                    </a:lnTo>
                    <a:lnTo>
                      <a:pt x="586" y="1131"/>
                    </a:lnTo>
                    <a:lnTo>
                      <a:pt x="583" y="1130"/>
                    </a:lnTo>
                    <a:lnTo>
                      <a:pt x="582" y="1130"/>
                    </a:lnTo>
                    <a:lnTo>
                      <a:pt x="581" y="1130"/>
                    </a:lnTo>
                    <a:lnTo>
                      <a:pt x="578" y="1128"/>
                    </a:lnTo>
                    <a:lnTo>
                      <a:pt x="577" y="1126"/>
                    </a:lnTo>
                    <a:lnTo>
                      <a:pt x="578" y="1126"/>
                    </a:lnTo>
                    <a:lnTo>
                      <a:pt x="578" y="1126"/>
                    </a:lnTo>
                    <a:lnTo>
                      <a:pt x="577" y="1125"/>
                    </a:lnTo>
                    <a:lnTo>
                      <a:pt x="574" y="1123"/>
                    </a:lnTo>
                    <a:lnTo>
                      <a:pt x="570" y="1120"/>
                    </a:lnTo>
                    <a:lnTo>
                      <a:pt x="566" y="1118"/>
                    </a:lnTo>
                    <a:lnTo>
                      <a:pt x="564" y="1117"/>
                    </a:lnTo>
                    <a:lnTo>
                      <a:pt x="563" y="1116"/>
                    </a:lnTo>
                    <a:lnTo>
                      <a:pt x="562" y="1117"/>
                    </a:lnTo>
                    <a:lnTo>
                      <a:pt x="562" y="1117"/>
                    </a:lnTo>
                    <a:lnTo>
                      <a:pt x="560" y="1117"/>
                    </a:lnTo>
                    <a:lnTo>
                      <a:pt x="558" y="1117"/>
                    </a:lnTo>
                    <a:lnTo>
                      <a:pt x="553" y="1115"/>
                    </a:lnTo>
                    <a:lnTo>
                      <a:pt x="547" y="1113"/>
                    </a:lnTo>
                    <a:lnTo>
                      <a:pt x="546" y="1112"/>
                    </a:lnTo>
                    <a:lnTo>
                      <a:pt x="546" y="1111"/>
                    </a:lnTo>
                    <a:lnTo>
                      <a:pt x="546" y="1110"/>
                    </a:lnTo>
                    <a:lnTo>
                      <a:pt x="546" y="1109"/>
                    </a:lnTo>
                    <a:lnTo>
                      <a:pt x="545" y="1109"/>
                    </a:lnTo>
                    <a:lnTo>
                      <a:pt x="545" y="1109"/>
                    </a:lnTo>
                    <a:lnTo>
                      <a:pt x="541" y="1110"/>
                    </a:lnTo>
                    <a:lnTo>
                      <a:pt x="539" y="1112"/>
                    </a:lnTo>
                    <a:lnTo>
                      <a:pt x="536" y="1115"/>
                    </a:lnTo>
                    <a:lnTo>
                      <a:pt x="534" y="1116"/>
                    </a:lnTo>
                    <a:lnTo>
                      <a:pt x="533" y="1117"/>
                    </a:lnTo>
                    <a:lnTo>
                      <a:pt x="530" y="1118"/>
                    </a:lnTo>
                    <a:lnTo>
                      <a:pt x="517" y="1121"/>
                    </a:lnTo>
                    <a:lnTo>
                      <a:pt x="514" y="1122"/>
                    </a:lnTo>
                    <a:lnTo>
                      <a:pt x="513" y="1122"/>
                    </a:lnTo>
                    <a:lnTo>
                      <a:pt x="508" y="1120"/>
                    </a:lnTo>
                    <a:lnTo>
                      <a:pt x="504" y="1118"/>
                    </a:lnTo>
                    <a:lnTo>
                      <a:pt x="499" y="1117"/>
                    </a:lnTo>
                    <a:lnTo>
                      <a:pt x="493" y="1116"/>
                    </a:lnTo>
                    <a:lnTo>
                      <a:pt x="488" y="1115"/>
                    </a:lnTo>
                    <a:lnTo>
                      <a:pt x="486" y="1115"/>
                    </a:lnTo>
                    <a:lnTo>
                      <a:pt x="484" y="1113"/>
                    </a:lnTo>
                    <a:lnTo>
                      <a:pt x="482" y="1112"/>
                    </a:lnTo>
                    <a:lnTo>
                      <a:pt x="481" y="1111"/>
                    </a:lnTo>
                    <a:lnTo>
                      <a:pt x="478" y="1110"/>
                    </a:lnTo>
                    <a:lnTo>
                      <a:pt x="476" y="1109"/>
                    </a:lnTo>
                    <a:lnTo>
                      <a:pt x="473" y="1109"/>
                    </a:lnTo>
                    <a:lnTo>
                      <a:pt x="472" y="1108"/>
                    </a:lnTo>
                    <a:lnTo>
                      <a:pt x="470" y="1105"/>
                    </a:lnTo>
                    <a:lnTo>
                      <a:pt x="469" y="1104"/>
                    </a:lnTo>
                    <a:lnTo>
                      <a:pt x="468" y="1104"/>
                    </a:lnTo>
                    <a:lnTo>
                      <a:pt x="462" y="1102"/>
                    </a:lnTo>
                    <a:lnTo>
                      <a:pt x="456" y="1101"/>
                    </a:lnTo>
                    <a:lnTo>
                      <a:pt x="450" y="1100"/>
                    </a:lnTo>
                    <a:lnTo>
                      <a:pt x="449" y="1099"/>
                    </a:lnTo>
                    <a:lnTo>
                      <a:pt x="449" y="1098"/>
                    </a:lnTo>
                    <a:lnTo>
                      <a:pt x="447" y="1097"/>
                    </a:lnTo>
                    <a:lnTo>
                      <a:pt x="439" y="1094"/>
                    </a:lnTo>
                    <a:lnTo>
                      <a:pt x="432" y="1090"/>
                    </a:lnTo>
                    <a:lnTo>
                      <a:pt x="424" y="1087"/>
                    </a:lnTo>
                    <a:lnTo>
                      <a:pt x="424" y="1087"/>
                    </a:lnTo>
                    <a:lnTo>
                      <a:pt x="424" y="1086"/>
                    </a:lnTo>
                    <a:lnTo>
                      <a:pt x="413" y="1076"/>
                    </a:lnTo>
                    <a:lnTo>
                      <a:pt x="408" y="1073"/>
                    </a:lnTo>
                    <a:lnTo>
                      <a:pt x="403" y="1071"/>
                    </a:lnTo>
                    <a:lnTo>
                      <a:pt x="398" y="1071"/>
                    </a:lnTo>
                    <a:lnTo>
                      <a:pt x="393" y="1070"/>
                    </a:lnTo>
                    <a:lnTo>
                      <a:pt x="387" y="1068"/>
                    </a:lnTo>
                    <a:lnTo>
                      <a:pt x="383" y="1066"/>
                    </a:lnTo>
                    <a:lnTo>
                      <a:pt x="380" y="1064"/>
                    </a:lnTo>
                    <a:lnTo>
                      <a:pt x="379" y="1063"/>
                    </a:lnTo>
                    <a:lnTo>
                      <a:pt x="379" y="1062"/>
                    </a:lnTo>
                    <a:lnTo>
                      <a:pt x="378" y="1061"/>
                    </a:lnTo>
                    <a:lnTo>
                      <a:pt x="377" y="1059"/>
                    </a:lnTo>
                    <a:lnTo>
                      <a:pt x="374" y="1056"/>
                    </a:lnTo>
                    <a:lnTo>
                      <a:pt x="370" y="1051"/>
                    </a:lnTo>
                    <a:lnTo>
                      <a:pt x="368" y="1050"/>
                    </a:lnTo>
                    <a:lnTo>
                      <a:pt x="364" y="1049"/>
                    </a:lnTo>
                    <a:lnTo>
                      <a:pt x="357" y="1045"/>
                    </a:lnTo>
                    <a:lnTo>
                      <a:pt x="351" y="1041"/>
                    </a:lnTo>
                    <a:lnTo>
                      <a:pt x="350" y="1040"/>
                    </a:lnTo>
                    <a:lnTo>
                      <a:pt x="348" y="1036"/>
                    </a:lnTo>
                    <a:lnTo>
                      <a:pt x="346" y="1033"/>
                    </a:lnTo>
                    <a:lnTo>
                      <a:pt x="343" y="1029"/>
                    </a:lnTo>
                    <a:lnTo>
                      <a:pt x="341" y="1025"/>
                    </a:lnTo>
                    <a:lnTo>
                      <a:pt x="339" y="1021"/>
                    </a:lnTo>
                    <a:lnTo>
                      <a:pt x="339" y="1019"/>
                    </a:lnTo>
                    <a:lnTo>
                      <a:pt x="341" y="1018"/>
                    </a:lnTo>
                    <a:lnTo>
                      <a:pt x="346" y="1018"/>
                    </a:lnTo>
                    <a:lnTo>
                      <a:pt x="348" y="1017"/>
                    </a:lnTo>
                    <a:lnTo>
                      <a:pt x="348" y="1016"/>
                    </a:lnTo>
                    <a:lnTo>
                      <a:pt x="345" y="1014"/>
                    </a:lnTo>
                    <a:lnTo>
                      <a:pt x="343" y="1014"/>
                    </a:lnTo>
                    <a:lnTo>
                      <a:pt x="342" y="1013"/>
                    </a:lnTo>
                    <a:lnTo>
                      <a:pt x="342" y="1012"/>
                    </a:lnTo>
                    <a:lnTo>
                      <a:pt x="344" y="1009"/>
                    </a:lnTo>
                    <a:lnTo>
                      <a:pt x="346" y="1006"/>
                    </a:lnTo>
                    <a:lnTo>
                      <a:pt x="349" y="1003"/>
                    </a:lnTo>
                    <a:lnTo>
                      <a:pt x="350" y="1000"/>
                    </a:lnTo>
                    <a:lnTo>
                      <a:pt x="349" y="997"/>
                    </a:lnTo>
                    <a:lnTo>
                      <a:pt x="344" y="992"/>
                    </a:lnTo>
                    <a:lnTo>
                      <a:pt x="341" y="989"/>
                    </a:lnTo>
                    <a:lnTo>
                      <a:pt x="341" y="984"/>
                    </a:lnTo>
                    <a:lnTo>
                      <a:pt x="341" y="978"/>
                    </a:lnTo>
                    <a:lnTo>
                      <a:pt x="339" y="974"/>
                    </a:lnTo>
                    <a:lnTo>
                      <a:pt x="336" y="970"/>
                    </a:lnTo>
                    <a:lnTo>
                      <a:pt x="332" y="967"/>
                    </a:lnTo>
                    <a:lnTo>
                      <a:pt x="329" y="963"/>
                    </a:lnTo>
                    <a:lnTo>
                      <a:pt x="328" y="962"/>
                    </a:lnTo>
                    <a:lnTo>
                      <a:pt x="328" y="961"/>
                    </a:lnTo>
                    <a:lnTo>
                      <a:pt x="328" y="960"/>
                    </a:lnTo>
                    <a:lnTo>
                      <a:pt x="327" y="959"/>
                    </a:lnTo>
                    <a:lnTo>
                      <a:pt x="324" y="954"/>
                    </a:lnTo>
                    <a:lnTo>
                      <a:pt x="321" y="949"/>
                    </a:lnTo>
                    <a:lnTo>
                      <a:pt x="318" y="945"/>
                    </a:lnTo>
                    <a:lnTo>
                      <a:pt x="313" y="942"/>
                    </a:lnTo>
                    <a:lnTo>
                      <a:pt x="309" y="938"/>
                    </a:lnTo>
                    <a:lnTo>
                      <a:pt x="306" y="934"/>
                    </a:lnTo>
                    <a:lnTo>
                      <a:pt x="306" y="934"/>
                    </a:lnTo>
                    <a:lnTo>
                      <a:pt x="308" y="934"/>
                    </a:lnTo>
                    <a:lnTo>
                      <a:pt x="308" y="934"/>
                    </a:lnTo>
                    <a:lnTo>
                      <a:pt x="309" y="934"/>
                    </a:lnTo>
                    <a:lnTo>
                      <a:pt x="310" y="935"/>
                    </a:lnTo>
                    <a:lnTo>
                      <a:pt x="311" y="935"/>
                    </a:lnTo>
                    <a:lnTo>
                      <a:pt x="311" y="934"/>
                    </a:lnTo>
                    <a:lnTo>
                      <a:pt x="307" y="930"/>
                    </a:lnTo>
                    <a:lnTo>
                      <a:pt x="302" y="925"/>
                    </a:lnTo>
                    <a:lnTo>
                      <a:pt x="298" y="920"/>
                    </a:lnTo>
                    <a:lnTo>
                      <a:pt x="299" y="920"/>
                    </a:lnTo>
                    <a:lnTo>
                      <a:pt x="302" y="922"/>
                    </a:lnTo>
                    <a:lnTo>
                      <a:pt x="303" y="922"/>
                    </a:lnTo>
                    <a:lnTo>
                      <a:pt x="285" y="909"/>
                    </a:lnTo>
                    <a:lnTo>
                      <a:pt x="281" y="907"/>
                    </a:lnTo>
                    <a:lnTo>
                      <a:pt x="280" y="907"/>
                    </a:lnTo>
                    <a:lnTo>
                      <a:pt x="278" y="902"/>
                    </a:lnTo>
                    <a:lnTo>
                      <a:pt x="278" y="899"/>
                    </a:lnTo>
                    <a:lnTo>
                      <a:pt x="278" y="897"/>
                    </a:lnTo>
                    <a:lnTo>
                      <a:pt x="278" y="897"/>
                    </a:lnTo>
                    <a:lnTo>
                      <a:pt x="280" y="898"/>
                    </a:lnTo>
                    <a:lnTo>
                      <a:pt x="283" y="900"/>
                    </a:lnTo>
                    <a:lnTo>
                      <a:pt x="284" y="901"/>
                    </a:lnTo>
                    <a:lnTo>
                      <a:pt x="285" y="900"/>
                    </a:lnTo>
                    <a:lnTo>
                      <a:pt x="287" y="898"/>
                    </a:lnTo>
                    <a:lnTo>
                      <a:pt x="287" y="895"/>
                    </a:lnTo>
                    <a:lnTo>
                      <a:pt x="287" y="893"/>
                    </a:lnTo>
                    <a:lnTo>
                      <a:pt x="284" y="891"/>
                    </a:lnTo>
                    <a:lnTo>
                      <a:pt x="277" y="880"/>
                    </a:lnTo>
                    <a:lnTo>
                      <a:pt x="275" y="877"/>
                    </a:lnTo>
                    <a:lnTo>
                      <a:pt x="274" y="876"/>
                    </a:lnTo>
                    <a:lnTo>
                      <a:pt x="271" y="874"/>
                    </a:lnTo>
                    <a:lnTo>
                      <a:pt x="266" y="872"/>
                    </a:lnTo>
                    <a:lnTo>
                      <a:pt x="264" y="870"/>
                    </a:lnTo>
                    <a:lnTo>
                      <a:pt x="264" y="867"/>
                    </a:lnTo>
                    <a:lnTo>
                      <a:pt x="266" y="861"/>
                    </a:lnTo>
                    <a:lnTo>
                      <a:pt x="266" y="858"/>
                    </a:lnTo>
                    <a:lnTo>
                      <a:pt x="264" y="857"/>
                    </a:lnTo>
                    <a:lnTo>
                      <a:pt x="259" y="856"/>
                    </a:lnTo>
                    <a:lnTo>
                      <a:pt x="256" y="855"/>
                    </a:lnTo>
                    <a:lnTo>
                      <a:pt x="254" y="852"/>
                    </a:lnTo>
                    <a:lnTo>
                      <a:pt x="253" y="849"/>
                    </a:lnTo>
                    <a:lnTo>
                      <a:pt x="252" y="846"/>
                    </a:lnTo>
                    <a:lnTo>
                      <a:pt x="251" y="845"/>
                    </a:lnTo>
                    <a:lnTo>
                      <a:pt x="250" y="844"/>
                    </a:lnTo>
                    <a:lnTo>
                      <a:pt x="249" y="844"/>
                    </a:lnTo>
                    <a:lnTo>
                      <a:pt x="248" y="843"/>
                    </a:lnTo>
                    <a:lnTo>
                      <a:pt x="247" y="843"/>
                    </a:lnTo>
                    <a:lnTo>
                      <a:pt x="242" y="835"/>
                    </a:lnTo>
                    <a:lnTo>
                      <a:pt x="238" y="824"/>
                    </a:lnTo>
                    <a:lnTo>
                      <a:pt x="235" y="813"/>
                    </a:lnTo>
                    <a:lnTo>
                      <a:pt x="232" y="803"/>
                    </a:lnTo>
                    <a:lnTo>
                      <a:pt x="231" y="793"/>
                    </a:lnTo>
                    <a:lnTo>
                      <a:pt x="232" y="789"/>
                    </a:lnTo>
                    <a:lnTo>
                      <a:pt x="233" y="786"/>
                    </a:lnTo>
                    <a:lnTo>
                      <a:pt x="233" y="783"/>
                    </a:lnTo>
                    <a:lnTo>
                      <a:pt x="232" y="782"/>
                    </a:lnTo>
                    <a:lnTo>
                      <a:pt x="231" y="781"/>
                    </a:lnTo>
                    <a:lnTo>
                      <a:pt x="230" y="781"/>
                    </a:lnTo>
                    <a:lnTo>
                      <a:pt x="227" y="780"/>
                    </a:lnTo>
                    <a:lnTo>
                      <a:pt x="225" y="779"/>
                    </a:lnTo>
                    <a:lnTo>
                      <a:pt x="224" y="778"/>
                    </a:lnTo>
                    <a:lnTo>
                      <a:pt x="223" y="776"/>
                    </a:lnTo>
                    <a:lnTo>
                      <a:pt x="222" y="775"/>
                    </a:lnTo>
                    <a:lnTo>
                      <a:pt x="221" y="772"/>
                    </a:lnTo>
                    <a:lnTo>
                      <a:pt x="220" y="771"/>
                    </a:lnTo>
                    <a:lnTo>
                      <a:pt x="220" y="771"/>
                    </a:lnTo>
                    <a:lnTo>
                      <a:pt x="220" y="772"/>
                    </a:lnTo>
                    <a:lnTo>
                      <a:pt x="219" y="773"/>
                    </a:lnTo>
                    <a:lnTo>
                      <a:pt x="219" y="774"/>
                    </a:lnTo>
                    <a:lnTo>
                      <a:pt x="219" y="774"/>
                    </a:lnTo>
                    <a:lnTo>
                      <a:pt x="215" y="771"/>
                    </a:lnTo>
                    <a:lnTo>
                      <a:pt x="208" y="764"/>
                    </a:lnTo>
                    <a:lnTo>
                      <a:pt x="205" y="761"/>
                    </a:lnTo>
                    <a:lnTo>
                      <a:pt x="204" y="761"/>
                    </a:lnTo>
                    <a:lnTo>
                      <a:pt x="204" y="762"/>
                    </a:lnTo>
                    <a:lnTo>
                      <a:pt x="205" y="763"/>
                    </a:lnTo>
                    <a:lnTo>
                      <a:pt x="205" y="764"/>
                    </a:lnTo>
                    <a:lnTo>
                      <a:pt x="206" y="764"/>
                    </a:lnTo>
                    <a:lnTo>
                      <a:pt x="207" y="767"/>
                    </a:lnTo>
                    <a:lnTo>
                      <a:pt x="207" y="768"/>
                    </a:lnTo>
                    <a:lnTo>
                      <a:pt x="204" y="778"/>
                    </a:lnTo>
                    <a:lnTo>
                      <a:pt x="204" y="779"/>
                    </a:lnTo>
                    <a:lnTo>
                      <a:pt x="205" y="780"/>
                    </a:lnTo>
                    <a:lnTo>
                      <a:pt x="205" y="781"/>
                    </a:lnTo>
                    <a:lnTo>
                      <a:pt x="206" y="783"/>
                    </a:lnTo>
                    <a:lnTo>
                      <a:pt x="207" y="791"/>
                    </a:lnTo>
                    <a:lnTo>
                      <a:pt x="207" y="799"/>
                    </a:lnTo>
                    <a:lnTo>
                      <a:pt x="208" y="807"/>
                    </a:lnTo>
                    <a:lnTo>
                      <a:pt x="210" y="811"/>
                    </a:lnTo>
                    <a:lnTo>
                      <a:pt x="217" y="818"/>
                    </a:lnTo>
                    <a:lnTo>
                      <a:pt x="218" y="823"/>
                    </a:lnTo>
                    <a:lnTo>
                      <a:pt x="219" y="828"/>
                    </a:lnTo>
                    <a:lnTo>
                      <a:pt x="222" y="833"/>
                    </a:lnTo>
                    <a:lnTo>
                      <a:pt x="225" y="838"/>
                    </a:lnTo>
                    <a:lnTo>
                      <a:pt x="227" y="842"/>
                    </a:lnTo>
                    <a:lnTo>
                      <a:pt x="228" y="847"/>
                    </a:lnTo>
                    <a:lnTo>
                      <a:pt x="228" y="850"/>
                    </a:lnTo>
                    <a:lnTo>
                      <a:pt x="230" y="854"/>
                    </a:lnTo>
                    <a:lnTo>
                      <a:pt x="230" y="855"/>
                    </a:lnTo>
                    <a:lnTo>
                      <a:pt x="231" y="856"/>
                    </a:lnTo>
                    <a:lnTo>
                      <a:pt x="232" y="857"/>
                    </a:lnTo>
                    <a:lnTo>
                      <a:pt x="234" y="859"/>
                    </a:lnTo>
                    <a:lnTo>
                      <a:pt x="235" y="861"/>
                    </a:lnTo>
                    <a:lnTo>
                      <a:pt x="235" y="863"/>
                    </a:lnTo>
                    <a:lnTo>
                      <a:pt x="235" y="864"/>
                    </a:lnTo>
                    <a:lnTo>
                      <a:pt x="236" y="866"/>
                    </a:lnTo>
                    <a:lnTo>
                      <a:pt x="238" y="870"/>
                    </a:lnTo>
                    <a:lnTo>
                      <a:pt x="245" y="878"/>
                    </a:lnTo>
                    <a:lnTo>
                      <a:pt x="247" y="882"/>
                    </a:lnTo>
                    <a:lnTo>
                      <a:pt x="248" y="889"/>
                    </a:lnTo>
                    <a:lnTo>
                      <a:pt x="249" y="895"/>
                    </a:lnTo>
                    <a:lnTo>
                      <a:pt x="250" y="902"/>
                    </a:lnTo>
                    <a:lnTo>
                      <a:pt x="251" y="907"/>
                    </a:lnTo>
                    <a:lnTo>
                      <a:pt x="254" y="911"/>
                    </a:lnTo>
                    <a:lnTo>
                      <a:pt x="256" y="917"/>
                    </a:lnTo>
                    <a:lnTo>
                      <a:pt x="257" y="921"/>
                    </a:lnTo>
                    <a:lnTo>
                      <a:pt x="257" y="925"/>
                    </a:lnTo>
                    <a:lnTo>
                      <a:pt x="259" y="930"/>
                    </a:lnTo>
                    <a:lnTo>
                      <a:pt x="261" y="933"/>
                    </a:lnTo>
                    <a:lnTo>
                      <a:pt x="262" y="934"/>
                    </a:lnTo>
                    <a:lnTo>
                      <a:pt x="267" y="935"/>
                    </a:lnTo>
                    <a:lnTo>
                      <a:pt x="270" y="936"/>
                    </a:lnTo>
                    <a:lnTo>
                      <a:pt x="272" y="939"/>
                    </a:lnTo>
                    <a:lnTo>
                      <a:pt x="274" y="943"/>
                    </a:lnTo>
                    <a:lnTo>
                      <a:pt x="275" y="947"/>
                    </a:lnTo>
                    <a:lnTo>
                      <a:pt x="275" y="951"/>
                    </a:lnTo>
                    <a:lnTo>
                      <a:pt x="275" y="954"/>
                    </a:lnTo>
                    <a:lnTo>
                      <a:pt x="273" y="957"/>
                    </a:lnTo>
                    <a:lnTo>
                      <a:pt x="269" y="959"/>
                    </a:lnTo>
                    <a:lnTo>
                      <a:pt x="265" y="959"/>
                    </a:lnTo>
                    <a:lnTo>
                      <a:pt x="264" y="958"/>
                    </a:lnTo>
                    <a:lnTo>
                      <a:pt x="264" y="957"/>
                    </a:lnTo>
                    <a:lnTo>
                      <a:pt x="264" y="954"/>
                    </a:lnTo>
                    <a:lnTo>
                      <a:pt x="263" y="953"/>
                    </a:lnTo>
                    <a:lnTo>
                      <a:pt x="259" y="945"/>
                    </a:lnTo>
                    <a:lnTo>
                      <a:pt x="253" y="937"/>
                    </a:lnTo>
                    <a:lnTo>
                      <a:pt x="252" y="935"/>
                    </a:lnTo>
                    <a:lnTo>
                      <a:pt x="249" y="933"/>
                    </a:lnTo>
                    <a:lnTo>
                      <a:pt x="246" y="930"/>
                    </a:lnTo>
                    <a:lnTo>
                      <a:pt x="242" y="926"/>
                    </a:lnTo>
                    <a:lnTo>
                      <a:pt x="233" y="917"/>
                    </a:lnTo>
                    <a:lnTo>
                      <a:pt x="232" y="915"/>
                    </a:lnTo>
                    <a:lnTo>
                      <a:pt x="231" y="910"/>
                    </a:lnTo>
                    <a:lnTo>
                      <a:pt x="233" y="906"/>
                    </a:lnTo>
                    <a:lnTo>
                      <a:pt x="234" y="901"/>
                    </a:lnTo>
                    <a:lnTo>
                      <a:pt x="235" y="896"/>
                    </a:lnTo>
                    <a:lnTo>
                      <a:pt x="234" y="890"/>
                    </a:lnTo>
                    <a:lnTo>
                      <a:pt x="232" y="886"/>
                    </a:lnTo>
                    <a:lnTo>
                      <a:pt x="230" y="883"/>
                    </a:lnTo>
                    <a:lnTo>
                      <a:pt x="227" y="882"/>
                    </a:lnTo>
                    <a:lnTo>
                      <a:pt x="224" y="880"/>
                    </a:lnTo>
                    <a:lnTo>
                      <a:pt x="221" y="877"/>
                    </a:lnTo>
                    <a:lnTo>
                      <a:pt x="217" y="872"/>
                    </a:lnTo>
                    <a:lnTo>
                      <a:pt x="217" y="871"/>
                    </a:lnTo>
                    <a:lnTo>
                      <a:pt x="218" y="870"/>
                    </a:lnTo>
                    <a:lnTo>
                      <a:pt x="220" y="868"/>
                    </a:lnTo>
                    <a:lnTo>
                      <a:pt x="220" y="867"/>
                    </a:lnTo>
                    <a:lnTo>
                      <a:pt x="214" y="863"/>
                    </a:lnTo>
                    <a:lnTo>
                      <a:pt x="203" y="857"/>
                    </a:lnTo>
                    <a:lnTo>
                      <a:pt x="198" y="853"/>
                    </a:lnTo>
                    <a:lnTo>
                      <a:pt x="193" y="849"/>
                    </a:lnTo>
                    <a:lnTo>
                      <a:pt x="191" y="847"/>
                    </a:lnTo>
                    <a:lnTo>
                      <a:pt x="191" y="845"/>
                    </a:lnTo>
                    <a:lnTo>
                      <a:pt x="193" y="843"/>
                    </a:lnTo>
                    <a:lnTo>
                      <a:pt x="196" y="843"/>
                    </a:lnTo>
                    <a:lnTo>
                      <a:pt x="199" y="843"/>
                    </a:lnTo>
                    <a:lnTo>
                      <a:pt x="202" y="844"/>
                    </a:lnTo>
                    <a:lnTo>
                      <a:pt x="203" y="845"/>
                    </a:lnTo>
                    <a:lnTo>
                      <a:pt x="204" y="846"/>
                    </a:lnTo>
                    <a:lnTo>
                      <a:pt x="205" y="847"/>
                    </a:lnTo>
                    <a:lnTo>
                      <a:pt x="206" y="848"/>
                    </a:lnTo>
                    <a:lnTo>
                      <a:pt x="206" y="849"/>
                    </a:lnTo>
                    <a:lnTo>
                      <a:pt x="207" y="850"/>
                    </a:lnTo>
                    <a:lnTo>
                      <a:pt x="207" y="850"/>
                    </a:lnTo>
                    <a:lnTo>
                      <a:pt x="208" y="849"/>
                    </a:lnTo>
                    <a:lnTo>
                      <a:pt x="209" y="844"/>
                    </a:lnTo>
                    <a:lnTo>
                      <a:pt x="209" y="839"/>
                    </a:lnTo>
                    <a:lnTo>
                      <a:pt x="208" y="833"/>
                    </a:lnTo>
                    <a:lnTo>
                      <a:pt x="206" y="827"/>
                    </a:lnTo>
                    <a:lnTo>
                      <a:pt x="203" y="822"/>
                    </a:lnTo>
                    <a:lnTo>
                      <a:pt x="199" y="817"/>
                    </a:lnTo>
                    <a:lnTo>
                      <a:pt x="197" y="813"/>
                    </a:lnTo>
                    <a:lnTo>
                      <a:pt x="192" y="808"/>
                    </a:lnTo>
                    <a:lnTo>
                      <a:pt x="189" y="805"/>
                    </a:lnTo>
                    <a:lnTo>
                      <a:pt x="186" y="802"/>
                    </a:lnTo>
                    <a:lnTo>
                      <a:pt x="186" y="798"/>
                    </a:lnTo>
                    <a:lnTo>
                      <a:pt x="186" y="794"/>
                    </a:lnTo>
                    <a:lnTo>
                      <a:pt x="186" y="791"/>
                    </a:lnTo>
                    <a:lnTo>
                      <a:pt x="185" y="785"/>
                    </a:lnTo>
                    <a:lnTo>
                      <a:pt x="182" y="781"/>
                    </a:lnTo>
                    <a:lnTo>
                      <a:pt x="181" y="776"/>
                    </a:lnTo>
                    <a:lnTo>
                      <a:pt x="181" y="774"/>
                    </a:lnTo>
                    <a:lnTo>
                      <a:pt x="181" y="773"/>
                    </a:lnTo>
                    <a:lnTo>
                      <a:pt x="182" y="772"/>
                    </a:lnTo>
                    <a:lnTo>
                      <a:pt x="182" y="771"/>
                    </a:lnTo>
                    <a:lnTo>
                      <a:pt x="177" y="746"/>
                    </a:lnTo>
                    <a:lnTo>
                      <a:pt x="171" y="721"/>
                    </a:lnTo>
                    <a:lnTo>
                      <a:pt x="168" y="716"/>
                    </a:lnTo>
                    <a:lnTo>
                      <a:pt x="166" y="715"/>
                    </a:lnTo>
                    <a:lnTo>
                      <a:pt x="165" y="713"/>
                    </a:lnTo>
                    <a:lnTo>
                      <a:pt x="163" y="709"/>
                    </a:lnTo>
                    <a:lnTo>
                      <a:pt x="162" y="708"/>
                    </a:lnTo>
                    <a:lnTo>
                      <a:pt x="161" y="706"/>
                    </a:lnTo>
                    <a:lnTo>
                      <a:pt x="158" y="704"/>
                    </a:lnTo>
                    <a:lnTo>
                      <a:pt x="155" y="703"/>
                    </a:lnTo>
                    <a:lnTo>
                      <a:pt x="152" y="702"/>
                    </a:lnTo>
                    <a:lnTo>
                      <a:pt x="151" y="701"/>
                    </a:lnTo>
                    <a:lnTo>
                      <a:pt x="151" y="700"/>
                    </a:lnTo>
                    <a:lnTo>
                      <a:pt x="150" y="697"/>
                    </a:lnTo>
                    <a:lnTo>
                      <a:pt x="148" y="695"/>
                    </a:lnTo>
                    <a:lnTo>
                      <a:pt x="144" y="692"/>
                    </a:lnTo>
                    <a:lnTo>
                      <a:pt x="140" y="691"/>
                    </a:lnTo>
                    <a:lnTo>
                      <a:pt x="136" y="689"/>
                    </a:lnTo>
                    <a:lnTo>
                      <a:pt x="133" y="687"/>
                    </a:lnTo>
                    <a:lnTo>
                      <a:pt x="133" y="684"/>
                    </a:lnTo>
                    <a:lnTo>
                      <a:pt x="134" y="682"/>
                    </a:lnTo>
                    <a:lnTo>
                      <a:pt x="135" y="678"/>
                    </a:lnTo>
                    <a:lnTo>
                      <a:pt x="136" y="676"/>
                    </a:lnTo>
                    <a:lnTo>
                      <a:pt x="135" y="672"/>
                    </a:lnTo>
                    <a:lnTo>
                      <a:pt x="131" y="663"/>
                    </a:lnTo>
                    <a:lnTo>
                      <a:pt x="131" y="663"/>
                    </a:lnTo>
                    <a:lnTo>
                      <a:pt x="130" y="663"/>
                    </a:lnTo>
                    <a:lnTo>
                      <a:pt x="129" y="662"/>
                    </a:lnTo>
                    <a:lnTo>
                      <a:pt x="126" y="646"/>
                    </a:lnTo>
                    <a:lnTo>
                      <a:pt x="124" y="630"/>
                    </a:lnTo>
                    <a:lnTo>
                      <a:pt x="123" y="626"/>
                    </a:lnTo>
                    <a:lnTo>
                      <a:pt x="123" y="622"/>
                    </a:lnTo>
                    <a:lnTo>
                      <a:pt x="124" y="618"/>
                    </a:lnTo>
                    <a:lnTo>
                      <a:pt x="126" y="616"/>
                    </a:lnTo>
                    <a:lnTo>
                      <a:pt x="128" y="615"/>
                    </a:lnTo>
                    <a:lnTo>
                      <a:pt x="131" y="615"/>
                    </a:lnTo>
                    <a:lnTo>
                      <a:pt x="134" y="616"/>
                    </a:lnTo>
                    <a:lnTo>
                      <a:pt x="137" y="617"/>
                    </a:lnTo>
                    <a:lnTo>
                      <a:pt x="139" y="618"/>
                    </a:lnTo>
                    <a:lnTo>
                      <a:pt x="140" y="617"/>
                    </a:lnTo>
                    <a:lnTo>
                      <a:pt x="140" y="616"/>
                    </a:lnTo>
                    <a:lnTo>
                      <a:pt x="138" y="614"/>
                    </a:lnTo>
                    <a:lnTo>
                      <a:pt x="135" y="613"/>
                    </a:lnTo>
                    <a:lnTo>
                      <a:pt x="131" y="612"/>
                    </a:lnTo>
                    <a:lnTo>
                      <a:pt x="127" y="612"/>
                    </a:lnTo>
                    <a:lnTo>
                      <a:pt x="124" y="611"/>
                    </a:lnTo>
                    <a:lnTo>
                      <a:pt x="122" y="608"/>
                    </a:lnTo>
                    <a:lnTo>
                      <a:pt x="121" y="597"/>
                    </a:lnTo>
                    <a:lnTo>
                      <a:pt x="121" y="586"/>
                    </a:lnTo>
                    <a:lnTo>
                      <a:pt x="122" y="574"/>
                    </a:lnTo>
                    <a:lnTo>
                      <a:pt x="124" y="562"/>
                    </a:lnTo>
                    <a:lnTo>
                      <a:pt x="124" y="551"/>
                    </a:lnTo>
                    <a:lnTo>
                      <a:pt x="124" y="550"/>
                    </a:lnTo>
                    <a:lnTo>
                      <a:pt x="124" y="551"/>
                    </a:lnTo>
                    <a:lnTo>
                      <a:pt x="123" y="551"/>
                    </a:lnTo>
                    <a:lnTo>
                      <a:pt x="123" y="551"/>
                    </a:lnTo>
                    <a:lnTo>
                      <a:pt x="122" y="551"/>
                    </a:lnTo>
                    <a:lnTo>
                      <a:pt x="128" y="540"/>
                    </a:lnTo>
                    <a:lnTo>
                      <a:pt x="131" y="529"/>
                    </a:lnTo>
                    <a:lnTo>
                      <a:pt x="135" y="511"/>
                    </a:lnTo>
                    <a:lnTo>
                      <a:pt x="138" y="502"/>
                    </a:lnTo>
                    <a:lnTo>
                      <a:pt x="138" y="501"/>
                    </a:lnTo>
                    <a:lnTo>
                      <a:pt x="139" y="500"/>
                    </a:lnTo>
                    <a:lnTo>
                      <a:pt x="141" y="499"/>
                    </a:lnTo>
                    <a:lnTo>
                      <a:pt x="142" y="498"/>
                    </a:lnTo>
                    <a:lnTo>
                      <a:pt x="144" y="496"/>
                    </a:lnTo>
                    <a:lnTo>
                      <a:pt x="145" y="495"/>
                    </a:lnTo>
                    <a:lnTo>
                      <a:pt x="145" y="494"/>
                    </a:lnTo>
                    <a:lnTo>
                      <a:pt x="145" y="492"/>
                    </a:lnTo>
                    <a:lnTo>
                      <a:pt x="146" y="491"/>
                    </a:lnTo>
                    <a:lnTo>
                      <a:pt x="152" y="476"/>
                    </a:lnTo>
                    <a:lnTo>
                      <a:pt x="156" y="469"/>
                    </a:lnTo>
                    <a:lnTo>
                      <a:pt x="160" y="464"/>
                    </a:lnTo>
                    <a:lnTo>
                      <a:pt x="161" y="459"/>
                    </a:lnTo>
                    <a:lnTo>
                      <a:pt x="163" y="450"/>
                    </a:lnTo>
                    <a:lnTo>
                      <a:pt x="164" y="449"/>
                    </a:lnTo>
                    <a:lnTo>
                      <a:pt x="165" y="447"/>
                    </a:lnTo>
                    <a:lnTo>
                      <a:pt x="166" y="446"/>
                    </a:lnTo>
                    <a:lnTo>
                      <a:pt x="168" y="445"/>
                    </a:lnTo>
                    <a:lnTo>
                      <a:pt x="169" y="443"/>
                    </a:lnTo>
                    <a:lnTo>
                      <a:pt x="169" y="442"/>
                    </a:lnTo>
                    <a:lnTo>
                      <a:pt x="169" y="441"/>
                    </a:lnTo>
                    <a:lnTo>
                      <a:pt x="167" y="439"/>
                    </a:lnTo>
                    <a:lnTo>
                      <a:pt x="167" y="438"/>
                    </a:lnTo>
                    <a:lnTo>
                      <a:pt x="167" y="437"/>
                    </a:lnTo>
                    <a:lnTo>
                      <a:pt x="169" y="430"/>
                    </a:lnTo>
                    <a:lnTo>
                      <a:pt x="171" y="425"/>
                    </a:lnTo>
                    <a:lnTo>
                      <a:pt x="175" y="419"/>
                    </a:lnTo>
                    <a:lnTo>
                      <a:pt x="179" y="414"/>
                    </a:lnTo>
                    <a:lnTo>
                      <a:pt x="180" y="414"/>
                    </a:lnTo>
                    <a:lnTo>
                      <a:pt x="183" y="415"/>
                    </a:lnTo>
                    <a:lnTo>
                      <a:pt x="186" y="415"/>
                    </a:lnTo>
                    <a:lnTo>
                      <a:pt x="189" y="416"/>
                    </a:lnTo>
                    <a:lnTo>
                      <a:pt x="192" y="419"/>
                    </a:lnTo>
                    <a:lnTo>
                      <a:pt x="193" y="421"/>
                    </a:lnTo>
                    <a:lnTo>
                      <a:pt x="191" y="424"/>
                    </a:lnTo>
                    <a:lnTo>
                      <a:pt x="188" y="427"/>
                    </a:lnTo>
                    <a:lnTo>
                      <a:pt x="184" y="429"/>
                    </a:lnTo>
                    <a:lnTo>
                      <a:pt x="181" y="433"/>
                    </a:lnTo>
                    <a:lnTo>
                      <a:pt x="180" y="434"/>
                    </a:lnTo>
                    <a:lnTo>
                      <a:pt x="180" y="434"/>
                    </a:lnTo>
                    <a:lnTo>
                      <a:pt x="180" y="435"/>
                    </a:lnTo>
                    <a:lnTo>
                      <a:pt x="180" y="437"/>
                    </a:lnTo>
                    <a:lnTo>
                      <a:pt x="180" y="437"/>
                    </a:lnTo>
                    <a:lnTo>
                      <a:pt x="186" y="433"/>
                    </a:lnTo>
                    <a:lnTo>
                      <a:pt x="192" y="428"/>
                    </a:lnTo>
                    <a:lnTo>
                      <a:pt x="197" y="423"/>
                    </a:lnTo>
                    <a:lnTo>
                      <a:pt x="198" y="420"/>
                    </a:lnTo>
                    <a:lnTo>
                      <a:pt x="198" y="415"/>
                    </a:lnTo>
                    <a:lnTo>
                      <a:pt x="198" y="412"/>
                    </a:lnTo>
                    <a:lnTo>
                      <a:pt x="199" y="406"/>
                    </a:lnTo>
                    <a:lnTo>
                      <a:pt x="200" y="401"/>
                    </a:lnTo>
                    <a:lnTo>
                      <a:pt x="200" y="395"/>
                    </a:lnTo>
                    <a:lnTo>
                      <a:pt x="200" y="395"/>
                    </a:lnTo>
                    <a:lnTo>
                      <a:pt x="197" y="395"/>
                    </a:lnTo>
                    <a:lnTo>
                      <a:pt x="195" y="393"/>
                    </a:lnTo>
                    <a:lnTo>
                      <a:pt x="194" y="392"/>
                    </a:lnTo>
                    <a:lnTo>
                      <a:pt x="194" y="391"/>
                    </a:lnTo>
                    <a:lnTo>
                      <a:pt x="195" y="390"/>
                    </a:lnTo>
                    <a:lnTo>
                      <a:pt x="195" y="389"/>
                    </a:lnTo>
                    <a:lnTo>
                      <a:pt x="195" y="388"/>
                    </a:lnTo>
                    <a:lnTo>
                      <a:pt x="194" y="387"/>
                    </a:lnTo>
                    <a:lnTo>
                      <a:pt x="192" y="386"/>
                    </a:lnTo>
                    <a:lnTo>
                      <a:pt x="189" y="385"/>
                    </a:lnTo>
                    <a:lnTo>
                      <a:pt x="186" y="384"/>
                    </a:lnTo>
                    <a:lnTo>
                      <a:pt x="184" y="382"/>
                    </a:lnTo>
                    <a:lnTo>
                      <a:pt x="184" y="379"/>
                    </a:lnTo>
                    <a:lnTo>
                      <a:pt x="186" y="377"/>
                    </a:lnTo>
                    <a:lnTo>
                      <a:pt x="189" y="375"/>
                    </a:lnTo>
                    <a:lnTo>
                      <a:pt x="191" y="373"/>
                    </a:lnTo>
                    <a:lnTo>
                      <a:pt x="193" y="371"/>
                    </a:lnTo>
                    <a:lnTo>
                      <a:pt x="194" y="369"/>
                    </a:lnTo>
                    <a:lnTo>
                      <a:pt x="194" y="366"/>
                    </a:lnTo>
                    <a:lnTo>
                      <a:pt x="193" y="364"/>
                    </a:lnTo>
                    <a:lnTo>
                      <a:pt x="192" y="363"/>
                    </a:lnTo>
                    <a:lnTo>
                      <a:pt x="191" y="363"/>
                    </a:lnTo>
                    <a:lnTo>
                      <a:pt x="190" y="363"/>
                    </a:lnTo>
                    <a:lnTo>
                      <a:pt x="189" y="365"/>
                    </a:lnTo>
                    <a:lnTo>
                      <a:pt x="188" y="366"/>
                    </a:lnTo>
                    <a:lnTo>
                      <a:pt x="187" y="367"/>
                    </a:lnTo>
                    <a:lnTo>
                      <a:pt x="184" y="370"/>
                    </a:lnTo>
                    <a:lnTo>
                      <a:pt x="182" y="370"/>
                    </a:lnTo>
                    <a:lnTo>
                      <a:pt x="178" y="365"/>
                    </a:lnTo>
                    <a:lnTo>
                      <a:pt x="176" y="363"/>
                    </a:lnTo>
                    <a:lnTo>
                      <a:pt x="171" y="358"/>
                    </a:lnTo>
                    <a:lnTo>
                      <a:pt x="168" y="354"/>
                    </a:lnTo>
                    <a:lnTo>
                      <a:pt x="165" y="349"/>
                    </a:lnTo>
                    <a:lnTo>
                      <a:pt x="165" y="344"/>
                    </a:lnTo>
                    <a:lnTo>
                      <a:pt x="167" y="341"/>
                    </a:lnTo>
                    <a:lnTo>
                      <a:pt x="171" y="337"/>
                    </a:lnTo>
                    <a:lnTo>
                      <a:pt x="175" y="334"/>
                    </a:lnTo>
                    <a:lnTo>
                      <a:pt x="179" y="332"/>
                    </a:lnTo>
                    <a:lnTo>
                      <a:pt x="181" y="331"/>
                    </a:lnTo>
                    <a:lnTo>
                      <a:pt x="184" y="331"/>
                    </a:lnTo>
                    <a:lnTo>
                      <a:pt x="185" y="331"/>
                    </a:lnTo>
                    <a:lnTo>
                      <a:pt x="185" y="331"/>
                    </a:lnTo>
                    <a:lnTo>
                      <a:pt x="182" y="330"/>
                    </a:lnTo>
                    <a:lnTo>
                      <a:pt x="179" y="330"/>
                    </a:lnTo>
                    <a:lnTo>
                      <a:pt x="176" y="329"/>
                    </a:lnTo>
                    <a:lnTo>
                      <a:pt x="173" y="328"/>
                    </a:lnTo>
                    <a:lnTo>
                      <a:pt x="170" y="326"/>
                    </a:lnTo>
                    <a:lnTo>
                      <a:pt x="170" y="325"/>
                    </a:lnTo>
                    <a:lnTo>
                      <a:pt x="173" y="323"/>
                    </a:lnTo>
                    <a:lnTo>
                      <a:pt x="175" y="322"/>
                    </a:lnTo>
                    <a:lnTo>
                      <a:pt x="177" y="320"/>
                    </a:lnTo>
                    <a:lnTo>
                      <a:pt x="179" y="318"/>
                    </a:lnTo>
                    <a:lnTo>
                      <a:pt x="180" y="313"/>
                    </a:lnTo>
                    <a:lnTo>
                      <a:pt x="179" y="309"/>
                    </a:lnTo>
                    <a:lnTo>
                      <a:pt x="178" y="307"/>
                    </a:lnTo>
                    <a:lnTo>
                      <a:pt x="177" y="305"/>
                    </a:lnTo>
                    <a:lnTo>
                      <a:pt x="175" y="304"/>
                    </a:lnTo>
                    <a:lnTo>
                      <a:pt x="173" y="302"/>
                    </a:lnTo>
                    <a:lnTo>
                      <a:pt x="171" y="299"/>
                    </a:lnTo>
                    <a:lnTo>
                      <a:pt x="170" y="296"/>
                    </a:lnTo>
                    <a:lnTo>
                      <a:pt x="170" y="295"/>
                    </a:lnTo>
                    <a:lnTo>
                      <a:pt x="171" y="293"/>
                    </a:lnTo>
                    <a:lnTo>
                      <a:pt x="173" y="291"/>
                    </a:lnTo>
                    <a:lnTo>
                      <a:pt x="172" y="290"/>
                    </a:lnTo>
                    <a:lnTo>
                      <a:pt x="171" y="288"/>
                    </a:lnTo>
                    <a:lnTo>
                      <a:pt x="171" y="287"/>
                    </a:lnTo>
                    <a:lnTo>
                      <a:pt x="171" y="286"/>
                    </a:lnTo>
                    <a:lnTo>
                      <a:pt x="171" y="285"/>
                    </a:lnTo>
                    <a:lnTo>
                      <a:pt x="171" y="284"/>
                    </a:lnTo>
                    <a:lnTo>
                      <a:pt x="172" y="283"/>
                    </a:lnTo>
                    <a:lnTo>
                      <a:pt x="173" y="283"/>
                    </a:lnTo>
                    <a:lnTo>
                      <a:pt x="174" y="282"/>
                    </a:lnTo>
                    <a:lnTo>
                      <a:pt x="174" y="282"/>
                    </a:lnTo>
                    <a:lnTo>
                      <a:pt x="175" y="283"/>
                    </a:lnTo>
                    <a:lnTo>
                      <a:pt x="175" y="288"/>
                    </a:lnTo>
                    <a:lnTo>
                      <a:pt x="175" y="288"/>
                    </a:lnTo>
                    <a:lnTo>
                      <a:pt x="179" y="286"/>
                    </a:lnTo>
                    <a:lnTo>
                      <a:pt x="182" y="282"/>
                    </a:lnTo>
                    <a:lnTo>
                      <a:pt x="185" y="277"/>
                    </a:lnTo>
                    <a:lnTo>
                      <a:pt x="188" y="271"/>
                    </a:lnTo>
                    <a:lnTo>
                      <a:pt x="190" y="267"/>
                    </a:lnTo>
                    <a:lnTo>
                      <a:pt x="191" y="262"/>
                    </a:lnTo>
                    <a:lnTo>
                      <a:pt x="190" y="262"/>
                    </a:lnTo>
                    <a:lnTo>
                      <a:pt x="190" y="263"/>
                    </a:lnTo>
                    <a:lnTo>
                      <a:pt x="188" y="265"/>
                    </a:lnTo>
                    <a:lnTo>
                      <a:pt x="187" y="268"/>
                    </a:lnTo>
                    <a:lnTo>
                      <a:pt x="186" y="271"/>
                    </a:lnTo>
                    <a:lnTo>
                      <a:pt x="184" y="273"/>
                    </a:lnTo>
                    <a:lnTo>
                      <a:pt x="182" y="275"/>
                    </a:lnTo>
                    <a:lnTo>
                      <a:pt x="179" y="278"/>
                    </a:lnTo>
                    <a:lnTo>
                      <a:pt x="176" y="280"/>
                    </a:lnTo>
                    <a:lnTo>
                      <a:pt x="173" y="279"/>
                    </a:lnTo>
                    <a:lnTo>
                      <a:pt x="173" y="277"/>
                    </a:lnTo>
                    <a:lnTo>
                      <a:pt x="174" y="276"/>
                    </a:lnTo>
                    <a:lnTo>
                      <a:pt x="179" y="273"/>
                    </a:lnTo>
                    <a:lnTo>
                      <a:pt x="181" y="271"/>
                    </a:lnTo>
                    <a:lnTo>
                      <a:pt x="182" y="267"/>
                    </a:lnTo>
                    <a:lnTo>
                      <a:pt x="184" y="263"/>
                    </a:lnTo>
                    <a:lnTo>
                      <a:pt x="185" y="260"/>
                    </a:lnTo>
                    <a:lnTo>
                      <a:pt x="184" y="257"/>
                    </a:lnTo>
                    <a:lnTo>
                      <a:pt x="182" y="256"/>
                    </a:lnTo>
                    <a:lnTo>
                      <a:pt x="179" y="257"/>
                    </a:lnTo>
                    <a:lnTo>
                      <a:pt x="176" y="258"/>
                    </a:lnTo>
                    <a:lnTo>
                      <a:pt x="173" y="259"/>
                    </a:lnTo>
                    <a:lnTo>
                      <a:pt x="170" y="258"/>
                    </a:lnTo>
                    <a:lnTo>
                      <a:pt x="170" y="257"/>
                    </a:lnTo>
                    <a:lnTo>
                      <a:pt x="172" y="257"/>
                    </a:lnTo>
                    <a:lnTo>
                      <a:pt x="177" y="256"/>
                    </a:lnTo>
                    <a:lnTo>
                      <a:pt x="180" y="255"/>
                    </a:lnTo>
                    <a:lnTo>
                      <a:pt x="182" y="254"/>
                    </a:lnTo>
                    <a:lnTo>
                      <a:pt x="182" y="251"/>
                    </a:lnTo>
                    <a:lnTo>
                      <a:pt x="180" y="249"/>
                    </a:lnTo>
                    <a:lnTo>
                      <a:pt x="179" y="246"/>
                    </a:lnTo>
                    <a:lnTo>
                      <a:pt x="178" y="244"/>
                    </a:lnTo>
                    <a:lnTo>
                      <a:pt x="179" y="239"/>
                    </a:lnTo>
                    <a:lnTo>
                      <a:pt x="182" y="234"/>
                    </a:lnTo>
                    <a:lnTo>
                      <a:pt x="184" y="229"/>
                    </a:lnTo>
                    <a:lnTo>
                      <a:pt x="183" y="225"/>
                    </a:lnTo>
                    <a:lnTo>
                      <a:pt x="182" y="221"/>
                    </a:lnTo>
                    <a:lnTo>
                      <a:pt x="182" y="217"/>
                    </a:lnTo>
                    <a:lnTo>
                      <a:pt x="183" y="216"/>
                    </a:lnTo>
                    <a:lnTo>
                      <a:pt x="184" y="216"/>
                    </a:lnTo>
                    <a:lnTo>
                      <a:pt x="185" y="215"/>
                    </a:lnTo>
                    <a:lnTo>
                      <a:pt x="186" y="214"/>
                    </a:lnTo>
                    <a:lnTo>
                      <a:pt x="188" y="214"/>
                    </a:lnTo>
                    <a:lnTo>
                      <a:pt x="190" y="213"/>
                    </a:lnTo>
                    <a:lnTo>
                      <a:pt x="190" y="212"/>
                    </a:lnTo>
                    <a:lnTo>
                      <a:pt x="189" y="211"/>
                    </a:lnTo>
                    <a:lnTo>
                      <a:pt x="186" y="211"/>
                    </a:lnTo>
                    <a:lnTo>
                      <a:pt x="182" y="212"/>
                    </a:lnTo>
                    <a:lnTo>
                      <a:pt x="181" y="211"/>
                    </a:lnTo>
                    <a:lnTo>
                      <a:pt x="184" y="204"/>
                    </a:lnTo>
                    <a:lnTo>
                      <a:pt x="186" y="201"/>
                    </a:lnTo>
                    <a:lnTo>
                      <a:pt x="188" y="198"/>
                    </a:lnTo>
                    <a:lnTo>
                      <a:pt x="189" y="195"/>
                    </a:lnTo>
                    <a:lnTo>
                      <a:pt x="190" y="193"/>
                    </a:lnTo>
                    <a:lnTo>
                      <a:pt x="185" y="199"/>
                    </a:lnTo>
                    <a:lnTo>
                      <a:pt x="181" y="206"/>
                    </a:lnTo>
                    <a:lnTo>
                      <a:pt x="176" y="212"/>
                    </a:lnTo>
                    <a:lnTo>
                      <a:pt x="176" y="212"/>
                    </a:lnTo>
                    <a:lnTo>
                      <a:pt x="176" y="212"/>
                    </a:lnTo>
                    <a:lnTo>
                      <a:pt x="176" y="211"/>
                    </a:lnTo>
                    <a:lnTo>
                      <a:pt x="176" y="210"/>
                    </a:lnTo>
                    <a:lnTo>
                      <a:pt x="177" y="209"/>
                    </a:lnTo>
                    <a:lnTo>
                      <a:pt x="177" y="208"/>
                    </a:lnTo>
                    <a:lnTo>
                      <a:pt x="177" y="207"/>
                    </a:lnTo>
                    <a:lnTo>
                      <a:pt x="178" y="205"/>
                    </a:lnTo>
                    <a:lnTo>
                      <a:pt x="179" y="203"/>
                    </a:lnTo>
                    <a:lnTo>
                      <a:pt x="179" y="200"/>
                    </a:lnTo>
                    <a:lnTo>
                      <a:pt x="179" y="198"/>
                    </a:lnTo>
                    <a:lnTo>
                      <a:pt x="179" y="195"/>
                    </a:lnTo>
                    <a:lnTo>
                      <a:pt x="177" y="194"/>
                    </a:lnTo>
                    <a:lnTo>
                      <a:pt x="174" y="194"/>
                    </a:lnTo>
                    <a:lnTo>
                      <a:pt x="173" y="194"/>
                    </a:lnTo>
                    <a:lnTo>
                      <a:pt x="171" y="195"/>
                    </a:lnTo>
                    <a:lnTo>
                      <a:pt x="170" y="197"/>
                    </a:lnTo>
                    <a:lnTo>
                      <a:pt x="170" y="198"/>
                    </a:lnTo>
                    <a:lnTo>
                      <a:pt x="170" y="198"/>
                    </a:lnTo>
                    <a:lnTo>
                      <a:pt x="173" y="198"/>
                    </a:lnTo>
                    <a:lnTo>
                      <a:pt x="174" y="199"/>
                    </a:lnTo>
                    <a:lnTo>
                      <a:pt x="174" y="202"/>
                    </a:lnTo>
                    <a:lnTo>
                      <a:pt x="174" y="204"/>
                    </a:lnTo>
                    <a:lnTo>
                      <a:pt x="173" y="206"/>
                    </a:lnTo>
                    <a:lnTo>
                      <a:pt x="171" y="207"/>
                    </a:lnTo>
                    <a:lnTo>
                      <a:pt x="167" y="206"/>
                    </a:lnTo>
                    <a:lnTo>
                      <a:pt x="165" y="204"/>
                    </a:lnTo>
                    <a:lnTo>
                      <a:pt x="164" y="200"/>
                    </a:lnTo>
                    <a:lnTo>
                      <a:pt x="164" y="196"/>
                    </a:lnTo>
                    <a:lnTo>
                      <a:pt x="165" y="191"/>
                    </a:lnTo>
                    <a:lnTo>
                      <a:pt x="166" y="186"/>
                    </a:lnTo>
                    <a:lnTo>
                      <a:pt x="168" y="181"/>
                    </a:lnTo>
                    <a:lnTo>
                      <a:pt x="169" y="178"/>
                    </a:lnTo>
                    <a:lnTo>
                      <a:pt x="170" y="175"/>
                    </a:lnTo>
                    <a:lnTo>
                      <a:pt x="170" y="173"/>
                    </a:lnTo>
                    <a:lnTo>
                      <a:pt x="169" y="172"/>
                    </a:lnTo>
                    <a:lnTo>
                      <a:pt x="167" y="172"/>
                    </a:lnTo>
                    <a:lnTo>
                      <a:pt x="165" y="174"/>
                    </a:lnTo>
                    <a:lnTo>
                      <a:pt x="163" y="175"/>
                    </a:lnTo>
                    <a:lnTo>
                      <a:pt x="161" y="175"/>
                    </a:lnTo>
                    <a:lnTo>
                      <a:pt x="160" y="174"/>
                    </a:lnTo>
                    <a:lnTo>
                      <a:pt x="159" y="173"/>
                    </a:lnTo>
                    <a:lnTo>
                      <a:pt x="157" y="172"/>
                    </a:lnTo>
                    <a:lnTo>
                      <a:pt x="157" y="171"/>
                    </a:lnTo>
                    <a:lnTo>
                      <a:pt x="156" y="169"/>
                    </a:lnTo>
                    <a:lnTo>
                      <a:pt x="157" y="168"/>
                    </a:lnTo>
                    <a:lnTo>
                      <a:pt x="160" y="167"/>
                    </a:lnTo>
                    <a:lnTo>
                      <a:pt x="160" y="167"/>
                    </a:lnTo>
                    <a:lnTo>
                      <a:pt x="161" y="166"/>
                    </a:lnTo>
                    <a:lnTo>
                      <a:pt x="160" y="166"/>
                    </a:lnTo>
                    <a:lnTo>
                      <a:pt x="156" y="163"/>
                    </a:lnTo>
                    <a:lnTo>
                      <a:pt x="152" y="162"/>
                    </a:lnTo>
                    <a:lnTo>
                      <a:pt x="148" y="161"/>
                    </a:lnTo>
                    <a:lnTo>
                      <a:pt x="143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3" y="153"/>
                    </a:lnTo>
                    <a:lnTo>
                      <a:pt x="145" y="152"/>
                    </a:lnTo>
                    <a:lnTo>
                      <a:pt x="147" y="151"/>
                    </a:lnTo>
                    <a:lnTo>
                      <a:pt x="148" y="150"/>
                    </a:lnTo>
                    <a:lnTo>
                      <a:pt x="149" y="150"/>
                    </a:lnTo>
                    <a:lnTo>
                      <a:pt x="150" y="150"/>
                    </a:lnTo>
                    <a:lnTo>
                      <a:pt x="151" y="149"/>
                    </a:lnTo>
                    <a:lnTo>
                      <a:pt x="151" y="148"/>
                    </a:lnTo>
                    <a:lnTo>
                      <a:pt x="147" y="144"/>
                    </a:lnTo>
                    <a:lnTo>
                      <a:pt x="142" y="140"/>
                    </a:lnTo>
                    <a:lnTo>
                      <a:pt x="137" y="137"/>
                    </a:lnTo>
                    <a:lnTo>
                      <a:pt x="132" y="135"/>
                    </a:lnTo>
                    <a:lnTo>
                      <a:pt x="132" y="135"/>
                    </a:lnTo>
                    <a:lnTo>
                      <a:pt x="132" y="135"/>
                    </a:lnTo>
                    <a:lnTo>
                      <a:pt x="132" y="136"/>
                    </a:lnTo>
                    <a:lnTo>
                      <a:pt x="132" y="136"/>
                    </a:lnTo>
                    <a:lnTo>
                      <a:pt x="133" y="137"/>
                    </a:lnTo>
                    <a:lnTo>
                      <a:pt x="133" y="138"/>
                    </a:lnTo>
                    <a:lnTo>
                      <a:pt x="132" y="138"/>
                    </a:lnTo>
                    <a:lnTo>
                      <a:pt x="131" y="139"/>
                    </a:lnTo>
                    <a:lnTo>
                      <a:pt x="122" y="139"/>
                    </a:lnTo>
                    <a:lnTo>
                      <a:pt x="116" y="139"/>
                    </a:lnTo>
                    <a:lnTo>
                      <a:pt x="110" y="139"/>
                    </a:lnTo>
                    <a:lnTo>
                      <a:pt x="105" y="137"/>
                    </a:lnTo>
                    <a:lnTo>
                      <a:pt x="104" y="136"/>
                    </a:lnTo>
                    <a:lnTo>
                      <a:pt x="106" y="135"/>
                    </a:lnTo>
                    <a:lnTo>
                      <a:pt x="110" y="134"/>
                    </a:lnTo>
                    <a:lnTo>
                      <a:pt x="113" y="133"/>
                    </a:lnTo>
                    <a:lnTo>
                      <a:pt x="116" y="131"/>
                    </a:lnTo>
                    <a:lnTo>
                      <a:pt x="118" y="130"/>
                    </a:lnTo>
                    <a:lnTo>
                      <a:pt x="118" y="129"/>
                    </a:lnTo>
                    <a:lnTo>
                      <a:pt x="111" y="130"/>
                    </a:lnTo>
                    <a:lnTo>
                      <a:pt x="105" y="131"/>
                    </a:lnTo>
                    <a:lnTo>
                      <a:pt x="98" y="134"/>
                    </a:lnTo>
                    <a:lnTo>
                      <a:pt x="93" y="138"/>
                    </a:lnTo>
                    <a:lnTo>
                      <a:pt x="89" y="140"/>
                    </a:lnTo>
                    <a:lnTo>
                      <a:pt x="86" y="143"/>
                    </a:lnTo>
                    <a:lnTo>
                      <a:pt x="84" y="145"/>
                    </a:lnTo>
                    <a:lnTo>
                      <a:pt x="81" y="146"/>
                    </a:lnTo>
                    <a:lnTo>
                      <a:pt x="78" y="148"/>
                    </a:lnTo>
                    <a:lnTo>
                      <a:pt x="72" y="149"/>
                    </a:lnTo>
                    <a:lnTo>
                      <a:pt x="72" y="149"/>
                    </a:lnTo>
                    <a:lnTo>
                      <a:pt x="72" y="148"/>
                    </a:lnTo>
                    <a:lnTo>
                      <a:pt x="73" y="148"/>
                    </a:lnTo>
                    <a:lnTo>
                      <a:pt x="73" y="147"/>
                    </a:lnTo>
                    <a:lnTo>
                      <a:pt x="61" y="151"/>
                    </a:lnTo>
                    <a:lnTo>
                      <a:pt x="49" y="155"/>
                    </a:lnTo>
                    <a:lnTo>
                      <a:pt x="47" y="154"/>
                    </a:lnTo>
                    <a:lnTo>
                      <a:pt x="47" y="153"/>
                    </a:lnTo>
                    <a:lnTo>
                      <a:pt x="46" y="153"/>
                    </a:lnTo>
                    <a:lnTo>
                      <a:pt x="45" y="153"/>
                    </a:lnTo>
                    <a:lnTo>
                      <a:pt x="40" y="155"/>
                    </a:lnTo>
                    <a:lnTo>
                      <a:pt x="35" y="158"/>
                    </a:lnTo>
                    <a:lnTo>
                      <a:pt x="30" y="160"/>
                    </a:lnTo>
                    <a:lnTo>
                      <a:pt x="31" y="159"/>
                    </a:lnTo>
                    <a:lnTo>
                      <a:pt x="32" y="158"/>
                    </a:lnTo>
                    <a:lnTo>
                      <a:pt x="33" y="158"/>
                    </a:lnTo>
                    <a:lnTo>
                      <a:pt x="33" y="157"/>
                    </a:lnTo>
                    <a:lnTo>
                      <a:pt x="22" y="156"/>
                    </a:lnTo>
                    <a:lnTo>
                      <a:pt x="11" y="156"/>
                    </a:lnTo>
                    <a:lnTo>
                      <a:pt x="1" y="154"/>
                    </a:lnTo>
                    <a:lnTo>
                      <a:pt x="0" y="154"/>
                    </a:lnTo>
                    <a:lnTo>
                      <a:pt x="0" y="153"/>
                    </a:lnTo>
                    <a:lnTo>
                      <a:pt x="1" y="153"/>
                    </a:lnTo>
                    <a:lnTo>
                      <a:pt x="2" y="152"/>
                    </a:lnTo>
                    <a:lnTo>
                      <a:pt x="5" y="150"/>
                    </a:lnTo>
                    <a:lnTo>
                      <a:pt x="5" y="150"/>
                    </a:lnTo>
                    <a:lnTo>
                      <a:pt x="11" y="152"/>
                    </a:lnTo>
                    <a:lnTo>
                      <a:pt x="16" y="154"/>
                    </a:lnTo>
                    <a:lnTo>
                      <a:pt x="22" y="155"/>
                    </a:lnTo>
                    <a:lnTo>
                      <a:pt x="24" y="154"/>
                    </a:lnTo>
                    <a:lnTo>
                      <a:pt x="25" y="153"/>
                    </a:lnTo>
                    <a:lnTo>
                      <a:pt x="25" y="152"/>
                    </a:lnTo>
                    <a:lnTo>
                      <a:pt x="26" y="150"/>
                    </a:lnTo>
                    <a:lnTo>
                      <a:pt x="27" y="149"/>
                    </a:lnTo>
                    <a:lnTo>
                      <a:pt x="28" y="149"/>
                    </a:lnTo>
                    <a:lnTo>
                      <a:pt x="31" y="148"/>
                    </a:lnTo>
                    <a:lnTo>
                      <a:pt x="35" y="148"/>
                    </a:lnTo>
                    <a:lnTo>
                      <a:pt x="41" y="147"/>
                    </a:lnTo>
                    <a:lnTo>
                      <a:pt x="47" y="146"/>
                    </a:lnTo>
                    <a:lnTo>
                      <a:pt x="52" y="146"/>
                    </a:lnTo>
                    <a:lnTo>
                      <a:pt x="54" y="145"/>
                    </a:lnTo>
                    <a:lnTo>
                      <a:pt x="55" y="144"/>
                    </a:lnTo>
                    <a:lnTo>
                      <a:pt x="56" y="143"/>
                    </a:lnTo>
                    <a:lnTo>
                      <a:pt x="60" y="138"/>
                    </a:lnTo>
                    <a:lnTo>
                      <a:pt x="61" y="137"/>
                    </a:lnTo>
                    <a:lnTo>
                      <a:pt x="62" y="137"/>
                    </a:lnTo>
                    <a:lnTo>
                      <a:pt x="63" y="138"/>
                    </a:lnTo>
                    <a:lnTo>
                      <a:pt x="65" y="137"/>
                    </a:lnTo>
                    <a:lnTo>
                      <a:pt x="65" y="135"/>
                    </a:lnTo>
                    <a:lnTo>
                      <a:pt x="65" y="134"/>
                    </a:lnTo>
                    <a:lnTo>
                      <a:pt x="66" y="134"/>
                    </a:lnTo>
                    <a:lnTo>
                      <a:pt x="68" y="133"/>
                    </a:lnTo>
                    <a:lnTo>
                      <a:pt x="72" y="132"/>
                    </a:lnTo>
                    <a:lnTo>
                      <a:pt x="75" y="131"/>
                    </a:lnTo>
                    <a:lnTo>
                      <a:pt x="78" y="130"/>
                    </a:lnTo>
                    <a:lnTo>
                      <a:pt x="79" y="128"/>
                    </a:lnTo>
                    <a:lnTo>
                      <a:pt x="78" y="125"/>
                    </a:lnTo>
                    <a:lnTo>
                      <a:pt x="75" y="123"/>
                    </a:lnTo>
                    <a:lnTo>
                      <a:pt x="72" y="122"/>
                    </a:lnTo>
                    <a:lnTo>
                      <a:pt x="68" y="120"/>
                    </a:lnTo>
                    <a:lnTo>
                      <a:pt x="65" y="119"/>
                    </a:lnTo>
                    <a:lnTo>
                      <a:pt x="63" y="118"/>
                    </a:lnTo>
                    <a:lnTo>
                      <a:pt x="60" y="117"/>
                    </a:lnTo>
                    <a:lnTo>
                      <a:pt x="58" y="116"/>
                    </a:lnTo>
                    <a:lnTo>
                      <a:pt x="57" y="114"/>
                    </a:lnTo>
                    <a:lnTo>
                      <a:pt x="57" y="113"/>
                    </a:lnTo>
                    <a:lnTo>
                      <a:pt x="58" y="112"/>
                    </a:lnTo>
                    <a:lnTo>
                      <a:pt x="59" y="112"/>
                    </a:lnTo>
                    <a:lnTo>
                      <a:pt x="60" y="112"/>
                    </a:lnTo>
                    <a:lnTo>
                      <a:pt x="61" y="112"/>
                    </a:lnTo>
                    <a:lnTo>
                      <a:pt x="63" y="111"/>
                    </a:lnTo>
                    <a:lnTo>
                      <a:pt x="64" y="111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71" y="102"/>
                    </a:lnTo>
                    <a:lnTo>
                      <a:pt x="79" y="96"/>
                    </a:lnTo>
                    <a:lnTo>
                      <a:pt x="76" y="97"/>
                    </a:lnTo>
                    <a:lnTo>
                      <a:pt x="73" y="97"/>
                    </a:lnTo>
                    <a:lnTo>
                      <a:pt x="70" y="96"/>
                    </a:lnTo>
                    <a:lnTo>
                      <a:pt x="69" y="93"/>
                    </a:lnTo>
                    <a:lnTo>
                      <a:pt x="70" y="91"/>
                    </a:lnTo>
                    <a:lnTo>
                      <a:pt x="72" y="88"/>
                    </a:lnTo>
                    <a:lnTo>
                      <a:pt x="75" y="84"/>
                    </a:lnTo>
                    <a:lnTo>
                      <a:pt x="78" y="82"/>
                    </a:lnTo>
                    <a:lnTo>
                      <a:pt x="80" y="82"/>
                    </a:lnTo>
                    <a:lnTo>
                      <a:pt x="82" y="83"/>
                    </a:lnTo>
                    <a:lnTo>
                      <a:pt x="84" y="84"/>
                    </a:lnTo>
                    <a:lnTo>
                      <a:pt x="87" y="84"/>
                    </a:lnTo>
                    <a:lnTo>
                      <a:pt x="90" y="82"/>
                    </a:lnTo>
                    <a:lnTo>
                      <a:pt x="91" y="78"/>
                    </a:lnTo>
                    <a:lnTo>
                      <a:pt x="92" y="74"/>
                    </a:lnTo>
                    <a:lnTo>
                      <a:pt x="92" y="73"/>
                    </a:lnTo>
                    <a:lnTo>
                      <a:pt x="92" y="71"/>
                    </a:lnTo>
                    <a:lnTo>
                      <a:pt x="92" y="69"/>
                    </a:lnTo>
                    <a:lnTo>
                      <a:pt x="92" y="69"/>
                    </a:lnTo>
                    <a:lnTo>
                      <a:pt x="97" y="66"/>
                    </a:lnTo>
                    <a:lnTo>
                      <a:pt x="103" y="64"/>
                    </a:lnTo>
                    <a:lnTo>
                      <a:pt x="108" y="63"/>
                    </a:lnTo>
                    <a:lnTo>
                      <a:pt x="112" y="61"/>
                    </a:lnTo>
                    <a:lnTo>
                      <a:pt x="116" y="59"/>
                    </a:lnTo>
                    <a:lnTo>
                      <a:pt x="120" y="58"/>
                    </a:lnTo>
                    <a:lnTo>
                      <a:pt x="124" y="59"/>
                    </a:lnTo>
                    <a:lnTo>
                      <a:pt x="127" y="61"/>
                    </a:lnTo>
                    <a:lnTo>
                      <a:pt x="128" y="63"/>
                    </a:lnTo>
                    <a:lnTo>
                      <a:pt x="130" y="64"/>
                    </a:lnTo>
                    <a:lnTo>
                      <a:pt x="132" y="65"/>
                    </a:lnTo>
                    <a:lnTo>
                      <a:pt x="134" y="65"/>
                    </a:lnTo>
                    <a:lnTo>
                      <a:pt x="137" y="63"/>
                    </a:lnTo>
                    <a:lnTo>
                      <a:pt x="139" y="61"/>
                    </a:lnTo>
                    <a:lnTo>
                      <a:pt x="142" y="56"/>
                    </a:lnTo>
                    <a:lnTo>
                      <a:pt x="143" y="55"/>
                    </a:lnTo>
                    <a:lnTo>
                      <a:pt x="146" y="54"/>
                    </a:lnTo>
                    <a:lnTo>
                      <a:pt x="149" y="53"/>
                    </a:lnTo>
                    <a:lnTo>
                      <a:pt x="151" y="53"/>
                    </a:lnTo>
                    <a:lnTo>
                      <a:pt x="153" y="52"/>
                    </a:lnTo>
                    <a:lnTo>
                      <a:pt x="153" y="51"/>
                    </a:lnTo>
                    <a:lnTo>
                      <a:pt x="151" y="50"/>
                    </a:lnTo>
                    <a:lnTo>
                      <a:pt x="148" y="51"/>
                    </a:lnTo>
                    <a:lnTo>
                      <a:pt x="145" y="52"/>
                    </a:lnTo>
                    <a:lnTo>
                      <a:pt x="142" y="52"/>
                    </a:lnTo>
                    <a:lnTo>
                      <a:pt x="140" y="52"/>
                    </a:lnTo>
                    <a:lnTo>
                      <a:pt x="137" y="49"/>
                    </a:lnTo>
                    <a:lnTo>
                      <a:pt x="137" y="44"/>
                    </a:lnTo>
                    <a:lnTo>
                      <a:pt x="138" y="40"/>
                    </a:lnTo>
                    <a:lnTo>
                      <a:pt x="141" y="36"/>
                    </a:lnTo>
                    <a:lnTo>
                      <a:pt x="144" y="32"/>
                    </a:lnTo>
                    <a:lnTo>
                      <a:pt x="147" y="28"/>
                    </a:lnTo>
                    <a:lnTo>
                      <a:pt x="150" y="26"/>
                    </a:lnTo>
                    <a:lnTo>
                      <a:pt x="152" y="24"/>
                    </a:lnTo>
                    <a:lnTo>
                      <a:pt x="158" y="22"/>
                    </a:lnTo>
                    <a:lnTo>
                      <a:pt x="162" y="20"/>
                    </a:lnTo>
                    <a:lnTo>
                      <a:pt x="165" y="20"/>
                    </a:lnTo>
                    <a:lnTo>
                      <a:pt x="166" y="21"/>
                    </a:lnTo>
                    <a:lnTo>
                      <a:pt x="166" y="22"/>
                    </a:lnTo>
                    <a:lnTo>
                      <a:pt x="166" y="24"/>
                    </a:lnTo>
                    <a:lnTo>
                      <a:pt x="165" y="26"/>
                    </a:lnTo>
                    <a:lnTo>
                      <a:pt x="163" y="32"/>
                    </a:lnTo>
                    <a:lnTo>
                      <a:pt x="163" y="36"/>
                    </a:lnTo>
                    <a:lnTo>
                      <a:pt x="165" y="38"/>
                    </a:lnTo>
                    <a:lnTo>
                      <a:pt x="167" y="39"/>
                    </a:lnTo>
                    <a:lnTo>
                      <a:pt x="170" y="38"/>
                    </a:lnTo>
                    <a:lnTo>
                      <a:pt x="173" y="35"/>
                    </a:lnTo>
                    <a:lnTo>
                      <a:pt x="175" y="32"/>
                    </a:lnTo>
                    <a:lnTo>
                      <a:pt x="178" y="29"/>
                    </a:lnTo>
                    <a:lnTo>
                      <a:pt x="181" y="28"/>
                    </a:lnTo>
                    <a:lnTo>
                      <a:pt x="182" y="28"/>
                    </a:lnTo>
                    <a:lnTo>
                      <a:pt x="182" y="27"/>
                    </a:lnTo>
                    <a:lnTo>
                      <a:pt x="182" y="27"/>
                    </a:lnTo>
                    <a:lnTo>
                      <a:pt x="184" y="27"/>
                    </a:lnTo>
                    <a:lnTo>
                      <a:pt x="184" y="26"/>
                    </a:lnTo>
                    <a:lnTo>
                      <a:pt x="185" y="26"/>
                    </a:lnTo>
                    <a:lnTo>
                      <a:pt x="188" y="22"/>
                    </a:lnTo>
                    <a:lnTo>
                      <a:pt x="189" y="19"/>
                    </a:lnTo>
                    <a:lnTo>
                      <a:pt x="191" y="12"/>
                    </a:lnTo>
                    <a:lnTo>
                      <a:pt x="193" y="9"/>
                    </a:lnTo>
                    <a:lnTo>
                      <a:pt x="196" y="5"/>
                    </a:lnTo>
                    <a:lnTo>
                      <a:pt x="200" y="2"/>
                    </a:lnTo>
                    <a:lnTo>
                      <a:pt x="203" y="1"/>
                    </a:lnTo>
                    <a:lnTo>
                      <a:pt x="205" y="1"/>
                    </a:lnTo>
                    <a:lnTo>
                      <a:pt x="206" y="2"/>
                    </a:lnTo>
                    <a:lnTo>
                      <a:pt x="210" y="5"/>
                    </a:lnTo>
                    <a:lnTo>
                      <a:pt x="213" y="6"/>
                    </a:lnTo>
                    <a:lnTo>
                      <a:pt x="217" y="6"/>
                    </a:lnTo>
                    <a:lnTo>
                      <a:pt x="222" y="5"/>
                    </a:lnTo>
                    <a:lnTo>
                      <a:pt x="22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63"/>
              <p:cNvSpPr>
                <a:spLocks/>
              </p:cNvSpPr>
              <p:nvPr/>
            </p:nvSpPr>
            <p:spPr bwMode="auto">
              <a:xfrm>
                <a:off x="6363067" y="5280567"/>
                <a:ext cx="2663" cy="26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64"/>
              <p:cNvSpPr>
                <a:spLocks/>
              </p:cNvSpPr>
              <p:nvPr/>
            </p:nvSpPr>
            <p:spPr bwMode="auto">
              <a:xfrm>
                <a:off x="5958418" y="3470296"/>
                <a:ext cx="159730" cy="220960"/>
              </a:xfrm>
              <a:custGeom>
                <a:avLst/>
                <a:gdLst/>
                <a:ahLst/>
                <a:cxnLst>
                  <a:cxn ang="0">
                    <a:pos x="52" y="5"/>
                  </a:cxn>
                  <a:cxn ang="0">
                    <a:pos x="60" y="14"/>
                  </a:cxn>
                  <a:cxn ang="0">
                    <a:pos x="59" y="19"/>
                  </a:cxn>
                  <a:cxn ang="0">
                    <a:pos x="53" y="25"/>
                  </a:cxn>
                  <a:cxn ang="0">
                    <a:pos x="48" y="28"/>
                  </a:cxn>
                  <a:cxn ang="0">
                    <a:pos x="49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1" y="34"/>
                  </a:cxn>
                  <a:cxn ang="0">
                    <a:pos x="46" y="36"/>
                  </a:cxn>
                  <a:cxn ang="0">
                    <a:pos x="40" y="44"/>
                  </a:cxn>
                  <a:cxn ang="0">
                    <a:pos x="35" y="50"/>
                  </a:cxn>
                  <a:cxn ang="0">
                    <a:pos x="28" y="52"/>
                  </a:cxn>
                  <a:cxn ang="0">
                    <a:pos x="28" y="54"/>
                  </a:cxn>
                  <a:cxn ang="0">
                    <a:pos x="30" y="55"/>
                  </a:cxn>
                  <a:cxn ang="0">
                    <a:pos x="30" y="56"/>
                  </a:cxn>
                  <a:cxn ang="0">
                    <a:pos x="28" y="57"/>
                  </a:cxn>
                  <a:cxn ang="0">
                    <a:pos x="26" y="54"/>
                  </a:cxn>
                  <a:cxn ang="0">
                    <a:pos x="24" y="52"/>
                  </a:cxn>
                  <a:cxn ang="0">
                    <a:pos x="21" y="57"/>
                  </a:cxn>
                  <a:cxn ang="0">
                    <a:pos x="19" y="73"/>
                  </a:cxn>
                  <a:cxn ang="0">
                    <a:pos x="15" y="82"/>
                  </a:cxn>
                  <a:cxn ang="0">
                    <a:pos x="10" y="82"/>
                  </a:cxn>
                  <a:cxn ang="0">
                    <a:pos x="2" y="74"/>
                  </a:cxn>
                  <a:cxn ang="0">
                    <a:pos x="0" y="67"/>
                  </a:cxn>
                  <a:cxn ang="0">
                    <a:pos x="4" y="60"/>
                  </a:cxn>
                  <a:cxn ang="0">
                    <a:pos x="11" y="48"/>
                  </a:cxn>
                  <a:cxn ang="0">
                    <a:pos x="16" y="42"/>
                  </a:cxn>
                  <a:cxn ang="0">
                    <a:pos x="25" y="41"/>
                  </a:cxn>
                  <a:cxn ang="0">
                    <a:pos x="26" y="39"/>
                  </a:cxn>
                  <a:cxn ang="0">
                    <a:pos x="16" y="31"/>
                  </a:cxn>
                  <a:cxn ang="0">
                    <a:pos x="18" y="31"/>
                  </a:cxn>
                  <a:cxn ang="0">
                    <a:pos x="26" y="33"/>
                  </a:cxn>
                  <a:cxn ang="0">
                    <a:pos x="32" y="34"/>
                  </a:cxn>
                  <a:cxn ang="0">
                    <a:pos x="33" y="33"/>
                  </a:cxn>
                  <a:cxn ang="0">
                    <a:pos x="30" y="31"/>
                  </a:cxn>
                  <a:cxn ang="0">
                    <a:pos x="29" y="28"/>
                  </a:cxn>
                  <a:cxn ang="0">
                    <a:pos x="33" y="25"/>
                  </a:cxn>
                  <a:cxn ang="0">
                    <a:pos x="42" y="24"/>
                  </a:cxn>
                  <a:cxn ang="0">
                    <a:pos x="44" y="23"/>
                  </a:cxn>
                  <a:cxn ang="0">
                    <a:pos x="41" y="20"/>
                  </a:cxn>
                  <a:cxn ang="0">
                    <a:pos x="42" y="15"/>
                  </a:cxn>
                  <a:cxn ang="0">
                    <a:pos x="47" y="0"/>
                  </a:cxn>
                </a:cxnLst>
                <a:rect l="0" t="0" r="r" b="b"/>
                <a:pathLst>
                  <a:path w="60" h="83">
                    <a:moveTo>
                      <a:pt x="47" y="0"/>
                    </a:moveTo>
                    <a:lnTo>
                      <a:pt x="52" y="5"/>
                    </a:lnTo>
                    <a:lnTo>
                      <a:pt x="57" y="9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59" y="19"/>
                    </a:lnTo>
                    <a:lnTo>
                      <a:pt x="56" y="22"/>
                    </a:lnTo>
                    <a:lnTo>
                      <a:pt x="53" y="25"/>
                    </a:lnTo>
                    <a:lnTo>
                      <a:pt x="50" y="27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9" y="28"/>
                    </a:lnTo>
                    <a:lnTo>
                      <a:pt x="51" y="29"/>
                    </a:lnTo>
                    <a:lnTo>
                      <a:pt x="53" y="30"/>
                    </a:lnTo>
                    <a:lnTo>
                      <a:pt x="54" y="30"/>
                    </a:lnTo>
                    <a:lnTo>
                      <a:pt x="54" y="31"/>
                    </a:lnTo>
                    <a:lnTo>
                      <a:pt x="53" y="32"/>
                    </a:lnTo>
                    <a:lnTo>
                      <a:pt x="51" y="34"/>
                    </a:lnTo>
                    <a:lnTo>
                      <a:pt x="48" y="35"/>
                    </a:lnTo>
                    <a:lnTo>
                      <a:pt x="46" y="36"/>
                    </a:lnTo>
                    <a:lnTo>
                      <a:pt x="43" y="40"/>
                    </a:lnTo>
                    <a:lnTo>
                      <a:pt x="40" y="44"/>
                    </a:lnTo>
                    <a:lnTo>
                      <a:pt x="37" y="49"/>
                    </a:lnTo>
                    <a:lnTo>
                      <a:pt x="35" y="50"/>
                    </a:lnTo>
                    <a:lnTo>
                      <a:pt x="30" y="51"/>
                    </a:lnTo>
                    <a:lnTo>
                      <a:pt x="28" y="52"/>
                    </a:lnTo>
                    <a:lnTo>
                      <a:pt x="28" y="53"/>
                    </a:lnTo>
                    <a:lnTo>
                      <a:pt x="28" y="54"/>
                    </a:lnTo>
                    <a:lnTo>
                      <a:pt x="29" y="54"/>
                    </a:lnTo>
                    <a:lnTo>
                      <a:pt x="30" y="55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0" y="57"/>
                    </a:lnTo>
                    <a:lnTo>
                      <a:pt x="28" y="57"/>
                    </a:lnTo>
                    <a:lnTo>
                      <a:pt x="27" y="56"/>
                    </a:lnTo>
                    <a:lnTo>
                      <a:pt x="26" y="54"/>
                    </a:lnTo>
                    <a:lnTo>
                      <a:pt x="25" y="53"/>
                    </a:lnTo>
                    <a:lnTo>
                      <a:pt x="24" y="52"/>
                    </a:lnTo>
                    <a:lnTo>
                      <a:pt x="23" y="53"/>
                    </a:lnTo>
                    <a:lnTo>
                      <a:pt x="21" y="57"/>
                    </a:lnTo>
                    <a:lnTo>
                      <a:pt x="19" y="67"/>
                    </a:lnTo>
                    <a:lnTo>
                      <a:pt x="19" y="73"/>
                    </a:lnTo>
                    <a:lnTo>
                      <a:pt x="18" y="78"/>
                    </a:lnTo>
                    <a:lnTo>
                      <a:pt x="15" y="82"/>
                    </a:lnTo>
                    <a:lnTo>
                      <a:pt x="13" y="83"/>
                    </a:lnTo>
                    <a:lnTo>
                      <a:pt x="10" y="82"/>
                    </a:lnTo>
                    <a:lnTo>
                      <a:pt x="7" y="80"/>
                    </a:lnTo>
                    <a:lnTo>
                      <a:pt x="2" y="74"/>
                    </a:lnTo>
                    <a:lnTo>
                      <a:pt x="1" y="70"/>
                    </a:lnTo>
                    <a:lnTo>
                      <a:pt x="0" y="67"/>
                    </a:lnTo>
                    <a:lnTo>
                      <a:pt x="2" y="63"/>
                    </a:lnTo>
                    <a:lnTo>
                      <a:pt x="4" y="60"/>
                    </a:lnTo>
                    <a:lnTo>
                      <a:pt x="6" y="57"/>
                    </a:lnTo>
                    <a:lnTo>
                      <a:pt x="11" y="48"/>
                    </a:lnTo>
                    <a:lnTo>
                      <a:pt x="14" y="43"/>
                    </a:lnTo>
                    <a:lnTo>
                      <a:pt x="16" y="42"/>
                    </a:lnTo>
                    <a:lnTo>
                      <a:pt x="22" y="41"/>
                    </a:lnTo>
                    <a:lnTo>
                      <a:pt x="25" y="41"/>
                    </a:lnTo>
                    <a:lnTo>
                      <a:pt x="26" y="40"/>
                    </a:lnTo>
                    <a:lnTo>
                      <a:pt x="26" y="39"/>
                    </a:lnTo>
                    <a:lnTo>
                      <a:pt x="22" y="34"/>
                    </a:lnTo>
                    <a:lnTo>
                      <a:pt x="16" y="31"/>
                    </a:lnTo>
                    <a:lnTo>
                      <a:pt x="17" y="31"/>
                    </a:lnTo>
                    <a:lnTo>
                      <a:pt x="18" y="31"/>
                    </a:lnTo>
                    <a:lnTo>
                      <a:pt x="18" y="31"/>
                    </a:lnTo>
                    <a:lnTo>
                      <a:pt x="26" y="33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3" y="34"/>
                    </a:lnTo>
                    <a:lnTo>
                      <a:pt x="33" y="33"/>
                    </a:lnTo>
                    <a:lnTo>
                      <a:pt x="32" y="32"/>
                    </a:lnTo>
                    <a:lnTo>
                      <a:pt x="30" y="31"/>
                    </a:lnTo>
                    <a:lnTo>
                      <a:pt x="29" y="29"/>
                    </a:lnTo>
                    <a:lnTo>
                      <a:pt x="29" y="28"/>
                    </a:lnTo>
                    <a:lnTo>
                      <a:pt x="30" y="27"/>
                    </a:lnTo>
                    <a:lnTo>
                      <a:pt x="33" y="25"/>
                    </a:lnTo>
                    <a:lnTo>
                      <a:pt x="38" y="24"/>
                    </a:lnTo>
                    <a:lnTo>
                      <a:pt x="42" y="24"/>
                    </a:lnTo>
                    <a:lnTo>
                      <a:pt x="45" y="26"/>
                    </a:lnTo>
                    <a:lnTo>
                      <a:pt x="44" y="23"/>
                    </a:lnTo>
                    <a:lnTo>
                      <a:pt x="42" y="21"/>
                    </a:lnTo>
                    <a:lnTo>
                      <a:pt x="41" y="20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4" y="1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65"/>
              <p:cNvSpPr>
                <a:spLocks/>
              </p:cNvSpPr>
              <p:nvPr/>
            </p:nvSpPr>
            <p:spPr bwMode="auto">
              <a:xfrm>
                <a:off x="3943159" y="3366472"/>
                <a:ext cx="10649" cy="13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3" y="3"/>
                  </a:cxn>
                  <a:cxn ang="0">
                    <a:pos x="4" y="5"/>
                  </a:cxn>
                  <a:cxn ang="0">
                    <a:pos x="3" y="5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2" y="2"/>
                    </a:lnTo>
                    <a:lnTo>
                      <a:pt x="3" y="3"/>
                    </a:lnTo>
                    <a:lnTo>
                      <a:pt x="4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66"/>
              <p:cNvSpPr>
                <a:spLocks/>
              </p:cNvSpPr>
              <p:nvPr/>
            </p:nvSpPr>
            <p:spPr bwMode="auto">
              <a:xfrm>
                <a:off x="5985039" y="3547499"/>
                <a:ext cx="15973" cy="5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"/>
                  </a:cxn>
                  <a:cxn ang="0">
                    <a:pos x="6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lnTo>
                      <a:pt x="3" y="1"/>
                    </a:lnTo>
                    <a:lnTo>
                      <a:pt x="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67"/>
              <p:cNvSpPr>
                <a:spLocks noEditPoints="1"/>
              </p:cNvSpPr>
              <p:nvPr/>
            </p:nvSpPr>
            <p:spPr bwMode="auto">
              <a:xfrm>
                <a:off x="5473903" y="5429648"/>
                <a:ext cx="2663" cy="1597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1" y="4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6">
                    <a:moveTo>
                      <a:pt x="1" y="2"/>
                    </a:moveTo>
                    <a:lnTo>
                      <a:pt x="1" y="4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1" y="2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68"/>
              <p:cNvSpPr>
                <a:spLocks/>
              </p:cNvSpPr>
              <p:nvPr/>
            </p:nvSpPr>
            <p:spPr bwMode="auto">
              <a:xfrm>
                <a:off x="5963742" y="3108241"/>
                <a:ext cx="7987" cy="106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2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3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69"/>
              <p:cNvSpPr>
                <a:spLocks/>
              </p:cNvSpPr>
              <p:nvPr/>
            </p:nvSpPr>
            <p:spPr bwMode="auto">
              <a:xfrm>
                <a:off x="4893551" y="4604378"/>
                <a:ext cx="13312" cy="1064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2" y="3"/>
                  </a:cxn>
                  <a:cxn ang="0">
                    <a:pos x="4" y="2"/>
                  </a:cxn>
                  <a:cxn ang="0">
                    <a:pos x="5" y="0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5" y="1"/>
                    </a:lnTo>
                    <a:lnTo>
                      <a:pt x="3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70"/>
              <p:cNvSpPr>
                <a:spLocks/>
              </p:cNvSpPr>
              <p:nvPr/>
            </p:nvSpPr>
            <p:spPr bwMode="auto">
              <a:xfrm>
                <a:off x="5721486" y="4146485"/>
                <a:ext cx="15973" cy="346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4"/>
                  </a:cxn>
                  <a:cxn ang="0">
                    <a:pos x="4" y="9"/>
                  </a:cxn>
                  <a:cxn ang="0">
                    <a:pos x="6" y="13"/>
                  </a:cxn>
                  <a:cxn ang="0">
                    <a:pos x="6" y="13"/>
                  </a:cxn>
                  <a:cxn ang="0">
                    <a:pos x="6" y="13"/>
                  </a:cxn>
                  <a:cxn ang="0">
                    <a:pos x="5" y="13"/>
                  </a:cxn>
                  <a:cxn ang="0">
                    <a:pos x="5" y="12"/>
                  </a:cxn>
                  <a:cxn ang="0">
                    <a:pos x="3" y="8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13">
                    <a:moveTo>
                      <a:pt x="0" y="0"/>
                    </a:moveTo>
                    <a:lnTo>
                      <a:pt x="3" y="4"/>
                    </a:lnTo>
                    <a:lnTo>
                      <a:pt x="4" y="9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5" y="13"/>
                    </a:lnTo>
                    <a:lnTo>
                      <a:pt x="5" y="12"/>
                    </a:lnTo>
                    <a:lnTo>
                      <a:pt x="3" y="8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71"/>
              <p:cNvSpPr>
                <a:spLocks/>
              </p:cNvSpPr>
              <p:nvPr/>
            </p:nvSpPr>
            <p:spPr bwMode="auto">
              <a:xfrm>
                <a:off x="5710837" y="4135837"/>
                <a:ext cx="10649" cy="106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2" y="3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2" y="2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72"/>
              <p:cNvSpPr>
                <a:spLocks noEditPoints="1"/>
              </p:cNvSpPr>
              <p:nvPr/>
            </p:nvSpPr>
            <p:spPr bwMode="auto">
              <a:xfrm>
                <a:off x="3485267" y="1904943"/>
                <a:ext cx="1482827" cy="503150"/>
              </a:xfrm>
              <a:custGeom>
                <a:avLst/>
                <a:gdLst/>
                <a:ahLst/>
                <a:cxnLst>
                  <a:cxn ang="0">
                    <a:pos x="88" y="168"/>
                  </a:cxn>
                  <a:cxn ang="0">
                    <a:pos x="97" y="168"/>
                  </a:cxn>
                  <a:cxn ang="0">
                    <a:pos x="555" y="0"/>
                  </a:cxn>
                  <a:cxn ang="0">
                    <a:pos x="471" y="10"/>
                  </a:cxn>
                  <a:cxn ang="0">
                    <a:pos x="443" y="7"/>
                  </a:cxn>
                  <a:cxn ang="0">
                    <a:pos x="345" y="25"/>
                  </a:cxn>
                  <a:cxn ang="0">
                    <a:pos x="353" y="24"/>
                  </a:cxn>
                  <a:cxn ang="0">
                    <a:pos x="332" y="29"/>
                  </a:cxn>
                  <a:cxn ang="0">
                    <a:pos x="303" y="38"/>
                  </a:cxn>
                  <a:cxn ang="0">
                    <a:pos x="300" y="44"/>
                  </a:cxn>
                  <a:cxn ang="0">
                    <a:pos x="313" y="40"/>
                  </a:cxn>
                  <a:cxn ang="0">
                    <a:pos x="310" y="41"/>
                  </a:cxn>
                  <a:cxn ang="0">
                    <a:pos x="272" y="57"/>
                  </a:cxn>
                  <a:cxn ang="0">
                    <a:pos x="249" y="67"/>
                  </a:cxn>
                  <a:cxn ang="0">
                    <a:pos x="236" y="77"/>
                  </a:cxn>
                  <a:cxn ang="0">
                    <a:pos x="209" y="87"/>
                  </a:cxn>
                  <a:cxn ang="0">
                    <a:pos x="198" y="92"/>
                  </a:cxn>
                  <a:cxn ang="0">
                    <a:pos x="205" y="99"/>
                  </a:cxn>
                  <a:cxn ang="0">
                    <a:pos x="196" y="103"/>
                  </a:cxn>
                  <a:cxn ang="0">
                    <a:pos x="189" y="107"/>
                  </a:cxn>
                  <a:cxn ang="0">
                    <a:pos x="189" y="110"/>
                  </a:cxn>
                  <a:cxn ang="0">
                    <a:pos x="201" y="105"/>
                  </a:cxn>
                  <a:cxn ang="0">
                    <a:pos x="189" y="126"/>
                  </a:cxn>
                  <a:cxn ang="0">
                    <a:pos x="170" y="141"/>
                  </a:cxn>
                  <a:cxn ang="0">
                    <a:pos x="174" y="138"/>
                  </a:cxn>
                  <a:cxn ang="0">
                    <a:pos x="159" y="153"/>
                  </a:cxn>
                  <a:cxn ang="0">
                    <a:pos x="144" y="161"/>
                  </a:cxn>
                  <a:cxn ang="0">
                    <a:pos x="139" y="164"/>
                  </a:cxn>
                  <a:cxn ang="0">
                    <a:pos x="140" y="179"/>
                  </a:cxn>
                  <a:cxn ang="0">
                    <a:pos x="131" y="174"/>
                  </a:cxn>
                  <a:cxn ang="0">
                    <a:pos x="123" y="180"/>
                  </a:cxn>
                  <a:cxn ang="0">
                    <a:pos x="107" y="185"/>
                  </a:cxn>
                  <a:cxn ang="0">
                    <a:pos x="111" y="183"/>
                  </a:cxn>
                  <a:cxn ang="0">
                    <a:pos x="114" y="178"/>
                  </a:cxn>
                  <a:cxn ang="0">
                    <a:pos x="119" y="171"/>
                  </a:cxn>
                  <a:cxn ang="0">
                    <a:pos x="127" y="164"/>
                  </a:cxn>
                  <a:cxn ang="0">
                    <a:pos x="131" y="156"/>
                  </a:cxn>
                  <a:cxn ang="0">
                    <a:pos x="141" y="150"/>
                  </a:cxn>
                  <a:cxn ang="0">
                    <a:pos x="134" y="153"/>
                  </a:cxn>
                  <a:cxn ang="0">
                    <a:pos x="117" y="159"/>
                  </a:cxn>
                  <a:cxn ang="0">
                    <a:pos x="119" y="149"/>
                  </a:cxn>
                  <a:cxn ang="0">
                    <a:pos x="115" y="149"/>
                  </a:cxn>
                  <a:cxn ang="0">
                    <a:pos x="108" y="161"/>
                  </a:cxn>
                  <a:cxn ang="0">
                    <a:pos x="99" y="165"/>
                  </a:cxn>
                  <a:cxn ang="0">
                    <a:pos x="96" y="168"/>
                  </a:cxn>
                  <a:cxn ang="0">
                    <a:pos x="80" y="178"/>
                  </a:cxn>
                  <a:cxn ang="0">
                    <a:pos x="87" y="169"/>
                  </a:cxn>
                  <a:cxn ang="0">
                    <a:pos x="79" y="167"/>
                  </a:cxn>
                  <a:cxn ang="0">
                    <a:pos x="70" y="165"/>
                  </a:cxn>
                  <a:cxn ang="0">
                    <a:pos x="57" y="168"/>
                  </a:cxn>
                  <a:cxn ang="0">
                    <a:pos x="63" y="163"/>
                  </a:cxn>
                  <a:cxn ang="0">
                    <a:pos x="74" y="153"/>
                  </a:cxn>
                  <a:cxn ang="0">
                    <a:pos x="71" y="146"/>
                  </a:cxn>
                  <a:cxn ang="0">
                    <a:pos x="58" y="155"/>
                  </a:cxn>
                  <a:cxn ang="0">
                    <a:pos x="19" y="177"/>
                  </a:cxn>
                  <a:cxn ang="0">
                    <a:pos x="1" y="188"/>
                  </a:cxn>
                  <a:cxn ang="0">
                    <a:pos x="163" y="87"/>
                  </a:cxn>
                  <a:cxn ang="0">
                    <a:pos x="346" y="23"/>
                  </a:cxn>
                  <a:cxn ang="0">
                    <a:pos x="545" y="0"/>
                  </a:cxn>
                </a:cxnLst>
                <a:rect l="0" t="0" r="r" b="b"/>
                <a:pathLst>
                  <a:path w="557" h="189">
                    <a:moveTo>
                      <a:pt x="88" y="168"/>
                    </a:moveTo>
                    <a:lnTo>
                      <a:pt x="87" y="168"/>
                    </a:lnTo>
                    <a:lnTo>
                      <a:pt x="87" y="169"/>
                    </a:lnTo>
                    <a:lnTo>
                      <a:pt x="88" y="168"/>
                    </a:lnTo>
                    <a:close/>
                    <a:moveTo>
                      <a:pt x="98" y="167"/>
                    </a:moveTo>
                    <a:lnTo>
                      <a:pt x="98" y="167"/>
                    </a:lnTo>
                    <a:lnTo>
                      <a:pt x="98" y="167"/>
                    </a:lnTo>
                    <a:lnTo>
                      <a:pt x="97" y="168"/>
                    </a:lnTo>
                    <a:lnTo>
                      <a:pt x="96" y="168"/>
                    </a:lnTo>
                    <a:lnTo>
                      <a:pt x="98" y="167"/>
                    </a:lnTo>
                    <a:close/>
                    <a:moveTo>
                      <a:pt x="545" y="0"/>
                    </a:moveTo>
                    <a:lnTo>
                      <a:pt x="555" y="0"/>
                    </a:lnTo>
                    <a:lnTo>
                      <a:pt x="557" y="0"/>
                    </a:lnTo>
                    <a:lnTo>
                      <a:pt x="480" y="10"/>
                    </a:lnTo>
                    <a:lnTo>
                      <a:pt x="475" y="10"/>
                    </a:lnTo>
                    <a:lnTo>
                      <a:pt x="471" y="10"/>
                    </a:lnTo>
                    <a:lnTo>
                      <a:pt x="462" y="8"/>
                    </a:lnTo>
                    <a:lnTo>
                      <a:pt x="453" y="6"/>
                    </a:lnTo>
                    <a:lnTo>
                      <a:pt x="448" y="6"/>
                    </a:lnTo>
                    <a:lnTo>
                      <a:pt x="443" y="7"/>
                    </a:lnTo>
                    <a:lnTo>
                      <a:pt x="437" y="8"/>
                    </a:lnTo>
                    <a:lnTo>
                      <a:pt x="432" y="10"/>
                    </a:lnTo>
                    <a:lnTo>
                      <a:pt x="388" y="18"/>
                    </a:lnTo>
                    <a:lnTo>
                      <a:pt x="345" y="25"/>
                    </a:lnTo>
                    <a:lnTo>
                      <a:pt x="343" y="26"/>
                    </a:lnTo>
                    <a:lnTo>
                      <a:pt x="344" y="26"/>
                    </a:lnTo>
                    <a:lnTo>
                      <a:pt x="347" y="25"/>
                    </a:lnTo>
                    <a:lnTo>
                      <a:pt x="353" y="24"/>
                    </a:lnTo>
                    <a:lnTo>
                      <a:pt x="356" y="24"/>
                    </a:lnTo>
                    <a:lnTo>
                      <a:pt x="356" y="24"/>
                    </a:lnTo>
                    <a:lnTo>
                      <a:pt x="348" y="26"/>
                    </a:lnTo>
                    <a:lnTo>
                      <a:pt x="332" y="29"/>
                    </a:lnTo>
                    <a:lnTo>
                      <a:pt x="324" y="31"/>
                    </a:lnTo>
                    <a:lnTo>
                      <a:pt x="315" y="35"/>
                    </a:lnTo>
                    <a:lnTo>
                      <a:pt x="311" y="36"/>
                    </a:lnTo>
                    <a:lnTo>
                      <a:pt x="303" y="38"/>
                    </a:lnTo>
                    <a:lnTo>
                      <a:pt x="300" y="39"/>
                    </a:lnTo>
                    <a:lnTo>
                      <a:pt x="298" y="43"/>
                    </a:lnTo>
                    <a:lnTo>
                      <a:pt x="298" y="44"/>
                    </a:lnTo>
                    <a:lnTo>
                      <a:pt x="300" y="44"/>
                    </a:lnTo>
                    <a:lnTo>
                      <a:pt x="303" y="44"/>
                    </a:lnTo>
                    <a:lnTo>
                      <a:pt x="306" y="42"/>
                    </a:lnTo>
                    <a:lnTo>
                      <a:pt x="310" y="41"/>
                    </a:lnTo>
                    <a:lnTo>
                      <a:pt x="313" y="40"/>
                    </a:lnTo>
                    <a:lnTo>
                      <a:pt x="313" y="41"/>
                    </a:lnTo>
                    <a:lnTo>
                      <a:pt x="312" y="41"/>
                    </a:lnTo>
                    <a:lnTo>
                      <a:pt x="310" y="41"/>
                    </a:lnTo>
                    <a:lnTo>
                      <a:pt x="310" y="41"/>
                    </a:lnTo>
                    <a:lnTo>
                      <a:pt x="294" y="48"/>
                    </a:lnTo>
                    <a:lnTo>
                      <a:pt x="287" y="51"/>
                    </a:lnTo>
                    <a:lnTo>
                      <a:pt x="279" y="54"/>
                    </a:lnTo>
                    <a:lnTo>
                      <a:pt x="272" y="57"/>
                    </a:lnTo>
                    <a:lnTo>
                      <a:pt x="265" y="59"/>
                    </a:lnTo>
                    <a:lnTo>
                      <a:pt x="258" y="62"/>
                    </a:lnTo>
                    <a:lnTo>
                      <a:pt x="251" y="65"/>
                    </a:lnTo>
                    <a:lnTo>
                      <a:pt x="249" y="67"/>
                    </a:lnTo>
                    <a:lnTo>
                      <a:pt x="248" y="69"/>
                    </a:lnTo>
                    <a:lnTo>
                      <a:pt x="247" y="70"/>
                    </a:lnTo>
                    <a:lnTo>
                      <a:pt x="241" y="74"/>
                    </a:lnTo>
                    <a:lnTo>
                      <a:pt x="236" y="77"/>
                    </a:lnTo>
                    <a:lnTo>
                      <a:pt x="232" y="79"/>
                    </a:lnTo>
                    <a:lnTo>
                      <a:pt x="225" y="81"/>
                    </a:lnTo>
                    <a:lnTo>
                      <a:pt x="214" y="86"/>
                    </a:lnTo>
                    <a:lnTo>
                      <a:pt x="209" y="87"/>
                    </a:lnTo>
                    <a:lnTo>
                      <a:pt x="205" y="87"/>
                    </a:lnTo>
                    <a:lnTo>
                      <a:pt x="201" y="88"/>
                    </a:lnTo>
                    <a:lnTo>
                      <a:pt x="198" y="90"/>
                    </a:lnTo>
                    <a:lnTo>
                      <a:pt x="198" y="92"/>
                    </a:lnTo>
                    <a:lnTo>
                      <a:pt x="198" y="94"/>
                    </a:lnTo>
                    <a:lnTo>
                      <a:pt x="201" y="99"/>
                    </a:lnTo>
                    <a:lnTo>
                      <a:pt x="202" y="99"/>
                    </a:lnTo>
                    <a:lnTo>
                      <a:pt x="205" y="99"/>
                    </a:lnTo>
                    <a:lnTo>
                      <a:pt x="201" y="102"/>
                    </a:lnTo>
                    <a:lnTo>
                      <a:pt x="199" y="103"/>
                    </a:lnTo>
                    <a:lnTo>
                      <a:pt x="197" y="103"/>
                    </a:lnTo>
                    <a:lnTo>
                      <a:pt x="196" y="103"/>
                    </a:lnTo>
                    <a:lnTo>
                      <a:pt x="195" y="103"/>
                    </a:lnTo>
                    <a:lnTo>
                      <a:pt x="193" y="103"/>
                    </a:lnTo>
                    <a:lnTo>
                      <a:pt x="191" y="104"/>
                    </a:lnTo>
                    <a:lnTo>
                      <a:pt x="189" y="107"/>
                    </a:lnTo>
                    <a:lnTo>
                      <a:pt x="185" y="111"/>
                    </a:lnTo>
                    <a:lnTo>
                      <a:pt x="187" y="111"/>
                    </a:lnTo>
                    <a:lnTo>
                      <a:pt x="188" y="110"/>
                    </a:lnTo>
                    <a:lnTo>
                      <a:pt x="189" y="110"/>
                    </a:lnTo>
                    <a:lnTo>
                      <a:pt x="192" y="108"/>
                    </a:lnTo>
                    <a:lnTo>
                      <a:pt x="195" y="106"/>
                    </a:lnTo>
                    <a:lnTo>
                      <a:pt x="198" y="104"/>
                    </a:lnTo>
                    <a:lnTo>
                      <a:pt x="201" y="105"/>
                    </a:lnTo>
                    <a:lnTo>
                      <a:pt x="202" y="107"/>
                    </a:lnTo>
                    <a:lnTo>
                      <a:pt x="202" y="110"/>
                    </a:lnTo>
                    <a:lnTo>
                      <a:pt x="200" y="114"/>
                    </a:lnTo>
                    <a:lnTo>
                      <a:pt x="189" y="126"/>
                    </a:lnTo>
                    <a:lnTo>
                      <a:pt x="185" y="129"/>
                    </a:lnTo>
                    <a:lnTo>
                      <a:pt x="182" y="132"/>
                    </a:lnTo>
                    <a:lnTo>
                      <a:pt x="181" y="133"/>
                    </a:lnTo>
                    <a:lnTo>
                      <a:pt x="170" y="141"/>
                    </a:lnTo>
                    <a:lnTo>
                      <a:pt x="171" y="141"/>
                    </a:lnTo>
                    <a:lnTo>
                      <a:pt x="172" y="139"/>
                    </a:lnTo>
                    <a:lnTo>
                      <a:pt x="173" y="138"/>
                    </a:lnTo>
                    <a:lnTo>
                      <a:pt x="174" y="138"/>
                    </a:lnTo>
                    <a:lnTo>
                      <a:pt x="175" y="138"/>
                    </a:lnTo>
                    <a:lnTo>
                      <a:pt x="169" y="144"/>
                    </a:lnTo>
                    <a:lnTo>
                      <a:pt x="164" y="149"/>
                    </a:lnTo>
                    <a:lnTo>
                      <a:pt x="159" y="153"/>
                    </a:lnTo>
                    <a:lnTo>
                      <a:pt x="153" y="156"/>
                    </a:lnTo>
                    <a:lnTo>
                      <a:pt x="146" y="160"/>
                    </a:lnTo>
                    <a:lnTo>
                      <a:pt x="145" y="161"/>
                    </a:lnTo>
                    <a:lnTo>
                      <a:pt x="144" y="161"/>
                    </a:lnTo>
                    <a:lnTo>
                      <a:pt x="142" y="162"/>
                    </a:lnTo>
                    <a:lnTo>
                      <a:pt x="141" y="162"/>
                    </a:lnTo>
                    <a:lnTo>
                      <a:pt x="140" y="163"/>
                    </a:lnTo>
                    <a:lnTo>
                      <a:pt x="139" y="164"/>
                    </a:lnTo>
                    <a:lnTo>
                      <a:pt x="139" y="168"/>
                    </a:lnTo>
                    <a:lnTo>
                      <a:pt x="141" y="172"/>
                    </a:lnTo>
                    <a:lnTo>
                      <a:pt x="141" y="176"/>
                    </a:lnTo>
                    <a:lnTo>
                      <a:pt x="140" y="179"/>
                    </a:lnTo>
                    <a:lnTo>
                      <a:pt x="138" y="179"/>
                    </a:lnTo>
                    <a:lnTo>
                      <a:pt x="136" y="177"/>
                    </a:lnTo>
                    <a:lnTo>
                      <a:pt x="133" y="175"/>
                    </a:lnTo>
                    <a:lnTo>
                      <a:pt x="131" y="174"/>
                    </a:lnTo>
                    <a:lnTo>
                      <a:pt x="130" y="175"/>
                    </a:lnTo>
                    <a:lnTo>
                      <a:pt x="129" y="177"/>
                    </a:lnTo>
                    <a:lnTo>
                      <a:pt x="128" y="177"/>
                    </a:lnTo>
                    <a:lnTo>
                      <a:pt x="123" y="180"/>
                    </a:lnTo>
                    <a:lnTo>
                      <a:pt x="118" y="183"/>
                    </a:lnTo>
                    <a:lnTo>
                      <a:pt x="112" y="184"/>
                    </a:lnTo>
                    <a:lnTo>
                      <a:pt x="108" y="185"/>
                    </a:lnTo>
                    <a:lnTo>
                      <a:pt x="107" y="185"/>
                    </a:lnTo>
                    <a:lnTo>
                      <a:pt x="108" y="185"/>
                    </a:lnTo>
                    <a:lnTo>
                      <a:pt x="108" y="185"/>
                    </a:lnTo>
                    <a:lnTo>
                      <a:pt x="109" y="184"/>
                    </a:lnTo>
                    <a:lnTo>
                      <a:pt x="111" y="183"/>
                    </a:lnTo>
                    <a:lnTo>
                      <a:pt x="113" y="182"/>
                    </a:lnTo>
                    <a:lnTo>
                      <a:pt x="114" y="181"/>
                    </a:lnTo>
                    <a:lnTo>
                      <a:pt x="114" y="179"/>
                    </a:lnTo>
                    <a:lnTo>
                      <a:pt x="114" y="178"/>
                    </a:lnTo>
                    <a:lnTo>
                      <a:pt x="115" y="177"/>
                    </a:lnTo>
                    <a:lnTo>
                      <a:pt x="115" y="175"/>
                    </a:lnTo>
                    <a:lnTo>
                      <a:pt x="115" y="174"/>
                    </a:lnTo>
                    <a:lnTo>
                      <a:pt x="119" y="171"/>
                    </a:lnTo>
                    <a:lnTo>
                      <a:pt x="123" y="169"/>
                    </a:lnTo>
                    <a:lnTo>
                      <a:pt x="126" y="167"/>
                    </a:lnTo>
                    <a:lnTo>
                      <a:pt x="127" y="165"/>
                    </a:lnTo>
                    <a:lnTo>
                      <a:pt x="127" y="164"/>
                    </a:lnTo>
                    <a:lnTo>
                      <a:pt x="126" y="163"/>
                    </a:lnTo>
                    <a:lnTo>
                      <a:pt x="126" y="160"/>
                    </a:lnTo>
                    <a:lnTo>
                      <a:pt x="127" y="159"/>
                    </a:lnTo>
                    <a:lnTo>
                      <a:pt x="131" y="156"/>
                    </a:lnTo>
                    <a:lnTo>
                      <a:pt x="136" y="154"/>
                    </a:lnTo>
                    <a:lnTo>
                      <a:pt x="141" y="151"/>
                    </a:lnTo>
                    <a:lnTo>
                      <a:pt x="141" y="150"/>
                    </a:lnTo>
                    <a:lnTo>
                      <a:pt x="141" y="150"/>
                    </a:lnTo>
                    <a:lnTo>
                      <a:pt x="139" y="151"/>
                    </a:lnTo>
                    <a:lnTo>
                      <a:pt x="138" y="151"/>
                    </a:lnTo>
                    <a:lnTo>
                      <a:pt x="135" y="153"/>
                    </a:lnTo>
                    <a:lnTo>
                      <a:pt x="134" y="153"/>
                    </a:lnTo>
                    <a:lnTo>
                      <a:pt x="130" y="155"/>
                    </a:lnTo>
                    <a:lnTo>
                      <a:pt x="125" y="158"/>
                    </a:lnTo>
                    <a:lnTo>
                      <a:pt x="121" y="160"/>
                    </a:lnTo>
                    <a:lnTo>
                      <a:pt x="117" y="159"/>
                    </a:lnTo>
                    <a:lnTo>
                      <a:pt x="116" y="158"/>
                    </a:lnTo>
                    <a:lnTo>
                      <a:pt x="116" y="155"/>
                    </a:lnTo>
                    <a:lnTo>
                      <a:pt x="118" y="152"/>
                    </a:lnTo>
                    <a:lnTo>
                      <a:pt x="119" y="149"/>
                    </a:lnTo>
                    <a:lnTo>
                      <a:pt x="120" y="147"/>
                    </a:lnTo>
                    <a:lnTo>
                      <a:pt x="119" y="146"/>
                    </a:lnTo>
                    <a:lnTo>
                      <a:pt x="117" y="147"/>
                    </a:lnTo>
                    <a:lnTo>
                      <a:pt x="115" y="149"/>
                    </a:lnTo>
                    <a:lnTo>
                      <a:pt x="114" y="153"/>
                    </a:lnTo>
                    <a:lnTo>
                      <a:pt x="113" y="156"/>
                    </a:lnTo>
                    <a:lnTo>
                      <a:pt x="111" y="158"/>
                    </a:lnTo>
                    <a:lnTo>
                      <a:pt x="108" y="161"/>
                    </a:lnTo>
                    <a:lnTo>
                      <a:pt x="103" y="164"/>
                    </a:lnTo>
                    <a:lnTo>
                      <a:pt x="99" y="166"/>
                    </a:lnTo>
                    <a:lnTo>
                      <a:pt x="99" y="166"/>
                    </a:lnTo>
                    <a:lnTo>
                      <a:pt x="99" y="165"/>
                    </a:lnTo>
                    <a:lnTo>
                      <a:pt x="96" y="167"/>
                    </a:lnTo>
                    <a:lnTo>
                      <a:pt x="96" y="167"/>
                    </a:lnTo>
                    <a:lnTo>
                      <a:pt x="95" y="168"/>
                    </a:lnTo>
                    <a:lnTo>
                      <a:pt x="96" y="168"/>
                    </a:lnTo>
                    <a:lnTo>
                      <a:pt x="92" y="171"/>
                    </a:lnTo>
                    <a:lnTo>
                      <a:pt x="85" y="176"/>
                    </a:lnTo>
                    <a:lnTo>
                      <a:pt x="85" y="176"/>
                    </a:lnTo>
                    <a:lnTo>
                      <a:pt x="80" y="178"/>
                    </a:lnTo>
                    <a:lnTo>
                      <a:pt x="79" y="178"/>
                    </a:lnTo>
                    <a:lnTo>
                      <a:pt x="79" y="178"/>
                    </a:lnTo>
                    <a:lnTo>
                      <a:pt x="81" y="175"/>
                    </a:lnTo>
                    <a:lnTo>
                      <a:pt x="87" y="169"/>
                    </a:lnTo>
                    <a:lnTo>
                      <a:pt x="85" y="170"/>
                    </a:lnTo>
                    <a:lnTo>
                      <a:pt x="84" y="170"/>
                    </a:lnTo>
                    <a:lnTo>
                      <a:pt x="80" y="169"/>
                    </a:lnTo>
                    <a:lnTo>
                      <a:pt x="79" y="167"/>
                    </a:lnTo>
                    <a:lnTo>
                      <a:pt x="78" y="165"/>
                    </a:lnTo>
                    <a:lnTo>
                      <a:pt x="76" y="164"/>
                    </a:lnTo>
                    <a:lnTo>
                      <a:pt x="74" y="164"/>
                    </a:lnTo>
                    <a:lnTo>
                      <a:pt x="70" y="165"/>
                    </a:lnTo>
                    <a:lnTo>
                      <a:pt x="66" y="168"/>
                    </a:lnTo>
                    <a:lnTo>
                      <a:pt x="63" y="169"/>
                    </a:lnTo>
                    <a:lnTo>
                      <a:pt x="60" y="170"/>
                    </a:lnTo>
                    <a:lnTo>
                      <a:pt x="57" y="168"/>
                    </a:lnTo>
                    <a:lnTo>
                      <a:pt x="57" y="167"/>
                    </a:lnTo>
                    <a:lnTo>
                      <a:pt x="58" y="165"/>
                    </a:lnTo>
                    <a:lnTo>
                      <a:pt x="60" y="164"/>
                    </a:lnTo>
                    <a:lnTo>
                      <a:pt x="63" y="163"/>
                    </a:lnTo>
                    <a:lnTo>
                      <a:pt x="66" y="161"/>
                    </a:lnTo>
                    <a:lnTo>
                      <a:pt x="68" y="160"/>
                    </a:lnTo>
                    <a:lnTo>
                      <a:pt x="71" y="157"/>
                    </a:lnTo>
                    <a:lnTo>
                      <a:pt x="74" y="153"/>
                    </a:lnTo>
                    <a:lnTo>
                      <a:pt x="75" y="149"/>
                    </a:lnTo>
                    <a:lnTo>
                      <a:pt x="75" y="146"/>
                    </a:lnTo>
                    <a:lnTo>
                      <a:pt x="73" y="145"/>
                    </a:lnTo>
                    <a:lnTo>
                      <a:pt x="71" y="146"/>
                    </a:lnTo>
                    <a:lnTo>
                      <a:pt x="68" y="148"/>
                    </a:lnTo>
                    <a:lnTo>
                      <a:pt x="66" y="150"/>
                    </a:lnTo>
                    <a:lnTo>
                      <a:pt x="63" y="152"/>
                    </a:lnTo>
                    <a:lnTo>
                      <a:pt x="58" y="155"/>
                    </a:lnTo>
                    <a:lnTo>
                      <a:pt x="51" y="158"/>
                    </a:lnTo>
                    <a:lnTo>
                      <a:pt x="44" y="162"/>
                    </a:lnTo>
                    <a:lnTo>
                      <a:pt x="28" y="173"/>
                    </a:lnTo>
                    <a:lnTo>
                      <a:pt x="19" y="177"/>
                    </a:lnTo>
                    <a:lnTo>
                      <a:pt x="11" y="182"/>
                    </a:lnTo>
                    <a:lnTo>
                      <a:pt x="5" y="186"/>
                    </a:lnTo>
                    <a:lnTo>
                      <a:pt x="0" y="189"/>
                    </a:lnTo>
                    <a:lnTo>
                      <a:pt x="1" y="188"/>
                    </a:lnTo>
                    <a:lnTo>
                      <a:pt x="39" y="160"/>
                    </a:lnTo>
                    <a:lnTo>
                      <a:pt x="79" y="133"/>
                    </a:lnTo>
                    <a:lnTo>
                      <a:pt x="120" y="109"/>
                    </a:lnTo>
                    <a:lnTo>
                      <a:pt x="163" y="87"/>
                    </a:lnTo>
                    <a:lnTo>
                      <a:pt x="207" y="67"/>
                    </a:lnTo>
                    <a:lnTo>
                      <a:pt x="252" y="50"/>
                    </a:lnTo>
                    <a:lnTo>
                      <a:pt x="298" y="35"/>
                    </a:lnTo>
                    <a:lnTo>
                      <a:pt x="346" y="23"/>
                    </a:lnTo>
                    <a:lnTo>
                      <a:pt x="394" y="13"/>
                    </a:lnTo>
                    <a:lnTo>
                      <a:pt x="444" y="6"/>
                    </a:lnTo>
                    <a:lnTo>
                      <a:pt x="494" y="2"/>
                    </a:lnTo>
                    <a:lnTo>
                      <a:pt x="545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73"/>
              <p:cNvSpPr>
                <a:spLocks noEditPoints="1"/>
              </p:cNvSpPr>
              <p:nvPr/>
            </p:nvSpPr>
            <p:spPr bwMode="auto">
              <a:xfrm>
                <a:off x="5601687" y="2000781"/>
                <a:ext cx="681514" cy="346081"/>
              </a:xfrm>
              <a:custGeom>
                <a:avLst/>
                <a:gdLst/>
                <a:ahLst/>
                <a:cxnLst>
                  <a:cxn ang="0">
                    <a:pos x="231" y="109"/>
                  </a:cxn>
                  <a:cxn ang="0">
                    <a:pos x="227" y="107"/>
                  </a:cxn>
                  <a:cxn ang="0">
                    <a:pos x="206" y="95"/>
                  </a:cxn>
                  <a:cxn ang="0">
                    <a:pos x="159" y="78"/>
                  </a:cxn>
                  <a:cxn ang="0">
                    <a:pos x="139" y="56"/>
                  </a:cxn>
                  <a:cxn ang="0">
                    <a:pos x="139" y="56"/>
                  </a:cxn>
                  <a:cxn ang="0">
                    <a:pos x="58" y="32"/>
                  </a:cxn>
                  <a:cxn ang="0">
                    <a:pos x="61" y="32"/>
                  </a:cxn>
                  <a:cxn ang="0">
                    <a:pos x="58" y="31"/>
                  </a:cxn>
                  <a:cxn ang="0">
                    <a:pos x="54" y="30"/>
                  </a:cxn>
                  <a:cxn ang="0">
                    <a:pos x="3" y="0"/>
                  </a:cxn>
                  <a:cxn ang="0">
                    <a:pos x="16" y="6"/>
                  </a:cxn>
                  <a:cxn ang="0">
                    <a:pos x="55" y="20"/>
                  </a:cxn>
                  <a:cxn ang="0">
                    <a:pos x="128" y="50"/>
                  </a:cxn>
                  <a:cxn ang="0">
                    <a:pos x="139" y="56"/>
                  </a:cxn>
                  <a:cxn ang="0">
                    <a:pos x="163" y="69"/>
                  </a:cxn>
                  <a:cxn ang="0">
                    <a:pos x="151" y="64"/>
                  </a:cxn>
                  <a:cxn ang="0">
                    <a:pos x="101" y="41"/>
                  </a:cxn>
                  <a:cxn ang="0">
                    <a:pos x="90" y="37"/>
                  </a:cxn>
                  <a:cxn ang="0">
                    <a:pos x="93" y="40"/>
                  </a:cxn>
                  <a:cxn ang="0">
                    <a:pos x="100" y="43"/>
                  </a:cxn>
                  <a:cxn ang="0">
                    <a:pos x="162" y="72"/>
                  </a:cxn>
                  <a:cxn ang="0">
                    <a:pos x="191" y="85"/>
                  </a:cxn>
                  <a:cxn ang="0">
                    <a:pos x="192" y="85"/>
                  </a:cxn>
                  <a:cxn ang="0">
                    <a:pos x="195" y="87"/>
                  </a:cxn>
                  <a:cxn ang="0">
                    <a:pos x="207" y="96"/>
                  </a:cxn>
                  <a:cxn ang="0">
                    <a:pos x="225" y="106"/>
                  </a:cxn>
                  <a:cxn ang="0">
                    <a:pos x="230" y="109"/>
                  </a:cxn>
                  <a:cxn ang="0">
                    <a:pos x="232" y="111"/>
                  </a:cxn>
                  <a:cxn ang="0">
                    <a:pos x="252" y="124"/>
                  </a:cxn>
                  <a:cxn ang="0">
                    <a:pos x="255" y="127"/>
                  </a:cxn>
                  <a:cxn ang="0">
                    <a:pos x="250" y="124"/>
                  </a:cxn>
                  <a:cxn ang="0">
                    <a:pos x="227" y="110"/>
                  </a:cxn>
                  <a:cxn ang="0">
                    <a:pos x="211" y="105"/>
                  </a:cxn>
                  <a:cxn ang="0">
                    <a:pos x="214" y="106"/>
                  </a:cxn>
                  <a:cxn ang="0">
                    <a:pos x="217" y="107"/>
                  </a:cxn>
                  <a:cxn ang="0">
                    <a:pos x="224" y="111"/>
                  </a:cxn>
                  <a:cxn ang="0">
                    <a:pos x="242" y="125"/>
                  </a:cxn>
                  <a:cxn ang="0">
                    <a:pos x="246" y="128"/>
                  </a:cxn>
                  <a:cxn ang="0">
                    <a:pos x="247" y="130"/>
                  </a:cxn>
                  <a:cxn ang="0">
                    <a:pos x="218" y="113"/>
                  </a:cxn>
                  <a:cxn ang="0">
                    <a:pos x="215" y="112"/>
                  </a:cxn>
                  <a:cxn ang="0">
                    <a:pos x="217" y="115"/>
                  </a:cxn>
                  <a:cxn ang="0">
                    <a:pos x="208" y="108"/>
                  </a:cxn>
                  <a:cxn ang="0">
                    <a:pos x="203" y="105"/>
                  </a:cxn>
                  <a:cxn ang="0">
                    <a:pos x="209" y="111"/>
                  </a:cxn>
                  <a:cxn ang="0">
                    <a:pos x="205" y="109"/>
                  </a:cxn>
                  <a:cxn ang="0">
                    <a:pos x="196" y="104"/>
                  </a:cxn>
                  <a:cxn ang="0">
                    <a:pos x="196" y="106"/>
                  </a:cxn>
                  <a:cxn ang="0">
                    <a:pos x="168" y="84"/>
                  </a:cxn>
                  <a:cxn ang="0">
                    <a:pos x="162" y="80"/>
                  </a:cxn>
                  <a:cxn ang="0">
                    <a:pos x="164" y="82"/>
                  </a:cxn>
                  <a:cxn ang="0">
                    <a:pos x="160" y="81"/>
                  </a:cxn>
                  <a:cxn ang="0">
                    <a:pos x="145" y="72"/>
                  </a:cxn>
                  <a:cxn ang="0">
                    <a:pos x="119" y="59"/>
                  </a:cxn>
                  <a:cxn ang="0">
                    <a:pos x="61" y="35"/>
                  </a:cxn>
                  <a:cxn ang="0">
                    <a:pos x="50" y="30"/>
                  </a:cxn>
                  <a:cxn ang="0">
                    <a:pos x="49" y="29"/>
                  </a:cxn>
                  <a:cxn ang="0">
                    <a:pos x="24" y="19"/>
                  </a:cxn>
                  <a:cxn ang="0">
                    <a:pos x="5" y="10"/>
                  </a:cxn>
                  <a:cxn ang="0">
                    <a:pos x="1" y="1"/>
                  </a:cxn>
                </a:cxnLst>
                <a:rect l="0" t="0" r="r" b="b"/>
                <a:pathLst>
                  <a:path w="256" h="130">
                    <a:moveTo>
                      <a:pt x="231" y="109"/>
                    </a:moveTo>
                    <a:lnTo>
                      <a:pt x="231" y="110"/>
                    </a:lnTo>
                    <a:lnTo>
                      <a:pt x="231" y="109"/>
                    </a:lnTo>
                    <a:close/>
                    <a:moveTo>
                      <a:pt x="227" y="107"/>
                    </a:moveTo>
                    <a:lnTo>
                      <a:pt x="230" y="108"/>
                    </a:lnTo>
                    <a:lnTo>
                      <a:pt x="227" y="107"/>
                    </a:lnTo>
                    <a:close/>
                    <a:moveTo>
                      <a:pt x="206" y="95"/>
                    </a:moveTo>
                    <a:lnTo>
                      <a:pt x="207" y="95"/>
                    </a:lnTo>
                    <a:lnTo>
                      <a:pt x="206" y="95"/>
                    </a:lnTo>
                    <a:lnTo>
                      <a:pt x="206" y="95"/>
                    </a:lnTo>
                    <a:close/>
                    <a:moveTo>
                      <a:pt x="159" y="78"/>
                    </a:moveTo>
                    <a:lnTo>
                      <a:pt x="159" y="78"/>
                    </a:lnTo>
                    <a:lnTo>
                      <a:pt x="160" y="79"/>
                    </a:lnTo>
                    <a:lnTo>
                      <a:pt x="159" y="78"/>
                    </a:lnTo>
                    <a:close/>
                    <a:moveTo>
                      <a:pt x="139" y="56"/>
                    </a:moveTo>
                    <a:lnTo>
                      <a:pt x="140" y="56"/>
                    </a:lnTo>
                    <a:lnTo>
                      <a:pt x="140" y="57"/>
                    </a:lnTo>
                    <a:lnTo>
                      <a:pt x="139" y="56"/>
                    </a:lnTo>
                    <a:close/>
                    <a:moveTo>
                      <a:pt x="51" y="30"/>
                    </a:moveTo>
                    <a:lnTo>
                      <a:pt x="54" y="31"/>
                    </a:lnTo>
                    <a:lnTo>
                      <a:pt x="58" y="32"/>
                    </a:lnTo>
                    <a:lnTo>
                      <a:pt x="60" y="33"/>
                    </a:lnTo>
                    <a:lnTo>
                      <a:pt x="61" y="33"/>
                    </a:lnTo>
                    <a:lnTo>
                      <a:pt x="61" y="32"/>
                    </a:lnTo>
                    <a:lnTo>
                      <a:pt x="60" y="32"/>
                    </a:lnTo>
                    <a:lnTo>
                      <a:pt x="59" y="32"/>
                    </a:lnTo>
                    <a:lnTo>
                      <a:pt x="58" y="31"/>
                    </a:lnTo>
                    <a:lnTo>
                      <a:pt x="56" y="31"/>
                    </a:lnTo>
                    <a:lnTo>
                      <a:pt x="55" y="31"/>
                    </a:lnTo>
                    <a:lnTo>
                      <a:pt x="54" y="30"/>
                    </a:lnTo>
                    <a:lnTo>
                      <a:pt x="53" y="30"/>
                    </a:lnTo>
                    <a:lnTo>
                      <a:pt x="51" y="30"/>
                    </a:lnTo>
                    <a:close/>
                    <a:moveTo>
                      <a:pt x="3" y="0"/>
                    </a:moveTo>
                    <a:lnTo>
                      <a:pt x="6" y="1"/>
                    </a:lnTo>
                    <a:lnTo>
                      <a:pt x="9" y="3"/>
                    </a:lnTo>
                    <a:lnTo>
                      <a:pt x="16" y="6"/>
                    </a:lnTo>
                    <a:lnTo>
                      <a:pt x="29" y="11"/>
                    </a:lnTo>
                    <a:lnTo>
                      <a:pt x="42" y="16"/>
                    </a:lnTo>
                    <a:lnTo>
                      <a:pt x="55" y="20"/>
                    </a:lnTo>
                    <a:lnTo>
                      <a:pt x="54" y="18"/>
                    </a:lnTo>
                    <a:lnTo>
                      <a:pt x="92" y="33"/>
                    </a:lnTo>
                    <a:lnTo>
                      <a:pt x="128" y="50"/>
                    </a:lnTo>
                    <a:lnTo>
                      <a:pt x="130" y="51"/>
                    </a:lnTo>
                    <a:lnTo>
                      <a:pt x="139" y="56"/>
                    </a:lnTo>
                    <a:lnTo>
                      <a:pt x="139" y="56"/>
                    </a:lnTo>
                    <a:lnTo>
                      <a:pt x="165" y="70"/>
                    </a:lnTo>
                    <a:lnTo>
                      <a:pt x="164" y="70"/>
                    </a:lnTo>
                    <a:lnTo>
                      <a:pt x="163" y="69"/>
                    </a:lnTo>
                    <a:lnTo>
                      <a:pt x="163" y="69"/>
                    </a:lnTo>
                    <a:lnTo>
                      <a:pt x="157" y="66"/>
                    </a:lnTo>
                    <a:lnTo>
                      <a:pt x="151" y="64"/>
                    </a:lnTo>
                    <a:lnTo>
                      <a:pt x="113" y="46"/>
                    </a:lnTo>
                    <a:lnTo>
                      <a:pt x="107" y="43"/>
                    </a:lnTo>
                    <a:lnTo>
                      <a:pt x="101" y="41"/>
                    </a:lnTo>
                    <a:lnTo>
                      <a:pt x="94" y="38"/>
                    </a:lnTo>
                    <a:lnTo>
                      <a:pt x="92" y="37"/>
                    </a:lnTo>
                    <a:lnTo>
                      <a:pt x="90" y="37"/>
                    </a:lnTo>
                    <a:lnTo>
                      <a:pt x="90" y="38"/>
                    </a:lnTo>
                    <a:lnTo>
                      <a:pt x="91" y="38"/>
                    </a:lnTo>
                    <a:lnTo>
                      <a:pt x="93" y="40"/>
                    </a:lnTo>
                    <a:lnTo>
                      <a:pt x="96" y="41"/>
                    </a:lnTo>
                    <a:lnTo>
                      <a:pt x="98" y="42"/>
                    </a:lnTo>
                    <a:lnTo>
                      <a:pt x="100" y="43"/>
                    </a:lnTo>
                    <a:lnTo>
                      <a:pt x="124" y="54"/>
                    </a:lnTo>
                    <a:lnTo>
                      <a:pt x="149" y="65"/>
                    </a:lnTo>
                    <a:lnTo>
                      <a:pt x="162" y="72"/>
                    </a:lnTo>
                    <a:lnTo>
                      <a:pt x="175" y="78"/>
                    </a:lnTo>
                    <a:lnTo>
                      <a:pt x="188" y="84"/>
                    </a:lnTo>
                    <a:lnTo>
                      <a:pt x="191" y="85"/>
                    </a:lnTo>
                    <a:lnTo>
                      <a:pt x="193" y="87"/>
                    </a:lnTo>
                    <a:lnTo>
                      <a:pt x="192" y="86"/>
                    </a:lnTo>
                    <a:lnTo>
                      <a:pt x="192" y="85"/>
                    </a:lnTo>
                    <a:lnTo>
                      <a:pt x="193" y="85"/>
                    </a:lnTo>
                    <a:lnTo>
                      <a:pt x="194" y="86"/>
                    </a:lnTo>
                    <a:lnTo>
                      <a:pt x="195" y="87"/>
                    </a:lnTo>
                    <a:lnTo>
                      <a:pt x="196" y="88"/>
                    </a:lnTo>
                    <a:lnTo>
                      <a:pt x="197" y="89"/>
                    </a:lnTo>
                    <a:lnTo>
                      <a:pt x="207" y="96"/>
                    </a:lnTo>
                    <a:lnTo>
                      <a:pt x="207" y="95"/>
                    </a:lnTo>
                    <a:lnTo>
                      <a:pt x="216" y="100"/>
                    </a:lnTo>
                    <a:lnTo>
                      <a:pt x="225" y="106"/>
                    </a:lnTo>
                    <a:lnTo>
                      <a:pt x="227" y="107"/>
                    </a:lnTo>
                    <a:lnTo>
                      <a:pt x="227" y="107"/>
                    </a:lnTo>
                    <a:lnTo>
                      <a:pt x="230" y="109"/>
                    </a:lnTo>
                    <a:lnTo>
                      <a:pt x="230" y="108"/>
                    </a:lnTo>
                    <a:lnTo>
                      <a:pt x="233" y="111"/>
                    </a:lnTo>
                    <a:lnTo>
                      <a:pt x="232" y="111"/>
                    </a:lnTo>
                    <a:lnTo>
                      <a:pt x="234" y="112"/>
                    </a:lnTo>
                    <a:lnTo>
                      <a:pt x="241" y="117"/>
                    </a:lnTo>
                    <a:lnTo>
                      <a:pt x="252" y="124"/>
                    </a:lnTo>
                    <a:lnTo>
                      <a:pt x="253" y="125"/>
                    </a:lnTo>
                    <a:lnTo>
                      <a:pt x="255" y="126"/>
                    </a:lnTo>
                    <a:lnTo>
                      <a:pt x="255" y="127"/>
                    </a:lnTo>
                    <a:lnTo>
                      <a:pt x="256" y="127"/>
                    </a:lnTo>
                    <a:lnTo>
                      <a:pt x="256" y="128"/>
                    </a:lnTo>
                    <a:lnTo>
                      <a:pt x="250" y="124"/>
                    </a:lnTo>
                    <a:lnTo>
                      <a:pt x="242" y="120"/>
                    </a:lnTo>
                    <a:lnTo>
                      <a:pt x="235" y="114"/>
                    </a:lnTo>
                    <a:lnTo>
                      <a:pt x="227" y="110"/>
                    </a:lnTo>
                    <a:lnTo>
                      <a:pt x="219" y="107"/>
                    </a:lnTo>
                    <a:lnTo>
                      <a:pt x="212" y="105"/>
                    </a:lnTo>
                    <a:lnTo>
                      <a:pt x="211" y="105"/>
                    </a:lnTo>
                    <a:lnTo>
                      <a:pt x="212" y="105"/>
                    </a:lnTo>
                    <a:lnTo>
                      <a:pt x="213" y="106"/>
                    </a:lnTo>
                    <a:lnTo>
                      <a:pt x="214" y="106"/>
                    </a:lnTo>
                    <a:lnTo>
                      <a:pt x="216" y="107"/>
                    </a:lnTo>
                    <a:lnTo>
                      <a:pt x="217" y="107"/>
                    </a:lnTo>
                    <a:lnTo>
                      <a:pt x="217" y="107"/>
                    </a:lnTo>
                    <a:lnTo>
                      <a:pt x="219" y="109"/>
                    </a:lnTo>
                    <a:lnTo>
                      <a:pt x="221" y="110"/>
                    </a:lnTo>
                    <a:lnTo>
                      <a:pt x="224" y="111"/>
                    </a:lnTo>
                    <a:lnTo>
                      <a:pt x="233" y="118"/>
                    </a:lnTo>
                    <a:lnTo>
                      <a:pt x="241" y="124"/>
                    </a:lnTo>
                    <a:lnTo>
                      <a:pt x="242" y="125"/>
                    </a:lnTo>
                    <a:lnTo>
                      <a:pt x="243" y="125"/>
                    </a:lnTo>
                    <a:lnTo>
                      <a:pt x="245" y="127"/>
                    </a:lnTo>
                    <a:lnTo>
                      <a:pt x="246" y="128"/>
                    </a:lnTo>
                    <a:lnTo>
                      <a:pt x="247" y="129"/>
                    </a:lnTo>
                    <a:lnTo>
                      <a:pt x="248" y="130"/>
                    </a:lnTo>
                    <a:lnTo>
                      <a:pt x="247" y="130"/>
                    </a:lnTo>
                    <a:lnTo>
                      <a:pt x="236" y="124"/>
                    </a:lnTo>
                    <a:lnTo>
                      <a:pt x="225" y="118"/>
                    </a:lnTo>
                    <a:lnTo>
                      <a:pt x="218" y="113"/>
                    </a:lnTo>
                    <a:lnTo>
                      <a:pt x="214" y="111"/>
                    </a:lnTo>
                    <a:lnTo>
                      <a:pt x="214" y="111"/>
                    </a:lnTo>
                    <a:lnTo>
                      <a:pt x="215" y="112"/>
                    </a:lnTo>
                    <a:lnTo>
                      <a:pt x="215" y="113"/>
                    </a:lnTo>
                    <a:lnTo>
                      <a:pt x="216" y="113"/>
                    </a:lnTo>
                    <a:lnTo>
                      <a:pt x="217" y="115"/>
                    </a:lnTo>
                    <a:lnTo>
                      <a:pt x="217" y="116"/>
                    </a:lnTo>
                    <a:lnTo>
                      <a:pt x="212" y="112"/>
                    </a:lnTo>
                    <a:lnTo>
                      <a:pt x="208" y="108"/>
                    </a:lnTo>
                    <a:lnTo>
                      <a:pt x="203" y="104"/>
                    </a:lnTo>
                    <a:lnTo>
                      <a:pt x="202" y="104"/>
                    </a:lnTo>
                    <a:lnTo>
                      <a:pt x="203" y="105"/>
                    </a:lnTo>
                    <a:lnTo>
                      <a:pt x="205" y="107"/>
                    </a:lnTo>
                    <a:lnTo>
                      <a:pt x="207" y="109"/>
                    </a:lnTo>
                    <a:lnTo>
                      <a:pt x="209" y="111"/>
                    </a:lnTo>
                    <a:lnTo>
                      <a:pt x="211" y="112"/>
                    </a:lnTo>
                    <a:lnTo>
                      <a:pt x="209" y="112"/>
                    </a:lnTo>
                    <a:lnTo>
                      <a:pt x="205" y="109"/>
                    </a:lnTo>
                    <a:lnTo>
                      <a:pt x="201" y="106"/>
                    </a:lnTo>
                    <a:lnTo>
                      <a:pt x="196" y="102"/>
                    </a:lnTo>
                    <a:lnTo>
                      <a:pt x="196" y="104"/>
                    </a:lnTo>
                    <a:lnTo>
                      <a:pt x="197" y="105"/>
                    </a:lnTo>
                    <a:lnTo>
                      <a:pt x="197" y="106"/>
                    </a:lnTo>
                    <a:lnTo>
                      <a:pt x="196" y="106"/>
                    </a:lnTo>
                    <a:lnTo>
                      <a:pt x="187" y="99"/>
                    </a:lnTo>
                    <a:lnTo>
                      <a:pt x="177" y="92"/>
                    </a:lnTo>
                    <a:lnTo>
                      <a:pt x="168" y="84"/>
                    </a:lnTo>
                    <a:lnTo>
                      <a:pt x="160" y="79"/>
                    </a:lnTo>
                    <a:lnTo>
                      <a:pt x="161" y="80"/>
                    </a:lnTo>
                    <a:lnTo>
                      <a:pt x="162" y="80"/>
                    </a:lnTo>
                    <a:lnTo>
                      <a:pt x="163" y="81"/>
                    </a:lnTo>
                    <a:lnTo>
                      <a:pt x="164" y="82"/>
                    </a:lnTo>
                    <a:lnTo>
                      <a:pt x="164" y="82"/>
                    </a:lnTo>
                    <a:lnTo>
                      <a:pt x="164" y="83"/>
                    </a:lnTo>
                    <a:lnTo>
                      <a:pt x="164" y="83"/>
                    </a:lnTo>
                    <a:lnTo>
                      <a:pt x="160" y="81"/>
                    </a:lnTo>
                    <a:lnTo>
                      <a:pt x="155" y="79"/>
                    </a:lnTo>
                    <a:lnTo>
                      <a:pt x="150" y="75"/>
                    </a:lnTo>
                    <a:lnTo>
                      <a:pt x="145" y="72"/>
                    </a:lnTo>
                    <a:lnTo>
                      <a:pt x="141" y="69"/>
                    </a:lnTo>
                    <a:lnTo>
                      <a:pt x="142" y="71"/>
                    </a:lnTo>
                    <a:lnTo>
                      <a:pt x="119" y="59"/>
                    </a:lnTo>
                    <a:lnTo>
                      <a:pt x="92" y="48"/>
                    </a:lnTo>
                    <a:lnTo>
                      <a:pt x="65" y="36"/>
                    </a:lnTo>
                    <a:lnTo>
                      <a:pt x="61" y="35"/>
                    </a:lnTo>
                    <a:lnTo>
                      <a:pt x="53" y="32"/>
                    </a:lnTo>
                    <a:lnTo>
                      <a:pt x="51" y="30"/>
                    </a:lnTo>
                    <a:lnTo>
                      <a:pt x="50" y="30"/>
                    </a:lnTo>
                    <a:lnTo>
                      <a:pt x="50" y="29"/>
                    </a:lnTo>
                    <a:lnTo>
                      <a:pt x="49" y="29"/>
                    </a:lnTo>
                    <a:lnTo>
                      <a:pt x="49" y="29"/>
                    </a:lnTo>
                    <a:lnTo>
                      <a:pt x="37" y="24"/>
                    </a:lnTo>
                    <a:lnTo>
                      <a:pt x="36" y="24"/>
                    </a:lnTo>
                    <a:lnTo>
                      <a:pt x="24" y="19"/>
                    </a:lnTo>
                    <a:lnTo>
                      <a:pt x="12" y="14"/>
                    </a:lnTo>
                    <a:lnTo>
                      <a:pt x="9" y="12"/>
                    </a:lnTo>
                    <a:lnTo>
                      <a:pt x="5" y="10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74"/>
              <p:cNvSpPr>
                <a:spLocks/>
              </p:cNvSpPr>
              <p:nvPr/>
            </p:nvSpPr>
            <p:spPr bwMode="auto">
              <a:xfrm>
                <a:off x="6229958" y="2304268"/>
                <a:ext cx="726772" cy="77735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77" y="55"/>
                  </a:cxn>
                  <a:cxn ang="0">
                    <a:pos x="144" y="117"/>
                  </a:cxn>
                  <a:cxn ang="0">
                    <a:pos x="174" y="151"/>
                  </a:cxn>
                  <a:cxn ang="0">
                    <a:pos x="221" y="210"/>
                  </a:cxn>
                  <a:cxn ang="0">
                    <a:pos x="254" y="259"/>
                  </a:cxn>
                  <a:cxn ang="0">
                    <a:pos x="266" y="281"/>
                  </a:cxn>
                  <a:cxn ang="0">
                    <a:pos x="270" y="286"/>
                  </a:cxn>
                  <a:cxn ang="0">
                    <a:pos x="273" y="291"/>
                  </a:cxn>
                  <a:cxn ang="0">
                    <a:pos x="272" y="291"/>
                  </a:cxn>
                  <a:cxn ang="0">
                    <a:pos x="260" y="285"/>
                  </a:cxn>
                  <a:cxn ang="0">
                    <a:pos x="260" y="285"/>
                  </a:cxn>
                  <a:cxn ang="0">
                    <a:pos x="252" y="276"/>
                  </a:cxn>
                  <a:cxn ang="0">
                    <a:pos x="234" y="247"/>
                  </a:cxn>
                  <a:cxn ang="0">
                    <a:pos x="224" y="238"/>
                  </a:cxn>
                  <a:cxn ang="0">
                    <a:pos x="217" y="229"/>
                  </a:cxn>
                  <a:cxn ang="0">
                    <a:pos x="210" y="216"/>
                  </a:cxn>
                  <a:cxn ang="0">
                    <a:pos x="209" y="210"/>
                  </a:cxn>
                  <a:cxn ang="0">
                    <a:pos x="204" y="199"/>
                  </a:cxn>
                  <a:cxn ang="0">
                    <a:pos x="198" y="185"/>
                  </a:cxn>
                  <a:cxn ang="0">
                    <a:pos x="190" y="176"/>
                  </a:cxn>
                  <a:cxn ang="0">
                    <a:pos x="181" y="165"/>
                  </a:cxn>
                  <a:cxn ang="0">
                    <a:pos x="172" y="156"/>
                  </a:cxn>
                  <a:cxn ang="0">
                    <a:pos x="165" y="152"/>
                  </a:cxn>
                  <a:cxn ang="0">
                    <a:pos x="157" y="150"/>
                  </a:cxn>
                  <a:cxn ang="0">
                    <a:pos x="148" y="144"/>
                  </a:cxn>
                  <a:cxn ang="0">
                    <a:pos x="143" y="139"/>
                  </a:cxn>
                  <a:cxn ang="0">
                    <a:pos x="143" y="137"/>
                  </a:cxn>
                  <a:cxn ang="0">
                    <a:pos x="147" y="136"/>
                  </a:cxn>
                  <a:cxn ang="0">
                    <a:pos x="147" y="133"/>
                  </a:cxn>
                  <a:cxn ang="0">
                    <a:pos x="138" y="125"/>
                  </a:cxn>
                  <a:cxn ang="0">
                    <a:pos x="133" y="122"/>
                  </a:cxn>
                  <a:cxn ang="0">
                    <a:pos x="133" y="116"/>
                  </a:cxn>
                  <a:cxn ang="0">
                    <a:pos x="130" y="114"/>
                  </a:cxn>
                  <a:cxn ang="0">
                    <a:pos x="131" y="116"/>
                  </a:cxn>
                  <a:cxn ang="0">
                    <a:pos x="119" y="102"/>
                  </a:cxn>
                  <a:cxn ang="0">
                    <a:pos x="114" y="97"/>
                  </a:cxn>
                  <a:cxn ang="0">
                    <a:pos x="103" y="86"/>
                  </a:cxn>
                  <a:cxn ang="0">
                    <a:pos x="99" y="82"/>
                  </a:cxn>
                  <a:cxn ang="0">
                    <a:pos x="79" y="64"/>
                  </a:cxn>
                  <a:cxn ang="0">
                    <a:pos x="67" y="52"/>
                  </a:cxn>
                  <a:cxn ang="0">
                    <a:pos x="54" y="40"/>
                  </a:cxn>
                  <a:cxn ang="0">
                    <a:pos x="34" y="28"/>
                  </a:cxn>
                  <a:cxn ang="0">
                    <a:pos x="23" y="21"/>
                  </a:cxn>
                  <a:cxn ang="0">
                    <a:pos x="22" y="20"/>
                  </a:cxn>
                  <a:cxn ang="0">
                    <a:pos x="20" y="20"/>
                  </a:cxn>
                  <a:cxn ang="0">
                    <a:pos x="19" y="18"/>
                  </a:cxn>
                  <a:cxn ang="0">
                    <a:pos x="15" y="15"/>
                  </a:cxn>
                  <a:cxn ang="0">
                    <a:pos x="14" y="1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6" y="7"/>
                  </a:cxn>
                  <a:cxn ang="0">
                    <a:pos x="11" y="11"/>
                  </a:cxn>
                  <a:cxn ang="0">
                    <a:pos x="13" y="12"/>
                  </a:cxn>
                  <a:cxn ang="0">
                    <a:pos x="41" y="31"/>
                  </a:cxn>
                  <a:cxn ang="0">
                    <a:pos x="43" y="33"/>
                  </a:cxn>
                  <a:cxn ang="0">
                    <a:pos x="45" y="33"/>
                  </a:cxn>
                  <a:cxn ang="0">
                    <a:pos x="45" y="33"/>
                  </a:cxn>
                  <a:cxn ang="0">
                    <a:pos x="26" y="15"/>
                  </a:cxn>
                  <a:cxn ang="0">
                    <a:pos x="3" y="0"/>
                  </a:cxn>
                </a:cxnLst>
                <a:rect l="0" t="0" r="r" b="b"/>
                <a:pathLst>
                  <a:path w="273" h="292">
                    <a:moveTo>
                      <a:pt x="3" y="0"/>
                    </a:moveTo>
                    <a:lnTo>
                      <a:pt x="5" y="0"/>
                    </a:lnTo>
                    <a:lnTo>
                      <a:pt x="42" y="26"/>
                    </a:lnTo>
                    <a:lnTo>
                      <a:pt x="77" y="55"/>
                    </a:lnTo>
                    <a:lnTo>
                      <a:pt x="111" y="84"/>
                    </a:lnTo>
                    <a:lnTo>
                      <a:pt x="144" y="117"/>
                    </a:lnTo>
                    <a:lnTo>
                      <a:pt x="174" y="150"/>
                    </a:lnTo>
                    <a:lnTo>
                      <a:pt x="174" y="151"/>
                    </a:lnTo>
                    <a:lnTo>
                      <a:pt x="198" y="180"/>
                    </a:lnTo>
                    <a:lnTo>
                      <a:pt x="221" y="210"/>
                    </a:lnTo>
                    <a:lnTo>
                      <a:pt x="242" y="240"/>
                    </a:lnTo>
                    <a:lnTo>
                      <a:pt x="254" y="259"/>
                    </a:lnTo>
                    <a:lnTo>
                      <a:pt x="265" y="279"/>
                    </a:lnTo>
                    <a:lnTo>
                      <a:pt x="266" y="281"/>
                    </a:lnTo>
                    <a:lnTo>
                      <a:pt x="268" y="284"/>
                    </a:lnTo>
                    <a:lnTo>
                      <a:pt x="270" y="286"/>
                    </a:lnTo>
                    <a:lnTo>
                      <a:pt x="271" y="289"/>
                    </a:lnTo>
                    <a:lnTo>
                      <a:pt x="273" y="291"/>
                    </a:lnTo>
                    <a:lnTo>
                      <a:pt x="273" y="292"/>
                    </a:lnTo>
                    <a:lnTo>
                      <a:pt x="272" y="291"/>
                    </a:lnTo>
                    <a:lnTo>
                      <a:pt x="266" y="288"/>
                    </a:lnTo>
                    <a:lnTo>
                      <a:pt x="260" y="285"/>
                    </a:lnTo>
                    <a:lnTo>
                      <a:pt x="260" y="285"/>
                    </a:lnTo>
                    <a:lnTo>
                      <a:pt x="260" y="285"/>
                    </a:lnTo>
                    <a:lnTo>
                      <a:pt x="259" y="285"/>
                    </a:lnTo>
                    <a:lnTo>
                      <a:pt x="252" y="276"/>
                    </a:lnTo>
                    <a:lnTo>
                      <a:pt x="240" y="255"/>
                    </a:lnTo>
                    <a:lnTo>
                      <a:pt x="234" y="247"/>
                    </a:lnTo>
                    <a:lnTo>
                      <a:pt x="229" y="242"/>
                    </a:lnTo>
                    <a:lnTo>
                      <a:pt x="224" y="238"/>
                    </a:lnTo>
                    <a:lnTo>
                      <a:pt x="221" y="233"/>
                    </a:lnTo>
                    <a:lnTo>
                      <a:pt x="217" y="229"/>
                    </a:lnTo>
                    <a:lnTo>
                      <a:pt x="213" y="223"/>
                    </a:lnTo>
                    <a:lnTo>
                      <a:pt x="210" y="216"/>
                    </a:lnTo>
                    <a:lnTo>
                      <a:pt x="211" y="215"/>
                    </a:lnTo>
                    <a:lnTo>
                      <a:pt x="209" y="210"/>
                    </a:lnTo>
                    <a:lnTo>
                      <a:pt x="207" y="206"/>
                    </a:lnTo>
                    <a:lnTo>
                      <a:pt x="204" y="199"/>
                    </a:lnTo>
                    <a:lnTo>
                      <a:pt x="202" y="192"/>
                    </a:lnTo>
                    <a:lnTo>
                      <a:pt x="198" y="185"/>
                    </a:lnTo>
                    <a:lnTo>
                      <a:pt x="195" y="181"/>
                    </a:lnTo>
                    <a:lnTo>
                      <a:pt x="190" y="176"/>
                    </a:lnTo>
                    <a:lnTo>
                      <a:pt x="186" y="171"/>
                    </a:lnTo>
                    <a:lnTo>
                      <a:pt x="181" y="165"/>
                    </a:lnTo>
                    <a:lnTo>
                      <a:pt x="176" y="160"/>
                    </a:lnTo>
                    <a:lnTo>
                      <a:pt x="172" y="156"/>
                    </a:lnTo>
                    <a:lnTo>
                      <a:pt x="169" y="153"/>
                    </a:lnTo>
                    <a:lnTo>
                      <a:pt x="165" y="152"/>
                    </a:lnTo>
                    <a:lnTo>
                      <a:pt x="161" y="151"/>
                    </a:lnTo>
                    <a:lnTo>
                      <a:pt x="157" y="150"/>
                    </a:lnTo>
                    <a:lnTo>
                      <a:pt x="154" y="148"/>
                    </a:lnTo>
                    <a:lnTo>
                      <a:pt x="148" y="144"/>
                    </a:lnTo>
                    <a:lnTo>
                      <a:pt x="145" y="141"/>
                    </a:lnTo>
                    <a:lnTo>
                      <a:pt x="143" y="139"/>
                    </a:lnTo>
                    <a:lnTo>
                      <a:pt x="142" y="138"/>
                    </a:lnTo>
                    <a:lnTo>
                      <a:pt x="143" y="137"/>
                    </a:lnTo>
                    <a:lnTo>
                      <a:pt x="145" y="137"/>
                    </a:lnTo>
                    <a:lnTo>
                      <a:pt x="147" y="136"/>
                    </a:lnTo>
                    <a:lnTo>
                      <a:pt x="147" y="135"/>
                    </a:lnTo>
                    <a:lnTo>
                      <a:pt x="147" y="133"/>
                    </a:lnTo>
                    <a:lnTo>
                      <a:pt x="145" y="131"/>
                    </a:lnTo>
                    <a:lnTo>
                      <a:pt x="138" y="125"/>
                    </a:lnTo>
                    <a:lnTo>
                      <a:pt x="134" y="122"/>
                    </a:lnTo>
                    <a:lnTo>
                      <a:pt x="133" y="122"/>
                    </a:lnTo>
                    <a:lnTo>
                      <a:pt x="133" y="118"/>
                    </a:lnTo>
                    <a:lnTo>
                      <a:pt x="133" y="116"/>
                    </a:lnTo>
                    <a:lnTo>
                      <a:pt x="132" y="115"/>
                    </a:lnTo>
                    <a:lnTo>
                      <a:pt x="130" y="114"/>
                    </a:lnTo>
                    <a:lnTo>
                      <a:pt x="131" y="115"/>
                    </a:lnTo>
                    <a:lnTo>
                      <a:pt x="131" y="116"/>
                    </a:lnTo>
                    <a:lnTo>
                      <a:pt x="126" y="109"/>
                    </a:lnTo>
                    <a:lnTo>
                      <a:pt x="119" y="102"/>
                    </a:lnTo>
                    <a:lnTo>
                      <a:pt x="118" y="101"/>
                    </a:lnTo>
                    <a:lnTo>
                      <a:pt x="114" y="97"/>
                    </a:lnTo>
                    <a:lnTo>
                      <a:pt x="108" y="91"/>
                    </a:lnTo>
                    <a:lnTo>
                      <a:pt x="103" y="86"/>
                    </a:lnTo>
                    <a:lnTo>
                      <a:pt x="99" y="81"/>
                    </a:lnTo>
                    <a:lnTo>
                      <a:pt x="99" y="82"/>
                    </a:lnTo>
                    <a:lnTo>
                      <a:pt x="89" y="74"/>
                    </a:lnTo>
                    <a:lnTo>
                      <a:pt x="79" y="64"/>
                    </a:lnTo>
                    <a:lnTo>
                      <a:pt x="73" y="59"/>
                    </a:lnTo>
                    <a:lnTo>
                      <a:pt x="67" y="52"/>
                    </a:lnTo>
                    <a:lnTo>
                      <a:pt x="60" y="46"/>
                    </a:lnTo>
                    <a:lnTo>
                      <a:pt x="54" y="40"/>
                    </a:lnTo>
                    <a:lnTo>
                      <a:pt x="45" y="34"/>
                    </a:lnTo>
                    <a:lnTo>
                      <a:pt x="34" y="28"/>
                    </a:lnTo>
                    <a:lnTo>
                      <a:pt x="25" y="22"/>
                    </a:lnTo>
                    <a:lnTo>
                      <a:pt x="23" y="21"/>
                    </a:lnTo>
                    <a:lnTo>
                      <a:pt x="21" y="19"/>
                    </a:lnTo>
                    <a:lnTo>
                      <a:pt x="22" y="20"/>
                    </a:lnTo>
                    <a:lnTo>
                      <a:pt x="22" y="21"/>
                    </a:lnTo>
                    <a:lnTo>
                      <a:pt x="20" y="20"/>
                    </a:lnTo>
                    <a:lnTo>
                      <a:pt x="19" y="19"/>
                    </a:lnTo>
                    <a:lnTo>
                      <a:pt x="19" y="18"/>
                    </a:lnTo>
                    <a:lnTo>
                      <a:pt x="17" y="17"/>
                    </a:lnTo>
                    <a:lnTo>
                      <a:pt x="15" y="15"/>
                    </a:lnTo>
                    <a:lnTo>
                      <a:pt x="15" y="14"/>
                    </a:lnTo>
                    <a:lnTo>
                      <a:pt x="14" y="13"/>
                    </a:lnTo>
                    <a:lnTo>
                      <a:pt x="8" y="10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3" y="5"/>
                    </a:lnTo>
                    <a:lnTo>
                      <a:pt x="6" y="7"/>
                    </a:lnTo>
                    <a:lnTo>
                      <a:pt x="9" y="9"/>
                    </a:lnTo>
                    <a:lnTo>
                      <a:pt x="11" y="11"/>
                    </a:lnTo>
                    <a:lnTo>
                      <a:pt x="13" y="12"/>
                    </a:lnTo>
                    <a:lnTo>
                      <a:pt x="13" y="12"/>
                    </a:lnTo>
                    <a:lnTo>
                      <a:pt x="29" y="22"/>
                    </a:lnTo>
                    <a:lnTo>
                      <a:pt x="41" y="31"/>
                    </a:lnTo>
                    <a:lnTo>
                      <a:pt x="42" y="32"/>
                    </a:lnTo>
                    <a:lnTo>
                      <a:pt x="43" y="33"/>
                    </a:lnTo>
                    <a:lnTo>
                      <a:pt x="44" y="33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36" y="23"/>
                    </a:lnTo>
                    <a:lnTo>
                      <a:pt x="26" y="15"/>
                    </a:lnTo>
                    <a:lnTo>
                      <a:pt x="14" y="8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75"/>
              <p:cNvSpPr>
                <a:spLocks/>
              </p:cNvSpPr>
              <p:nvPr/>
            </p:nvSpPr>
            <p:spPr bwMode="auto">
              <a:xfrm>
                <a:off x="6906148" y="2991106"/>
                <a:ext cx="364718" cy="108350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6" y="40"/>
                  </a:cxn>
                  <a:cxn ang="0">
                    <a:pos x="48" y="82"/>
                  </a:cxn>
                  <a:cxn ang="0">
                    <a:pos x="68" y="125"/>
                  </a:cxn>
                  <a:cxn ang="0">
                    <a:pos x="86" y="169"/>
                  </a:cxn>
                  <a:cxn ang="0">
                    <a:pos x="101" y="215"/>
                  </a:cxn>
                  <a:cxn ang="0">
                    <a:pos x="114" y="261"/>
                  </a:cxn>
                  <a:cxn ang="0">
                    <a:pos x="124" y="309"/>
                  </a:cxn>
                  <a:cxn ang="0">
                    <a:pos x="132" y="357"/>
                  </a:cxn>
                  <a:cxn ang="0">
                    <a:pos x="137" y="406"/>
                  </a:cxn>
                  <a:cxn ang="0">
                    <a:pos x="135" y="407"/>
                  </a:cxn>
                  <a:cxn ang="0">
                    <a:pos x="128" y="351"/>
                  </a:cxn>
                  <a:cxn ang="0">
                    <a:pos x="127" y="342"/>
                  </a:cxn>
                  <a:cxn ang="0">
                    <a:pos x="124" y="334"/>
                  </a:cxn>
                  <a:cxn ang="0">
                    <a:pos x="122" y="327"/>
                  </a:cxn>
                  <a:cxn ang="0">
                    <a:pos x="120" y="317"/>
                  </a:cxn>
                  <a:cxn ang="0">
                    <a:pos x="111" y="276"/>
                  </a:cxn>
                  <a:cxn ang="0">
                    <a:pos x="100" y="235"/>
                  </a:cxn>
                  <a:cxn ang="0">
                    <a:pos x="88" y="194"/>
                  </a:cxn>
                  <a:cxn ang="0">
                    <a:pos x="81" y="173"/>
                  </a:cxn>
                  <a:cxn ang="0">
                    <a:pos x="74" y="151"/>
                  </a:cxn>
                  <a:cxn ang="0">
                    <a:pos x="64" y="127"/>
                  </a:cxn>
                  <a:cxn ang="0">
                    <a:pos x="53" y="104"/>
                  </a:cxn>
                  <a:cxn ang="0">
                    <a:pos x="38" y="72"/>
                  </a:cxn>
                  <a:cxn ang="0">
                    <a:pos x="22" y="41"/>
                  </a:cxn>
                  <a:cxn ang="0">
                    <a:pos x="20" y="38"/>
                  </a:cxn>
                  <a:cxn ang="0">
                    <a:pos x="19" y="37"/>
                  </a:cxn>
                  <a:cxn ang="0">
                    <a:pos x="19" y="36"/>
                  </a:cxn>
                  <a:cxn ang="0">
                    <a:pos x="20" y="37"/>
                  </a:cxn>
                  <a:cxn ang="0">
                    <a:pos x="21" y="39"/>
                  </a:cxn>
                  <a:cxn ang="0">
                    <a:pos x="21" y="39"/>
                  </a:cxn>
                  <a:cxn ang="0">
                    <a:pos x="22" y="39"/>
                  </a:cxn>
                  <a:cxn ang="0">
                    <a:pos x="22" y="39"/>
                  </a:cxn>
                  <a:cxn ang="0">
                    <a:pos x="21" y="37"/>
                  </a:cxn>
                  <a:cxn ang="0">
                    <a:pos x="19" y="32"/>
                  </a:cxn>
                  <a:cxn ang="0">
                    <a:pos x="16" y="27"/>
                  </a:cxn>
                  <a:cxn ang="0">
                    <a:pos x="8" y="13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137" h="407">
                    <a:moveTo>
                      <a:pt x="2" y="0"/>
                    </a:moveTo>
                    <a:lnTo>
                      <a:pt x="26" y="40"/>
                    </a:lnTo>
                    <a:lnTo>
                      <a:pt x="48" y="82"/>
                    </a:lnTo>
                    <a:lnTo>
                      <a:pt x="68" y="125"/>
                    </a:lnTo>
                    <a:lnTo>
                      <a:pt x="86" y="169"/>
                    </a:lnTo>
                    <a:lnTo>
                      <a:pt x="101" y="215"/>
                    </a:lnTo>
                    <a:lnTo>
                      <a:pt x="114" y="261"/>
                    </a:lnTo>
                    <a:lnTo>
                      <a:pt x="124" y="309"/>
                    </a:lnTo>
                    <a:lnTo>
                      <a:pt x="132" y="357"/>
                    </a:lnTo>
                    <a:lnTo>
                      <a:pt x="137" y="406"/>
                    </a:lnTo>
                    <a:lnTo>
                      <a:pt x="135" y="407"/>
                    </a:lnTo>
                    <a:lnTo>
                      <a:pt x="128" y="351"/>
                    </a:lnTo>
                    <a:lnTo>
                      <a:pt x="127" y="342"/>
                    </a:lnTo>
                    <a:lnTo>
                      <a:pt x="124" y="334"/>
                    </a:lnTo>
                    <a:lnTo>
                      <a:pt x="122" y="327"/>
                    </a:lnTo>
                    <a:lnTo>
                      <a:pt x="120" y="317"/>
                    </a:lnTo>
                    <a:lnTo>
                      <a:pt x="111" y="276"/>
                    </a:lnTo>
                    <a:lnTo>
                      <a:pt x="100" y="235"/>
                    </a:lnTo>
                    <a:lnTo>
                      <a:pt x="88" y="194"/>
                    </a:lnTo>
                    <a:lnTo>
                      <a:pt x="81" y="173"/>
                    </a:lnTo>
                    <a:lnTo>
                      <a:pt x="74" y="151"/>
                    </a:lnTo>
                    <a:lnTo>
                      <a:pt x="64" y="127"/>
                    </a:lnTo>
                    <a:lnTo>
                      <a:pt x="53" y="104"/>
                    </a:lnTo>
                    <a:lnTo>
                      <a:pt x="38" y="72"/>
                    </a:lnTo>
                    <a:lnTo>
                      <a:pt x="22" y="41"/>
                    </a:lnTo>
                    <a:lnTo>
                      <a:pt x="20" y="38"/>
                    </a:lnTo>
                    <a:lnTo>
                      <a:pt x="19" y="37"/>
                    </a:lnTo>
                    <a:lnTo>
                      <a:pt x="19" y="36"/>
                    </a:lnTo>
                    <a:lnTo>
                      <a:pt x="20" y="37"/>
                    </a:lnTo>
                    <a:lnTo>
                      <a:pt x="21" y="39"/>
                    </a:lnTo>
                    <a:lnTo>
                      <a:pt x="21" y="39"/>
                    </a:lnTo>
                    <a:lnTo>
                      <a:pt x="22" y="39"/>
                    </a:lnTo>
                    <a:lnTo>
                      <a:pt x="22" y="39"/>
                    </a:lnTo>
                    <a:lnTo>
                      <a:pt x="21" y="37"/>
                    </a:lnTo>
                    <a:lnTo>
                      <a:pt x="19" y="32"/>
                    </a:lnTo>
                    <a:lnTo>
                      <a:pt x="16" y="27"/>
                    </a:lnTo>
                    <a:lnTo>
                      <a:pt x="8" y="13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2" name="Group 111"/>
          <p:cNvGrpSpPr>
            <a:grpSpLocks noChangeAspect="1"/>
          </p:cNvGrpSpPr>
          <p:nvPr/>
        </p:nvGrpSpPr>
        <p:grpSpPr>
          <a:xfrm>
            <a:off x="4683747" y="4524375"/>
            <a:ext cx="314452" cy="274320"/>
            <a:chOff x="963117" y="2692621"/>
            <a:chExt cx="4425548" cy="3860744"/>
          </a:xfrm>
          <a:solidFill>
            <a:srgbClr val="262626"/>
          </a:solidFill>
          <a:scene3d>
            <a:camera prst="perspectiveRight" fov="7200000">
              <a:rot lat="0" lon="19799998" rev="0"/>
            </a:camera>
            <a:lightRig rig="threePt" dir="t"/>
          </a:scene3d>
        </p:grpSpPr>
        <p:sp>
          <p:nvSpPr>
            <p:cNvPr id="113" name="8-Point Star 18"/>
            <p:cNvSpPr/>
            <p:nvPr/>
          </p:nvSpPr>
          <p:spPr>
            <a:xfrm rot="20400000" flipH="1">
              <a:off x="963117" y="2692621"/>
              <a:ext cx="1641601" cy="1641601"/>
            </a:xfrm>
            <a:custGeom>
              <a:avLst/>
              <a:gdLst/>
              <a:ahLst/>
              <a:cxnLst/>
              <a:rect l="l" t="t" r="r" b="b"/>
              <a:pathLst>
                <a:path w="3040380" h="3040380">
                  <a:moveTo>
                    <a:pt x="1520190" y="971550"/>
                  </a:moveTo>
                  <a:cubicBezTo>
                    <a:pt x="1217184" y="971550"/>
                    <a:pt x="971550" y="1217184"/>
                    <a:pt x="971550" y="1520190"/>
                  </a:cubicBezTo>
                  <a:cubicBezTo>
                    <a:pt x="971550" y="1823196"/>
                    <a:pt x="1217184" y="2068830"/>
                    <a:pt x="1520190" y="2068830"/>
                  </a:cubicBezTo>
                  <a:cubicBezTo>
                    <a:pt x="1823196" y="2068830"/>
                    <a:pt x="2068830" y="1823196"/>
                    <a:pt x="2068830" y="1520190"/>
                  </a:cubicBezTo>
                  <a:cubicBezTo>
                    <a:pt x="2068830" y="1217184"/>
                    <a:pt x="1823196" y="971550"/>
                    <a:pt x="1520190" y="971550"/>
                  </a:cubicBezTo>
                  <a:close/>
                  <a:moveTo>
                    <a:pt x="1520190" y="0"/>
                  </a:moveTo>
                  <a:cubicBezTo>
                    <a:pt x="1586792" y="0"/>
                    <a:pt x="1652393" y="4283"/>
                    <a:pt x="1716539" y="14094"/>
                  </a:cubicBezTo>
                  <a:lnTo>
                    <a:pt x="1824743" y="350145"/>
                  </a:lnTo>
                  <a:cubicBezTo>
                    <a:pt x="1933334" y="374378"/>
                    <a:pt x="2037036" y="417195"/>
                    <a:pt x="2131002" y="478094"/>
                  </a:cubicBezTo>
                  <a:lnTo>
                    <a:pt x="2446152" y="316463"/>
                  </a:lnTo>
                  <a:cubicBezTo>
                    <a:pt x="2551357" y="395501"/>
                    <a:pt x="2644879" y="489023"/>
                    <a:pt x="2723917" y="594229"/>
                  </a:cubicBezTo>
                  <a:lnTo>
                    <a:pt x="2564636" y="904796"/>
                  </a:lnTo>
                  <a:cubicBezTo>
                    <a:pt x="2569646" y="911341"/>
                    <a:pt x="2573744" y="918462"/>
                    <a:pt x="2577779" y="925640"/>
                  </a:cubicBezTo>
                  <a:cubicBezTo>
                    <a:pt x="2630072" y="1018660"/>
                    <a:pt x="2668781" y="1115626"/>
                    <a:pt x="2689512" y="1215405"/>
                  </a:cubicBezTo>
                  <a:lnTo>
                    <a:pt x="3026287" y="1323842"/>
                  </a:lnTo>
                  <a:cubicBezTo>
                    <a:pt x="3036097" y="1387988"/>
                    <a:pt x="3040380" y="1453589"/>
                    <a:pt x="3040380" y="1520190"/>
                  </a:cubicBezTo>
                  <a:cubicBezTo>
                    <a:pt x="3040380" y="1586792"/>
                    <a:pt x="3036097" y="1652393"/>
                    <a:pt x="3026287" y="1716539"/>
                  </a:cubicBezTo>
                  <a:lnTo>
                    <a:pt x="2690239" y="1824742"/>
                  </a:lnTo>
                  <a:cubicBezTo>
                    <a:pt x="2666005" y="1933335"/>
                    <a:pt x="2623188" y="2037037"/>
                    <a:pt x="2562287" y="2131005"/>
                  </a:cubicBezTo>
                  <a:lnTo>
                    <a:pt x="2723917" y="2446152"/>
                  </a:lnTo>
                  <a:cubicBezTo>
                    <a:pt x="2644879" y="2551357"/>
                    <a:pt x="2551357" y="2644879"/>
                    <a:pt x="2446151" y="2723917"/>
                  </a:cubicBezTo>
                  <a:lnTo>
                    <a:pt x="2135585" y="2564637"/>
                  </a:lnTo>
                  <a:cubicBezTo>
                    <a:pt x="2129042" y="2569647"/>
                    <a:pt x="2121921" y="2573744"/>
                    <a:pt x="2114744" y="2577779"/>
                  </a:cubicBezTo>
                  <a:cubicBezTo>
                    <a:pt x="2021723" y="2630072"/>
                    <a:pt x="1924755" y="2668781"/>
                    <a:pt x="1824976" y="2689511"/>
                  </a:cubicBezTo>
                  <a:lnTo>
                    <a:pt x="1716539" y="3026287"/>
                  </a:lnTo>
                  <a:cubicBezTo>
                    <a:pt x="1652393" y="3036097"/>
                    <a:pt x="1586792" y="3040380"/>
                    <a:pt x="1520190" y="3040380"/>
                  </a:cubicBezTo>
                  <a:cubicBezTo>
                    <a:pt x="1453589" y="3040380"/>
                    <a:pt x="1387987" y="3036097"/>
                    <a:pt x="1323841" y="3026287"/>
                  </a:cubicBezTo>
                  <a:lnTo>
                    <a:pt x="1215638" y="2690237"/>
                  </a:lnTo>
                  <a:cubicBezTo>
                    <a:pt x="1107045" y="2666005"/>
                    <a:pt x="1003344" y="2623186"/>
                    <a:pt x="909378" y="2562286"/>
                  </a:cubicBezTo>
                  <a:lnTo>
                    <a:pt x="594229" y="2723917"/>
                  </a:lnTo>
                  <a:cubicBezTo>
                    <a:pt x="489023" y="2644879"/>
                    <a:pt x="395501" y="2551357"/>
                    <a:pt x="316463" y="2446152"/>
                  </a:cubicBezTo>
                  <a:lnTo>
                    <a:pt x="475745" y="2135582"/>
                  </a:lnTo>
                  <a:cubicBezTo>
                    <a:pt x="470736" y="2129039"/>
                    <a:pt x="466639" y="2121919"/>
                    <a:pt x="462604" y="2114742"/>
                  </a:cubicBezTo>
                  <a:cubicBezTo>
                    <a:pt x="410311" y="2021723"/>
                    <a:pt x="371603" y="1924756"/>
                    <a:pt x="350872" y="1824977"/>
                  </a:cubicBezTo>
                  <a:lnTo>
                    <a:pt x="14094" y="1716539"/>
                  </a:lnTo>
                  <a:cubicBezTo>
                    <a:pt x="4283" y="1652393"/>
                    <a:pt x="0" y="1586792"/>
                    <a:pt x="0" y="1520190"/>
                  </a:cubicBezTo>
                  <a:cubicBezTo>
                    <a:pt x="0" y="1453589"/>
                    <a:pt x="4283" y="1387988"/>
                    <a:pt x="14093" y="1323841"/>
                  </a:cubicBezTo>
                  <a:lnTo>
                    <a:pt x="350147" y="1215637"/>
                  </a:lnTo>
                  <a:cubicBezTo>
                    <a:pt x="374379" y="1107046"/>
                    <a:pt x="417197" y="1003347"/>
                    <a:pt x="478096" y="909381"/>
                  </a:cubicBezTo>
                  <a:lnTo>
                    <a:pt x="316464" y="594228"/>
                  </a:lnTo>
                  <a:cubicBezTo>
                    <a:pt x="395501" y="489023"/>
                    <a:pt x="489023" y="395501"/>
                    <a:pt x="594229" y="316463"/>
                  </a:cubicBezTo>
                  <a:lnTo>
                    <a:pt x="904800" y="475746"/>
                  </a:lnTo>
                  <a:cubicBezTo>
                    <a:pt x="911343" y="470736"/>
                    <a:pt x="918463" y="466639"/>
                    <a:pt x="925641" y="462604"/>
                  </a:cubicBezTo>
                  <a:cubicBezTo>
                    <a:pt x="1018661" y="410311"/>
                    <a:pt x="1115626" y="371603"/>
                    <a:pt x="1215403" y="350873"/>
                  </a:cubicBezTo>
                  <a:lnTo>
                    <a:pt x="1323841" y="14093"/>
                  </a:lnTo>
                  <a:cubicBezTo>
                    <a:pt x="1387988" y="4283"/>
                    <a:pt x="1453589" y="0"/>
                    <a:pt x="152019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8-Point Star 6"/>
            <p:cNvSpPr>
              <a:spLocks noChangeAspect="1"/>
            </p:cNvSpPr>
            <p:nvPr/>
          </p:nvSpPr>
          <p:spPr>
            <a:xfrm rot="19677729" flipH="1">
              <a:off x="3350275" y="2975586"/>
              <a:ext cx="2038390" cy="2038390"/>
            </a:xfrm>
            <a:custGeom>
              <a:avLst/>
              <a:gdLst/>
              <a:ahLst/>
              <a:cxnLst/>
              <a:rect l="l" t="t" r="r" b="b"/>
              <a:pathLst>
                <a:path w="1874520" h="1874520">
                  <a:moveTo>
                    <a:pt x="739496" y="595923"/>
                  </a:moveTo>
                  <a:cubicBezTo>
                    <a:pt x="550981" y="705145"/>
                    <a:pt x="486701" y="946509"/>
                    <a:pt x="595923" y="1135024"/>
                  </a:cubicBezTo>
                  <a:cubicBezTo>
                    <a:pt x="705145" y="1323539"/>
                    <a:pt x="946509" y="1387819"/>
                    <a:pt x="1135024" y="1278597"/>
                  </a:cubicBezTo>
                  <a:cubicBezTo>
                    <a:pt x="1323539" y="1169375"/>
                    <a:pt x="1387819" y="928011"/>
                    <a:pt x="1278597" y="739496"/>
                  </a:cubicBezTo>
                  <a:cubicBezTo>
                    <a:pt x="1169375" y="550981"/>
                    <a:pt x="928011" y="486701"/>
                    <a:pt x="739496" y="595923"/>
                  </a:cubicBezTo>
                  <a:close/>
                  <a:moveTo>
                    <a:pt x="349309" y="212809"/>
                  </a:moveTo>
                  <a:lnTo>
                    <a:pt x="549487" y="318071"/>
                  </a:lnTo>
                  <a:cubicBezTo>
                    <a:pt x="558730" y="311181"/>
                    <a:pt x="568662" y="305287"/>
                    <a:pt x="578782" y="299598"/>
                  </a:cubicBezTo>
                  <a:cubicBezTo>
                    <a:pt x="640907" y="264673"/>
                    <a:pt x="705951" y="239798"/>
                    <a:pt x="772822" y="227822"/>
                  </a:cubicBezTo>
                  <a:lnTo>
                    <a:pt x="842125" y="4804"/>
                  </a:lnTo>
                  <a:lnTo>
                    <a:pt x="937260" y="0"/>
                  </a:lnTo>
                  <a:cubicBezTo>
                    <a:pt x="969377" y="0"/>
                    <a:pt x="1001116" y="1615"/>
                    <a:pt x="1032398" y="4804"/>
                  </a:cubicBezTo>
                  <a:lnTo>
                    <a:pt x="1101417" y="226909"/>
                  </a:lnTo>
                  <a:cubicBezTo>
                    <a:pt x="1180333" y="242653"/>
                    <a:pt x="1255615" y="273607"/>
                    <a:pt x="1322618" y="319342"/>
                  </a:cubicBezTo>
                  <a:lnTo>
                    <a:pt x="1525213" y="212810"/>
                  </a:lnTo>
                  <a:cubicBezTo>
                    <a:pt x="1578197" y="250355"/>
                    <a:pt x="1624168" y="296326"/>
                    <a:pt x="1661713" y="349310"/>
                  </a:cubicBezTo>
                  <a:lnTo>
                    <a:pt x="1556452" y="549486"/>
                  </a:lnTo>
                  <a:cubicBezTo>
                    <a:pt x="1563341" y="558729"/>
                    <a:pt x="1569235" y="568662"/>
                    <a:pt x="1574924" y="578781"/>
                  </a:cubicBezTo>
                  <a:cubicBezTo>
                    <a:pt x="1609849" y="640906"/>
                    <a:pt x="1634724" y="705951"/>
                    <a:pt x="1646701" y="772822"/>
                  </a:cubicBezTo>
                  <a:lnTo>
                    <a:pt x="1869716" y="842124"/>
                  </a:lnTo>
                  <a:lnTo>
                    <a:pt x="1874520" y="937260"/>
                  </a:lnTo>
                  <a:cubicBezTo>
                    <a:pt x="1874520" y="969377"/>
                    <a:pt x="1872905" y="1001117"/>
                    <a:pt x="1869716" y="1032399"/>
                  </a:cubicBezTo>
                  <a:lnTo>
                    <a:pt x="1647613" y="1101417"/>
                  </a:lnTo>
                  <a:cubicBezTo>
                    <a:pt x="1631869" y="1180333"/>
                    <a:pt x="1600915" y="1255615"/>
                    <a:pt x="1555180" y="1322618"/>
                  </a:cubicBezTo>
                  <a:lnTo>
                    <a:pt x="1661712" y="1525211"/>
                  </a:lnTo>
                  <a:cubicBezTo>
                    <a:pt x="1624167" y="1578195"/>
                    <a:pt x="1578196" y="1624166"/>
                    <a:pt x="1525211" y="1661712"/>
                  </a:cubicBezTo>
                  <a:lnTo>
                    <a:pt x="1325036" y="1556451"/>
                  </a:lnTo>
                  <a:cubicBezTo>
                    <a:pt x="1315793" y="1563341"/>
                    <a:pt x="1305860" y="1569235"/>
                    <a:pt x="1295741" y="1574924"/>
                  </a:cubicBezTo>
                  <a:cubicBezTo>
                    <a:pt x="1233616" y="1609849"/>
                    <a:pt x="1168571" y="1634724"/>
                    <a:pt x="1101700" y="1646700"/>
                  </a:cubicBezTo>
                  <a:lnTo>
                    <a:pt x="1032398" y="1869716"/>
                  </a:lnTo>
                  <a:lnTo>
                    <a:pt x="937260" y="1874520"/>
                  </a:lnTo>
                  <a:cubicBezTo>
                    <a:pt x="905144" y="1874520"/>
                    <a:pt x="873405" y="1872905"/>
                    <a:pt x="842124" y="1869716"/>
                  </a:cubicBezTo>
                  <a:lnTo>
                    <a:pt x="773105" y="1647612"/>
                  </a:lnTo>
                  <a:cubicBezTo>
                    <a:pt x="694189" y="1631869"/>
                    <a:pt x="618908" y="1600914"/>
                    <a:pt x="551905" y="1555180"/>
                  </a:cubicBezTo>
                  <a:lnTo>
                    <a:pt x="349310" y="1661713"/>
                  </a:lnTo>
                  <a:cubicBezTo>
                    <a:pt x="296326" y="1624168"/>
                    <a:pt x="250355" y="1578197"/>
                    <a:pt x="212810" y="1525212"/>
                  </a:cubicBezTo>
                  <a:lnTo>
                    <a:pt x="318071" y="1325035"/>
                  </a:lnTo>
                  <a:cubicBezTo>
                    <a:pt x="311181" y="1315792"/>
                    <a:pt x="305287" y="1305860"/>
                    <a:pt x="299598" y="1295740"/>
                  </a:cubicBezTo>
                  <a:cubicBezTo>
                    <a:pt x="264673" y="1233616"/>
                    <a:pt x="239799" y="1168571"/>
                    <a:pt x="227822" y="1101700"/>
                  </a:cubicBezTo>
                  <a:lnTo>
                    <a:pt x="4804" y="1032398"/>
                  </a:lnTo>
                  <a:lnTo>
                    <a:pt x="0" y="937260"/>
                  </a:lnTo>
                  <a:cubicBezTo>
                    <a:pt x="0" y="905144"/>
                    <a:pt x="1616" y="873405"/>
                    <a:pt x="4804" y="842124"/>
                  </a:cubicBezTo>
                  <a:lnTo>
                    <a:pt x="226910" y="773105"/>
                  </a:lnTo>
                  <a:cubicBezTo>
                    <a:pt x="242653" y="694189"/>
                    <a:pt x="273608" y="618908"/>
                    <a:pt x="319342" y="551905"/>
                  </a:cubicBezTo>
                  <a:lnTo>
                    <a:pt x="212809" y="349309"/>
                  </a:lnTo>
                  <a:cubicBezTo>
                    <a:pt x="250354" y="296325"/>
                    <a:pt x="296325" y="250354"/>
                    <a:pt x="349309" y="21280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8-Point Star 18"/>
            <p:cNvSpPr/>
            <p:nvPr/>
          </p:nvSpPr>
          <p:spPr>
            <a:xfrm rot="20632775" flipH="1">
              <a:off x="1447635" y="3997026"/>
              <a:ext cx="2556339" cy="2556339"/>
            </a:xfrm>
            <a:custGeom>
              <a:avLst/>
              <a:gdLst/>
              <a:ahLst/>
              <a:cxnLst/>
              <a:rect l="l" t="t" r="r" b="b"/>
              <a:pathLst>
                <a:path w="3040380" h="3040380">
                  <a:moveTo>
                    <a:pt x="1520190" y="971550"/>
                  </a:moveTo>
                  <a:cubicBezTo>
                    <a:pt x="1217184" y="971550"/>
                    <a:pt x="971550" y="1217184"/>
                    <a:pt x="971550" y="1520190"/>
                  </a:cubicBezTo>
                  <a:cubicBezTo>
                    <a:pt x="971550" y="1823196"/>
                    <a:pt x="1217184" y="2068830"/>
                    <a:pt x="1520190" y="2068830"/>
                  </a:cubicBezTo>
                  <a:cubicBezTo>
                    <a:pt x="1823196" y="2068830"/>
                    <a:pt x="2068830" y="1823196"/>
                    <a:pt x="2068830" y="1520190"/>
                  </a:cubicBezTo>
                  <a:cubicBezTo>
                    <a:pt x="2068830" y="1217184"/>
                    <a:pt x="1823196" y="971550"/>
                    <a:pt x="1520190" y="971550"/>
                  </a:cubicBezTo>
                  <a:close/>
                  <a:moveTo>
                    <a:pt x="1520190" y="0"/>
                  </a:moveTo>
                  <a:cubicBezTo>
                    <a:pt x="1586792" y="0"/>
                    <a:pt x="1652393" y="4283"/>
                    <a:pt x="1716539" y="14094"/>
                  </a:cubicBezTo>
                  <a:lnTo>
                    <a:pt x="1824743" y="350145"/>
                  </a:lnTo>
                  <a:cubicBezTo>
                    <a:pt x="1933334" y="374378"/>
                    <a:pt x="2037036" y="417195"/>
                    <a:pt x="2131002" y="478094"/>
                  </a:cubicBezTo>
                  <a:lnTo>
                    <a:pt x="2446152" y="316463"/>
                  </a:lnTo>
                  <a:cubicBezTo>
                    <a:pt x="2551357" y="395501"/>
                    <a:pt x="2644879" y="489023"/>
                    <a:pt x="2723917" y="594229"/>
                  </a:cubicBezTo>
                  <a:lnTo>
                    <a:pt x="2564636" y="904796"/>
                  </a:lnTo>
                  <a:cubicBezTo>
                    <a:pt x="2569646" y="911341"/>
                    <a:pt x="2573744" y="918462"/>
                    <a:pt x="2577779" y="925640"/>
                  </a:cubicBezTo>
                  <a:cubicBezTo>
                    <a:pt x="2630072" y="1018660"/>
                    <a:pt x="2668781" y="1115626"/>
                    <a:pt x="2689512" y="1215405"/>
                  </a:cubicBezTo>
                  <a:lnTo>
                    <a:pt x="3026287" y="1323842"/>
                  </a:lnTo>
                  <a:cubicBezTo>
                    <a:pt x="3036097" y="1387988"/>
                    <a:pt x="3040380" y="1453589"/>
                    <a:pt x="3040380" y="1520190"/>
                  </a:cubicBezTo>
                  <a:cubicBezTo>
                    <a:pt x="3040380" y="1586792"/>
                    <a:pt x="3036097" y="1652393"/>
                    <a:pt x="3026287" y="1716539"/>
                  </a:cubicBezTo>
                  <a:lnTo>
                    <a:pt x="2690239" y="1824742"/>
                  </a:lnTo>
                  <a:cubicBezTo>
                    <a:pt x="2666005" y="1933335"/>
                    <a:pt x="2623188" y="2037037"/>
                    <a:pt x="2562287" y="2131005"/>
                  </a:cubicBezTo>
                  <a:lnTo>
                    <a:pt x="2723917" y="2446152"/>
                  </a:lnTo>
                  <a:cubicBezTo>
                    <a:pt x="2644879" y="2551357"/>
                    <a:pt x="2551357" y="2644879"/>
                    <a:pt x="2446151" y="2723917"/>
                  </a:cubicBezTo>
                  <a:lnTo>
                    <a:pt x="2135585" y="2564637"/>
                  </a:lnTo>
                  <a:cubicBezTo>
                    <a:pt x="2129042" y="2569647"/>
                    <a:pt x="2121921" y="2573744"/>
                    <a:pt x="2114744" y="2577779"/>
                  </a:cubicBezTo>
                  <a:cubicBezTo>
                    <a:pt x="2021723" y="2630072"/>
                    <a:pt x="1924755" y="2668781"/>
                    <a:pt x="1824976" y="2689511"/>
                  </a:cubicBezTo>
                  <a:lnTo>
                    <a:pt x="1716539" y="3026287"/>
                  </a:lnTo>
                  <a:cubicBezTo>
                    <a:pt x="1652393" y="3036097"/>
                    <a:pt x="1586792" y="3040380"/>
                    <a:pt x="1520190" y="3040380"/>
                  </a:cubicBezTo>
                  <a:cubicBezTo>
                    <a:pt x="1453589" y="3040380"/>
                    <a:pt x="1387987" y="3036097"/>
                    <a:pt x="1323841" y="3026287"/>
                  </a:cubicBezTo>
                  <a:lnTo>
                    <a:pt x="1215638" y="2690237"/>
                  </a:lnTo>
                  <a:cubicBezTo>
                    <a:pt x="1107045" y="2666005"/>
                    <a:pt x="1003344" y="2623186"/>
                    <a:pt x="909378" y="2562286"/>
                  </a:cubicBezTo>
                  <a:lnTo>
                    <a:pt x="594229" y="2723917"/>
                  </a:lnTo>
                  <a:cubicBezTo>
                    <a:pt x="489023" y="2644879"/>
                    <a:pt x="395501" y="2551357"/>
                    <a:pt x="316463" y="2446152"/>
                  </a:cubicBezTo>
                  <a:lnTo>
                    <a:pt x="475745" y="2135582"/>
                  </a:lnTo>
                  <a:cubicBezTo>
                    <a:pt x="470736" y="2129039"/>
                    <a:pt x="466639" y="2121919"/>
                    <a:pt x="462604" y="2114742"/>
                  </a:cubicBezTo>
                  <a:cubicBezTo>
                    <a:pt x="410311" y="2021723"/>
                    <a:pt x="371603" y="1924756"/>
                    <a:pt x="350872" y="1824977"/>
                  </a:cubicBezTo>
                  <a:lnTo>
                    <a:pt x="14094" y="1716539"/>
                  </a:lnTo>
                  <a:cubicBezTo>
                    <a:pt x="4283" y="1652393"/>
                    <a:pt x="0" y="1586792"/>
                    <a:pt x="0" y="1520190"/>
                  </a:cubicBezTo>
                  <a:cubicBezTo>
                    <a:pt x="0" y="1453589"/>
                    <a:pt x="4283" y="1387988"/>
                    <a:pt x="14093" y="1323841"/>
                  </a:cubicBezTo>
                  <a:lnTo>
                    <a:pt x="350147" y="1215637"/>
                  </a:lnTo>
                  <a:cubicBezTo>
                    <a:pt x="374379" y="1107046"/>
                    <a:pt x="417197" y="1003347"/>
                    <a:pt x="478096" y="909381"/>
                  </a:cubicBezTo>
                  <a:lnTo>
                    <a:pt x="316464" y="594228"/>
                  </a:lnTo>
                  <a:cubicBezTo>
                    <a:pt x="395501" y="489023"/>
                    <a:pt x="489023" y="395501"/>
                    <a:pt x="594229" y="316463"/>
                  </a:cubicBezTo>
                  <a:lnTo>
                    <a:pt x="904800" y="475746"/>
                  </a:lnTo>
                  <a:cubicBezTo>
                    <a:pt x="911343" y="470736"/>
                    <a:pt x="918463" y="466639"/>
                    <a:pt x="925641" y="462604"/>
                  </a:cubicBezTo>
                  <a:cubicBezTo>
                    <a:pt x="1018661" y="410311"/>
                    <a:pt x="1115626" y="371603"/>
                    <a:pt x="1215403" y="350873"/>
                  </a:cubicBezTo>
                  <a:lnTo>
                    <a:pt x="1323841" y="14093"/>
                  </a:lnTo>
                  <a:cubicBezTo>
                    <a:pt x="1387988" y="4283"/>
                    <a:pt x="1453589" y="0"/>
                    <a:pt x="152019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6238823" y="2642113"/>
            <a:ext cx="1611363" cy="51819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38823" y="3519110"/>
            <a:ext cx="1611363" cy="5358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238823" y="4299550"/>
            <a:ext cx="1611363" cy="66797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Core Values Slide Design</a:t>
            </a:r>
          </a:p>
        </p:txBody>
      </p:sp>
    </p:spTree>
    <p:extLst>
      <p:ext uri="{BB962C8B-B14F-4D97-AF65-F5344CB8AC3E}">
        <p14:creationId xmlns:p14="http://schemas.microsoft.com/office/powerpoint/2010/main" val="23345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00-01-template-title-example.potx" id="{A1F54389-F5B4-4A7D-83C4-C4F7CE11BD02}" vid="{9D6AA22C-DCF2-47A4-87E2-7D76FD2624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AC6589-1DAC-4601-8E34-A05FB9550834}"/>
</file>

<file path=customXml/itemProps2.xml><?xml version="1.0" encoding="utf-8"?>
<ds:datastoreItem xmlns:ds="http://schemas.openxmlformats.org/officeDocument/2006/customXml" ds:itemID="{AA094EA5-FE88-4C6E-A23E-7EB556419601}"/>
</file>

<file path=customXml/itemProps3.xml><?xml version="1.0" encoding="utf-8"?>
<ds:datastoreItem xmlns:ds="http://schemas.openxmlformats.org/officeDocument/2006/customXml" ds:itemID="{4B62389C-4366-4AFE-ADBF-B142843D22BF}"/>
</file>

<file path=docProps/app.xml><?xml version="1.0" encoding="utf-8"?>
<Properties xmlns="http://schemas.openxmlformats.org/officeDocument/2006/extended-properties" xmlns:vt="http://schemas.openxmlformats.org/officeDocument/2006/docPropsVTypes">
  <Template>2000-01-template-title-example</Template>
  <TotalTime>319</TotalTime>
  <Words>345</Words>
  <Application>Microsoft Office PowerPoint</Application>
  <PresentationFormat>Custom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Open Sans</vt:lpstr>
      <vt:lpstr>Office Theme</vt:lpstr>
      <vt:lpstr>3D Core Values Slide Design</vt:lpstr>
      <vt:lpstr>3D Core Values Slide Design</vt:lpstr>
      <vt:lpstr>3D Core Values Slide Design</vt:lpstr>
      <vt:lpstr>3D Core Values Slide Design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Aminul</dc:creator>
  <cp:lastModifiedBy>Julian</cp:lastModifiedBy>
  <cp:revision>14</cp:revision>
  <dcterms:created xsi:type="dcterms:W3CDTF">2015-09-17T02:04:55Z</dcterms:created>
  <dcterms:modified xsi:type="dcterms:W3CDTF">2015-10-22T15:47:44Z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