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2" r:id="rId4"/>
    <p:sldId id="273" r:id="rId5"/>
    <p:sldId id="274" r:id="rId6"/>
    <p:sldId id="270" r:id="rId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13A"/>
    <a:srgbClr val="6A3D24"/>
    <a:srgbClr val="007F7F"/>
    <a:srgbClr val="B6531C"/>
    <a:srgbClr val="D86222"/>
    <a:srgbClr val="5A9B70"/>
    <a:srgbClr val="355D42"/>
    <a:srgbClr val="D25A18"/>
    <a:srgbClr val="392B27"/>
    <a:srgbClr val="395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0" autoAdjust="0"/>
    <p:restoredTop sz="96098"/>
  </p:normalViewPr>
  <p:slideViewPr>
    <p:cSldViewPr>
      <p:cViewPr varScale="1">
        <p:scale>
          <a:sx n="85" d="100"/>
          <a:sy n="85" d="100"/>
        </p:scale>
        <p:origin x="192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ounded Rectangle 18"/>
          <p:cNvSpPr/>
          <p:nvPr/>
        </p:nvSpPr>
        <p:spPr>
          <a:xfrm rot="5400000">
            <a:off x="7985773" y="1935537"/>
            <a:ext cx="2498158" cy="838200"/>
          </a:xfrm>
          <a:prstGeom prst="roundRect">
            <a:avLst>
              <a:gd name="adj" fmla="val 18728"/>
            </a:avLst>
          </a:prstGeom>
          <a:ln>
            <a:noFill/>
          </a:ln>
          <a:effectLst>
            <a:outerShdw blurRad="127000" dist="25400" dir="10800000" sx="88000" sy="88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213101" y="1524001"/>
            <a:ext cx="5626101" cy="4554443"/>
            <a:chOff x="3211512" y="1166907"/>
            <a:chExt cx="5626101" cy="4554443"/>
          </a:xfrm>
          <a:effectLst>
            <a:outerShdw blurRad="190500" algn="ctr" rotWithShape="0">
              <a:prstClr val="black">
                <a:alpha val="6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497424" y="1902617"/>
              <a:ext cx="4340186" cy="2309018"/>
            </a:xfrm>
            <a:custGeom>
              <a:avLst/>
              <a:gdLst>
                <a:gd name="connsiteX0" fmla="*/ 0 w 2819400"/>
                <a:gd name="connsiteY0" fmla="*/ 0 h 780097"/>
                <a:gd name="connsiteX1" fmla="*/ 2819400 w 2819400"/>
                <a:gd name="connsiteY1" fmla="*/ 0 h 780097"/>
                <a:gd name="connsiteX2" fmla="*/ 2819400 w 2819400"/>
                <a:gd name="connsiteY2" fmla="*/ 780097 h 780097"/>
                <a:gd name="connsiteX3" fmla="*/ 0 w 2819400"/>
                <a:gd name="connsiteY3" fmla="*/ 780097 h 780097"/>
                <a:gd name="connsiteX4" fmla="*/ 0 w 2819400"/>
                <a:gd name="connsiteY4" fmla="*/ 0 h 780097"/>
                <a:gd name="connsiteX0" fmla="*/ 633413 w 3452813"/>
                <a:gd name="connsiteY0" fmla="*/ 0 h 780097"/>
                <a:gd name="connsiteX1" fmla="*/ 3452813 w 3452813"/>
                <a:gd name="connsiteY1" fmla="*/ 0 h 780097"/>
                <a:gd name="connsiteX2" fmla="*/ 3452813 w 3452813"/>
                <a:gd name="connsiteY2" fmla="*/ 780097 h 780097"/>
                <a:gd name="connsiteX3" fmla="*/ 633413 w 3452813"/>
                <a:gd name="connsiteY3" fmla="*/ 780097 h 780097"/>
                <a:gd name="connsiteX4" fmla="*/ 0 w 3452813"/>
                <a:gd name="connsiteY4" fmla="*/ 558800 h 780097"/>
                <a:gd name="connsiteX5" fmla="*/ 633413 w 3452813"/>
                <a:gd name="connsiteY5" fmla="*/ 0 h 780097"/>
                <a:gd name="connsiteX0" fmla="*/ 964017 w 3783417"/>
                <a:gd name="connsiteY0" fmla="*/ 0 h 1031803"/>
                <a:gd name="connsiteX1" fmla="*/ 3783417 w 3783417"/>
                <a:gd name="connsiteY1" fmla="*/ 0 h 1031803"/>
                <a:gd name="connsiteX2" fmla="*/ 3783417 w 3783417"/>
                <a:gd name="connsiteY2" fmla="*/ 780097 h 1031803"/>
                <a:gd name="connsiteX3" fmla="*/ 964017 w 3783417"/>
                <a:gd name="connsiteY3" fmla="*/ 780097 h 1031803"/>
                <a:gd name="connsiteX4" fmla="*/ 19455 w 3783417"/>
                <a:gd name="connsiteY4" fmla="*/ 1028700 h 1031803"/>
                <a:gd name="connsiteX5" fmla="*/ 330604 w 3783417"/>
                <a:gd name="connsiteY5" fmla="*/ 558800 h 1031803"/>
                <a:gd name="connsiteX6" fmla="*/ 964017 w 3783417"/>
                <a:gd name="connsiteY6" fmla="*/ 0 h 1031803"/>
                <a:gd name="connsiteX0" fmla="*/ 964017 w 3783417"/>
                <a:gd name="connsiteY0" fmla="*/ 0 h 1028700"/>
                <a:gd name="connsiteX1" fmla="*/ 3783417 w 3783417"/>
                <a:gd name="connsiteY1" fmla="*/ 0 h 1028700"/>
                <a:gd name="connsiteX2" fmla="*/ 3783417 w 3783417"/>
                <a:gd name="connsiteY2" fmla="*/ 780097 h 1028700"/>
                <a:gd name="connsiteX3" fmla="*/ 964017 w 3783417"/>
                <a:gd name="connsiteY3" fmla="*/ 780097 h 1028700"/>
                <a:gd name="connsiteX4" fmla="*/ 19455 w 3783417"/>
                <a:gd name="connsiteY4" fmla="*/ 1028700 h 1028700"/>
                <a:gd name="connsiteX5" fmla="*/ 330604 w 3783417"/>
                <a:gd name="connsiteY5" fmla="*/ 558800 h 1028700"/>
                <a:gd name="connsiteX6" fmla="*/ 964017 w 3783417"/>
                <a:gd name="connsiteY6" fmla="*/ 0 h 1028700"/>
                <a:gd name="connsiteX0" fmla="*/ 638275 w 3457675"/>
                <a:gd name="connsiteY0" fmla="*/ 0 h 2330450"/>
                <a:gd name="connsiteX1" fmla="*/ 3457675 w 3457675"/>
                <a:gd name="connsiteY1" fmla="*/ 0 h 2330450"/>
                <a:gd name="connsiteX2" fmla="*/ 3457675 w 3457675"/>
                <a:gd name="connsiteY2" fmla="*/ 780097 h 2330450"/>
                <a:gd name="connsiteX3" fmla="*/ 638275 w 3457675"/>
                <a:gd name="connsiteY3" fmla="*/ 780097 h 2330450"/>
                <a:gd name="connsiteX4" fmla="*/ 582713 w 3457675"/>
                <a:gd name="connsiteY4" fmla="*/ 2330450 h 2330450"/>
                <a:gd name="connsiteX5" fmla="*/ 4862 w 3457675"/>
                <a:gd name="connsiteY5" fmla="*/ 558800 h 2330450"/>
                <a:gd name="connsiteX6" fmla="*/ 638275 w 3457675"/>
                <a:gd name="connsiteY6" fmla="*/ 0 h 2330450"/>
                <a:gd name="connsiteX0" fmla="*/ 1302418 w 4121818"/>
                <a:gd name="connsiteY0" fmla="*/ 0 h 2330450"/>
                <a:gd name="connsiteX1" fmla="*/ 4121818 w 4121818"/>
                <a:gd name="connsiteY1" fmla="*/ 0 h 2330450"/>
                <a:gd name="connsiteX2" fmla="*/ 4121818 w 4121818"/>
                <a:gd name="connsiteY2" fmla="*/ 780097 h 2330450"/>
                <a:gd name="connsiteX3" fmla="*/ 1302418 w 4121818"/>
                <a:gd name="connsiteY3" fmla="*/ 780097 h 2330450"/>
                <a:gd name="connsiteX4" fmla="*/ 1246856 w 4121818"/>
                <a:gd name="connsiteY4" fmla="*/ 2330450 h 2330450"/>
                <a:gd name="connsiteX5" fmla="*/ 2255 w 4121818"/>
                <a:gd name="connsiteY5" fmla="*/ 2228850 h 2330450"/>
                <a:gd name="connsiteX6" fmla="*/ 1302418 w 4121818"/>
                <a:gd name="connsiteY6" fmla="*/ 0 h 2330450"/>
                <a:gd name="connsiteX0" fmla="*/ 1300163 w 4119563"/>
                <a:gd name="connsiteY0" fmla="*/ 0 h 2330450"/>
                <a:gd name="connsiteX1" fmla="*/ 4119563 w 4119563"/>
                <a:gd name="connsiteY1" fmla="*/ 0 h 2330450"/>
                <a:gd name="connsiteX2" fmla="*/ 4119563 w 4119563"/>
                <a:gd name="connsiteY2" fmla="*/ 780097 h 2330450"/>
                <a:gd name="connsiteX3" fmla="*/ 1300163 w 4119563"/>
                <a:gd name="connsiteY3" fmla="*/ 780097 h 2330450"/>
                <a:gd name="connsiteX4" fmla="*/ 1244601 w 4119563"/>
                <a:gd name="connsiteY4" fmla="*/ 2330450 h 2330450"/>
                <a:gd name="connsiteX5" fmla="*/ 0 w 4119563"/>
                <a:gd name="connsiteY5" fmla="*/ 2228850 h 2330450"/>
                <a:gd name="connsiteX6" fmla="*/ 1300163 w 4119563"/>
                <a:gd name="connsiteY6" fmla="*/ 0 h 2330450"/>
                <a:gd name="connsiteX0" fmla="*/ 1312070 w 4131470"/>
                <a:gd name="connsiteY0" fmla="*/ 0 h 2330450"/>
                <a:gd name="connsiteX1" fmla="*/ 4131470 w 4131470"/>
                <a:gd name="connsiteY1" fmla="*/ 0 h 2330450"/>
                <a:gd name="connsiteX2" fmla="*/ 4131470 w 4131470"/>
                <a:gd name="connsiteY2" fmla="*/ 780097 h 2330450"/>
                <a:gd name="connsiteX3" fmla="*/ 1312070 w 4131470"/>
                <a:gd name="connsiteY3" fmla="*/ 780097 h 2330450"/>
                <a:gd name="connsiteX4" fmla="*/ 1256508 w 4131470"/>
                <a:gd name="connsiteY4" fmla="*/ 2330450 h 2330450"/>
                <a:gd name="connsiteX5" fmla="*/ 0 w 4131470"/>
                <a:gd name="connsiteY5" fmla="*/ 2300288 h 2330450"/>
                <a:gd name="connsiteX6" fmla="*/ 1312070 w 4131470"/>
                <a:gd name="connsiteY6" fmla="*/ 0 h 2330450"/>
                <a:gd name="connsiteX0" fmla="*/ 1090614 w 3910014"/>
                <a:gd name="connsiteY0" fmla="*/ 0 h 2330450"/>
                <a:gd name="connsiteX1" fmla="*/ 3910014 w 3910014"/>
                <a:gd name="connsiteY1" fmla="*/ 0 h 2330450"/>
                <a:gd name="connsiteX2" fmla="*/ 3910014 w 3910014"/>
                <a:gd name="connsiteY2" fmla="*/ 780097 h 2330450"/>
                <a:gd name="connsiteX3" fmla="*/ 1090614 w 3910014"/>
                <a:gd name="connsiteY3" fmla="*/ 780097 h 2330450"/>
                <a:gd name="connsiteX4" fmla="*/ 1035052 w 3910014"/>
                <a:gd name="connsiteY4" fmla="*/ 2330450 h 2330450"/>
                <a:gd name="connsiteX5" fmla="*/ 0 w 3910014"/>
                <a:gd name="connsiteY5" fmla="*/ 2300288 h 2330450"/>
                <a:gd name="connsiteX6" fmla="*/ 1090614 w 3910014"/>
                <a:gd name="connsiteY6" fmla="*/ 0 h 2330450"/>
                <a:gd name="connsiteX0" fmla="*/ 1307308 w 4126708"/>
                <a:gd name="connsiteY0" fmla="*/ 0 h 2330450"/>
                <a:gd name="connsiteX1" fmla="*/ 4126708 w 4126708"/>
                <a:gd name="connsiteY1" fmla="*/ 0 h 2330450"/>
                <a:gd name="connsiteX2" fmla="*/ 4126708 w 4126708"/>
                <a:gd name="connsiteY2" fmla="*/ 780097 h 2330450"/>
                <a:gd name="connsiteX3" fmla="*/ 1307308 w 4126708"/>
                <a:gd name="connsiteY3" fmla="*/ 780097 h 2330450"/>
                <a:gd name="connsiteX4" fmla="*/ 1251746 w 4126708"/>
                <a:gd name="connsiteY4" fmla="*/ 2330450 h 2330450"/>
                <a:gd name="connsiteX5" fmla="*/ 0 w 4126708"/>
                <a:gd name="connsiteY5" fmla="*/ 2307432 h 2330450"/>
                <a:gd name="connsiteX6" fmla="*/ 1307308 w 4126708"/>
                <a:gd name="connsiteY6" fmla="*/ 0 h 2330450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0925"/>
                <a:gd name="connsiteX1" fmla="*/ 4126708 w 4126708"/>
                <a:gd name="connsiteY1" fmla="*/ 0 h 2320925"/>
                <a:gd name="connsiteX2" fmla="*/ 4126708 w 4126708"/>
                <a:gd name="connsiteY2" fmla="*/ 780097 h 2320925"/>
                <a:gd name="connsiteX3" fmla="*/ 1307308 w 4126708"/>
                <a:gd name="connsiteY3" fmla="*/ 780097 h 2320925"/>
                <a:gd name="connsiteX4" fmla="*/ 1251746 w 4126708"/>
                <a:gd name="connsiteY4" fmla="*/ 2320925 h 2320925"/>
                <a:gd name="connsiteX5" fmla="*/ 0 w 4126708"/>
                <a:gd name="connsiteY5" fmla="*/ 2307432 h 2320925"/>
                <a:gd name="connsiteX6" fmla="*/ 1307308 w 4126708"/>
                <a:gd name="connsiteY6" fmla="*/ 0 h 2320925"/>
                <a:gd name="connsiteX0" fmla="*/ 1307308 w 4126708"/>
                <a:gd name="connsiteY0" fmla="*/ 0 h 2313781"/>
                <a:gd name="connsiteX1" fmla="*/ 4126708 w 4126708"/>
                <a:gd name="connsiteY1" fmla="*/ 0 h 2313781"/>
                <a:gd name="connsiteX2" fmla="*/ 4126708 w 4126708"/>
                <a:gd name="connsiteY2" fmla="*/ 780097 h 2313781"/>
                <a:gd name="connsiteX3" fmla="*/ 1307308 w 4126708"/>
                <a:gd name="connsiteY3" fmla="*/ 780097 h 2313781"/>
                <a:gd name="connsiteX4" fmla="*/ 1244602 w 4126708"/>
                <a:gd name="connsiteY4" fmla="*/ 2313781 h 2313781"/>
                <a:gd name="connsiteX5" fmla="*/ 0 w 4126708"/>
                <a:gd name="connsiteY5" fmla="*/ 2307432 h 2313781"/>
                <a:gd name="connsiteX6" fmla="*/ 1307308 w 4126708"/>
                <a:gd name="connsiteY6" fmla="*/ 0 h 2313781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09018"/>
                <a:gd name="connsiteX1" fmla="*/ 4126708 w 4126708"/>
                <a:gd name="connsiteY1" fmla="*/ 0 h 2309018"/>
                <a:gd name="connsiteX2" fmla="*/ 4126708 w 4126708"/>
                <a:gd name="connsiteY2" fmla="*/ 780097 h 2309018"/>
                <a:gd name="connsiteX3" fmla="*/ 1307308 w 4126708"/>
                <a:gd name="connsiteY3" fmla="*/ 780097 h 2309018"/>
                <a:gd name="connsiteX4" fmla="*/ 1239839 w 4126708"/>
                <a:gd name="connsiteY4" fmla="*/ 2309018 h 2309018"/>
                <a:gd name="connsiteX5" fmla="*/ 0 w 4126708"/>
                <a:gd name="connsiteY5" fmla="*/ 2307432 h 2309018"/>
                <a:gd name="connsiteX6" fmla="*/ 1307308 w 4126708"/>
                <a:gd name="connsiteY6" fmla="*/ 0 h 2309018"/>
                <a:gd name="connsiteX0" fmla="*/ 1317522 w 4136922"/>
                <a:gd name="connsiteY0" fmla="*/ 0 h 2309018"/>
                <a:gd name="connsiteX1" fmla="*/ 4136922 w 4136922"/>
                <a:gd name="connsiteY1" fmla="*/ 0 h 2309018"/>
                <a:gd name="connsiteX2" fmla="*/ 4136922 w 4136922"/>
                <a:gd name="connsiteY2" fmla="*/ 780097 h 2309018"/>
                <a:gd name="connsiteX3" fmla="*/ 1317522 w 4136922"/>
                <a:gd name="connsiteY3" fmla="*/ 780097 h 2309018"/>
                <a:gd name="connsiteX4" fmla="*/ 1250053 w 4136922"/>
                <a:gd name="connsiteY4" fmla="*/ 2309018 h 2309018"/>
                <a:gd name="connsiteX5" fmla="*/ 10214 w 4136922"/>
                <a:gd name="connsiteY5" fmla="*/ 2307432 h 2309018"/>
                <a:gd name="connsiteX6" fmla="*/ 1317522 w 4136922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8104 w 4147504"/>
                <a:gd name="connsiteY0" fmla="*/ 0 h 2309018"/>
                <a:gd name="connsiteX1" fmla="*/ 4147504 w 4147504"/>
                <a:gd name="connsiteY1" fmla="*/ 0 h 2309018"/>
                <a:gd name="connsiteX2" fmla="*/ 4147504 w 4147504"/>
                <a:gd name="connsiteY2" fmla="*/ 780097 h 2309018"/>
                <a:gd name="connsiteX3" fmla="*/ 1328104 w 4147504"/>
                <a:gd name="connsiteY3" fmla="*/ 780097 h 2309018"/>
                <a:gd name="connsiteX4" fmla="*/ 1260635 w 4147504"/>
                <a:gd name="connsiteY4" fmla="*/ 2309018 h 2309018"/>
                <a:gd name="connsiteX5" fmla="*/ 20796 w 4147504"/>
                <a:gd name="connsiteY5" fmla="*/ 2307432 h 2309018"/>
                <a:gd name="connsiteX6" fmla="*/ 1328104 w 4147504"/>
                <a:gd name="connsiteY6" fmla="*/ 0 h 2309018"/>
                <a:gd name="connsiteX0" fmla="*/ 1518538 w 4337938"/>
                <a:gd name="connsiteY0" fmla="*/ 0 h 2309018"/>
                <a:gd name="connsiteX1" fmla="*/ 4337938 w 4337938"/>
                <a:gd name="connsiteY1" fmla="*/ 0 h 2309018"/>
                <a:gd name="connsiteX2" fmla="*/ 4337938 w 4337938"/>
                <a:gd name="connsiteY2" fmla="*/ 780097 h 2309018"/>
                <a:gd name="connsiteX3" fmla="*/ 1518538 w 4337938"/>
                <a:gd name="connsiteY3" fmla="*/ 780097 h 2309018"/>
                <a:gd name="connsiteX4" fmla="*/ 1451069 w 4337938"/>
                <a:gd name="connsiteY4" fmla="*/ 2309018 h 2309018"/>
                <a:gd name="connsiteX5" fmla="*/ 211230 w 4337938"/>
                <a:gd name="connsiteY5" fmla="*/ 2307432 h 2309018"/>
                <a:gd name="connsiteX6" fmla="*/ 1518538 w 4337938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26332 w 4345732"/>
                <a:gd name="connsiteY0" fmla="*/ 0 h 2309018"/>
                <a:gd name="connsiteX1" fmla="*/ 4345732 w 4345732"/>
                <a:gd name="connsiteY1" fmla="*/ 0 h 2309018"/>
                <a:gd name="connsiteX2" fmla="*/ 4345732 w 4345732"/>
                <a:gd name="connsiteY2" fmla="*/ 780097 h 2309018"/>
                <a:gd name="connsiteX3" fmla="*/ 1526332 w 4345732"/>
                <a:gd name="connsiteY3" fmla="*/ 780097 h 2309018"/>
                <a:gd name="connsiteX4" fmla="*/ 1458863 w 4345732"/>
                <a:gd name="connsiteY4" fmla="*/ 2309018 h 2309018"/>
                <a:gd name="connsiteX5" fmla="*/ 219024 w 4345732"/>
                <a:gd name="connsiteY5" fmla="*/ 2307432 h 2309018"/>
                <a:gd name="connsiteX6" fmla="*/ 1526332 w 4345732"/>
                <a:gd name="connsiteY6" fmla="*/ 0 h 2309018"/>
                <a:gd name="connsiteX0" fmla="*/ 1516595 w 4335995"/>
                <a:gd name="connsiteY0" fmla="*/ 0 h 2309018"/>
                <a:gd name="connsiteX1" fmla="*/ 4335995 w 4335995"/>
                <a:gd name="connsiteY1" fmla="*/ 0 h 2309018"/>
                <a:gd name="connsiteX2" fmla="*/ 4335995 w 4335995"/>
                <a:gd name="connsiteY2" fmla="*/ 780097 h 2309018"/>
                <a:gd name="connsiteX3" fmla="*/ 1516595 w 4335995"/>
                <a:gd name="connsiteY3" fmla="*/ 780097 h 2309018"/>
                <a:gd name="connsiteX4" fmla="*/ 1449126 w 4335995"/>
                <a:gd name="connsiteY4" fmla="*/ 2309018 h 2309018"/>
                <a:gd name="connsiteX5" fmla="*/ 209287 w 4335995"/>
                <a:gd name="connsiteY5" fmla="*/ 2307432 h 2309018"/>
                <a:gd name="connsiteX6" fmla="*/ 1516595 w 4335995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32401 w 4351801"/>
                <a:gd name="connsiteY0" fmla="*/ 0 h 2309018"/>
                <a:gd name="connsiteX1" fmla="*/ 4351801 w 4351801"/>
                <a:gd name="connsiteY1" fmla="*/ 0 h 2309018"/>
                <a:gd name="connsiteX2" fmla="*/ 4351801 w 4351801"/>
                <a:gd name="connsiteY2" fmla="*/ 780097 h 2309018"/>
                <a:gd name="connsiteX3" fmla="*/ 1532401 w 4351801"/>
                <a:gd name="connsiteY3" fmla="*/ 780097 h 2309018"/>
                <a:gd name="connsiteX4" fmla="*/ 1464932 w 4351801"/>
                <a:gd name="connsiteY4" fmla="*/ 2309018 h 2309018"/>
                <a:gd name="connsiteX5" fmla="*/ 220331 w 4351801"/>
                <a:gd name="connsiteY5" fmla="*/ 2307432 h 2309018"/>
                <a:gd name="connsiteX6" fmla="*/ 1532401 w 4351801"/>
                <a:gd name="connsiteY6" fmla="*/ 0 h 2309018"/>
                <a:gd name="connsiteX0" fmla="*/ 1528504 w 4347904"/>
                <a:gd name="connsiteY0" fmla="*/ 0 h 2309018"/>
                <a:gd name="connsiteX1" fmla="*/ 4347904 w 4347904"/>
                <a:gd name="connsiteY1" fmla="*/ 0 h 2309018"/>
                <a:gd name="connsiteX2" fmla="*/ 4347904 w 4347904"/>
                <a:gd name="connsiteY2" fmla="*/ 780097 h 2309018"/>
                <a:gd name="connsiteX3" fmla="*/ 1528504 w 4347904"/>
                <a:gd name="connsiteY3" fmla="*/ 780097 h 2309018"/>
                <a:gd name="connsiteX4" fmla="*/ 1461035 w 4347904"/>
                <a:gd name="connsiteY4" fmla="*/ 2309018 h 2309018"/>
                <a:gd name="connsiteX5" fmla="*/ 216434 w 4347904"/>
                <a:gd name="connsiteY5" fmla="*/ 2307432 h 2309018"/>
                <a:gd name="connsiteX6" fmla="*/ 1528504 w 4347904"/>
                <a:gd name="connsiteY6" fmla="*/ 0 h 2309018"/>
                <a:gd name="connsiteX0" fmla="*/ 1522668 w 4342068"/>
                <a:gd name="connsiteY0" fmla="*/ 0 h 2309018"/>
                <a:gd name="connsiteX1" fmla="*/ 4342068 w 4342068"/>
                <a:gd name="connsiteY1" fmla="*/ 0 h 2309018"/>
                <a:gd name="connsiteX2" fmla="*/ 4342068 w 4342068"/>
                <a:gd name="connsiteY2" fmla="*/ 780097 h 2309018"/>
                <a:gd name="connsiteX3" fmla="*/ 1522668 w 4342068"/>
                <a:gd name="connsiteY3" fmla="*/ 780097 h 2309018"/>
                <a:gd name="connsiteX4" fmla="*/ 1455199 w 4342068"/>
                <a:gd name="connsiteY4" fmla="*/ 2309018 h 2309018"/>
                <a:gd name="connsiteX5" fmla="*/ 210598 w 4342068"/>
                <a:gd name="connsiteY5" fmla="*/ 2307432 h 2309018"/>
                <a:gd name="connsiteX6" fmla="*/ 1522668 w 4342068"/>
                <a:gd name="connsiteY6" fmla="*/ 0 h 2309018"/>
                <a:gd name="connsiteX0" fmla="*/ 1509562 w 4328962"/>
                <a:gd name="connsiteY0" fmla="*/ 0 h 2309018"/>
                <a:gd name="connsiteX1" fmla="*/ 4328962 w 4328962"/>
                <a:gd name="connsiteY1" fmla="*/ 0 h 2309018"/>
                <a:gd name="connsiteX2" fmla="*/ 4328962 w 4328962"/>
                <a:gd name="connsiteY2" fmla="*/ 780097 h 2309018"/>
                <a:gd name="connsiteX3" fmla="*/ 1509562 w 4328962"/>
                <a:gd name="connsiteY3" fmla="*/ 780097 h 2309018"/>
                <a:gd name="connsiteX4" fmla="*/ 1442093 w 4328962"/>
                <a:gd name="connsiteY4" fmla="*/ 2309018 h 2309018"/>
                <a:gd name="connsiteX5" fmla="*/ 197492 w 4328962"/>
                <a:gd name="connsiteY5" fmla="*/ 2307432 h 2309018"/>
                <a:gd name="connsiteX6" fmla="*/ 1509562 w 4328962"/>
                <a:gd name="connsiteY6" fmla="*/ 0 h 2309018"/>
                <a:gd name="connsiteX0" fmla="*/ 1494970 w 4314370"/>
                <a:gd name="connsiteY0" fmla="*/ 0 h 2309018"/>
                <a:gd name="connsiteX1" fmla="*/ 4314370 w 4314370"/>
                <a:gd name="connsiteY1" fmla="*/ 0 h 2309018"/>
                <a:gd name="connsiteX2" fmla="*/ 4314370 w 4314370"/>
                <a:gd name="connsiteY2" fmla="*/ 780097 h 2309018"/>
                <a:gd name="connsiteX3" fmla="*/ 1494970 w 4314370"/>
                <a:gd name="connsiteY3" fmla="*/ 780097 h 2309018"/>
                <a:gd name="connsiteX4" fmla="*/ 1427501 w 4314370"/>
                <a:gd name="connsiteY4" fmla="*/ 2309018 h 2309018"/>
                <a:gd name="connsiteX5" fmla="*/ 182900 w 4314370"/>
                <a:gd name="connsiteY5" fmla="*/ 2307432 h 2309018"/>
                <a:gd name="connsiteX6" fmla="*/ 1494970 w 4314370"/>
                <a:gd name="connsiteY6" fmla="*/ 0 h 2309018"/>
                <a:gd name="connsiteX0" fmla="*/ 1518927 w 4338327"/>
                <a:gd name="connsiteY0" fmla="*/ 0 h 2309018"/>
                <a:gd name="connsiteX1" fmla="*/ 4338327 w 4338327"/>
                <a:gd name="connsiteY1" fmla="*/ 0 h 2309018"/>
                <a:gd name="connsiteX2" fmla="*/ 4338327 w 4338327"/>
                <a:gd name="connsiteY2" fmla="*/ 780097 h 2309018"/>
                <a:gd name="connsiteX3" fmla="*/ 1518927 w 4338327"/>
                <a:gd name="connsiteY3" fmla="*/ 780097 h 2309018"/>
                <a:gd name="connsiteX4" fmla="*/ 1451458 w 4338327"/>
                <a:gd name="connsiteY4" fmla="*/ 2309018 h 2309018"/>
                <a:gd name="connsiteX5" fmla="*/ 206857 w 4338327"/>
                <a:gd name="connsiteY5" fmla="*/ 2307432 h 2309018"/>
                <a:gd name="connsiteX6" fmla="*/ 1518927 w 4338327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0186" h="2309018">
                  <a:moveTo>
                    <a:pt x="1520786" y="0"/>
                  </a:moveTo>
                  <a:lnTo>
                    <a:pt x="4340186" y="0"/>
                  </a:lnTo>
                  <a:lnTo>
                    <a:pt x="4340186" y="780097"/>
                  </a:lnTo>
                  <a:lnTo>
                    <a:pt x="1520786" y="780097"/>
                  </a:lnTo>
                  <a:cubicBezTo>
                    <a:pt x="718305" y="794543"/>
                    <a:pt x="355561" y="2047450"/>
                    <a:pt x="1453317" y="2309018"/>
                  </a:cubicBezTo>
                  <a:lnTo>
                    <a:pt x="208716" y="2307432"/>
                  </a:lnTo>
                  <a:cubicBezTo>
                    <a:pt x="-498515" y="871539"/>
                    <a:pt x="756405" y="16668"/>
                    <a:pt x="1520786" y="0"/>
                  </a:cubicBezTo>
                  <a:close/>
                </a:path>
              </a:pathLst>
            </a:custGeom>
            <a:gradFill>
              <a:gsLst>
                <a:gs pos="0">
                  <a:srgbClr val="4BB3B5"/>
                </a:gs>
                <a:gs pos="100000">
                  <a:srgbClr val="39575D"/>
                </a:gs>
                <a:gs pos="90000">
                  <a:srgbClr val="25849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54886" y="1166907"/>
              <a:ext cx="5082727" cy="3044732"/>
            </a:xfrm>
            <a:custGeom>
              <a:avLst/>
              <a:gdLst>
                <a:gd name="connsiteX0" fmla="*/ 0 w 2787650"/>
                <a:gd name="connsiteY0" fmla="*/ 0 h 739589"/>
                <a:gd name="connsiteX1" fmla="*/ 2787650 w 2787650"/>
                <a:gd name="connsiteY1" fmla="*/ 0 h 739589"/>
                <a:gd name="connsiteX2" fmla="*/ 2787650 w 2787650"/>
                <a:gd name="connsiteY2" fmla="*/ 739589 h 739589"/>
                <a:gd name="connsiteX3" fmla="*/ 0 w 2787650"/>
                <a:gd name="connsiteY3" fmla="*/ 739589 h 739589"/>
                <a:gd name="connsiteX4" fmla="*/ 0 w 2787650"/>
                <a:gd name="connsiteY4" fmla="*/ 0 h 739589"/>
                <a:gd name="connsiteX0" fmla="*/ 950912 w 3738562"/>
                <a:gd name="connsiteY0" fmla="*/ 0 h 739589"/>
                <a:gd name="connsiteX1" fmla="*/ 3738562 w 3738562"/>
                <a:gd name="connsiteY1" fmla="*/ 0 h 739589"/>
                <a:gd name="connsiteX2" fmla="*/ 3738562 w 3738562"/>
                <a:gd name="connsiteY2" fmla="*/ 739589 h 739589"/>
                <a:gd name="connsiteX3" fmla="*/ 950912 w 3738562"/>
                <a:gd name="connsiteY3" fmla="*/ 739589 h 739589"/>
                <a:gd name="connsiteX4" fmla="*/ 0 w 3738562"/>
                <a:gd name="connsiteY4" fmla="*/ 376144 h 739589"/>
                <a:gd name="connsiteX5" fmla="*/ 950912 w 3738562"/>
                <a:gd name="connsiteY5" fmla="*/ 0 h 739589"/>
                <a:gd name="connsiteX0" fmla="*/ 1951525 w 4739175"/>
                <a:gd name="connsiteY0" fmla="*/ 0 h 2600022"/>
                <a:gd name="connsiteX1" fmla="*/ 4739175 w 4739175"/>
                <a:gd name="connsiteY1" fmla="*/ 0 h 2600022"/>
                <a:gd name="connsiteX2" fmla="*/ 4739175 w 4739175"/>
                <a:gd name="connsiteY2" fmla="*/ 739589 h 2600022"/>
                <a:gd name="connsiteX3" fmla="*/ 1951525 w 4739175"/>
                <a:gd name="connsiteY3" fmla="*/ 739589 h 2600022"/>
                <a:gd name="connsiteX4" fmla="*/ 16363 w 4739175"/>
                <a:gd name="connsiteY4" fmla="*/ 2598644 h 2600022"/>
                <a:gd name="connsiteX5" fmla="*/ 1000613 w 4739175"/>
                <a:gd name="connsiteY5" fmla="*/ 376144 h 2600022"/>
                <a:gd name="connsiteX6" fmla="*/ 1951525 w 4739175"/>
                <a:gd name="connsiteY6" fmla="*/ 0 h 2600022"/>
                <a:gd name="connsiteX0" fmla="*/ 1951525 w 4739175"/>
                <a:gd name="connsiteY0" fmla="*/ 0 h 2598644"/>
                <a:gd name="connsiteX1" fmla="*/ 4739175 w 4739175"/>
                <a:gd name="connsiteY1" fmla="*/ 0 h 2598644"/>
                <a:gd name="connsiteX2" fmla="*/ 4739175 w 4739175"/>
                <a:gd name="connsiteY2" fmla="*/ 739589 h 2598644"/>
                <a:gd name="connsiteX3" fmla="*/ 1951525 w 4739175"/>
                <a:gd name="connsiteY3" fmla="*/ 739589 h 2598644"/>
                <a:gd name="connsiteX4" fmla="*/ 16363 w 4739175"/>
                <a:gd name="connsiteY4" fmla="*/ 2598644 h 2598644"/>
                <a:gd name="connsiteX5" fmla="*/ 1000613 w 4739175"/>
                <a:gd name="connsiteY5" fmla="*/ 376144 h 2598644"/>
                <a:gd name="connsiteX6" fmla="*/ 1951525 w 4739175"/>
                <a:gd name="connsiteY6" fmla="*/ 0 h 2598644"/>
                <a:gd name="connsiteX0" fmla="*/ 2199403 w 4987053"/>
                <a:gd name="connsiteY0" fmla="*/ 0 h 3058162"/>
                <a:gd name="connsiteX1" fmla="*/ 4987053 w 4987053"/>
                <a:gd name="connsiteY1" fmla="*/ 0 h 3058162"/>
                <a:gd name="connsiteX2" fmla="*/ 4987053 w 4987053"/>
                <a:gd name="connsiteY2" fmla="*/ 739589 h 3058162"/>
                <a:gd name="connsiteX3" fmla="*/ 2199403 w 4987053"/>
                <a:gd name="connsiteY3" fmla="*/ 739589 h 3058162"/>
                <a:gd name="connsiteX4" fmla="*/ 264241 w 4987053"/>
                <a:gd name="connsiteY4" fmla="*/ 2598644 h 3058162"/>
                <a:gd name="connsiteX5" fmla="*/ 29291 w 4987053"/>
                <a:gd name="connsiteY5" fmla="*/ 3049494 h 3058162"/>
                <a:gd name="connsiteX6" fmla="*/ 2199403 w 4987053"/>
                <a:gd name="connsiteY6" fmla="*/ 0 h 3058162"/>
                <a:gd name="connsiteX0" fmla="*/ 2178914 w 4966564"/>
                <a:gd name="connsiteY0" fmla="*/ 0 h 3077733"/>
                <a:gd name="connsiteX1" fmla="*/ 4966564 w 4966564"/>
                <a:gd name="connsiteY1" fmla="*/ 0 h 3077733"/>
                <a:gd name="connsiteX2" fmla="*/ 4966564 w 4966564"/>
                <a:gd name="connsiteY2" fmla="*/ 739589 h 3077733"/>
                <a:gd name="connsiteX3" fmla="*/ 2178914 w 4966564"/>
                <a:gd name="connsiteY3" fmla="*/ 739589 h 3077733"/>
                <a:gd name="connsiteX4" fmla="*/ 853352 w 4966564"/>
                <a:gd name="connsiteY4" fmla="*/ 3049494 h 3077733"/>
                <a:gd name="connsiteX5" fmla="*/ 8802 w 4966564"/>
                <a:gd name="connsiteY5" fmla="*/ 3049494 h 3077733"/>
                <a:gd name="connsiteX6" fmla="*/ 2178914 w 4966564"/>
                <a:gd name="connsiteY6" fmla="*/ 0 h 3077733"/>
                <a:gd name="connsiteX0" fmla="*/ 2185984 w 4973634"/>
                <a:gd name="connsiteY0" fmla="*/ 0 h 3050289"/>
                <a:gd name="connsiteX1" fmla="*/ 4973634 w 4973634"/>
                <a:gd name="connsiteY1" fmla="*/ 0 h 3050289"/>
                <a:gd name="connsiteX2" fmla="*/ 4973634 w 4973634"/>
                <a:gd name="connsiteY2" fmla="*/ 739589 h 3050289"/>
                <a:gd name="connsiteX3" fmla="*/ 2185984 w 4973634"/>
                <a:gd name="connsiteY3" fmla="*/ 739589 h 3050289"/>
                <a:gd name="connsiteX4" fmla="*/ 860422 w 4973634"/>
                <a:gd name="connsiteY4" fmla="*/ 3049494 h 3050289"/>
                <a:gd name="connsiteX5" fmla="*/ 8729 w 4973634"/>
                <a:gd name="connsiteY5" fmla="*/ 3016156 h 3050289"/>
                <a:gd name="connsiteX6" fmla="*/ 2185984 w 4973634"/>
                <a:gd name="connsiteY6" fmla="*/ 0 h 3050289"/>
                <a:gd name="connsiteX0" fmla="*/ 1784151 w 4571801"/>
                <a:gd name="connsiteY0" fmla="*/ 0 h 3049494"/>
                <a:gd name="connsiteX1" fmla="*/ 4571801 w 4571801"/>
                <a:gd name="connsiteY1" fmla="*/ 0 h 3049494"/>
                <a:gd name="connsiteX2" fmla="*/ 4571801 w 4571801"/>
                <a:gd name="connsiteY2" fmla="*/ 739589 h 3049494"/>
                <a:gd name="connsiteX3" fmla="*/ 1784151 w 4571801"/>
                <a:gd name="connsiteY3" fmla="*/ 739589 h 3049494"/>
                <a:gd name="connsiteX4" fmla="*/ 458589 w 4571801"/>
                <a:gd name="connsiteY4" fmla="*/ 3049494 h 3049494"/>
                <a:gd name="connsiteX5" fmla="*/ 16471 w 4571801"/>
                <a:gd name="connsiteY5" fmla="*/ 2918525 h 3049494"/>
                <a:gd name="connsiteX6" fmla="*/ 1784151 w 4571801"/>
                <a:gd name="connsiteY6" fmla="*/ 0 h 3049494"/>
                <a:gd name="connsiteX0" fmla="*/ 1767680 w 4555330"/>
                <a:gd name="connsiteY0" fmla="*/ 0 h 3049494"/>
                <a:gd name="connsiteX1" fmla="*/ 4555330 w 4555330"/>
                <a:gd name="connsiteY1" fmla="*/ 0 h 3049494"/>
                <a:gd name="connsiteX2" fmla="*/ 4555330 w 4555330"/>
                <a:gd name="connsiteY2" fmla="*/ 739589 h 3049494"/>
                <a:gd name="connsiteX3" fmla="*/ 1767680 w 4555330"/>
                <a:gd name="connsiteY3" fmla="*/ 739589 h 3049494"/>
                <a:gd name="connsiteX4" fmla="*/ 442118 w 4555330"/>
                <a:gd name="connsiteY4" fmla="*/ 3049494 h 3049494"/>
                <a:gd name="connsiteX5" fmla="*/ 0 w 4555330"/>
                <a:gd name="connsiteY5" fmla="*/ 2918525 h 3049494"/>
                <a:gd name="connsiteX6" fmla="*/ 1767680 w 4555330"/>
                <a:gd name="connsiteY6" fmla="*/ 0 h 3049494"/>
                <a:gd name="connsiteX0" fmla="*/ 2179636 w 4967286"/>
                <a:gd name="connsiteY0" fmla="*/ 0 h 3049494"/>
                <a:gd name="connsiteX1" fmla="*/ 4967286 w 4967286"/>
                <a:gd name="connsiteY1" fmla="*/ 0 h 3049494"/>
                <a:gd name="connsiteX2" fmla="*/ 4967286 w 4967286"/>
                <a:gd name="connsiteY2" fmla="*/ 739589 h 3049494"/>
                <a:gd name="connsiteX3" fmla="*/ 2179636 w 4967286"/>
                <a:gd name="connsiteY3" fmla="*/ 739589 h 3049494"/>
                <a:gd name="connsiteX4" fmla="*/ 854074 w 4967286"/>
                <a:gd name="connsiteY4" fmla="*/ 3049494 h 3049494"/>
                <a:gd name="connsiteX5" fmla="*/ 0 w 4967286"/>
                <a:gd name="connsiteY5" fmla="*/ 3018538 h 3049494"/>
                <a:gd name="connsiteX6" fmla="*/ 2179636 w 4967286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44549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0262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513"/>
                <a:gd name="connsiteX1" fmla="*/ 4957761 w 4957761"/>
                <a:gd name="connsiteY1" fmla="*/ 0 h 3049513"/>
                <a:gd name="connsiteX2" fmla="*/ 4957761 w 4957761"/>
                <a:gd name="connsiteY2" fmla="*/ 739589 h 3049513"/>
                <a:gd name="connsiteX3" fmla="*/ 2170111 w 4957761"/>
                <a:gd name="connsiteY3" fmla="*/ 739589 h 3049513"/>
                <a:gd name="connsiteX4" fmla="*/ 835024 w 4957761"/>
                <a:gd name="connsiteY4" fmla="*/ 3049494 h 3049513"/>
                <a:gd name="connsiteX5" fmla="*/ 0 w 4957761"/>
                <a:gd name="connsiteY5" fmla="*/ 3037588 h 3049513"/>
                <a:gd name="connsiteX6" fmla="*/ 2170111 w 4957761"/>
                <a:gd name="connsiteY6" fmla="*/ 0 h 3049513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42351 h 3049494"/>
                <a:gd name="connsiteX6" fmla="*/ 2170111 w 4957761"/>
                <a:gd name="connsiteY6" fmla="*/ 0 h 3049494"/>
                <a:gd name="connsiteX0" fmla="*/ 2174873 w 4962523"/>
                <a:gd name="connsiteY0" fmla="*/ 0 h 3049494"/>
                <a:gd name="connsiteX1" fmla="*/ 4962523 w 4962523"/>
                <a:gd name="connsiteY1" fmla="*/ 0 h 3049494"/>
                <a:gd name="connsiteX2" fmla="*/ 4962523 w 4962523"/>
                <a:gd name="connsiteY2" fmla="*/ 739589 h 3049494"/>
                <a:gd name="connsiteX3" fmla="*/ 2174873 w 4962523"/>
                <a:gd name="connsiteY3" fmla="*/ 739589 h 3049494"/>
                <a:gd name="connsiteX4" fmla="*/ 839786 w 4962523"/>
                <a:gd name="connsiteY4" fmla="*/ 3049494 h 3049494"/>
                <a:gd name="connsiteX5" fmla="*/ 0 w 4962523"/>
                <a:gd name="connsiteY5" fmla="*/ 3044732 h 3049494"/>
                <a:gd name="connsiteX6" fmla="*/ 2174873 w 4962523"/>
                <a:gd name="connsiteY6" fmla="*/ 0 h 3049494"/>
                <a:gd name="connsiteX0" fmla="*/ 2174873 w 4962523"/>
                <a:gd name="connsiteY0" fmla="*/ 0 h 3044732"/>
                <a:gd name="connsiteX1" fmla="*/ 4962523 w 4962523"/>
                <a:gd name="connsiteY1" fmla="*/ 0 h 3044732"/>
                <a:gd name="connsiteX2" fmla="*/ 4962523 w 4962523"/>
                <a:gd name="connsiteY2" fmla="*/ 739589 h 3044732"/>
                <a:gd name="connsiteX3" fmla="*/ 2174873 w 4962523"/>
                <a:gd name="connsiteY3" fmla="*/ 739589 h 3044732"/>
                <a:gd name="connsiteX4" fmla="*/ 832642 w 4962523"/>
                <a:gd name="connsiteY4" fmla="*/ 3044731 h 3044732"/>
                <a:gd name="connsiteX5" fmla="*/ 0 w 4962523"/>
                <a:gd name="connsiteY5" fmla="*/ 3044732 h 3044732"/>
                <a:gd name="connsiteX6" fmla="*/ 2174873 w 4962523"/>
                <a:gd name="connsiteY6" fmla="*/ 0 h 3044732"/>
                <a:gd name="connsiteX0" fmla="*/ 2311344 w 5098994"/>
                <a:gd name="connsiteY0" fmla="*/ 0 h 3044732"/>
                <a:gd name="connsiteX1" fmla="*/ 5098994 w 5098994"/>
                <a:gd name="connsiteY1" fmla="*/ 0 h 3044732"/>
                <a:gd name="connsiteX2" fmla="*/ 5098994 w 5098994"/>
                <a:gd name="connsiteY2" fmla="*/ 739589 h 3044732"/>
                <a:gd name="connsiteX3" fmla="*/ 2311344 w 5098994"/>
                <a:gd name="connsiteY3" fmla="*/ 739589 h 3044732"/>
                <a:gd name="connsiteX4" fmla="*/ 969113 w 5098994"/>
                <a:gd name="connsiteY4" fmla="*/ 3044731 h 3044732"/>
                <a:gd name="connsiteX5" fmla="*/ 136471 w 5098994"/>
                <a:gd name="connsiteY5" fmla="*/ 3044732 h 3044732"/>
                <a:gd name="connsiteX6" fmla="*/ 2311344 w 5098994"/>
                <a:gd name="connsiteY6" fmla="*/ 0 h 3044732"/>
                <a:gd name="connsiteX0" fmla="*/ 2335834 w 5123484"/>
                <a:gd name="connsiteY0" fmla="*/ 0 h 3044732"/>
                <a:gd name="connsiteX1" fmla="*/ 5123484 w 5123484"/>
                <a:gd name="connsiteY1" fmla="*/ 0 h 3044732"/>
                <a:gd name="connsiteX2" fmla="*/ 5123484 w 5123484"/>
                <a:gd name="connsiteY2" fmla="*/ 739589 h 3044732"/>
                <a:gd name="connsiteX3" fmla="*/ 2335834 w 5123484"/>
                <a:gd name="connsiteY3" fmla="*/ 739589 h 3044732"/>
                <a:gd name="connsiteX4" fmla="*/ 993603 w 5123484"/>
                <a:gd name="connsiteY4" fmla="*/ 3044731 h 3044732"/>
                <a:gd name="connsiteX5" fmla="*/ 160961 w 5123484"/>
                <a:gd name="connsiteY5" fmla="*/ 3044732 h 3044732"/>
                <a:gd name="connsiteX6" fmla="*/ 2335834 w 5123484"/>
                <a:gd name="connsiteY6" fmla="*/ 0 h 3044732"/>
                <a:gd name="connsiteX0" fmla="*/ 2332611 w 5120261"/>
                <a:gd name="connsiteY0" fmla="*/ 0 h 3044732"/>
                <a:gd name="connsiteX1" fmla="*/ 5120261 w 5120261"/>
                <a:gd name="connsiteY1" fmla="*/ 0 h 3044732"/>
                <a:gd name="connsiteX2" fmla="*/ 5120261 w 5120261"/>
                <a:gd name="connsiteY2" fmla="*/ 739589 h 3044732"/>
                <a:gd name="connsiteX3" fmla="*/ 2332611 w 5120261"/>
                <a:gd name="connsiteY3" fmla="*/ 739589 h 3044732"/>
                <a:gd name="connsiteX4" fmla="*/ 990380 w 5120261"/>
                <a:gd name="connsiteY4" fmla="*/ 3044731 h 3044732"/>
                <a:gd name="connsiteX5" fmla="*/ 157738 w 5120261"/>
                <a:gd name="connsiteY5" fmla="*/ 3044732 h 3044732"/>
                <a:gd name="connsiteX6" fmla="*/ 2332611 w 5120261"/>
                <a:gd name="connsiteY6" fmla="*/ 0 h 3044732"/>
                <a:gd name="connsiteX0" fmla="*/ 2289054 w 5076704"/>
                <a:gd name="connsiteY0" fmla="*/ 0 h 3044732"/>
                <a:gd name="connsiteX1" fmla="*/ 5076704 w 5076704"/>
                <a:gd name="connsiteY1" fmla="*/ 0 h 3044732"/>
                <a:gd name="connsiteX2" fmla="*/ 5076704 w 5076704"/>
                <a:gd name="connsiteY2" fmla="*/ 739589 h 3044732"/>
                <a:gd name="connsiteX3" fmla="*/ 2289054 w 5076704"/>
                <a:gd name="connsiteY3" fmla="*/ 739589 h 3044732"/>
                <a:gd name="connsiteX4" fmla="*/ 946823 w 5076704"/>
                <a:gd name="connsiteY4" fmla="*/ 3044731 h 3044732"/>
                <a:gd name="connsiteX5" fmla="*/ 114181 w 5076704"/>
                <a:gd name="connsiteY5" fmla="*/ 3044732 h 3044732"/>
                <a:gd name="connsiteX6" fmla="*/ 2289054 w 5076704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2727" h="3044732">
                  <a:moveTo>
                    <a:pt x="2295077" y="0"/>
                  </a:moveTo>
                  <a:lnTo>
                    <a:pt x="5082727" y="0"/>
                  </a:lnTo>
                  <a:lnTo>
                    <a:pt x="5082727" y="739589"/>
                  </a:lnTo>
                  <a:lnTo>
                    <a:pt x="2295077" y="739589"/>
                  </a:lnTo>
                  <a:cubicBezTo>
                    <a:pt x="1368242" y="760507"/>
                    <a:pt x="282656" y="1714655"/>
                    <a:pt x="952846" y="3044731"/>
                  </a:cubicBezTo>
                  <a:lnTo>
                    <a:pt x="120204" y="3044732"/>
                  </a:lnTo>
                  <a:cubicBezTo>
                    <a:pt x="-450238" y="1001121"/>
                    <a:pt x="1131969" y="14786"/>
                    <a:pt x="229507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D9259"/>
                </a:gs>
                <a:gs pos="90000">
                  <a:srgbClr val="D25A18"/>
                </a:gs>
                <a:gs pos="100000">
                  <a:srgbClr val="7A51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01600" dist="38100" sx="98000" sy="98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/>
            <p:nvPr/>
          </p:nvSpPr>
          <p:spPr>
            <a:xfrm flipH="1" flipV="1">
              <a:off x="3211515" y="2675825"/>
              <a:ext cx="4352375" cy="2312195"/>
            </a:xfrm>
            <a:custGeom>
              <a:avLst/>
              <a:gdLst>
                <a:gd name="connsiteX0" fmla="*/ 0 w 2819400"/>
                <a:gd name="connsiteY0" fmla="*/ 0 h 780097"/>
                <a:gd name="connsiteX1" fmla="*/ 2819400 w 2819400"/>
                <a:gd name="connsiteY1" fmla="*/ 0 h 780097"/>
                <a:gd name="connsiteX2" fmla="*/ 2819400 w 2819400"/>
                <a:gd name="connsiteY2" fmla="*/ 780097 h 780097"/>
                <a:gd name="connsiteX3" fmla="*/ 0 w 2819400"/>
                <a:gd name="connsiteY3" fmla="*/ 780097 h 780097"/>
                <a:gd name="connsiteX4" fmla="*/ 0 w 2819400"/>
                <a:gd name="connsiteY4" fmla="*/ 0 h 780097"/>
                <a:gd name="connsiteX0" fmla="*/ 633413 w 3452813"/>
                <a:gd name="connsiteY0" fmla="*/ 0 h 780097"/>
                <a:gd name="connsiteX1" fmla="*/ 3452813 w 3452813"/>
                <a:gd name="connsiteY1" fmla="*/ 0 h 780097"/>
                <a:gd name="connsiteX2" fmla="*/ 3452813 w 3452813"/>
                <a:gd name="connsiteY2" fmla="*/ 780097 h 780097"/>
                <a:gd name="connsiteX3" fmla="*/ 633413 w 3452813"/>
                <a:gd name="connsiteY3" fmla="*/ 780097 h 780097"/>
                <a:gd name="connsiteX4" fmla="*/ 0 w 3452813"/>
                <a:gd name="connsiteY4" fmla="*/ 558800 h 780097"/>
                <a:gd name="connsiteX5" fmla="*/ 633413 w 3452813"/>
                <a:gd name="connsiteY5" fmla="*/ 0 h 780097"/>
                <a:gd name="connsiteX0" fmla="*/ 964017 w 3783417"/>
                <a:gd name="connsiteY0" fmla="*/ 0 h 1031803"/>
                <a:gd name="connsiteX1" fmla="*/ 3783417 w 3783417"/>
                <a:gd name="connsiteY1" fmla="*/ 0 h 1031803"/>
                <a:gd name="connsiteX2" fmla="*/ 3783417 w 3783417"/>
                <a:gd name="connsiteY2" fmla="*/ 780097 h 1031803"/>
                <a:gd name="connsiteX3" fmla="*/ 964017 w 3783417"/>
                <a:gd name="connsiteY3" fmla="*/ 780097 h 1031803"/>
                <a:gd name="connsiteX4" fmla="*/ 19455 w 3783417"/>
                <a:gd name="connsiteY4" fmla="*/ 1028700 h 1031803"/>
                <a:gd name="connsiteX5" fmla="*/ 330604 w 3783417"/>
                <a:gd name="connsiteY5" fmla="*/ 558800 h 1031803"/>
                <a:gd name="connsiteX6" fmla="*/ 964017 w 3783417"/>
                <a:gd name="connsiteY6" fmla="*/ 0 h 1031803"/>
                <a:gd name="connsiteX0" fmla="*/ 964017 w 3783417"/>
                <a:gd name="connsiteY0" fmla="*/ 0 h 1028700"/>
                <a:gd name="connsiteX1" fmla="*/ 3783417 w 3783417"/>
                <a:gd name="connsiteY1" fmla="*/ 0 h 1028700"/>
                <a:gd name="connsiteX2" fmla="*/ 3783417 w 3783417"/>
                <a:gd name="connsiteY2" fmla="*/ 780097 h 1028700"/>
                <a:gd name="connsiteX3" fmla="*/ 964017 w 3783417"/>
                <a:gd name="connsiteY3" fmla="*/ 780097 h 1028700"/>
                <a:gd name="connsiteX4" fmla="*/ 19455 w 3783417"/>
                <a:gd name="connsiteY4" fmla="*/ 1028700 h 1028700"/>
                <a:gd name="connsiteX5" fmla="*/ 330604 w 3783417"/>
                <a:gd name="connsiteY5" fmla="*/ 558800 h 1028700"/>
                <a:gd name="connsiteX6" fmla="*/ 964017 w 3783417"/>
                <a:gd name="connsiteY6" fmla="*/ 0 h 1028700"/>
                <a:gd name="connsiteX0" fmla="*/ 638275 w 3457675"/>
                <a:gd name="connsiteY0" fmla="*/ 0 h 2330450"/>
                <a:gd name="connsiteX1" fmla="*/ 3457675 w 3457675"/>
                <a:gd name="connsiteY1" fmla="*/ 0 h 2330450"/>
                <a:gd name="connsiteX2" fmla="*/ 3457675 w 3457675"/>
                <a:gd name="connsiteY2" fmla="*/ 780097 h 2330450"/>
                <a:gd name="connsiteX3" fmla="*/ 638275 w 3457675"/>
                <a:gd name="connsiteY3" fmla="*/ 780097 h 2330450"/>
                <a:gd name="connsiteX4" fmla="*/ 582713 w 3457675"/>
                <a:gd name="connsiteY4" fmla="*/ 2330450 h 2330450"/>
                <a:gd name="connsiteX5" fmla="*/ 4862 w 3457675"/>
                <a:gd name="connsiteY5" fmla="*/ 558800 h 2330450"/>
                <a:gd name="connsiteX6" fmla="*/ 638275 w 3457675"/>
                <a:gd name="connsiteY6" fmla="*/ 0 h 2330450"/>
                <a:gd name="connsiteX0" fmla="*/ 1302418 w 4121818"/>
                <a:gd name="connsiteY0" fmla="*/ 0 h 2330450"/>
                <a:gd name="connsiteX1" fmla="*/ 4121818 w 4121818"/>
                <a:gd name="connsiteY1" fmla="*/ 0 h 2330450"/>
                <a:gd name="connsiteX2" fmla="*/ 4121818 w 4121818"/>
                <a:gd name="connsiteY2" fmla="*/ 780097 h 2330450"/>
                <a:gd name="connsiteX3" fmla="*/ 1302418 w 4121818"/>
                <a:gd name="connsiteY3" fmla="*/ 780097 h 2330450"/>
                <a:gd name="connsiteX4" fmla="*/ 1246856 w 4121818"/>
                <a:gd name="connsiteY4" fmla="*/ 2330450 h 2330450"/>
                <a:gd name="connsiteX5" fmla="*/ 2255 w 4121818"/>
                <a:gd name="connsiteY5" fmla="*/ 2228850 h 2330450"/>
                <a:gd name="connsiteX6" fmla="*/ 1302418 w 4121818"/>
                <a:gd name="connsiteY6" fmla="*/ 0 h 2330450"/>
                <a:gd name="connsiteX0" fmla="*/ 1300163 w 4119563"/>
                <a:gd name="connsiteY0" fmla="*/ 0 h 2330450"/>
                <a:gd name="connsiteX1" fmla="*/ 4119563 w 4119563"/>
                <a:gd name="connsiteY1" fmla="*/ 0 h 2330450"/>
                <a:gd name="connsiteX2" fmla="*/ 4119563 w 4119563"/>
                <a:gd name="connsiteY2" fmla="*/ 780097 h 2330450"/>
                <a:gd name="connsiteX3" fmla="*/ 1300163 w 4119563"/>
                <a:gd name="connsiteY3" fmla="*/ 780097 h 2330450"/>
                <a:gd name="connsiteX4" fmla="*/ 1244601 w 4119563"/>
                <a:gd name="connsiteY4" fmla="*/ 2330450 h 2330450"/>
                <a:gd name="connsiteX5" fmla="*/ 0 w 4119563"/>
                <a:gd name="connsiteY5" fmla="*/ 2228850 h 2330450"/>
                <a:gd name="connsiteX6" fmla="*/ 1300163 w 4119563"/>
                <a:gd name="connsiteY6" fmla="*/ 0 h 2330450"/>
                <a:gd name="connsiteX0" fmla="*/ 1312070 w 4131470"/>
                <a:gd name="connsiteY0" fmla="*/ 0 h 2330450"/>
                <a:gd name="connsiteX1" fmla="*/ 4131470 w 4131470"/>
                <a:gd name="connsiteY1" fmla="*/ 0 h 2330450"/>
                <a:gd name="connsiteX2" fmla="*/ 4131470 w 4131470"/>
                <a:gd name="connsiteY2" fmla="*/ 780097 h 2330450"/>
                <a:gd name="connsiteX3" fmla="*/ 1312070 w 4131470"/>
                <a:gd name="connsiteY3" fmla="*/ 780097 h 2330450"/>
                <a:gd name="connsiteX4" fmla="*/ 1256508 w 4131470"/>
                <a:gd name="connsiteY4" fmla="*/ 2330450 h 2330450"/>
                <a:gd name="connsiteX5" fmla="*/ 0 w 4131470"/>
                <a:gd name="connsiteY5" fmla="*/ 2300288 h 2330450"/>
                <a:gd name="connsiteX6" fmla="*/ 1312070 w 4131470"/>
                <a:gd name="connsiteY6" fmla="*/ 0 h 2330450"/>
                <a:gd name="connsiteX0" fmla="*/ 1090614 w 3910014"/>
                <a:gd name="connsiteY0" fmla="*/ 0 h 2330450"/>
                <a:gd name="connsiteX1" fmla="*/ 3910014 w 3910014"/>
                <a:gd name="connsiteY1" fmla="*/ 0 h 2330450"/>
                <a:gd name="connsiteX2" fmla="*/ 3910014 w 3910014"/>
                <a:gd name="connsiteY2" fmla="*/ 780097 h 2330450"/>
                <a:gd name="connsiteX3" fmla="*/ 1090614 w 3910014"/>
                <a:gd name="connsiteY3" fmla="*/ 780097 h 2330450"/>
                <a:gd name="connsiteX4" fmla="*/ 1035052 w 3910014"/>
                <a:gd name="connsiteY4" fmla="*/ 2330450 h 2330450"/>
                <a:gd name="connsiteX5" fmla="*/ 0 w 3910014"/>
                <a:gd name="connsiteY5" fmla="*/ 2300288 h 2330450"/>
                <a:gd name="connsiteX6" fmla="*/ 1090614 w 3910014"/>
                <a:gd name="connsiteY6" fmla="*/ 0 h 2330450"/>
                <a:gd name="connsiteX0" fmla="*/ 1307308 w 4126708"/>
                <a:gd name="connsiteY0" fmla="*/ 0 h 2330450"/>
                <a:gd name="connsiteX1" fmla="*/ 4126708 w 4126708"/>
                <a:gd name="connsiteY1" fmla="*/ 0 h 2330450"/>
                <a:gd name="connsiteX2" fmla="*/ 4126708 w 4126708"/>
                <a:gd name="connsiteY2" fmla="*/ 780097 h 2330450"/>
                <a:gd name="connsiteX3" fmla="*/ 1307308 w 4126708"/>
                <a:gd name="connsiteY3" fmla="*/ 780097 h 2330450"/>
                <a:gd name="connsiteX4" fmla="*/ 1251746 w 4126708"/>
                <a:gd name="connsiteY4" fmla="*/ 2330450 h 2330450"/>
                <a:gd name="connsiteX5" fmla="*/ 0 w 4126708"/>
                <a:gd name="connsiteY5" fmla="*/ 2307432 h 2330450"/>
                <a:gd name="connsiteX6" fmla="*/ 1307308 w 4126708"/>
                <a:gd name="connsiteY6" fmla="*/ 0 h 2330450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0925"/>
                <a:gd name="connsiteX1" fmla="*/ 4126708 w 4126708"/>
                <a:gd name="connsiteY1" fmla="*/ 0 h 2320925"/>
                <a:gd name="connsiteX2" fmla="*/ 4126708 w 4126708"/>
                <a:gd name="connsiteY2" fmla="*/ 780097 h 2320925"/>
                <a:gd name="connsiteX3" fmla="*/ 1307308 w 4126708"/>
                <a:gd name="connsiteY3" fmla="*/ 780097 h 2320925"/>
                <a:gd name="connsiteX4" fmla="*/ 1251746 w 4126708"/>
                <a:gd name="connsiteY4" fmla="*/ 2320925 h 2320925"/>
                <a:gd name="connsiteX5" fmla="*/ 0 w 4126708"/>
                <a:gd name="connsiteY5" fmla="*/ 2307432 h 2320925"/>
                <a:gd name="connsiteX6" fmla="*/ 1307308 w 4126708"/>
                <a:gd name="connsiteY6" fmla="*/ 0 h 2320925"/>
                <a:gd name="connsiteX0" fmla="*/ 1307308 w 4126708"/>
                <a:gd name="connsiteY0" fmla="*/ 0 h 2313781"/>
                <a:gd name="connsiteX1" fmla="*/ 4126708 w 4126708"/>
                <a:gd name="connsiteY1" fmla="*/ 0 h 2313781"/>
                <a:gd name="connsiteX2" fmla="*/ 4126708 w 4126708"/>
                <a:gd name="connsiteY2" fmla="*/ 780097 h 2313781"/>
                <a:gd name="connsiteX3" fmla="*/ 1307308 w 4126708"/>
                <a:gd name="connsiteY3" fmla="*/ 780097 h 2313781"/>
                <a:gd name="connsiteX4" fmla="*/ 1244602 w 4126708"/>
                <a:gd name="connsiteY4" fmla="*/ 2313781 h 2313781"/>
                <a:gd name="connsiteX5" fmla="*/ 0 w 4126708"/>
                <a:gd name="connsiteY5" fmla="*/ 2307432 h 2313781"/>
                <a:gd name="connsiteX6" fmla="*/ 1307308 w 4126708"/>
                <a:gd name="connsiteY6" fmla="*/ 0 h 2313781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09018"/>
                <a:gd name="connsiteX1" fmla="*/ 4126708 w 4126708"/>
                <a:gd name="connsiteY1" fmla="*/ 0 h 2309018"/>
                <a:gd name="connsiteX2" fmla="*/ 4126708 w 4126708"/>
                <a:gd name="connsiteY2" fmla="*/ 780097 h 2309018"/>
                <a:gd name="connsiteX3" fmla="*/ 1307308 w 4126708"/>
                <a:gd name="connsiteY3" fmla="*/ 780097 h 2309018"/>
                <a:gd name="connsiteX4" fmla="*/ 1239839 w 4126708"/>
                <a:gd name="connsiteY4" fmla="*/ 2309018 h 2309018"/>
                <a:gd name="connsiteX5" fmla="*/ 0 w 4126708"/>
                <a:gd name="connsiteY5" fmla="*/ 2307432 h 2309018"/>
                <a:gd name="connsiteX6" fmla="*/ 1307308 w 4126708"/>
                <a:gd name="connsiteY6" fmla="*/ 0 h 2309018"/>
                <a:gd name="connsiteX0" fmla="*/ 1317522 w 4136922"/>
                <a:gd name="connsiteY0" fmla="*/ 0 h 2309018"/>
                <a:gd name="connsiteX1" fmla="*/ 4136922 w 4136922"/>
                <a:gd name="connsiteY1" fmla="*/ 0 h 2309018"/>
                <a:gd name="connsiteX2" fmla="*/ 4136922 w 4136922"/>
                <a:gd name="connsiteY2" fmla="*/ 780097 h 2309018"/>
                <a:gd name="connsiteX3" fmla="*/ 1317522 w 4136922"/>
                <a:gd name="connsiteY3" fmla="*/ 780097 h 2309018"/>
                <a:gd name="connsiteX4" fmla="*/ 1250053 w 4136922"/>
                <a:gd name="connsiteY4" fmla="*/ 2309018 h 2309018"/>
                <a:gd name="connsiteX5" fmla="*/ 10214 w 4136922"/>
                <a:gd name="connsiteY5" fmla="*/ 2307432 h 2309018"/>
                <a:gd name="connsiteX6" fmla="*/ 1317522 w 4136922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8104 w 4147504"/>
                <a:gd name="connsiteY0" fmla="*/ 0 h 2309018"/>
                <a:gd name="connsiteX1" fmla="*/ 4147504 w 4147504"/>
                <a:gd name="connsiteY1" fmla="*/ 0 h 2309018"/>
                <a:gd name="connsiteX2" fmla="*/ 4147504 w 4147504"/>
                <a:gd name="connsiteY2" fmla="*/ 780097 h 2309018"/>
                <a:gd name="connsiteX3" fmla="*/ 1328104 w 4147504"/>
                <a:gd name="connsiteY3" fmla="*/ 780097 h 2309018"/>
                <a:gd name="connsiteX4" fmla="*/ 1260635 w 4147504"/>
                <a:gd name="connsiteY4" fmla="*/ 2309018 h 2309018"/>
                <a:gd name="connsiteX5" fmla="*/ 20796 w 4147504"/>
                <a:gd name="connsiteY5" fmla="*/ 2307432 h 2309018"/>
                <a:gd name="connsiteX6" fmla="*/ 1328104 w 4147504"/>
                <a:gd name="connsiteY6" fmla="*/ 0 h 2309018"/>
                <a:gd name="connsiteX0" fmla="*/ 1518538 w 4337938"/>
                <a:gd name="connsiteY0" fmla="*/ 0 h 2309018"/>
                <a:gd name="connsiteX1" fmla="*/ 4337938 w 4337938"/>
                <a:gd name="connsiteY1" fmla="*/ 0 h 2309018"/>
                <a:gd name="connsiteX2" fmla="*/ 4337938 w 4337938"/>
                <a:gd name="connsiteY2" fmla="*/ 780097 h 2309018"/>
                <a:gd name="connsiteX3" fmla="*/ 1518538 w 4337938"/>
                <a:gd name="connsiteY3" fmla="*/ 780097 h 2309018"/>
                <a:gd name="connsiteX4" fmla="*/ 1451069 w 4337938"/>
                <a:gd name="connsiteY4" fmla="*/ 2309018 h 2309018"/>
                <a:gd name="connsiteX5" fmla="*/ 211230 w 4337938"/>
                <a:gd name="connsiteY5" fmla="*/ 2307432 h 2309018"/>
                <a:gd name="connsiteX6" fmla="*/ 1518538 w 4337938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26332 w 4345732"/>
                <a:gd name="connsiteY0" fmla="*/ 0 h 2309018"/>
                <a:gd name="connsiteX1" fmla="*/ 4345732 w 4345732"/>
                <a:gd name="connsiteY1" fmla="*/ 0 h 2309018"/>
                <a:gd name="connsiteX2" fmla="*/ 4345732 w 4345732"/>
                <a:gd name="connsiteY2" fmla="*/ 780097 h 2309018"/>
                <a:gd name="connsiteX3" fmla="*/ 1526332 w 4345732"/>
                <a:gd name="connsiteY3" fmla="*/ 780097 h 2309018"/>
                <a:gd name="connsiteX4" fmla="*/ 1458863 w 4345732"/>
                <a:gd name="connsiteY4" fmla="*/ 2309018 h 2309018"/>
                <a:gd name="connsiteX5" fmla="*/ 219024 w 4345732"/>
                <a:gd name="connsiteY5" fmla="*/ 2307432 h 2309018"/>
                <a:gd name="connsiteX6" fmla="*/ 1526332 w 4345732"/>
                <a:gd name="connsiteY6" fmla="*/ 0 h 2309018"/>
                <a:gd name="connsiteX0" fmla="*/ 1516595 w 4335995"/>
                <a:gd name="connsiteY0" fmla="*/ 0 h 2309018"/>
                <a:gd name="connsiteX1" fmla="*/ 4335995 w 4335995"/>
                <a:gd name="connsiteY1" fmla="*/ 0 h 2309018"/>
                <a:gd name="connsiteX2" fmla="*/ 4335995 w 4335995"/>
                <a:gd name="connsiteY2" fmla="*/ 780097 h 2309018"/>
                <a:gd name="connsiteX3" fmla="*/ 1516595 w 4335995"/>
                <a:gd name="connsiteY3" fmla="*/ 780097 h 2309018"/>
                <a:gd name="connsiteX4" fmla="*/ 1449126 w 4335995"/>
                <a:gd name="connsiteY4" fmla="*/ 2309018 h 2309018"/>
                <a:gd name="connsiteX5" fmla="*/ 209287 w 4335995"/>
                <a:gd name="connsiteY5" fmla="*/ 2307432 h 2309018"/>
                <a:gd name="connsiteX6" fmla="*/ 1516595 w 4335995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32401 w 4351801"/>
                <a:gd name="connsiteY0" fmla="*/ 0 h 2309018"/>
                <a:gd name="connsiteX1" fmla="*/ 4351801 w 4351801"/>
                <a:gd name="connsiteY1" fmla="*/ 0 h 2309018"/>
                <a:gd name="connsiteX2" fmla="*/ 4351801 w 4351801"/>
                <a:gd name="connsiteY2" fmla="*/ 780097 h 2309018"/>
                <a:gd name="connsiteX3" fmla="*/ 1532401 w 4351801"/>
                <a:gd name="connsiteY3" fmla="*/ 780097 h 2309018"/>
                <a:gd name="connsiteX4" fmla="*/ 1464932 w 4351801"/>
                <a:gd name="connsiteY4" fmla="*/ 2309018 h 2309018"/>
                <a:gd name="connsiteX5" fmla="*/ 220331 w 4351801"/>
                <a:gd name="connsiteY5" fmla="*/ 2307432 h 2309018"/>
                <a:gd name="connsiteX6" fmla="*/ 1532401 w 4351801"/>
                <a:gd name="connsiteY6" fmla="*/ 0 h 2309018"/>
                <a:gd name="connsiteX0" fmla="*/ 1528504 w 4347904"/>
                <a:gd name="connsiteY0" fmla="*/ 0 h 2309018"/>
                <a:gd name="connsiteX1" fmla="*/ 4347904 w 4347904"/>
                <a:gd name="connsiteY1" fmla="*/ 0 h 2309018"/>
                <a:gd name="connsiteX2" fmla="*/ 4347904 w 4347904"/>
                <a:gd name="connsiteY2" fmla="*/ 780097 h 2309018"/>
                <a:gd name="connsiteX3" fmla="*/ 1528504 w 4347904"/>
                <a:gd name="connsiteY3" fmla="*/ 780097 h 2309018"/>
                <a:gd name="connsiteX4" fmla="*/ 1461035 w 4347904"/>
                <a:gd name="connsiteY4" fmla="*/ 2309018 h 2309018"/>
                <a:gd name="connsiteX5" fmla="*/ 216434 w 4347904"/>
                <a:gd name="connsiteY5" fmla="*/ 2307432 h 2309018"/>
                <a:gd name="connsiteX6" fmla="*/ 1528504 w 4347904"/>
                <a:gd name="connsiteY6" fmla="*/ 0 h 2309018"/>
                <a:gd name="connsiteX0" fmla="*/ 1522668 w 4342068"/>
                <a:gd name="connsiteY0" fmla="*/ 0 h 2309018"/>
                <a:gd name="connsiteX1" fmla="*/ 4342068 w 4342068"/>
                <a:gd name="connsiteY1" fmla="*/ 0 h 2309018"/>
                <a:gd name="connsiteX2" fmla="*/ 4342068 w 4342068"/>
                <a:gd name="connsiteY2" fmla="*/ 780097 h 2309018"/>
                <a:gd name="connsiteX3" fmla="*/ 1522668 w 4342068"/>
                <a:gd name="connsiteY3" fmla="*/ 780097 h 2309018"/>
                <a:gd name="connsiteX4" fmla="*/ 1455199 w 4342068"/>
                <a:gd name="connsiteY4" fmla="*/ 2309018 h 2309018"/>
                <a:gd name="connsiteX5" fmla="*/ 210598 w 4342068"/>
                <a:gd name="connsiteY5" fmla="*/ 2307432 h 2309018"/>
                <a:gd name="connsiteX6" fmla="*/ 1522668 w 4342068"/>
                <a:gd name="connsiteY6" fmla="*/ 0 h 2309018"/>
                <a:gd name="connsiteX0" fmla="*/ 1509562 w 4328962"/>
                <a:gd name="connsiteY0" fmla="*/ 0 h 2309018"/>
                <a:gd name="connsiteX1" fmla="*/ 4328962 w 4328962"/>
                <a:gd name="connsiteY1" fmla="*/ 0 h 2309018"/>
                <a:gd name="connsiteX2" fmla="*/ 4328962 w 4328962"/>
                <a:gd name="connsiteY2" fmla="*/ 780097 h 2309018"/>
                <a:gd name="connsiteX3" fmla="*/ 1509562 w 4328962"/>
                <a:gd name="connsiteY3" fmla="*/ 780097 h 2309018"/>
                <a:gd name="connsiteX4" fmla="*/ 1442093 w 4328962"/>
                <a:gd name="connsiteY4" fmla="*/ 2309018 h 2309018"/>
                <a:gd name="connsiteX5" fmla="*/ 197492 w 4328962"/>
                <a:gd name="connsiteY5" fmla="*/ 2307432 h 2309018"/>
                <a:gd name="connsiteX6" fmla="*/ 1509562 w 4328962"/>
                <a:gd name="connsiteY6" fmla="*/ 0 h 2309018"/>
                <a:gd name="connsiteX0" fmla="*/ 1494970 w 4314370"/>
                <a:gd name="connsiteY0" fmla="*/ 0 h 2309018"/>
                <a:gd name="connsiteX1" fmla="*/ 4314370 w 4314370"/>
                <a:gd name="connsiteY1" fmla="*/ 0 h 2309018"/>
                <a:gd name="connsiteX2" fmla="*/ 4314370 w 4314370"/>
                <a:gd name="connsiteY2" fmla="*/ 780097 h 2309018"/>
                <a:gd name="connsiteX3" fmla="*/ 1494970 w 4314370"/>
                <a:gd name="connsiteY3" fmla="*/ 780097 h 2309018"/>
                <a:gd name="connsiteX4" fmla="*/ 1427501 w 4314370"/>
                <a:gd name="connsiteY4" fmla="*/ 2309018 h 2309018"/>
                <a:gd name="connsiteX5" fmla="*/ 182900 w 4314370"/>
                <a:gd name="connsiteY5" fmla="*/ 2307432 h 2309018"/>
                <a:gd name="connsiteX6" fmla="*/ 1494970 w 4314370"/>
                <a:gd name="connsiteY6" fmla="*/ 0 h 2309018"/>
                <a:gd name="connsiteX0" fmla="*/ 1518927 w 4338327"/>
                <a:gd name="connsiteY0" fmla="*/ 0 h 2309018"/>
                <a:gd name="connsiteX1" fmla="*/ 4338327 w 4338327"/>
                <a:gd name="connsiteY1" fmla="*/ 0 h 2309018"/>
                <a:gd name="connsiteX2" fmla="*/ 4338327 w 4338327"/>
                <a:gd name="connsiteY2" fmla="*/ 780097 h 2309018"/>
                <a:gd name="connsiteX3" fmla="*/ 1518927 w 4338327"/>
                <a:gd name="connsiteY3" fmla="*/ 780097 h 2309018"/>
                <a:gd name="connsiteX4" fmla="*/ 1451458 w 4338327"/>
                <a:gd name="connsiteY4" fmla="*/ 2309018 h 2309018"/>
                <a:gd name="connsiteX5" fmla="*/ 206857 w 4338327"/>
                <a:gd name="connsiteY5" fmla="*/ 2307432 h 2309018"/>
                <a:gd name="connsiteX6" fmla="*/ 1518927 w 4338327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4510 w 4343910"/>
                <a:gd name="connsiteY0" fmla="*/ 0 h 2309018"/>
                <a:gd name="connsiteX1" fmla="*/ 4343910 w 4343910"/>
                <a:gd name="connsiteY1" fmla="*/ 0 h 2309018"/>
                <a:gd name="connsiteX2" fmla="*/ 4343910 w 4343910"/>
                <a:gd name="connsiteY2" fmla="*/ 780097 h 2309018"/>
                <a:gd name="connsiteX3" fmla="*/ 1524510 w 4343910"/>
                <a:gd name="connsiteY3" fmla="*/ 780097 h 2309018"/>
                <a:gd name="connsiteX4" fmla="*/ 1457041 w 4343910"/>
                <a:gd name="connsiteY4" fmla="*/ 2309018 h 2309018"/>
                <a:gd name="connsiteX5" fmla="*/ 212440 w 4343910"/>
                <a:gd name="connsiteY5" fmla="*/ 2307432 h 2309018"/>
                <a:gd name="connsiteX6" fmla="*/ 1524510 w 4343910"/>
                <a:gd name="connsiteY6" fmla="*/ 0 h 2309018"/>
                <a:gd name="connsiteX0" fmla="*/ 1532975 w 4352375"/>
                <a:gd name="connsiteY0" fmla="*/ 0 h 2309018"/>
                <a:gd name="connsiteX1" fmla="*/ 4352375 w 4352375"/>
                <a:gd name="connsiteY1" fmla="*/ 0 h 2309018"/>
                <a:gd name="connsiteX2" fmla="*/ 4352375 w 4352375"/>
                <a:gd name="connsiteY2" fmla="*/ 780097 h 2309018"/>
                <a:gd name="connsiteX3" fmla="*/ 1532975 w 4352375"/>
                <a:gd name="connsiteY3" fmla="*/ 780097 h 2309018"/>
                <a:gd name="connsiteX4" fmla="*/ 1465506 w 4352375"/>
                <a:gd name="connsiteY4" fmla="*/ 2309018 h 2309018"/>
                <a:gd name="connsiteX5" fmla="*/ 211380 w 4352375"/>
                <a:gd name="connsiteY5" fmla="*/ 2307432 h 2309018"/>
                <a:gd name="connsiteX6" fmla="*/ 1532975 w 4352375"/>
                <a:gd name="connsiteY6" fmla="*/ 0 h 2309018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2375" h="2312195">
                  <a:moveTo>
                    <a:pt x="1532975" y="0"/>
                  </a:moveTo>
                  <a:lnTo>
                    <a:pt x="4352375" y="0"/>
                  </a:lnTo>
                  <a:lnTo>
                    <a:pt x="4352375" y="780097"/>
                  </a:lnTo>
                  <a:lnTo>
                    <a:pt x="1532975" y="780097"/>
                  </a:lnTo>
                  <a:cubicBezTo>
                    <a:pt x="687631" y="794543"/>
                    <a:pt x="386801" y="2071262"/>
                    <a:pt x="1465506" y="2309018"/>
                  </a:cubicBezTo>
                  <a:lnTo>
                    <a:pt x="211380" y="2312195"/>
                  </a:lnTo>
                  <a:cubicBezTo>
                    <a:pt x="-505376" y="871540"/>
                    <a:pt x="768594" y="16668"/>
                    <a:pt x="1532975" y="0"/>
                  </a:cubicBezTo>
                  <a:close/>
                </a:path>
              </a:pathLst>
            </a:custGeom>
            <a:gradFill>
              <a:gsLst>
                <a:gs pos="90000">
                  <a:srgbClr val="58423C"/>
                </a:gs>
                <a:gs pos="0">
                  <a:srgbClr val="765955"/>
                </a:gs>
                <a:gs pos="100000">
                  <a:srgbClr val="392B2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/>
            <p:cNvSpPr/>
            <p:nvPr/>
          </p:nvSpPr>
          <p:spPr>
            <a:xfrm flipH="1" flipV="1">
              <a:off x="3211512" y="2676618"/>
              <a:ext cx="5082727" cy="3044732"/>
            </a:xfrm>
            <a:custGeom>
              <a:avLst/>
              <a:gdLst>
                <a:gd name="connsiteX0" fmla="*/ 0 w 2787650"/>
                <a:gd name="connsiteY0" fmla="*/ 0 h 739589"/>
                <a:gd name="connsiteX1" fmla="*/ 2787650 w 2787650"/>
                <a:gd name="connsiteY1" fmla="*/ 0 h 739589"/>
                <a:gd name="connsiteX2" fmla="*/ 2787650 w 2787650"/>
                <a:gd name="connsiteY2" fmla="*/ 739589 h 739589"/>
                <a:gd name="connsiteX3" fmla="*/ 0 w 2787650"/>
                <a:gd name="connsiteY3" fmla="*/ 739589 h 739589"/>
                <a:gd name="connsiteX4" fmla="*/ 0 w 2787650"/>
                <a:gd name="connsiteY4" fmla="*/ 0 h 739589"/>
                <a:gd name="connsiteX0" fmla="*/ 950912 w 3738562"/>
                <a:gd name="connsiteY0" fmla="*/ 0 h 739589"/>
                <a:gd name="connsiteX1" fmla="*/ 3738562 w 3738562"/>
                <a:gd name="connsiteY1" fmla="*/ 0 h 739589"/>
                <a:gd name="connsiteX2" fmla="*/ 3738562 w 3738562"/>
                <a:gd name="connsiteY2" fmla="*/ 739589 h 739589"/>
                <a:gd name="connsiteX3" fmla="*/ 950912 w 3738562"/>
                <a:gd name="connsiteY3" fmla="*/ 739589 h 739589"/>
                <a:gd name="connsiteX4" fmla="*/ 0 w 3738562"/>
                <a:gd name="connsiteY4" fmla="*/ 376144 h 739589"/>
                <a:gd name="connsiteX5" fmla="*/ 950912 w 3738562"/>
                <a:gd name="connsiteY5" fmla="*/ 0 h 739589"/>
                <a:gd name="connsiteX0" fmla="*/ 1951525 w 4739175"/>
                <a:gd name="connsiteY0" fmla="*/ 0 h 2600022"/>
                <a:gd name="connsiteX1" fmla="*/ 4739175 w 4739175"/>
                <a:gd name="connsiteY1" fmla="*/ 0 h 2600022"/>
                <a:gd name="connsiteX2" fmla="*/ 4739175 w 4739175"/>
                <a:gd name="connsiteY2" fmla="*/ 739589 h 2600022"/>
                <a:gd name="connsiteX3" fmla="*/ 1951525 w 4739175"/>
                <a:gd name="connsiteY3" fmla="*/ 739589 h 2600022"/>
                <a:gd name="connsiteX4" fmla="*/ 16363 w 4739175"/>
                <a:gd name="connsiteY4" fmla="*/ 2598644 h 2600022"/>
                <a:gd name="connsiteX5" fmla="*/ 1000613 w 4739175"/>
                <a:gd name="connsiteY5" fmla="*/ 376144 h 2600022"/>
                <a:gd name="connsiteX6" fmla="*/ 1951525 w 4739175"/>
                <a:gd name="connsiteY6" fmla="*/ 0 h 2600022"/>
                <a:gd name="connsiteX0" fmla="*/ 1951525 w 4739175"/>
                <a:gd name="connsiteY0" fmla="*/ 0 h 2598644"/>
                <a:gd name="connsiteX1" fmla="*/ 4739175 w 4739175"/>
                <a:gd name="connsiteY1" fmla="*/ 0 h 2598644"/>
                <a:gd name="connsiteX2" fmla="*/ 4739175 w 4739175"/>
                <a:gd name="connsiteY2" fmla="*/ 739589 h 2598644"/>
                <a:gd name="connsiteX3" fmla="*/ 1951525 w 4739175"/>
                <a:gd name="connsiteY3" fmla="*/ 739589 h 2598644"/>
                <a:gd name="connsiteX4" fmla="*/ 16363 w 4739175"/>
                <a:gd name="connsiteY4" fmla="*/ 2598644 h 2598644"/>
                <a:gd name="connsiteX5" fmla="*/ 1000613 w 4739175"/>
                <a:gd name="connsiteY5" fmla="*/ 376144 h 2598644"/>
                <a:gd name="connsiteX6" fmla="*/ 1951525 w 4739175"/>
                <a:gd name="connsiteY6" fmla="*/ 0 h 2598644"/>
                <a:gd name="connsiteX0" fmla="*/ 2199403 w 4987053"/>
                <a:gd name="connsiteY0" fmla="*/ 0 h 3058162"/>
                <a:gd name="connsiteX1" fmla="*/ 4987053 w 4987053"/>
                <a:gd name="connsiteY1" fmla="*/ 0 h 3058162"/>
                <a:gd name="connsiteX2" fmla="*/ 4987053 w 4987053"/>
                <a:gd name="connsiteY2" fmla="*/ 739589 h 3058162"/>
                <a:gd name="connsiteX3" fmla="*/ 2199403 w 4987053"/>
                <a:gd name="connsiteY3" fmla="*/ 739589 h 3058162"/>
                <a:gd name="connsiteX4" fmla="*/ 264241 w 4987053"/>
                <a:gd name="connsiteY4" fmla="*/ 2598644 h 3058162"/>
                <a:gd name="connsiteX5" fmla="*/ 29291 w 4987053"/>
                <a:gd name="connsiteY5" fmla="*/ 3049494 h 3058162"/>
                <a:gd name="connsiteX6" fmla="*/ 2199403 w 4987053"/>
                <a:gd name="connsiteY6" fmla="*/ 0 h 3058162"/>
                <a:gd name="connsiteX0" fmla="*/ 2178914 w 4966564"/>
                <a:gd name="connsiteY0" fmla="*/ 0 h 3077733"/>
                <a:gd name="connsiteX1" fmla="*/ 4966564 w 4966564"/>
                <a:gd name="connsiteY1" fmla="*/ 0 h 3077733"/>
                <a:gd name="connsiteX2" fmla="*/ 4966564 w 4966564"/>
                <a:gd name="connsiteY2" fmla="*/ 739589 h 3077733"/>
                <a:gd name="connsiteX3" fmla="*/ 2178914 w 4966564"/>
                <a:gd name="connsiteY3" fmla="*/ 739589 h 3077733"/>
                <a:gd name="connsiteX4" fmla="*/ 853352 w 4966564"/>
                <a:gd name="connsiteY4" fmla="*/ 3049494 h 3077733"/>
                <a:gd name="connsiteX5" fmla="*/ 8802 w 4966564"/>
                <a:gd name="connsiteY5" fmla="*/ 3049494 h 3077733"/>
                <a:gd name="connsiteX6" fmla="*/ 2178914 w 4966564"/>
                <a:gd name="connsiteY6" fmla="*/ 0 h 3077733"/>
                <a:gd name="connsiteX0" fmla="*/ 2185984 w 4973634"/>
                <a:gd name="connsiteY0" fmla="*/ 0 h 3050289"/>
                <a:gd name="connsiteX1" fmla="*/ 4973634 w 4973634"/>
                <a:gd name="connsiteY1" fmla="*/ 0 h 3050289"/>
                <a:gd name="connsiteX2" fmla="*/ 4973634 w 4973634"/>
                <a:gd name="connsiteY2" fmla="*/ 739589 h 3050289"/>
                <a:gd name="connsiteX3" fmla="*/ 2185984 w 4973634"/>
                <a:gd name="connsiteY3" fmla="*/ 739589 h 3050289"/>
                <a:gd name="connsiteX4" fmla="*/ 860422 w 4973634"/>
                <a:gd name="connsiteY4" fmla="*/ 3049494 h 3050289"/>
                <a:gd name="connsiteX5" fmla="*/ 8729 w 4973634"/>
                <a:gd name="connsiteY5" fmla="*/ 3016156 h 3050289"/>
                <a:gd name="connsiteX6" fmla="*/ 2185984 w 4973634"/>
                <a:gd name="connsiteY6" fmla="*/ 0 h 3050289"/>
                <a:gd name="connsiteX0" fmla="*/ 1784151 w 4571801"/>
                <a:gd name="connsiteY0" fmla="*/ 0 h 3049494"/>
                <a:gd name="connsiteX1" fmla="*/ 4571801 w 4571801"/>
                <a:gd name="connsiteY1" fmla="*/ 0 h 3049494"/>
                <a:gd name="connsiteX2" fmla="*/ 4571801 w 4571801"/>
                <a:gd name="connsiteY2" fmla="*/ 739589 h 3049494"/>
                <a:gd name="connsiteX3" fmla="*/ 1784151 w 4571801"/>
                <a:gd name="connsiteY3" fmla="*/ 739589 h 3049494"/>
                <a:gd name="connsiteX4" fmla="*/ 458589 w 4571801"/>
                <a:gd name="connsiteY4" fmla="*/ 3049494 h 3049494"/>
                <a:gd name="connsiteX5" fmla="*/ 16471 w 4571801"/>
                <a:gd name="connsiteY5" fmla="*/ 2918525 h 3049494"/>
                <a:gd name="connsiteX6" fmla="*/ 1784151 w 4571801"/>
                <a:gd name="connsiteY6" fmla="*/ 0 h 3049494"/>
                <a:gd name="connsiteX0" fmla="*/ 1767680 w 4555330"/>
                <a:gd name="connsiteY0" fmla="*/ 0 h 3049494"/>
                <a:gd name="connsiteX1" fmla="*/ 4555330 w 4555330"/>
                <a:gd name="connsiteY1" fmla="*/ 0 h 3049494"/>
                <a:gd name="connsiteX2" fmla="*/ 4555330 w 4555330"/>
                <a:gd name="connsiteY2" fmla="*/ 739589 h 3049494"/>
                <a:gd name="connsiteX3" fmla="*/ 1767680 w 4555330"/>
                <a:gd name="connsiteY3" fmla="*/ 739589 h 3049494"/>
                <a:gd name="connsiteX4" fmla="*/ 442118 w 4555330"/>
                <a:gd name="connsiteY4" fmla="*/ 3049494 h 3049494"/>
                <a:gd name="connsiteX5" fmla="*/ 0 w 4555330"/>
                <a:gd name="connsiteY5" fmla="*/ 2918525 h 3049494"/>
                <a:gd name="connsiteX6" fmla="*/ 1767680 w 4555330"/>
                <a:gd name="connsiteY6" fmla="*/ 0 h 3049494"/>
                <a:gd name="connsiteX0" fmla="*/ 2179636 w 4967286"/>
                <a:gd name="connsiteY0" fmla="*/ 0 h 3049494"/>
                <a:gd name="connsiteX1" fmla="*/ 4967286 w 4967286"/>
                <a:gd name="connsiteY1" fmla="*/ 0 h 3049494"/>
                <a:gd name="connsiteX2" fmla="*/ 4967286 w 4967286"/>
                <a:gd name="connsiteY2" fmla="*/ 739589 h 3049494"/>
                <a:gd name="connsiteX3" fmla="*/ 2179636 w 4967286"/>
                <a:gd name="connsiteY3" fmla="*/ 739589 h 3049494"/>
                <a:gd name="connsiteX4" fmla="*/ 854074 w 4967286"/>
                <a:gd name="connsiteY4" fmla="*/ 3049494 h 3049494"/>
                <a:gd name="connsiteX5" fmla="*/ 0 w 4967286"/>
                <a:gd name="connsiteY5" fmla="*/ 3018538 h 3049494"/>
                <a:gd name="connsiteX6" fmla="*/ 2179636 w 4967286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44549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0262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513"/>
                <a:gd name="connsiteX1" fmla="*/ 4957761 w 4957761"/>
                <a:gd name="connsiteY1" fmla="*/ 0 h 3049513"/>
                <a:gd name="connsiteX2" fmla="*/ 4957761 w 4957761"/>
                <a:gd name="connsiteY2" fmla="*/ 739589 h 3049513"/>
                <a:gd name="connsiteX3" fmla="*/ 2170111 w 4957761"/>
                <a:gd name="connsiteY3" fmla="*/ 739589 h 3049513"/>
                <a:gd name="connsiteX4" fmla="*/ 835024 w 4957761"/>
                <a:gd name="connsiteY4" fmla="*/ 3049494 h 3049513"/>
                <a:gd name="connsiteX5" fmla="*/ 0 w 4957761"/>
                <a:gd name="connsiteY5" fmla="*/ 3037588 h 3049513"/>
                <a:gd name="connsiteX6" fmla="*/ 2170111 w 4957761"/>
                <a:gd name="connsiteY6" fmla="*/ 0 h 3049513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42351 h 3049494"/>
                <a:gd name="connsiteX6" fmla="*/ 2170111 w 4957761"/>
                <a:gd name="connsiteY6" fmla="*/ 0 h 3049494"/>
                <a:gd name="connsiteX0" fmla="*/ 2174873 w 4962523"/>
                <a:gd name="connsiteY0" fmla="*/ 0 h 3049494"/>
                <a:gd name="connsiteX1" fmla="*/ 4962523 w 4962523"/>
                <a:gd name="connsiteY1" fmla="*/ 0 h 3049494"/>
                <a:gd name="connsiteX2" fmla="*/ 4962523 w 4962523"/>
                <a:gd name="connsiteY2" fmla="*/ 739589 h 3049494"/>
                <a:gd name="connsiteX3" fmla="*/ 2174873 w 4962523"/>
                <a:gd name="connsiteY3" fmla="*/ 739589 h 3049494"/>
                <a:gd name="connsiteX4" fmla="*/ 839786 w 4962523"/>
                <a:gd name="connsiteY4" fmla="*/ 3049494 h 3049494"/>
                <a:gd name="connsiteX5" fmla="*/ 0 w 4962523"/>
                <a:gd name="connsiteY5" fmla="*/ 3044732 h 3049494"/>
                <a:gd name="connsiteX6" fmla="*/ 2174873 w 4962523"/>
                <a:gd name="connsiteY6" fmla="*/ 0 h 3049494"/>
                <a:gd name="connsiteX0" fmla="*/ 2174873 w 4962523"/>
                <a:gd name="connsiteY0" fmla="*/ 0 h 3044732"/>
                <a:gd name="connsiteX1" fmla="*/ 4962523 w 4962523"/>
                <a:gd name="connsiteY1" fmla="*/ 0 h 3044732"/>
                <a:gd name="connsiteX2" fmla="*/ 4962523 w 4962523"/>
                <a:gd name="connsiteY2" fmla="*/ 739589 h 3044732"/>
                <a:gd name="connsiteX3" fmla="*/ 2174873 w 4962523"/>
                <a:gd name="connsiteY3" fmla="*/ 739589 h 3044732"/>
                <a:gd name="connsiteX4" fmla="*/ 832642 w 4962523"/>
                <a:gd name="connsiteY4" fmla="*/ 3044731 h 3044732"/>
                <a:gd name="connsiteX5" fmla="*/ 0 w 4962523"/>
                <a:gd name="connsiteY5" fmla="*/ 3044732 h 3044732"/>
                <a:gd name="connsiteX6" fmla="*/ 2174873 w 4962523"/>
                <a:gd name="connsiteY6" fmla="*/ 0 h 3044732"/>
                <a:gd name="connsiteX0" fmla="*/ 2311344 w 5098994"/>
                <a:gd name="connsiteY0" fmla="*/ 0 h 3044732"/>
                <a:gd name="connsiteX1" fmla="*/ 5098994 w 5098994"/>
                <a:gd name="connsiteY1" fmla="*/ 0 h 3044732"/>
                <a:gd name="connsiteX2" fmla="*/ 5098994 w 5098994"/>
                <a:gd name="connsiteY2" fmla="*/ 739589 h 3044732"/>
                <a:gd name="connsiteX3" fmla="*/ 2311344 w 5098994"/>
                <a:gd name="connsiteY3" fmla="*/ 739589 h 3044732"/>
                <a:gd name="connsiteX4" fmla="*/ 969113 w 5098994"/>
                <a:gd name="connsiteY4" fmla="*/ 3044731 h 3044732"/>
                <a:gd name="connsiteX5" fmla="*/ 136471 w 5098994"/>
                <a:gd name="connsiteY5" fmla="*/ 3044732 h 3044732"/>
                <a:gd name="connsiteX6" fmla="*/ 2311344 w 5098994"/>
                <a:gd name="connsiteY6" fmla="*/ 0 h 3044732"/>
                <a:gd name="connsiteX0" fmla="*/ 2335834 w 5123484"/>
                <a:gd name="connsiteY0" fmla="*/ 0 h 3044732"/>
                <a:gd name="connsiteX1" fmla="*/ 5123484 w 5123484"/>
                <a:gd name="connsiteY1" fmla="*/ 0 h 3044732"/>
                <a:gd name="connsiteX2" fmla="*/ 5123484 w 5123484"/>
                <a:gd name="connsiteY2" fmla="*/ 739589 h 3044732"/>
                <a:gd name="connsiteX3" fmla="*/ 2335834 w 5123484"/>
                <a:gd name="connsiteY3" fmla="*/ 739589 h 3044732"/>
                <a:gd name="connsiteX4" fmla="*/ 993603 w 5123484"/>
                <a:gd name="connsiteY4" fmla="*/ 3044731 h 3044732"/>
                <a:gd name="connsiteX5" fmla="*/ 160961 w 5123484"/>
                <a:gd name="connsiteY5" fmla="*/ 3044732 h 3044732"/>
                <a:gd name="connsiteX6" fmla="*/ 2335834 w 5123484"/>
                <a:gd name="connsiteY6" fmla="*/ 0 h 3044732"/>
                <a:gd name="connsiteX0" fmla="*/ 2332611 w 5120261"/>
                <a:gd name="connsiteY0" fmla="*/ 0 h 3044732"/>
                <a:gd name="connsiteX1" fmla="*/ 5120261 w 5120261"/>
                <a:gd name="connsiteY1" fmla="*/ 0 h 3044732"/>
                <a:gd name="connsiteX2" fmla="*/ 5120261 w 5120261"/>
                <a:gd name="connsiteY2" fmla="*/ 739589 h 3044732"/>
                <a:gd name="connsiteX3" fmla="*/ 2332611 w 5120261"/>
                <a:gd name="connsiteY3" fmla="*/ 739589 h 3044732"/>
                <a:gd name="connsiteX4" fmla="*/ 990380 w 5120261"/>
                <a:gd name="connsiteY4" fmla="*/ 3044731 h 3044732"/>
                <a:gd name="connsiteX5" fmla="*/ 157738 w 5120261"/>
                <a:gd name="connsiteY5" fmla="*/ 3044732 h 3044732"/>
                <a:gd name="connsiteX6" fmla="*/ 2332611 w 5120261"/>
                <a:gd name="connsiteY6" fmla="*/ 0 h 3044732"/>
                <a:gd name="connsiteX0" fmla="*/ 2289054 w 5076704"/>
                <a:gd name="connsiteY0" fmla="*/ 0 h 3044732"/>
                <a:gd name="connsiteX1" fmla="*/ 5076704 w 5076704"/>
                <a:gd name="connsiteY1" fmla="*/ 0 h 3044732"/>
                <a:gd name="connsiteX2" fmla="*/ 5076704 w 5076704"/>
                <a:gd name="connsiteY2" fmla="*/ 739589 h 3044732"/>
                <a:gd name="connsiteX3" fmla="*/ 2289054 w 5076704"/>
                <a:gd name="connsiteY3" fmla="*/ 739589 h 3044732"/>
                <a:gd name="connsiteX4" fmla="*/ 946823 w 5076704"/>
                <a:gd name="connsiteY4" fmla="*/ 3044731 h 3044732"/>
                <a:gd name="connsiteX5" fmla="*/ 114181 w 5076704"/>
                <a:gd name="connsiteY5" fmla="*/ 3044732 h 3044732"/>
                <a:gd name="connsiteX6" fmla="*/ 2289054 w 5076704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2727" h="3044732">
                  <a:moveTo>
                    <a:pt x="2295077" y="0"/>
                  </a:moveTo>
                  <a:lnTo>
                    <a:pt x="5082727" y="0"/>
                  </a:lnTo>
                  <a:lnTo>
                    <a:pt x="5082727" y="739589"/>
                  </a:lnTo>
                  <a:lnTo>
                    <a:pt x="2295077" y="739589"/>
                  </a:lnTo>
                  <a:cubicBezTo>
                    <a:pt x="1368242" y="760507"/>
                    <a:pt x="282656" y="1714655"/>
                    <a:pt x="952846" y="3044731"/>
                  </a:cubicBezTo>
                  <a:lnTo>
                    <a:pt x="120204" y="3044732"/>
                  </a:lnTo>
                  <a:cubicBezTo>
                    <a:pt x="-450238" y="1001121"/>
                    <a:pt x="1131969" y="14786"/>
                    <a:pt x="2295077" y="0"/>
                  </a:cubicBezTo>
                  <a:close/>
                </a:path>
              </a:pathLst>
            </a:custGeom>
            <a:gradFill>
              <a:gsLst>
                <a:gs pos="0">
                  <a:srgbClr val="8ECFA5"/>
                </a:gs>
                <a:gs pos="100000">
                  <a:srgbClr val="355D42"/>
                </a:gs>
                <a:gs pos="90000">
                  <a:srgbClr val="57986D"/>
                </a:gs>
              </a:gsLst>
              <a:lin ang="5400000" scaled="1"/>
            </a:gradFill>
            <a:ln>
              <a:noFill/>
            </a:ln>
            <a:effectLst>
              <a:outerShdw blurRad="101600" dist="38100" dir="10800000" sx="98000" sy="98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ounded Rectangle 25"/>
          <p:cNvSpPr/>
          <p:nvPr/>
        </p:nvSpPr>
        <p:spPr>
          <a:xfrm rot="16200000">
            <a:off x="1554444" y="4918262"/>
            <a:ext cx="2498158" cy="838200"/>
          </a:xfrm>
          <a:prstGeom prst="roundRect">
            <a:avLst>
              <a:gd name="adj" fmla="val 18728"/>
            </a:avLst>
          </a:prstGeom>
          <a:ln>
            <a:noFill/>
          </a:ln>
          <a:effectLst>
            <a:outerShdw blurRad="127000" dist="127000" sx="87000" sy="87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37205" y="3426920"/>
            <a:ext cx="1143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rgbClr val="D86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600" kern="0" dirty="0">
                <a:solidFill>
                  <a:srgbClr val="5A9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kern="0" dirty="0">
              <a:solidFill>
                <a:srgbClr val="5A9B7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5518" y="1408700"/>
            <a:ext cx="95410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gradFill>
                  <a:gsLst>
                    <a:gs pos="0">
                      <a:srgbClr val="FD9259"/>
                    </a:gs>
                    <a:gs pos="90000">
                      <a:srgbClr val="D25A18"/>
                    </a:gs>
                    <a:gs pos="100000">
                      <a:srgbClr val="7A513A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05519" y="2193817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gradFill>
                  <a:gsLst>
                    <a:gs pos="0">
                      <a:srgbClr val="4BB3B5"/>
                    </a:gs>
                    <a:gs pos="100000">
                      <a:srgbClr val="39575D"/>
                    </a:gs>
                    <a:gs pos="90000">
                      <a:srgbClr val="258497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33595" y="4447183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gradFill>
                  <a:gsLst>
                    <a:gs pos="90000">
                      <a:srgbClr val="58423C"/>
                    </a:gs>
                    <a:gs pos="0">
                      <a:srgbClr val="765955"/>
                    </a:gs>
                    <a:gs pos="100000">
                      <a:srgbClr val="392B27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33595" y="5267748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gradFill>
                  <a:gsLst>
                    <a:gs pos="0">
                      <a:srgbClr val="8ECFA5"/>
                    </a:gs>
                    <a:gs pos="100000">
                      <a:srgbClr val="355D42"/>
                    </a:gs>
                    <a:gs pos="90000">
                      <a:srgbClr val="57986D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96250" y="1398666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6250" y="2163780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56250" y="4467311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6250" y="5232425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Steps Circle PowerPoint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ounded Rectangle 18"/>
          <p:cNvSpPr/>
          <p:nvPr/>
        </p:nvSpPr>
        <p:spPr>
          <a:xfrm rot="5400000">
            <a:off x="6360946" y="1815700"/>
            <a:ext cx="2498158" cy="838200"/>
          </a:xfrm>
          <a:prstGeom prst="roundRect">
            <a:avLst>
              <a:gd name="adj" fmla="val 18728"/>
            </a:avLst>
          </a:prstGeom>
          <a:ln>
            <a:noFill/>
          </a:ln>
          <a:effectLst>
            <a:outerShdw blurRad="127000" dist="25400" dir="10800000" sx="88000" sy="88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89106" y="1404164"/>
            <a:ext cx="5626101" cy="4554443"/>
            <a:chOff x="3213101" y="1524001"/>
            <a:chExt cx="5626101" cy="4554443"/>
          </a:xfrm>
          <a:effectLst>
            <a:outerShdw blurRad="190500" algn="ctr" rotWithShape="0">
              <a:srgbClr val="000000">
                <a:alpha val="60000"/>
              </a:srgb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499013" y="2259711"/>
              <a:ext cx="4340186" cy="2309018"/>
            </a:xfrm>
            <a:custGeom>
              <a:avLst/>
              <a:gdLst>
                <a:gd name="connsiteX0" fmla="*/ 0 w 2819400"/>
                <a:gd name="connsiteY0" fmla="*/ 0 h 780097"/>
                <a:gd name="connsiteX1" fmla="*/ 2819400 w 2819400"/>
                <a:gd name="connsiteY1" fmla="*/ 0 h 780097"/>
                <a:gd name="connsiteX2" fmla="*/ 2819400 w 2819400"/>
                <a:gd name="connsiteY2" fmla="*/ 780097 h 780097"/>
                <a:gd name="connsiteX3" fmla="*/ 0 w 2819400"/>
                <a:gd name="connsiteY3" fmla="*/ 780097 h 780097"/>
                <a:gd name="connsiteX4" fmla="*/ 0 w 2819400"/>
                <a:gd name="connsiteY4" fmla="*/ 0 h 780097"/>
                <a:gd name="connsiteX0" fmla="*/ 633413 w 3452813"/>
                <a:gd name="connsiteY0" fmla="*/ 0 h 780097"/>
                <a:gd name="connsiteX1" fmla="*/ 3452813 w 3452813"/>
                <a:gd name="connsiteY1" fmla="*/ 0 h 780097"/>
                <a:gd name="connsiteX2" fmla="*/ 3452813 w 3452813"/>
                <a:gd name="connsiteY2" fmla="*/ 780097 h 780097"/>
                <a:gd name="connsiteX3" fmla="*/ 633413 w 3452813"/>
                <a:gd name="connsiteY3" fmla="*/ 780097 h 780097"/>
                <a:gd name="connsiteX4" fmla="*/ 0 w 3452813"/>
                <a:gd name="connsiteY4" fmla="*/ 558800 h 780097"/>
                <a:gd name="connsiteX5" fmla="*/ 633413 w 3452813"/>
                <a:gd name="connsiteY5" fmla="*/ 0 h 780097"/>
                <a:gd name="connsiteX0" fmla="*/ 964017 w 3783417"/>
                <a:gd name="connsiteY0" fmla="*/ 0 h 1031803"/>
                <a:gd name="connsiteX1" fmla="*/ 3783417 w 3783417"/>
                <a:gd name="connsiteY1" fmla="*/ 0 h 1031803"/>
                <a:gd name="connsiteX2" fmla="*/ 3783417 w 3783417"/>
                <a:gd name="connsiteY2" fmla="*/ 780097 h 1031803"/>
                <a:gd name="connsiteX3" fmla="*/ 964017 w 3783417"/>
                <a:gd name="connsiteY3" fmla="*/ 780097 h 1031803"/>
                <a:gd name="connsiteX4" fmla="*/ 19455 w 3783417"/>
                <a:gd name="connsiteY4" fmla="*/ 1028700 h 1031803"/>
                <a:gd name="connsiteX5" fmla="*/ 330604 w 3783417"/>
                <a:gd name="connsiteY5" fmla="*/ 558800 h 1031803"/>
                <a:gd name="connsiteX6" fmla="*/ 964017 w 3783417"/>
                <a:gd name="connsiteY6" fmla="*/ 0 h 1031803"/>
                <a:gd name="connsiteX0" fmla="*/ 964017 w 3783417"/>
                <a:gd name="connsiteY0" fmla="*/ 0 h 1028700"/>
                <a:gd name="connsiteX1" fmla="*/ 3783417 w 3783417"/>
                <a:gd name="connsiteY1" fmla="*/ 0 h 1028700"/>
                <a:gd name="connsiteX2" fmla="*/ 3783417 w 3783417"/>
                <a:gd name="connsiteY2" fmla="*/ 780097 h 1028700"/>
                <a:gd name="connsiteX3" fmla="*/ 964017 w 3783417"/>
                <a:gd name="connsiteY3" fmla="*/ 780097 h 1028700"/>
                <a:gd name="connsiteX4" fmla="*/ 19455 w 3783417"/>
                <a:gd name="connsiteY4" fmla="*/ 1028700 h 1028700"/>
                <a:gd name="connsiteX5" fmla="*/ 330604 w 3783417"/>
                <a:gd name="connsiteY5" fmla="*/ 558800 h 1028700"/>
                <a:gd name="connsiteX6" fmla="*/ 964017 w 3783417"/>
                <a:gd name="connsiteY6" fmla="*/ 0 h 1028700"/>
                <a:gd name="connsiteX0" fmla="*/ 638275 w 3457675"/>
                <a:gd name="connsiteY0" fmla="*/ 0 h 2330450"/>
                <a:gd name="connsiteX1" fmla="*/ 3457675 w 3457675"/>
                <a:gd name="connsiteY1" fmla="*/ 0 h 2330450"/>
                <a:gd name="connsiteX2" fmla="*/ 3457675 w 3457675"/>
                <a:gd name="connsiteY2" fmla="*/ 780097 h 2330450"/>
                <a:gd name="connsiteX3" fmla="*/ 638275 w 3457675"/>
                <a:gd name="connsiteY3" fmla="*/ 780097 h 2330450"/>
                <a:gd name="connsiteX4" fmla="*/ 582713 w 3457675"/>
                <a:gd name="connsiteY4" fmla="*/ 2330450 h 2330450"/>
                <a:gd name="connsiteX5" fmla="*/ 4862 w 3457675"/>
                <a:gd name="connsiteY5" fmla="*/ 558800 h 2330450"/>
                <a:gd name="connsiteX6" fmla="*/ 638275 w 3457675"/>
                <a:gd name="connsiteY6" fmla="*/ 0 h 2330450"/>
                <a:gd name="connsiteX0" fmla="*/ 1302418 w 4121818"/>
                <a:gd name="connsiteY0" fmla="*/ 0 h 2330450"/>
                <a:gd name="connsiteX1" fmla="*/ 4121818 w 4121818"/>
                <a:gd name="connsiteY1" fmla="*/ 0 h 2330450"/>
                <a:gd name="connsiteX2" fmla="*/ 4121818 w 4121818"/>
                <a:gd name="connsiteY2" fmla="*/ 780097 h 2330450"/>
                <a:gd name="connsiteX3" fmla="*/ 1302418 w 4121818"/>
                <a:gd name="connsiteY3" fmla="*/ 780097 h 2330450"/>
                <a:gd name="connsiteX4" fmla="*/ 1246856 w 4121818"/>
                <a:gd name="connsiteY4" fmla="*/ 2330450 h 2330450"/>
                <a:gd name="connsiteX5" fmla="*/ 2255 w 4121818"/>
                <a:gd name="connsiteY5" fmla="*/ 2228850 h 2330450"/>
                <a:gd name="connsiteX6" fmla="*/ 1302418 w 4121818"/>
                <a:gd name="connsiteY6" fmla="*/ 0 h 2330450"/>
                <a:gd name="connsiteX0" fmla="*/ 1300163 w 4119563"/>
                <a:gd name="connsiteY0" fmla="*/ 0 h 2330450"/>
                <a:gd name="connsiteX1" fmla="*/ 4119563 w 4119563"/>
                <a:gd name="connsiteY1" fmla="*/ 0 h 2330450"/>
                <a:gd name="connsiteX2" fmla="*/ 4119563 w 4119563"/>
                <a:gd name="connsiteY2" fmla="*/ 780097 h 2330450"/>
                <a:gd name="connsiteX3" fmla="*/ 1300163 w 4119563"/>
                <a:gd name="connsiteY3" fmla="*/ 780097 h 2330450"/>
                <a:gd name="connsiteX4" fmla="*/ 1244601 w 4119563"/>
                <a:gd name="connsiteY4" fmla="*/ 2330450 h 2330450"/>
                <a:gd name="connsiteX5" fmla="*/ 0 w 4119563"/>
                <a:gd name="connsiteY5" fmla="*/ 2228850 h 2330450"/>
                <a:gd name="connsiteX6" fmla="*/ 1300163 w 4119563"/>
                <a:gd name="connsiteY6" fmla="*/ 0 h 2330450"/>
                <a:gd name="connsiteX0" fmla="*/ 1312070 w 4131470"/>
                <a:gd name="connsiteY0" fmla="*/ 0 h 2330450"/>
                <a:gd name="connsiteX1" fmla="*/ 4131470 w 4131470"/>
                <a:gd name="connsiteY1" fmla="*/ 0 h 2330450"/>
                <a:gd name="connsiteX2" fmla="*/ 4131470 w 4131470"/>
                <a:gd name="connsiteY2" fmla="*/ 780097 h 2330450"/>
                <a:gd name="connsiteX3" fmla="*/ 1312070 w 4131470"/>
                <a:gd name="connsiteY3" fmla="*/ 780097 h 2330450"/>
                <a:gd name="connsiteX4" fmla="*/ 1256508 w 4131470"/>
                <a:gd name="connsiteY4" fmla="*/ 2330450 h 2330450"/>
                <a:gd name="connsiteX5" fmla="*/ 0 w 4131470"/>
                <a:gd name="connsiteY5" fmla="*/ 2300288 h 2330450"/>
                <a:gd name="connsiteX6" fmla="*/ 1312070 w 4131470"/>
                <a:gd name="connsiteY6" fmla="*/ 0 h 2330450"/>
                <a:gd name="connsiteX0" fmla="*/ 1090614 w 3910014"/>
                <a:gd name="connsiteY0" fmla="*/ 0 h 2330450"/>
                <a:gd name="connsiteX1" fmla="*/ 3910014 w 3910014"/>
                <a:gd name="connsiteY1" fmla="*/ 0 h 2330450"/>
                <a:gd name="connsiteX2" fmla="*/ 3910014 w 3910014"/>
                <a:gd name="connsiteY2" fmla="*/ 780097 h 2330450"/>
                <a:gd name="connsiteX3" fmla="*/ 1090614 w 3910014"/>
                <a:gd name="connsiteY3" fmla="*/ 780097 h 2330450"/>
                <a:gd name="connsiteX4" fmla="*/ 1035052 w 3910014"/>
                <a:gd name="connsiteY4" fmla="*/ 2330450 h 2330450"/>
                <a:gd name="connsiteX5" fmla="*/ 0 w 3910014"/>
                <a:gd name="connsiteY5" fmla="*/ 2300288 h 2330450"/>
                <a:gd name="connsiteX6" fmla="*/ 1090614 w 3910014"/>
                <a:gd name="connsiteY6" fmla="*/ 0 h 2330450"/>
                <a:gd name="connsiteX0" fmla="*/ 1307308 w 4126708"/>
                <a:gd name="connsiteY0" fmla="*/ 0 h 2330450"/>
                <a:gd name="connsiteX1" fmla="*/ 4126708 w 4126708"/>
                <a:gd name="connsiteY1" fmla="*/ 0 h 2330450"/>
                <a:gd name="connsiteX2" fmla="*/ 4126708 w 4126708"/>
                <a:gd name="connsiteY2" fmla="*/ 780097 h 2330450"/>
                <a:gd name="connsiteX3" fmla="*/ 1307308 w 4126708"/>
                <a:gd name="connsiteY3" fmla="*/ 780097 h 2330450"/>
                <a:gd name="connsiteX4" fmla="*/ 1251746 w 4126708"/>
                <a:gd name="connsiteY4" fmla="*/ 2330450 h 2330450"/>
                <a:gd name="connsiteX5" fmla="*/ 0 w 4126708"/>
                <a:gd name="connsiteY5" fmla="*/ 2307432 h 2330450"/>
                <a:gd name="connsiteX6" fmla="*/ 1307308 w 4126708"/>
                <a:gd name="connsiteY6" fmla="*/ 0 h 2330450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0925"/>
                <a:gd name="connsiteX1" fmla="*/ 4126708 w 4126708"/>
                <a:gd name="connsiteY1" fmla="*/ 0 h 2320925"/>
                <a:gd name="connsiteX2" fmla="*/ 4126708 w 4126708"/>
                <a:gd name="connsiteY2" fmla="*/ 780097 h 2320925"/>
                <a:gd name="connsiteX3" fmla="*/ 1307308 w 4126708"/>
                <a:gd name="connsiteY3" fmla="*/ 780097 h 2320925"/>
                <a:gd name="connsiteX4" fmla="*/ 1251746 w 4126708"/>
                <a:gd name="connsiteY4" fmla="*/ 2320925 h 2320925"/>
                <a:gd name="connsiteX5" fmla="*/ 0 w 4126708"/>
                <a:gd name="connsiteY5" fmla="*/ 2307432 h 2320925"/>
                <a:gd name="connsiteX6" fmla="*/ 1307308 w 4126708"/>
                <a:gd name="connsiteY6" fmla="*/ 0 h 2320925"/>
                <a:gd name="connsiteX0" fmla="*/ 1307308 w 4126708"/>
                <a:gd name="connsiteY0" fmla="*/ 0 h 2313781"/>
                <a:gd name="connsiteX1" fmla="*/ 4126708 w 4126708"/>
                <a:gd name="connsiteY1" fmla="*/ 0 h 2313781"/>
                <a:gd name="connsiteX2" fmla="*/ 4126708 w 4126708"/>
                <a:gd name="connsiteY2" fmla="*/ 780097 h 2313781"/>
                <a:gd name="connsiteX3" fmla="*/ 1307308 w 4126708"/>
                <a:gd name="connsiteY3" fmla="*/ 780097 h 2313781"/>
                <a:gd name="connsiteX4" fmla="*/ 1244602 w 4126708"/>
                <a:gd name="connsiteY4" fmla="*/ 2313781 h 2313781"/>
                <a:gd name="connsiteX5" fmla="*/ 0 w 4126708"/>
                <a:gd name="connsiteY5" fmla="*/ 2307432 h 2313781"/>
                <a:gd name="connsiteX6" fmla="*/ 1307308 w 4126708"/>
                <a:gd name="connsiteY6" fmla="*/ 0 h 2313781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09018"/>
                <a:gd name="connsiteX1" fmla="*/ 4126708 w 4126708"/>
                <a:gd name="connsiteY1" fmla="*/ 0 h 2309018"/>
                <a:gd name="connsiteX2" fmla="*/ 4126708 w 4126708"/>
                <a:gd name="connsiteY2" fmla="*/ 780097 h 2309018"/>
                <a:gd name="connsiteX3" fmla="*/ 1307308 w 4126708"/>
                <a:gd name="connsiteY3" fmla="*/ 780097 h 2309018"/>
                <a:gd name="connsiteX4" fmla="*/ 1239839 w 4126708"/>
                <a:gd name="connsiteY4" fmla="*/ 2309018 h 2309018"/>
                <a:gd name="connsiteX5" fmla="*/ 0 w 4126708"/>
                <a:gd name="connsiteY5" fmla="*/ 2307432 h 2309018"/>
                <a:gd name="connsiteX6" fmla="*/ 1307308 w 4126708"/>
                <a:gd name="connsiteY6" fmla="*/ 0 h 2309018"/>
                <a:gd name="connsiteX0" fmla="*/ 1317522 w 4136922"/>
                <a:gd name="connsiteY0" fmla="*/ 0 h 2309018"/>
                <a:gd name="connsiteX1" fmla="*/ 4136922 w 4136922"/>
                <a:gd name="connsiteY1" fmla="*/ 0 h 2309018"/>
                <a:gd name="connsiteX2" fmla="*/ 4136922 w 4136922"/>
                <a:gd name="connsiteY2" fmla="*/ 780097 h 2309018"/>
                <a:gd name="connsiteX3" fmla="*/ 1317522 w 4136922"/>
                <a:gd name="connsiteY3" fmla="*/ 780097 h 2309018"/>
                <a:gd name="connsiteX4" fmla="*/ 1250053 w 4136922"/>
                <a:gd name="connsiteY4" fmla="*/ 2309018 h 2309018"/>
                <a:gd name="connsiteX5" fmla="*/ 10214 w 4136922"/>
                <a:gd name="connsiteY5" fmla="*/ 2307432 h 2309018"/>
                <a:gd name="connsiteX6" fmla="*/ 1317522 w 4136922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8104 w 4147504"/>
                <a:gd name="connsiteY0" fmla="*/ 0 h 2309018"/>
                <a:gd name="connsiteX1" fmla="*/ 4147504 w 4147504"/>
                <a:gd name="connsiteY1" fmla="*/ 0 h 2309018"/>
                <a:gd name="connsiteX2" fmla="*/ 4147504 w 4147504"/>
                <a:gd name="connsiteY2" fmla="*/ 780097 h 2309018"/>
                <a:gd name="connsiteX3" fmla="*/ 1328104 w 4147504"/>
                <a:gd name="connsiteY3" fmla="*/ 780097 h 2309018"/>
                <a:gd name="connsiteX4" fmla="*/ 1260635 w 4147504"/>
                <a:gd name="connsiteY4" fmla="*/ 2309018 h 2309018"/>
                <a:gd name="connsiteX5" fmla="*/ 20796 w 4147504"/>
                <a:gd name="connsiteY5" fmla="*/ 2307432 h 2309018"/>
                <a:gd name="connsiteX6" fmla="*/ 1328104 w 4147504"/>
                <a:gd name="connsiteY6" fmla="*/ 0 h 2309018"/>
                <a:gd name="connsiteX0" fmla="*/ 1518538 w 4337938"/>
                <a:gd name="connsiteY0" fmla="*/ 0 h 2309018"/>
                <a:gd name="connsiteX1" fmla="*/ 4337938 w 4337938"/>
                <a:gd name="connsiteY1" fmla="*/ 0 h 2309018"/>
                <a:gd name="connsiteX2" fmla="*/ 4337938 w 4337938"/>
                <a:gd name="connsiteY2" fmla="*/ 780097 h 2309018"/>
                <a:gd name="connsiteX3" fmla="*/ 1518538 w 4337938"/>
                <a:gd name="connsiteY3" fmla="*/ 780097 h 2309018"/>
                <a:gd name="connsiteX4" fmla="*/ 1451069 w 4337938"/>
                <a:gd name="connsiteY4" fmla="*/ 2309018 h 2309018"/>
                <a:gd name="connsiteX5" fmla="*/ 211230 w 4337938"/>
                <a:gd name="connsiteY5" fmla="*/ 2307432 h 2309018"/>
                <a:gd name="connsiteX6" fmla="*/ 1518538 w 4337938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26332 w 4345732"/>
                <a:gd name="connsiteY0" fmla="*/ 0 h 2309018"/>
                <a:gd name="connsiteX1" fmla="*/ 4345732 w 4345732"/>
                <a:gd name="connsiteY1" fmla="*/ 0 h 2309018"/>
                <a:gd name="connsiteX2" fmla="*/ 4345732 w 4345732"/>
                <a:gd name="connsiteY2" fmla="*/ 780097 h 2309018"/>
                <a:gd name="connsiteX3" fmla="*/ 1526332 w 4345732"/>
                <a:gd name="connsiteY3" fmla="*/ 780097 h 2309018"/>
                <a:gd name="connsiteX4" fmla="*/ 1458863 w 4345732"/>
                <a:gd name="connsiteY4" fmla="*/ 2309018 h 2309018"/>
                <a:gd name="connsiteX5" fmla="*/ 219024 w 4345732"/>
                <a:gd name="connsiteY5" fmla="*/ 2307432 h 2309018"/>
                <a:gd name="connsiteX6" fmla="*/ 1526332 w 4345732"/>
                <a:gd name="connsiteY6" fmla="*/ 0 h 2309018"/>
                <a:gd name="connsiteX0" fmla="*/ 1516595 w 4335995"/>
                <a:gd name="connsiteY0" fmla="*/ 0 h 2309018"/>
                <a:gd name="connsiteX1" fmla="*/ 4335995 w 4335995"/>
                <a:gd name="connsiteY1" fmla="*/ 0 h 2309018"/>
                <a:gd name="connsiteX2" fmla="*/ 4335995 w 4335995"/>
                <a:gd name="connsiteY2" fmla="*/ 780097 h 2309018"/>
                <a:gd name="connsiteX3" fmla="*/ 1516595 w 4335995"/>
                <a:gd name="connsiteY3" fmla="*/ 780097 h 2309018"/>
                <a:gd name="connsiteX4" fmla="*/ 1449126 w 4335995"/>
                <a:gd name="connsiteY4" fmla="*/ 2309018 h 2309018"/>
                <a:gd name="connsiteX5" fmla="*/ 209287 w 4335995"/>
                <a:gd name="connsiteY5" fmla="*/ 2307432 h 2309018"/>
                <a:gd name="connsiteX6" fmla="*/ 1516595 w 4335995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32401 w 4351801"/>
                <a:gd name="connsiteY0" fmla="*/ 0 h 2309018"/>
                <a:gd name="connsiteX1" fmla="*/ 4351801 w 4351801"/>
                <a:gd name="connsiteY1" fmla="*/ 0 h 2309018"/>
                <a:gd name="connsiteX2" fmla="*/ 4351801 w 4351801"/>
                <a:gd name="connsiteY2" fmla="*/ 780097 h 2309018"/>
                <a:gd name="connsiteX3" fmla="*/ 1532401 w 4351801"/>
                <a:gd name="connsiteY3" fmla="*/ 780097 h 2309018"/>
                <a:gd name="connsiteX4" fmla="*/ 1464932 w 4351801"/>
                <a:gd name="connsiteY4" fmla="*/ 2309018 h 2309018"/>
                <a:gd name="connsiteX5" fmla="*/ 220331 w 4351801"/>
                <a:gd name="connsiteY5" fmla="*/ 2307432 h 2309018"/>
                <a:gd name="connsiteX6" fmla="*/ 1532401 w 4351801"/>
                <a:gd name="connsiteY6" fmla="*/ 0 h 2309018"/>
                <a:gd name="connsiteX0" fmla="*/ 1528504 w 4347904"/>
                <a:gd name="connsiteY0" fmla="*/ 0 h 2309018"/>
                <a:gd name="connsiteX1" fmla="*/ 4347904 w 4347904"/>
                <a:gd name="connsiteY1" fmla="*/ 0 h 2309018"/>
                <a:gd name="connsiteX2" fmla="*/ 4347904 w 4347904"/>
                <a:gd name="connsiteY2" fmla="*/ 780097 h 2309018"/>
                <a:gd name="connsiteX3" fmla="*/ 1528504 w 4347904"/>
                <a:gd name="connsiteY3" fmla="*/ 780097 h 2309018"/>
                <a:gd name="connsiteX4" fmla="*/ 1461035 w 4347904"/>
                <a:gd name="connsiteY4" fmla="*/ 2309018 h 2309018"/>
                <a:gd name="connsiteX5" fmla="*/ 216434 w 4347904"/>
                <a:gd name="connsiteY5" fmla="*/ 2307432 h 2309018"/>
                <a:gd name="connsiteX6" fmla="*/ 1528504 w 4347904"/>
                <a:gd name="connsiteY6" fmla="*/ 0 h 2309018"/>
                <a:gd name="connsiteX0" fmla="*/ 1522668 w 4342068"/>
                <a:gd name="connsiteY0" fmla="*/ 0 h 2309018"/>
                <a:gd name="connsiteX1" fmla="*/ 4342068 w 4342068"/>
                <a:gd name="connsiteY1" fmla="*/ 0 h 2309018"/>
                <a:gd name="connsiteX2" fmla="*/ 4342068 w 4342068"/>
                <a:gd name="connsiteY2" fmla="*/ 780097 h 2309018"/>
                <a:gd name="connsiteX3" fmla="*/ 1522668 w 4342068"/>
                <a:gd name="connsiteY3" fmla="*/ 780097 h 2309018"/>
                <a:gd name="connsiteX4" fmla="*/ 1455199 w 4342068"/>
                <a:gd name="connsiteY4" fmla="*/ 2309018 h 2309018"/>
                <a:gd name="connsiteX5" fmla="*/ 210598 w 4342068"/>
                <a:gd name="connsiteY5" fmla="*/ 2307432 h 2309018"/>
                <a:gd name="connsiteX6" fmla="*/ 1522668 w 4342068"/>
                <a:gd name="connsiteY6" fmla="*/ 0 h 2309018"/>
                <a:gd name="connsiteX0" fmla="*/ 1509562 w 4328962"/>
                <a:gd name="connsiteY0" fmla="*/ 0 h 2309018"/>
                <a:gd name="connsiteX1" fmla="*/ 4328962 w 4328962"/>
                <a:gd name="connsiteY1" fmla="*/ 0 h 2309018"/>
                <a:gd name="connsiteX2" fmla="*/ 4328962 w 4328962"/>
                <a:gd name="connsiteY2" fmla="*/ 780097 h 2309018"/>
                <a:gd name="connsiteX3" fmla="*/ 1509562 w 4328962"/>
                <a:gd name="connsiteY3" fmla="*/ 780097 h 2309018"/>
                <a:gd name="connsiteX4" fmla="*/ 1442093 w 4328962"/>
                <a:gd name="connsiteY4" fmla="*/ 2309018 h 2309018"/>
                <a:gd name="connsiteX5" fmla="*/ 197492 w 4328962"/>
                <a:gd name="connsiteY5" fmla="*/ 2307432 h 2309018"/>
                <a:gd name="connsiteX6" fmla="*/ 1509562 w 4328962"/>
                <a:gd name="connsiteY6" fmla="*/ 0 h 2309018"/>
                <a:gd name="connsiteX0" fmla="*/ 1494970 w 4314370"/>
                <a:gd name="connsiteY0" fmla="*/ 0 h 2309018"/>
                <a:gd name="connsiteX1" fmla="*/ 4314370 w 4314370"/>
                <a:gd name="connsiteY1" fmla="*/ 0 h 2309018"/>
                <a:gd name="connsiteX2" fmla="*/ 4314370 w 4314370"/>
                <a:gd name="connsiteY2" fmla="*/ 780097 h 2309018"/>
                <a:gd name="connsiteX3" fmla="*/ 1494970 w 4314370"/>
                <a:gd name="connsiteY3" fmla="*/ 780097 h 2309018"/>
                <a:gd name="connsiteX4" fmla="*/ 1427501 w 4314370"/>
                <a:gd name="connsiteY4" fmla="*/ 2309018 h 2309018"/>
                <a:gd name="connsiteX5" fmla="*/ 182900 w 4314370"/>
                <a:gd name="connsiteY5" fmla="*/ 2307432 h 2309018"/>
                <a:gd name="connsiteX6" fmla="*/ 1494970 w 4314370"/>
                <a:gd name="connsiteY6" fmla="*/ 0 h 2309018"/>
                <a:gd name="connsiteX0" fmla="*/ 1518927 w 4338327"/>
                <a:gd name="connsiteY0" fmla="*/ 0 h 2309018"/>
                <a:gd name="connsiteX1" fmla="*/ 4338327 w 4338327"/>
                <a:gd name="connsiteY1" fmla="*/ 0 h 2309018"/>
                <a:gd name="connsiteX2" fmla="*/ 4338327 w 4338327"/>
                <a:gd name="connsiteY2" fmla="*/ 780097 h 2309018"/>
                <a:gd name="connsiteX3" fmla="*/ 1518927 w 4338327"/>
                <a:gd name="connsiteY3" fmla="*/ 780097 h 2309018"/>
                <a:gd name="connsiteX4" fmla="*/ 1451458 w 4338327"/>
                <a:gd name="connsiteY4" fmla="*/ 2309018 h 2309018"/>
                <a:gd name="connsiteX5" fmla="*/ 206857 w 4338327"/>
                <a:gd name="connsiteY5" fmla="*/ 2307432 h 2309018"/>
                <a:gd name="connsiteX6" fmla="*/ 1518927 w 4338327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0186" h="2309018">
                  <a:moveTo>
                    <a:pt x="1520786" y="0"/>
                  </a:moveTo>
                  <a:lnTo>
                    <a:pt x="4340186" y="0"/>
                  </a:lnTo>
                  <a:lnTo>
                    <a:pt x="4340186" y="780097"/>
                  </a:lnTo>
                  <a:lnTo>
                    <a:pt x="1520786" y="780097"/>
                  </a:lnTo>
                  <a:cubicBezTo>
                    <a:pt x="718305" y="794543"/>
                    <a:pt x="355561" y="2047450"/>
                    <a:pt x="1453317" y="2309018"/>
                  </a:cubicBezTo>
                  <a:lnTo>
                    <a:pt x="208716" y="2307432"/>
                  </a:lnTo>
                  <a:cubicBezTo>
                    <a:pt x="-498515" y="871539"/>
                    <a:pt x="756405" y="16668"/>
                    <a:pt x="1520786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  <a:gs pos="9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56475" y="1524001"/>
              <a:ext cx="5082727" cy="3044732"/>
            </a:xfrm>
            <a:custGeom>
              <a:avLst/>
              <a:gdLst>
                <a:gd name="connsiteX0" fmla="*/ 0 w 2787650"/>
                <a:gd name="connsiteY0" fmla="*/ 0 h 739589"/>
                <a:gd name="connsiteX1" fmla="*/ 2787650 w 2787650"/>
                <a:gd name="connsiteY1" fmla="*/ 0 h 739589"/>
                <a:gd name="connsiteX2" fmla="*/ 2787650 w 2787650"/>
                <a:gd name="connsiteY2" fmla="*/ 739589 h 739589"/>
                <a:gd name="connsiteX3" fmla="*/ 0 w 2787650"/>
                <a:gd name="connsiteY3" fmla="*/ 739589 h 739589"/>
                <a:gd name="connsiteX4" fmla="*/ 0 w 2787650"/>
                <a:gd name="connsiteY4" fmla="*/ 0 h 739589"/>
                <a:gd name="connsiteX0" fmla="*/ 950912 w 3738562"/>
                <a:gd name="connsiteY0" fmla="*/ 0 h 739589"/>
                <a:gd name="connsiteX1" fmla="*/ 3738562 w 3738562"/>
                <a:gd name="connsiteY1" fmla="*/ 0 h 739589"/>
                <a:gd name="connsiteX2" fmla="*/ 3738562 w 3738562"/>
                <a:gd name="connsiteY2" fmla="*/ 739589 h 739589"/>
                <a:gd name="connsiteX3" fmla="*/ 950912 w 3738562"/>
                <a:gd name="connsiteY3" fmla="*/ 739589 h 739589"/>
                <a:gd name="connsiteX4" fmla="*/ 0 w 3738562"/>
                <a:gd name="connsiteY4" fmla="*/ 376144 h 739589"/>
                <a:gd name="connsiteX5" fmla="*/ 950912 w 3738562"/>
                <a:gd name="connsiteY5" fmla="*/ 0 h 739589"/>
                <a:gd name="connsiteX0" fmla="*/ 1951525 w 4739175"/>
                <a:gd name="connsiteY0" fmla="*/ 0 h 2600022"/>
                <a:gd name="connsiteX1" fmla="*/ 4739175 w 4739175"/>
                <a:gd name="connsiteY1" fmla="*/ 0 h 2600022"/>
                <a:gd name="connsiteX2" fmla="*/ 4739175 w 4739175"/>
                <a:gd name="connsiteY2" fmla="*/ 739589 h 2600022"/>
                <a:gd name="connsiteX3" fmla="*/ 1951525 w 4739175"/>
                <a:gd name="connsiteY3" fmla="*/ 739589 h 2600022"/>
                <a:gd name="connsiteX4" fmla="*/ 16363 w 4739175"/>
                <a:gd name="connsiteY4" fmla="*/ 2598644 h 2600022"/>
                <a:gd name="connsiteX5" fmla="*/ 1000613 w 4739175"/>
                <a:gd name="connsiteY5" fmla="*/ 376144 h 2600022"/>
                <a:gd name="connsiteX6" fmla="*/ 1951525 w 4739175"/>
                <a:gd name="connsiteY6" fmla="*/ 0 h 2600022"/>
                <a:gd name="connsiteX0" fmla="*/ 1951525 w 4739175"/>
                <a:gd name="connsiteY0" fmla="*/ 0 h 2598644"/>
                <a:gd name="connsiteX1" fmla="*/ 4739175 w 4739175"/>
                <a:gd name="connsiteY1" fmla="*/ 0 h 2598644"/>
                <a:gd name="connsiteX2" fmla="*/ 4739175 w 4739175"/>
                <a:gd name="connsiteY2" fmla="*/ 739589 h 2598644"/>
                <a:gd name="connsiteX3" fmla="*/ 1951525 w 4739175"/>
                <a:gd name="connsiteY3" fmla="*/ 739589 h 2598644"/>
                <a:gd name="connsiteX4" fmla="*/ 16363 w 4739175"/>
                <a:gd name="connsiteY4" fmla="*/ 2598644 h 2598644"/>
                <a:gd name="connsiteX5" fmla="*/ 1000613 w 4739175"/>
                <a:gd name="connsiteY5" fmla="*/ 376144 h 2598644"/>
                <a:gd name="connsiteX6" fmla="*/ 1951525 w 4739175"/>
                <a:gd name="connsiteY6" fmla="*/ 0 h 2598644"/>
                <a:gd name="connsiteX0" fmla="*/ 2199403 w 4987053"/>
                <a:gd name="connsiteY0" fmla="*/ 0 h 3058162"/>
                <a:gd name="connsiteX1" fmla="*/ 4987053 w 4987053"/>
                <a:gd name="connsiteY1" fmla="*/ 0 h 3058162"/>
                <a:gd name="connsiteX2" fmla="*/ 4987053 w 4987053"/>
                <a:gd name="connsiteY2" fmla="*/ 739589 h 3058162"/>
                <a:gd name="connsiteX3" fmla="*/ 2199403 w 4987053"/>
                <a:gd name="connsiteY3" fmla="*/ 739589 h 3058162"/>
                <a:gd name="connsiteX4" fmla="*/ 264241 w 4987053"/>
                <a:gd name="connsiteY4" fmla="*/ 2598644 h 3058162"/>
                <a:gd name="connsiteX5" fmla="*/ 29291 w 4987053"/>
                <a:gd name="connsiteY5" fmla="*/ 3049494 h 3058162"/>
                <a:gd name="connsiteX6" fmla="*/ 2199403 w 4987053"/>
                <a:gd name="connsiteY6" fmla="*/ 0 h 3058162"/>
                <a:gd name="connsiteX0" fmla="*/ 2178914 w 4966564"/>
                <a:gd name="connsiteY0" fmla="*/ 0 h 3077733"/>
                <a:gd name="connsiteX1" fmla="*/ 4966564 w 4966564"/>
                <a:gd name="connsiteY1" fmla="*/ 0 h 3077733"/>
                <a:gd name="connsiteX2" fmla="*/ 4966564 w 4966564"/>
                <a:gd name="connsiteY2" fmla="*/ 739589 h 3077733"/>
                <a:gd name="connsiteX3" fmla="*/ 2178914 w 4966564"/>
                <a:gd name="connsiteY3" fmla="*/ 739589 h 3077733"/>
                <a:gd name="connsiteX4" fmla="*/ 853352 w 4966564"/>
                <a:gd name="connsiteY4" fmla="*/ 3049494 h 3077733"/>
                <a:gd name="connsiteX5" fmla="*/ 8802 w 4966564"/>
                <a:gd name="connsiteY5" fmla="*/ 3049494 h 3077733"/>
                <a:gd name="connsiteX6" fmla="*/ 2178914 w 4966564"/>
                <a:gd name="connsiteY6" fmla="*/ 0 h 3077733"/>
                <a:gd name="connsiteX0" fmla="*/ 2185984 w 4973634"/>
                <a:gd name="connsiteY0" fmla="*/ 0 h 3050289"/>
                <a:gd name="connsiteX1" fmla="*/ 4973634 w 4973634"/>
                <a:gd name="connsiteY1" fmla="*/ 0 h 3050289"/>
                <a:gd name="connsiteX2" fmla="*/ 4973634 w 4973634"/>
                <a:gd name="connsiteY2" fmla="*/ 739589 h 3050289"/>
                <a:gd name="connsiteX3" fmla="*/ 2185984 w 4973634"/>
                <a:gd name="connsiteY3" fmla="*/ 739589 h 3050289"/>
                <a:gd name="connsiteX4" fmla="*/ 860422 w 4973634"/>
                <a:gd name="connsiteY4" fmla="*/ 3049494 h 3050289"/>
                <a:gd name="connsiteX5" fmla="*/ 8729 w 4973634"/>
                <a:gd name="connsiteY5" fmla="*/ 3016156 h 3050289"/>
                <a:gd name="connsiteX6" fmla="*/ 2185984 w 4973634"/>
                <a:gd name="connsiteY6" fmla="*/ 0 h 3050289"/>
                <a:gd name="connsiteX0" fmla="*/ 1784151 w 4571801"/>
                <a:gd name="connsiteY0" fmla="*/ 0 h 3049494"/>
                <a:gd name="connsiteX1" fmla="*/ 4571801 w 4571801"/>
                <a:gd name="connsiteY1" fmla="*/ 0 h 3049494"/>
                <a:gd name="connsiteX2" fmla="*/ 4571801 w 4571801"/>
                <a:gd name="connsiteY2" fmla="*/ 739589 h 3049494"/>
                <a:gd name="connsiteX3" fmla="*/ 1784151 w 4571801"/>
                <a:gd name="connsiteY3" fmla="*/ 739589 h 3049494"/>
                <a:gd name="connsiteX4" fmla="*/ 458589 w 4571801"/>
                <a:gd name="connsiteY4" fmla="*/ 3049494 h 3049494"/>
                <a:gd name="connsiteX5" fmla="*/ 16471 w 4571801"/>
                <a:gd name="connsiteY5" fmla="*/ 2918525 h 3049494"/>
                <a:gd name="connsiteX6" fmla="*/ 1784151 w 4571801"/>
                <a:gd name="connsiteY6" fmla="*/ 0 h 3049494"/>
                <a:gd name="connsiteX0" fmla="*/ 1767680 w 4555330"/>
                <a:gd name="connsiteY0" fmla="*/ 0 h 3049494"/>
                <a:gd name="connsiteX1" fmla="*/ 4555330 w 4555330"/>
                <a:gd name="connsiteY1" fmla="*/ 0 h 3049494"/>
                <a:gd name="connsiteX2" fmla="*/ 4555330 w 4555330"/>
                <a:gd name="connsiteY2" fmla="*/ 739589 h 3049494"/>
                <a:gd name="connsiteX3" fmla="*/ 1767680 w 4555330"/>
                <a:gd name="connsiteY3" fmla="*/ 739589 h 3049494"/>
                <a:gd name="connsiteX4" fmla="*/ 442118 w 4555330"/>
                <a:gd name="connsiteY4" fmla="*/ 3049494 h 3049494"/>
                <a:gd name="connsiteX5" fmla="*/ 0 w 4555330"/>
                <a:gd name="connsiteY5" fmla="*/ 2918525 h 3049494"/>
                <a:gd name="connsiteX6" fmla="*/ 1767680 w 4555330"/>
                <a:gd name="connsiteY6" fmla="*/ 0 h 3049494"/>
                <a:gd name="connsiteX0" fmla="*/ 2179636 w 4967286"/>
                <a:gd name="connsiteY0" fmla="*/ 0 h 3049494"/>
                <a:gd name="connsiteX1" fmla="*/ 4967286 w 4967286"/>
                <a:gd name="connsiteY1" fmla="*/ 0 h 3049494"/>
                <a:gd name="connsiteX2" fmla="*/ 4967286 w 4967286"/>
                <a:gd name="connsiteY2" fmla="*/ 739589 h 3049494"/>
                <a:gd name="connsiteX3" fmla="*/ 2179636 w 4967286"/>
                <a:gd name="connsiteY3" fmla="*/ 739589 h 3049494"/>
                <a:gd name="connsiteX4" fmla="*/ 854074 w 4967286"/>
                <a:gd name="connsiteY4" fmla="*/ 3049494 h 3049494"/>
                <a:gd name="connsiteX5" fmla="*/ 0 w 4967286"/>
                <a:gd name="connsiteY5" fmla="*/ 3018538 h 3049494"/>
                <a:gd name="connsiteX6" fmla="*/ 2179636 w 4967286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44549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0262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513"/>
                <a:gd name="connsiteX1" fmla="*/ 4957761 w 4957761"/>
                <a:gd name="connsiteY1" fmla="*/ 0 h 3049513"/>
                <a:gd name="connsiteX2" fmla="*/ 4957761 w 4957761"/>
                <a:gd name="connsiteY2" fmla="*/ 739589 h 3049513"/>
                <a:gd name="connsiteX3" fmla="*/ 2170111 w 4957761"/>
                <a:gd name="connsiteY3" fmla="*/ 739589 h 3049513"/>
                <a:gd name="connsiteX4" fmla="*/ 835024 w 4957761"/>
                <a:gd name="connsiteY4" fmla="*/ 3049494 h 3049513"/>
                <a:gd name="connsiteX5" fmla="*/ 0 w 4957761"/>
                <a:gd name="connsiteY5" fmla="*/ 3037588 h 3049513"/>
                <a:gd name="connsiteX6" fmla="*/ 2170111 w 4957761"/>
                <a:gd name="connsiteY6" fmla="*/ 0 h 3049513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42351 h 3049494"/>
                <a:gd name="connsiteX6" fmla="*/ 2170111 w 4957761"/>
                <a:gd name="connsiteY6" fmla="*/ 0 h 3049494"/>
                <a:gd name="connsiteX0" fmla="*/ 2174873 w 4962523"/>
                <a:gd name="connsiteY0" fmla="*/ 0 h 3049494"/>
                <a:gd name="connsiteX1" fmla="*/ 4962523 w 4962523"/>
                <a:gd name="connsiteY1" fmla="*/ 0 h 3049494"/>
                <a:gd name="connsiteX2" fmla="*/ 4962523 w 4962523"/>
                <a:gd name="connsiteY2" fmla="*/ 739589 h 3049494"/>
                <a:gd name="connsiteX3" fmla="*/ 2174873 w 4962523"/>
                <a:gd name="connsiteY3" fmla="*/ 739589 h 3049494"/>
                <a:gd name="connsiteX4" fmla="*/ 839786 w 4962523"/>
                <a:gd name="connsiteY4" fmla="*/ 3049494 h 3049494"/>
                <a:gd name="connsiteX5" fmla="*/ 0 w 4962523"/>
                <a:gd name="connsiteY5" fmla="*/ 3044732 h 3049494"/>
                <a:gd name="connsiteX6" fmla="*/ 2174873 w 4962523"/>
                <a:gd name="connsiteY6" fmla="*/ 0 h 3049494"/>
                <a:gd name="connsiteX0" fmla="*/ 2174873 w 4962523"/>
                <a:gd name="connsiteY0" fmla="*/ 0 h 3044732"/>
                <a:gd name="connsiteX1" fmla="*/ 4962523 w 4962523"/>
                <a:gd name="connsiteY1" fmla="*/ 0 h 3044732"/>
                <a:gd name="connsiteX2" fmla="*/ 4962523 w 4962523"/>
                <a:gd name="connsiteY2" fmla="*/ 739589 h 3044732"/>
                <a:gd name="connsiteX3" fmla="*/ 2174873 w 4962523"/>
                <a:gd name="connsiteY3" fmla="*/ 739589 h 3044732"/>
                <a:gd name="connsiteX4" fmla="*/ 832642 w 4962523"/>
                <a:gd name="connsiteY4" fmla="*/ 3044731 h 3044732"/>
                <a:gd name="connsiteX5" fmla="*/ 0 w 4962523"/>
                <a:gd name="connsiteY5" fmla="*/ 3044732 h 3044732"/>
                <a:gd name="connsiteX6" fmla="*/ 2174873 w 4962523"/>
                <a:gd name="connsiteY6" fmla="*/ 0 h 3044732"/>
                <a:gd name="connsiteX0" fmla="*/ 2311344 w 5098994"/>
                <a:gd name="connsiteY0" fmla="*/ 0 h 3044732"/>
                <a:gd name="connsiteX1" fmla="*/ 5098994 w 5098994"/>
                <a:gd name="connsiteY1" fmla="*/ 0 h 3044732"/>
                <a:gd name="connsiteX2" fmla="*/ 5098994 w 5098994"/>
                <a:gd name="connsiteY2" fmla="*/ 739589 h 3044732"/>
                <a:gd name="connsiteX3" fmla="*/ 2311344 w 5098994"/>
                <a:gd name="connsiteY3" fmla="*/ 739589 h 3044732"/>
                <a:gd name="connsiteX4" fmla="*/ 969113 w 5098994"/>
                <a:gd name="connsiteY4" fmla="*/ 3044731 h 3044732"/>
                <a:gd name="connsiteX5" fmla="*/ 136471 w 5098994"/>
                <a:gd name="connsiteY5" fmla="*/ 3044732 h 3044732"/>
                <a:gd name="connsiteX6" fmla="*/ 2311344 w 5098994"/>
                <a:gd name="connsiteY6" fmla="*/ 0 h 3044732"/>
                <a:gd name="connsiteX0" fmla="*/ 2335834 w 5123484"/>
                <a:gd name="connsiteY0" fmla="*/ 0 h 3044732"/>
                <a:gd name="connsiteX1" fmla="*/ 5123484 w 5123484"/>
                <a:gd name="connsiteY1" fmla="*/ 0 h 3044732"/>
                <a:gd name="connsiteX2" fmla="*/ 5123484 w 5123484"/>
                <a:gd name="connsiteY2" fmla="*/ 739589 h 3044732"/>
                <a:gd name="connsiteX3" fmla="*/ 2335834 w 5123484"/>
                <a:gd name="connsiteY3" fmla="*/ 739589 h 3044732"/>
                <a:gd name="connsiteX4" fmla="*/ 993603 w 5123484"/>
                <a:gd name="connsiteY4" fmla="*/ 3044731 h 3044732"/>
                <a:gd name="connsiteX5" fmla="*/ 160961 w 5123484"/>
                <a:gd name="connsiteY5" fmla="*/ 3044732 h 3044732"/>
                <a:gd name="connsiteX6" fmla="*/ 2335834 w 5123484"/>
                <a:gd name="connsiteY6" fmla="*/ 0 h 3044732"/>
                <a:gd name="connsiteX0" fmla="*/ 2332611 w 5120261"/>
                <a:gd name="connsiteY0" fmla="*/ 0 h 3044732"/>
                <a:gd name="connsiteX1" fmla="*/ 5120261 w 5120261"/>
                <a:gd name="connsiteY1" fmla="*/ 0 h 3044732"/>
                <a:gd name="connsiteX2" fmla="*/ 5120261 w 5120261"/>
                <a:gd name="connsiteY2" fmla="*/ 739589 h 3044732"/>
                <a:gd name="connsiteX3" fmla="*/ 2332611 w 5120261"/>
                <a:gd name="connsiteY3" fmla="*/ 739589 h 3044732"/>
                <a:gd name="connsiteX4" fmla="*/ 990380 w 5120261"/>
                <a:gd name="connsiteY4" fmla="*/ 3044731 h 3044732"/>
                <a:gd name="connsiteX5" fmla="*/ 157738 w 5120261"/>
                <a:gd name="connsiteY5" fmla="*/ 3044732 h 3044732"/>
                <a:gd name="connsiteX6" fmla="*/ 2332611 w 5120261"/>
                <a:gd name="connsiteY6" fmla="*/ 0 h 3044732"/>
                <a:gd name="connsiteX0" fmla="*/ 2289054 w 5076704"/>
                <a:gd name="connsiteY0" fmla="*/ 0 h 3044732"/>
                <a:gd name="connsiteX1" fmla="*/ 5076704 w 5076704"/>
                <a:gd name="connsiteY1" fmla="*/ 0 h 3044732"/>
                <a:gd name="connsiteX2" fmla="*/ 5076704 w 5076704"/>
                <a:gd name="connsiteY2" fmla="*/ 739589 h 3044732"/>
                <a:gd name="connsiteX3" fmla="*/ 2289054 w 5076704"/>
                <a:gd name="connsiteY3" fmla="*/ 739589 h 3044732"/>
                <a:gd name="connsiteX4" fmla="*/ 946823 w 5076704"/>
                <a:gd name="connsiteY4" fmla="*/ 3044731 h 3044732"/>
                <a:gd name="connsiteX5" fmla="*/ 114181 w 5076704"/>
                <a:gd name="connsiteY5" fmla="*/ 3044732 h 3044732"/>
                <a:gd name="connsiteX6" fmla="*/ 2289054 w 5076704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2727" h="3044732">
                  <a:moveTo>
                    <a:pt x="2295077" y="0"/>
                  </a:moveTo>
                  <a:lnTo>
                    <a:pt x="5082727" y="0"/>
                  </a:lnTo>
                  <a:lnTo>
                    <a:pt x="5082727" y="739589"/>
                  </a:lnTo>
                  <a:lnTo>
                    <a:pt x="2295077" y="739589"/>
                  </a:lnTo>
                  <a:cubicBezTo>
                    <a:pt x="1368242" y="760507"/>
                    <a:pt x="282656" y="1714655"/>
                    <a:pt x="952846" y="3044731"/>
                  </a:cubicBezTo>
                  <a:lnTo>
                    <a:pt x="120204" y="3044732"/>
                  </a:lnTo>
                  <a:cubicBezTo>
                    <a:pt x="-450238" y="1001121"/>
                    <a:pt x="1131969" y="14786"/>
                    <a:pt x="229507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D9259"/>
                </a:gs>
                <a:gs pos="90000">
                  <a:srgbClr val="D25A18"/>
                </a:gs>
                <a:gs pos="100000">
                  <a:srgbClr val="7A51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01600" dist="38100" sx="98000" sy="98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/>
            <p:nvPr/>
          </p:nvSpPr>
          <p:spPr>
            <a:xfrm flipH="1" flipV="1">
              <a:off x="3213104" y="3032919"/>
              <a:ext cx="4352375" cy="2312195"/>
            </a:xfrm>
            <a:custGeom>
              <a:avLst/>
              <a:gdLst>
                <a:gd name="connsiteX0" fmla="*/ 0 w 2819400"/>
                <a:gd name="connsiteY0" fmla="*/ 0 h 780097"/>
                <a:gd name="connsiteX1" fmla="*/ 2819400 w 2819400"/>
                <a:gd name="connsiteY1" fmla="*/ 0 h 780097"/>
                <a:gd name="connsiteX2" fmla="*/ 2819400 w 2819400"/>
                <a:gd name="connsiteY2" fmla="*/ 780097 h 780097"/>
                <a:gd name="connsiteX3" fmla="*/ 0 w 2819400"/>
                <a:gd name="connsiteY3" fmla="*/ 780097 h 780097"/>
                <a:gd name="connsiteX4" fmla="*/ 0 w 2819400"/>
                <a:gd name="connsiteY4" fmla="*/ 0 h 780097"/>
                <a:gd name="connsiteX0" fmla="*/ 633413 w 3452813"/>
                <a:gd name="connsiteY0" fmla="*/ 0 h 780097"/>
                <a:gd name="connsiteX1" fmla="*/ 3452813 w 3452813"/>
                <a:gd name="connsiteY1" fmla="*/ 0 h 780097"/>
                <a:gd name="connsiteX2" fmla="*/ 3452813 w 3452813"/>
                <a:gd name="connsiteY2" fmla="*/ 780097 h 780097"/>
                <a:gd name="connsiteX3" fmla="*/ 633413 w 3452813"/>
                <a:gd name="connsiteY3" fmla="*/ 780097 h 780097"/>
                <a:gd name="connsiteX4" fmla="*/ 0 w 3452813"/>
                <a:gd name="connsiteY4" fmla="*/ 558800 h 780097"/>
                <a:gd name="connsiteX5" fmla="*/ 633413 w 3452813"/>
                <a:gd name="connsiteY5" fmla="*/ 0 h 780097"/>
                <a:gd name="connsiteX0" fmla="*/ 964017 w 3783417"/>
                <a:gd name="connsiteY0" fmla="*/ 0 h 1031803"/>
                <a:gd name="connsiteX1" fmla="*/ 3783417 w 3783417"/>
                <a:gd name="connsiteY1" fmla="*/ 0 h 1031803"/>
                <a:gd name="connsiteX2" fmla="*/ 3783417 w 3783417"/>
                <a:gd name="connsiteY2" fmla="*/ 780097 h 1031803"/>
                <a:gd name="connsiteX3" fmla="*/ 964017 w 3783417"/>
                <a:gd name="connsiteY3" fmla="*/ 780097 h 1031803"/>
                <a:gd name="connsiteX4" fmla="*/ 19455 w 3783417"/>
                <a:gd name="connsiteY4" fmla="*/ 1028700 h 1031803"/>
                <a:gd name="connsiteX5" fmla="*/ 330604 w 3783417"/>
                <a:gd name="connsiteY5" fmla="*/ 558800 h 1031803"/>
                <a:gd name="connsiteX6" fmla="*/ 964017 w 3783417"/>
                <a:gd name="connsiteY6" fmla="*/ 0 h 1031803"/>
                <a:gd name="connsiteX0" fmla="*/ 964017 w 3783417"/>
                <a:gd name="connsiteY0" fmla="*/ 0 h 1028700"/>
                <a:gd name="connsiteX1" fmla="*/ 3783417 w 3783417"/>
                <a:gd name="connsiteY1" fmla="*/ 0 h 1028700"/>
                <a:gd name="connsiteX2" fmla="*/ 3783417 w 3783417"/>
                <a:gd name="connsiteY2" fmla="*/ 780097 h 1028700"/>
                <a:gd name="connsiteX3" fmla="*/ 964017 w 3783417"/>
                <a:gd name="connsiteY3" fmla="*/ 780097 h 1028700"/>
                <a:gd name="connsiteX4" fmla="*/ 19455 w 3783417"/>
                <a:gd name="connsiteY4" fmla="*/ 1028700 h 1028700"/>
                <a:gd name="connsiteX5" fmla="*/ 330604 w 3783417"/>
                <a:gd name="connsiteY5" fmla="*/ 558800 h 1028700"/>
                <a:gd name="connsiteX6" fmla="*/ 964017 w 3783417"/>
                <a:gd name="connsiteY6" fmla="*/ 0 h 1028700"/>
                <a:gd name="connsiteX0" fmla="*/ 638275 w 3457675"/>
                <a:gd name="connsiteY0" fmla="*/ 0 h 2330450"/>
                <a:gd name="connsiteX1" fmla="*/ 3457675 w 3457675"/>
                <a:gd name="connsiteY1" fmla="*/ 0 h 2330450"/>
                <a:gd name="connsiteX2" fmla="*/ 3457675 w 3457675"/>
                <a:gd name="connsiteY2" fmla="*/ 780097 h 2330450"/>
                <a:gd name="connsiteX3" fmla="*/ 638275 w 3457675"/>
                <a:gd name="connsiteY3" fmla="*/ 780097 h 2330450"/>
                <a:gd name="connsiteX4" fmla="*/ 582713 w 3457675"/>
                <a:gd name="connsiteY4" fmla="*/ 2330450 h 2330450"/>
                <a:gd name="connsiteX5" fmla="*/ 4862 w 3457675"/>
                <a:gd name="connsiteY5" fmla="*/ 558800 h 2330450"/>
                <a:gd name="connsiteX6" fmla="*/ 638275 w 3457675"/>
                <a:gd name="connsiteY6" fmla="*/ 0 h 2330450"/>
                <a:gd name="connsiteX0" fmla="*/ 1302418 w 4121818"/>
                <a:gd name="connsiteY0" fmla="*/ 0 h 2330450"/>
                <a:gd name="connsiteX1" fmla="*/ 4121818 w 4121818"/>
                <a:gd name="connsiteY1" fmla="*/ 0 h 2330450"/>
                <a:gd name="connsiteX2" fmla="*/ 4121818 w 4121818"/>
                <a:gd name="connsiteY2" fmla="*/ 780097 h 2330450"/>
                <a:gd name="connsiteX3" fmla="*/ 1302418 w 4121818"/>
                <a:gd name="connsiteY3" fmla="*/ 780097 h 2330450"/>
                <a:gd name="connsiteX4" fmla="*/ 1246856 w 4121818"/>
                <a:gd name="connsiteY4" fmla="*/ 2330450 h 2330450"/>
                <a:gd name="connsiteX5" fmla="*/ 2255 w 4121818"/>
                <a:gd name="connsiteY5" fmla="*/ 2228850 h 2330450"/>
                <a:gd name="connsiteX6" fmla="*/ 1302418 w 4121818"/>
                <a:gd name="connsiteY6" fmla="*/ 0 h 2330450"/>
                <a:gd name="connsiteX0" fmla="*/ 1300163 w 4119563"/>
                <a:gd name="connsiteY0" fmla="*/ 0 h 2330450"/>
                <a:gd name="connsiteX1" fmla="*/ 4119563 w 4119563"/>
                <a:gd name="connsiteY1" fmla="*/ 0 h 2330450"/>
                <a:gd name="connsiteX2" fmla="*/ 4119563 w 4119563"/>
                <a:gd name="connsiteY2" fmla="*/ 780097 h 2330450"/>
                <a:gd name="connsiteX3" fmla="*/ 1300163 w 4119563"/>
                <a:gd name="connsiteY3" fmla="*/ 780097 h 2330450"/>
                <a:gd name="connsiteX4" fmla="*/ 1244601 w 4119563"/>
                <a:gd name="connsiteY4" fmla="*/ 2330450 h 2330450"/>
                <a:gd name="connsiteX5" fmla="*/ 0 w 4119563"/>
                <a:gd name="connsiteY5" fmla="*/ 2228850 h 2330450"/>
                <a:gd name="connsiteX6" fmla="*/ 1300163 w 4119563"/>
                <a:gd name="connsiteY6" fmla="*/ 0 h 2330450"/>
                <a:gd name="connsiteX0" fmla="*/ 1312070 w 4131470"/>
                <a:gd name="connsiteY0" fmla="*/ 0 h 2330450"/>
                <a:gd name="connsiteX1" fmla="*/ 4131470 w 4131470"/>
                <a:gd name="connsiteY1" fmla="*/ 0 h 2330450"/>
                <a:gd name="connsiteX2" fmla="*/ 4131470 w 4131470"/>
                <a:gd name="connsiteY2" fmla="*/ 780097 h 2330450"/>
                <a:gd name="connsiteX3" fmla="*/ 1312070 w 4131470"/>
                <a:gd name="connsiteY3" fmla="*/ 780097 h 2330450"/>
                <a:gd name="connsiteX4" fmla="*/ 1256508 w 4131470"/>
                <a:gd name="connsiteY4" fmla="*/ 2330450 h 2330450"/>
                <a:gd name="connsiteX5" fmla="*/ 0 w 4131470"/>
                <a:gd name="connsiteY5" fmla="*/ 2300288 h 2330450"/>
                <a:gd name="connsiteX6" fmla="*/ 1312070 w 4131470"/>
                <a:gd name="connsiteY6" fmla="*/ 0 h 2330450"/>
                <a:gd name="connsiteX0" fmla="*/ 1090614 w 3910014"/>
                <a:gd name="connsiteY0" fmla="*/ 0 h 2330450"/>
                <a:gd name="connsiteX1" fmla="*/ 3910014 w 3910014"/>
                <a:gd name="connsiteY1" fmla="*/ 0 h 2330450"/>
                <a:gd name="connsiteX2" fmla="*/ 3910014 w 3910014"/>
                <a:gd name="connsiteY2" fmla="*/ 780097 h 2330450"/>
                <a:gd name="connsiteX3" fmla="*/ 1090614 w 3910014"/>
                <a:gd name="connsiteY3" fmla="*/ 780097 h 2330450"/>
                <a:gd name="connsiteX4" fmla="*/ 1035052 w 3910014"/>
                <a:gd name="connsiteY4" fmla="*/ 2330450 h 2330450"/>
                <a:gd name="connsiteX5" fmla="*/ 0 w 3910014"/>
                <a:gd name="connsiteY5" fmla="*/ 2300288 h 2330450"/>
                <a:gd name="connsiteX6" fmla="*/ 1090614 w 3910014"/>
                <a:gd name="connsiteY6" fmla="*/ 0 h 2330450"/>
                <a:gd name="connsiteX0" fmla="*/ 1307308 w 4126708"/>
                <a:gd name="connsiteY0" fmla="*/ 0 h 2330450"/>
                <a:gd name="connsiteX1" fmla="*/ 4126708 w 4126708"/>
                <a:gd name="connsiteY1" fmla="*/ 0 h 2330450"/>
                <a:gd name="connsiteX2" fmla="*/ 4126708 w 4126708"/>
                <a:gd name="connsiteY2" fmla="*/ 780097 h 2330450"/>
                <a:gd name="connsiteX3" fmla="*/ 1307308 w 4126708"/>
                <a:gd name="connsiteY3" fmla="*/ 780097 h 2330450"/>
                <a:gd name="connsiteX4" fmla="*/ 1251746 w 4126708"/>
                <a:gd name="connsiteY4" fmla="*/ 2330450 h 2330450"/>
                <a:gd name="connsiteX5" fmla="*/ 0 w 4126708"/>
                <a:gd name="connsiteY5" fmla="*/ 2307432 h 2330450"/>
                <a:gd name="connsiteX6" fmla="*/ 1307308 w 4126708"/>
                <a:gd name="connsiteY6" fmla="*/ 0 h 2330450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0925"/>
                <a:gd name="connsiteX1" fmla="*/ 4126708 w 4126708"/>
                <a:gd name="connsiteY1" fmla="*/ 0 h 2320925"/>
                <a:gd name="connsiteX2" fmla="*/ 4126708 w 4126708"/>
                <a:gd name="connsiteY2" fmla="*/ 780097 h 2320925"/>
                <a:gd name="connsiteX3" fmla="*/ 1307308 w 4126708"/>
                <a:gd name="connsiteY3" fmla="*/ 780097 h 2320925"/>
                <a:gd name="connsiteX4" fmla="*/ 1251746 w 4126708"/>
                <a:gd name="connsiteY4" fmla="*/ 2320925 h 2320925"/>
                <a:gd name="connsiteX5" fmla="*/ 0 w 4126708"/>
                <a:gd name="connsiteY5" fmla="*/ 2307432 h 2320925"/>
                <a:gd name="connsiteX6" fmla="*/ 1307308 w 4126708"/>
                <a:gd name="connsiteY6" fmla="*/ 0 h 2320925"/>
                <a:gd name="connsiteX0" fmla="*/ 1307308 w 4126708"/>
                <a:gd name="connsiteY0" fmla="*/ 0 h 2313781"/>
                <a:gd name="connsiteX1" fmla="*/ 4126708 w 4126708"/>
                <a:gd name="connsiteY1" fmla="*/ 0 h 2313781"/>
                <a:gd name="connsiteX2" fmla="*/ 4126708 w 4126708"/>
                <a:gd name="connsiteY2" fmla="*/ 780097 h 2313781"/>
                <a:gd name="connsiteX3" fmla="*/ 1307308 w 4126708"/>
                <a:gd name="connsiteY3" fmla="*/ 780097 h 2313781"/>
                <a:gd name="connsiteX4" fmla="*/ 1244602 w 4126708"/>
                <a:gd name="connsiteY4" fmla="*/ 2313781 h 2313781"/>
                <a:gd name="connsiteX5" fmla="*/ 0 w 4126708"/>
                <a:gd name="connsiteY5" fmla="*/ 2307432 h 2313781"/>
                <a:gd name="connsiteX6" fmla="*/ 1307308 w 4126708"/>
                <a:gd name="connsiteY6" fmla="*/ 0 h 2313781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09018"/>
                <a:gd name="connsiteX1" fmla="*/ 4126708 w 4126708"/>
                <a:gd name="connsiteY1" fmla="*/ 0 h 2309018"/>
                <a:gd name="connsiteX2" fmla="*/ 4126708 w 4126708"/>
                <a:gd name="connsiteY2" fmla="*/ 780097 h 2309018"/>
                <a:gd name="connsiteX3" fmla="*/ 1307308 w 4126708"/>
                <a:gd name="connsiteY3" fmla="*/ 780097 h 2309018"/>
                <a:gd name="connsiteX4" fmla="*/ 1239839 w 4126708"/>
                <a:gd name="connsiteY4" fmla="*/ 2309018 h 2309018"/>
                <a:gd name="connsiteX5" fmla="*/ 0 w 4126708"/>
                <a:gd name="connsiteY5" fmla="*/ 2307432 h 2309018"/>
                <a:gd name="connsiteX6" fmla="*/ 1307308 w 4126708"/>
                <a:gd name="connsiteY6" fmla="*/ 0 h 2309018"/>
                <a:gd name="connsiteX0" fmla="*/ 1317522 w 4136922"/>
                <a:gd name="connsiteY0" fmla="*/ 0 h 2309018"/>
                <a:gd name="connsiteX1" fmla="*/ 4136922 w 4136922"/>
                <a:gd name="connsiteY1" fmla="*/ 0 h 2309018"/>
                <a:gd name="connsiteX2" fmla="*/ 4136922 w 4136922"/>
                <a:gd name="connsiteY2" fmla="*/ 780097 h 2309018"/>
                <a:gd name="connsiteX3" fmla="*/ 1317522 w 4136922"/>
                <a:gd name="connsiteY3" fmla="*/ 780097 h 2309018"/>
                <a:gd name="connsiteX4" fmla="*/ 1250053 w 4136922"/>
                <a:gd name="connsiteY4" fmla="*/ 2309018 h 2309018"/>
                <a:gd name="connsiteX5" fmla="*/ 10214 w 4136922"/>
                <a:gd name="connsiteY5" fmla="*/ 2307432 h 2309018"/>
                <a:gd name="connsiteX6" fmla="*/ 1317522 w 4136922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8104 w 4147504"/>
                <a:gd name="connsiteY0" fmla="*/ 0 h 2309018"/>
                <a:gd name="connsiteX1" fmla="*/ 4147504 w 4147504"/>
                <a:gd name="connsiteY1" fmla="*/ 0 h 2309018"/>
                <a:gd name="connsiteX2" fmla="*/ 4147504 w 4147504"/>
                <a:gd name="connsiteY2" fmla="*/ 780097 h 2309018"/>
                <a:gd name="connsiteX3" fmla="*/ 1328104 w 4147504"/>
                <a:gd name="connsiteY3" fmla="*/ 780097 h 2309018"/>
                <a:gd name="connsiteX4" fmla="*/ 1260635 w 4147504"/>
                <a:gd name="connsiteY4" fmla="*/ 2309018 h 2309018"/>
                <a:gd name="connsiteX5" fmla="*/ 20796 w 4147504"/>
                <a:gd name="connsiteY5" fmla="*/ 2307432 h 2309018"/>
                <a:gd name="connsiteX6" fmla="*/ 1328104 w 4147504"/>
                <a:gd name="connsiteY6" fmla="*/ 0 h 2309018"/>
                <a:gd name="connsiteX0" fmla="*/ 1518538 w 4337938"/>
                <a:gd name="connsiteY0" fmla="*/ 0 h 2309018"/>
                <a:gd name="connsiteX1" fmla="*/ 4337938 w 4337938"/>
                <a:gd name="connsiteY1" fmla="*/ 0 h 2309018"/>
                <a:gd name="connsiteX2" fmla="*/ 4337938 w 4337938"/>
                <a:gd name="connsiteY2" fmla="*/ 780097 h 2309018"/>
                <a:gd name="connsiteX3" fmla="*/ 1518538 w 4337938"/>
                <a:gd name="connsiteY3" fmla="*/ 780097 h 2309018"/>
                <a:gd name="connsiteX4" fmla="*/ 1451069 w 4337938"/>
                <a:gd name="connsiteY4" fmla="*/ 2309018 h 2309018"/>
                <a:gd name="connsiteX5" fmla="*/ 211230 w 4337938"/>
                <a:gd name="connsiteY5" fmla="*/ 2307432 h 2309018"/>
                <a:gd name="connsiteX6" fmla="*/ 1518538 w 4337938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26332 w 4345732"/>
                <a:gd name="connsiteY0" fmla="*/ 0 h 2309018"/>
                <a:gd name="connsiteX1" fmla="*/ 4345732 w 4345732"/>
                <a:gd name="connsiteY1" fmla="*/ 0 h 2309018"/>
                <a:gd name="connsiteX2" fmla="*/ 4345732 w 4345732"/>
                <a:gd name="connsiteY2" fmla="*/ 780097 h 2309018"/>
                <a:gd name="connsiteX3" fmla="*/ 1526332 w 4345732"/>
                <a:gd name="connsiteY3" fmla="*/ 780097 h 2309018"/>
                <a:gd name="connsiteX4" fmla="*/ 1458863 w 4345732"/>
                <a:gd name="connsiteY4" fmla="*/ 2309018 h 2309018"/>
                <a:gd name="connsiteX5" fmla="*/ 219024 w 4345732"/>
                <a:gd name="connsiteY5" fmla="*/ 2307432 h 2309018"/>
                <a:gd name="connsiteX6" fmla="*/ 1526332 w 4345732"/>
                <a:gd name="connsiteY6" fmla="*/ 0 h 2309018"/>
                <a:gd name="connsiteX0" fmla="*/ 1516595 w 4335995"/>
                <a:gd name="connsiteY0" fmla="*/ 0 h 2309018"/>
                <a:gd name="connsiteX1" fmla="*/ 4335995 w 4335995"/>
                <a:gd name="connsiteY1" fmla="*/ 0 h 2309018"/>
                <a:gd name="connsiteX2" fmla="*/ 4335995 w 4335995"/>
                <a:gd name="connsiteY2" fmla="*/ 780097 h 2309018"/>
                <a:gd name="connsiteX3" fmla="*/ 1516595 w 4335995"/>
                <a:gd name="connsiteY3" fmla="*/ 780097 h 2309018"/>
                <a:gd name="connsiteX4" fmla="*/ 1449126 w 4335995"/>
                <a:gd name="connsiteY4" fmla="*/ 2309018 h 2309018"/>
                <a:gd name="connsiteX5" fmla="*/ 209287 w 4335995"/>
                <a:gd name="connsiteY5" fmla="*/ 2307432 h 2309018"/>
                <a:gd name="connsiteX6" fmla="*/ 1516595 w 4335995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32401 w 4351801"/>
                <a:gd name="connsiteY0" fmla="*/ 0 h 2309018"/>
                <a:gd name="connsiteX1" fmla="*/ 4351801 w 4351801"/>
                <a:gd name="connsiteY1" fmla="*/ 0 h 2309018"/>
                <a:gd name="connsiteX2" fmla="*/ 4351801 w 4351801"/>
                <a:gd name="connsiteY2" fmla="*/ 780097 h 2309018"/>
                <a:gd name="connsiteX3" fmla="*/ 1532401 w 4351801"/>
                <a:gd name="connsiteY3" fmla="*/ 780097 h 2309018"/>
                <a:gd name="connsiteX4" fmla="*/ 1464932 w 4351801"/>
                <a:gd name="connsiteY4" fmla="*/ 2309018 h 2309018"/>
                <a:gd name="connsiteX5" fmla="*/ 220331 w 4351801"/>
                <a:gd name="connsiteY5" fmla="*/ 2307432 h 2309018"/>
                <a:gd name="connsiteX6" fmla="*/ 1532401 w 4351801"/>
                <a:gd name="connsiteY6" fmla="*/ 0 h 2309018"/>
                <a:gd name="connsiteX0" fmla="*/ 1528504 w 4347904"/>
                <a:gd name="connsiteY0" fmla="*/ 0 h 2309018"/>
                <a:gd name="connsiteX1" fmla="*/ 4347904 w 4347904"/>
                <a:gd name="connsiteY1" fmla="*/ 0 h 2309018"/>
                <a:gd name="connsiteX2" fmla="*/ 4347904 w 4347904"/>
                <a:gd name="connsiteY2" fmla="*/ 780097 h 2309018"/>
                <a:gd name="connsiteX3" fmla="*/ 1528504 w 4347904"/>
                <a:gd name="connsiteY3" fmla="*/ 780097 h 2309018"/>
                <a:gd name="connsiteX4" fmla="*/ 1461035 w 4347904"/>
                <a:gd name="connsiteY4" fmla="*/ 2309018 h 2309018"/>
                <a:gd name="connsiteX5" fmla="*/ 216434 w 4347904"/>
                <a:gd name="connsiteY5" fmla="*/ 2307432 h 2309018"/>
                <a:gd name="connsiteX6" fmla="*/ 1528504 w 4347904"/>
                <a:gd name="connsiteY6" fmla="*/ 0 h 2309018"/>
                <a:gd name="connsiteX0" fmla="*/ 1522668 w 4342068"/>
                <a:gd name="connsiteY0" fmla="*/ 0 h 2309018"/>
                <a:gd name="connsiteX1" fmla="*/ 4342068 w 4342068"/>
                <a:gd name="connsiteY1" fmla="*/ 0 h 2309018"/>
                <a:gd name="connsiteX2" fmla="*/ 4342068 w 4342068"/>
                <a:gd name="connsiteY2" fmla="*/ 780097 h 2309018"/>
                <a:gd name="connsiteX3" fmla="*/ 1522668 w 4342068"/>
                <a:gd name="connsiteY3" fmla="*/ 780097 h 2309018"/>
                <a:gd name="connsiteX4" fmla="*/ 1455199 w 4342068"/>
                <a:gd name="connsiteY4" fmla="*/ 2309018 h 2309018"/>
                <a:gd name="connsiteX5" fmla="*/ 210598 w 4342068"/>
                <a:gd name="connsiteY5" fmla="*/ 2307432 h 2309018"/>
                <a:gd name="connsiteX6" fmla="*/ 1522668 w 4342068"/>
                <a:gd name="connsiteY6" fmla="*/ 0 h 2309018"/>
                <a:gd name="connsiteX0" fmla="*/ 1509562 w 4328962"/>
                <a:gd name="connsiteY0" fmla="*/ 0 h 2309018"/>
                <a:gd name="connsiteX1" fmla="*/ 4328962 w 4328962"/>
                <a:gd name="connsiteY1" fmla="*/ 0 h 2309018"/>
                <a:gd name="connsiteX2" fmla="*/ 4328962 w 4328962"/>
                <a:gd name="connsiteY2" fmla="*/ 780097 h 2309018"/>
                <a:gd name="connsiteX3" fmla="*/ 1509562 w 4328962"/>
                <a:gd name="connsiteY3" fmla="*/ 780097 h 2309018"/>
                <a:gd name="connsiteX4" fmla="*/ 1442093 w 4328962"/>
                <a:gd name="connsiteY4" fmla="*/ 2309018 h 2309018"/>
                <a:gd name="connsiteX5" fmla="*/ 197492 w 4328962"/>
                <a:gd name="connsiteY5" fmla="*/ 2307432 h 2309018"/>
                <a:gd name="connsiteX6" fmla="*/ 1509562 w 4328962"/>
                <a:gd name="connsiteY6" fmla="*/ 0 h 2309018"/>
                <a:gd name="connsiteX0" fmla="*/ 1494970 w 4314370"/>
                <a:gd name="connsiteY0" fmla="*/ 0 h 2309018"/>
                <a:gd name="connsiteX1" fmla="*/ 4314370 w 4314370"/>
                <a:gd name="connsiteY1" fmla="*/ 0 h 2309018"/>
                <a:gd name="connsiteX2" fmla="*/ 4314370 w 4314370"/>
                <a:gd name="connsiteY2" fmla="*/ 780097 h 2309018"/>
                <a:gd name="connsiteX3" fmla="*/ 1494970 w 4314370"/>
                <a:gd name="connsiteY3" fmla="*/ 780097 h 2309018"/>
                <a:gd name="connsiteX4" fmla="*/ 1427501 w 4314370"/>
                <a:gd name="connsiteY4" fmla="*/ 2309018 h 2309018"/>
                <a:gd name="connsiteX5" fmla="*/ 182900 w 4314370"/>
                <a:gd name="connsiteY5" fmla="*/ 2307432 h 2309018"/>
                <a:gd name="connsiteX6" fmla="*/ 1494970 w 4314370"/>
                <a:gd name="connsiteY6" fmla="*/ 0 h 2309018"/>
                <a:gd name="connsiteX0" fmla="*/ 1518927 w 4338327"/>
                <a:gd name="connsiteY0" fmla="*/ 0 h 2309018"/>
                <a:gd name="connsiteX1" fmla="*/ 4338327 w 4338327"/>
                <a:gd name="connsiteY1" fmla="*/ 0 h 2309018"/>
                <a:gd name="connsiteX2" fmla="*/ 4338327 w 4338327"/>
                <a:gd name="connsiteY2" fmla="*/ 780097 h 2309018"/>
                <a:gd name="connsiteX3" fmla="*/ 1518927 w 4338327"/>
                <a:gd name="connsiteY3" fmla="*/ 780097 h 2309018"/>
                <a:gd name="connsiteX4" fmla="*/ 1451458 w 4338327"/>
                <a:gd name="connsiteY4" fmla="*/ 2309018 h 2309018"/>
                <a:gd name="connsiteX5" fmla="*/ 206857 w 4338327"/>
                <a:gd name="connsiteY5" fmla="*/ 2307432 h 2309018"/>
                <a:gd name="connsiteX6" fmla="*/ 1518927 w 4338327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4510 w 4343910"/>
                <a:gd name="connsiteY0" fmla="*/ 0 h 2309018"/>
                <a:gd name="connsiteX1" fmla="*/ 4343910 w 4343910"/>
                <a:gd name="connsiteY1" fmla="*/ 0 h 2309018"/>
                <a:gd name="connsiteX2" fmla="*/ 4343910 w 4343910"/>
                <a:gd name="connsiteY2" fmla="*/ 780097 h 2309018"/>
                <a:gd name="connsiteX3" fmla="*/ 1524510 w 4343910"/>
                <a:gd name="connsiteY3" fmla="*/ 780097 h 2309018"/>
                <a:gd name="connsiteX4" fmla="*/ 1457041 w 4343910"/>
                <a:gd name="connsiteY4" fmla="*/ 2309018 h 2309018"/>
                <a:gd name="connsiteX5" fmla="*/ 212440 w 4343910"/>
                <a:gd name="connsiteY5" fmla="*/ 2307432 h 2309018"/>
                <a:gd name="connsiteX6" fmla="*/ 1524510 w 4343910"/>
                <a:gd name="connsiteY6" fmla="*/ 0 h 2309018"/>
                <a:gd name="connsiteX0" fmla="*/ 1532975 w 4352375"/>
                <a:gd name="connsiteY0" fmla="*/ 0 h 2309018"/>
                <a:gd name="connsiteX1" fmla="*/ 4352375 w 4352375"/>
                <a:gd name="connsiteY1" fmla="*/ 0 h 2309018"/>
                <a:gd name="connsiteX2" fmla="*/ 4352375 w 4352375"/>
                <a:gd name="connsiteY2" fmla="*/ 780097 h 2309018"/>
                <a:gd name="connsiteX3" fmla="*/ 1532975 w 4352375"/>
                <a:gd name="connsiteY3" fmla="*/ 780097 h 2309018"/>
                <a:gd name="connsiteX4" fmla="*/ 1465506 w 4352375"/>
                <a:gd name="connsiteY4" fmla="*/ 2309018 h 2309018"/>
                <a:gd name="connsiteX5" fmla="*/ 211380 w 4352375"/>
                <a:gd name="connsiteY5" fmla="*/ 2307432 h 2309018"/>
                <a:gd name="connsiteX6" fmla="*/ 1532975 w 4352375"/>
                <a:gd name="connsiteY6" fmla="*/ 0 h 2309018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2375" h="2312195">
                  <a:moveTo>
                    <a:pt x="1532975" y="0"/>
                  </a:moveTo>
                  <a:lnTo>
                    <a:pt x="4352375" y="0"/>
                  </a:lnTo>
                  <a:lnTo>
                    <a:pt x="4352375" y="780097"/>
                  </a:lnTo>
                  <a:lnTo>
                    <a:pt x="1532975" y="780097"/>
                  </a:lnTo>
                  <a:cubicBezTo>
                    <a:pt x="687631" y="794543"/>
                    <a:pt x="386801" y="2071262"/>
                    <a:pt x="1465506" y="2309018"/>
                  </a:cubicBezTo>
                  <a:lnTo>
                    <a:pt x="211380" y="2312195"/>
                  </a:lnTo>
                  <a:cubicBezTo>
                    <a:pt x="-505376" y="871540"/>
                    <a:pt x="768594" y="16668"/>
                    <a:pt x="1532975" y="0"/>
                  </a:cubicBezTo>
                  <a:close/>
                </a:path>
              </a:pathLst>
            </a:custGeom>
            <a:gradFill>
              <a:gsLst>
                <a:gs pos="90000">
                  <a:schemeClr val="bg1">
                    <a:lumMod val="65000"/>
                  </a:scheme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/>
            <p:cNvSpPr/>
            <p:nvPr/>
          </p:nvSpPr>
          <p:spPr>
            <a:xfrm flipH="1" flipV="1">
              <a:off x="3213101" y="3033712"/>
              <a:ext cx="5082727" cy="3044732"/>
            </a:xfrm>
            <a:custGeom>
              <a:avLst/>
              <a:gdLst>
                <a:gd name="connsiteX0" fmla="*/ 0 w 2787650"/>
                <a:gd name="connsiteY0" fmla="*/ 0 h 739589"/>
                <a:gd name="connsiteX1" fmla="*/ 2787650 w 2787650"/>
                <a:gd name="connsiteY1" fmla="*/ 0 h 739589"/>
                <a:gd name="connsiteX2" fmla="*/ 2787650 w 2787650"/>
                <a:gd name="connsiteY2" fmla="*/ 739589 h 739589"/>
                <a:gd name="connsiteX3" fmla="*/ 0 w 2787650"/>
                <a:gd name="connsiteY3" fmla="*/ 739589 h 739589"/>
                <a:gd name="connsiteX4" fmla="*/ 0 w 2787650"/>
                <a:gd name="connsiteY4" fmla="*/ 0 h 739589"/>
                <a:gd name="connsiteX0" fmla="*/ 950912 w 3738562"/>
                <a:gd name="connsiteY0" fmla="*/ 0 h 739589"/>
                <a:gd name="connsiteX1" fmla="*/ 3738562 w 3738562"/>
                <a:gd name="connsiteY1" fmla="*/ 0 h 739589"/>
                <a:gd name="connsiteX2" fmla="*/ 3738562 w 3738562"/>
                <a:gd name="connsiteY2" fmla="*/ 739589 h 739589"/>
                <a:gd name="connsiteX3" fmla="*/ 950912 w 3738562"/>
                <a:gd name="connsiteY3" fmla="*/ 739589 h 739589"/>
                <a:gd name="connsiteX4" fmla="*/ 0 w 3738562"/>
                <a:gd name="connsiteY4" fmla="*/ 376144 h 739589"/>
                <a:gd name="connsiteX5" fmla="*/ 950912 w 3738562"/>
                <a:gd name="connsiteY5" fmla="*/ 0 h 739589"/>
                <a:gd name="connsiteX0" fmla="*/ 1951525 w 4739175"/>
                <a:gd name="connsiteY0" fmla="*/ 0 h 2600022"/>
                <a:gd name="connsiteX1" fmla="*/ 4739175 w 4739175"/>
                <a:gd name="connsiteY1" fmla="*/ 0 h 2600022"/>
                <a:gd name="connsiteX2" fmla="*/ 4739175 w 4739175"/>
                <a:gd name="connsiteY2" fmla="*/ 739589 h 2600022"/>
                <a:gd name="connsiteX3" fmla="*/ 1951525 w 4739175"/>
                <a:gd name="connsiteY3" fmla="*/ 739589 h 2600022"/>
                <a:gd name="connsiteX4" fmla="*/ 16363 w 4739175"/>
                <a:gd name="connsiteY4" fmla="*/ 2598644 h 2600022"/>
                <a:gd name="connsiteX5" fmla="*/ 1000613 w 4739175"/>
                <a:gd name="connsiteY5" fmla="*/ 376144 h 2600022"/>
                <a:gd name="connsiteX6" fmla="*/ 1951525 w 4739175"/>
                <a:gd name="connsiteY6" fmla="*/ 0 h 2600022"/>
                <a:gd name="connsiteX0" fmla="*/ 1951525 w 4739175"/>
                <a:gd name="connsiteY0" fmla="*/ 0 h 2598644"/>
                <a:gd name="connsiteX1" fmla="*/ 4739175 w 4739175"/>
                <a:gd name="connsiteY1" fmla="*/ 0 h 2598644"/>
                <a:gd name="connsiteX2" fmla="*/ 4739175 w 4739175"/>
                <a:gd name="connsiteY2" fmla="*/ 739589 h 2598644"/>
                <a:gd name="connsiteX3" fmla="*/ 1951525 w 4739175"/>
                <a:gd name="connsiteY3" fmla="*/ 739589 h 2598644"/>
                <a:gd name="connsiteX4" fmla="*/ 16363 w 4739175"/>
                <a:gd name="connsiteY4" fmla="*/ 2598644 h 2598644"/>
                <a:gd name="connsiteX5" fmla="*/ 1000613 w 4739175"/>
                <a:gd name="connsiteY5" fmla="*/ 376144 h 2598644"/>
                <a:gd name="connsiteX6" fmla="*/ 1951525 w 4739175"/>
                <a:gd name="connsiteY6" fmla="*/ 0 h 2598644"/>
                <a:gd name="connsiteX0" fmla="*/ 2199403 w 4987053"/>
                <a:gd name="connsiteY0" fmla="*/ 0 h 3058162"/>
                <a:gd name="connsiteX1" fmla="*/ 4987053 w 4987053"/>
                <a:gd name="connsiteY1" fmla="*/ 0 h 3058162"/>
                <a:gd name="connsiteX2" fmla="*/ 4987053 w 4987053"/>
                <a:gd name="connsiteY2" fmla="*/ 739589 h 3058162"/>
                <a:gd name="connsiteX3" fmla="*/ 2199403 w 4987053"/>
                <a:gd name="connsiteY3" fmla="*/ 739589 h 3058162"/>
                <a:gd name="connsiteX4" fmla="*/ 264241 w 4987053"/>
                <a:gd name="connsiteY4" fmla="*/ 2598644 h 3058162"/>
                <a:gd name="connsiteX5" fmla="*/ 29291 w 4987053"/>
                <a:gd name="connsiteY5" fmla="*/ 3049494 h 3058162"/>
                <a:gd name="connsiteX6" fmla="*/ 2199403 w 4987053"/>
                <a:gd name="connsiteY6" fmla="*/ 0 h 3058162"/>
                <a:gd name="connsiteX0" fmla="*/ 2178914 w 4966564"/>
                <a:gd name="connsiteY0" fmla="*/ 0 h 3077733"/>
                <a:gd name="connsiteX1" fmla="*/ 4966564 w 4966564"/>
                <a:gd name="connsiteY1" fmla="*/ 0 h 3077733"/>
                <a:gd name="connsiteX2" fmla="*/ 4966564 w 4966564"/>
                <a:gd name="connsiteY2" fmla="*/ 739589 h 3077733"/>
                <a:gd name="connsiteX3" fmla="*/ 2178914 w 4966564"/>
                <a:gd name="connsiteY3" fmla="*/ 739589 h 3077733"/>
                <a:gd name="connsiteX4" fmla="*/ 853352 w 4966564"/>
                <a:gd name="connsiteY4" fmla="*/ 3049494 h 3077733"/>
                <a:gd name="connsiteX5" fmla="*/ 8802 w 4966564"/>
                <a:gd name="connsiteY5" fmla="*/ 3049494 h 3077733"/>
                <a:gd name="connsiteX6" fmla="*/ 2178914 w 4966564"/>
                <a:gd name="connsiteY6" fmla="*/ 0 h 3077733"/>
                <a:gd name="connsiteX0" fmla="*/ 2185984 w 4973634"/>
                <a:gd name="connsiteY0" fmla="*/ 0 h 3050289"/>
                <a:gd name="connsiteX1" fmla="*/ 4973634 w 4973634"/>
                <a:gd name="connsiteY1" fmla="*/ 0 h 3050289"/>
                <a:gd name="connsiteX2" fmla="*/ 4973634 w 4973634"/>
                <a:gd name="connsiteY2" fmla="*/ 739589 h 3050289"/>
                <a:gd name="connsiteX3" fmla="*/ 2185984 w 4973634"/>
                <a:gd name="connsiteY3" fmla="*/ 739589 h 3050289"/>
                <a:gd name="connsiteX4" fmla="*/ 860422 w 4973634"/>
                <a:gd name="connsiteY4" fmla="*/ 3049494 h 3050289"/>
                <a:gd name="connsiteX5" fmla="*/ 8729 w 4973634"/>
                <a:gd name="connsiteY5" fmla="*/ 3016156 h 3050289"/>
                <a:gd name="connsiteX6" fmla="*/ 2185984 w 4973634"/>
                <a:gd name="connsiteY6" fmla="*/ 0 h 3050289"/>
                <a:gd name="connsiteX0" fmla="*/ 1784151 w 4571801"/>
                <a:gd name="connsiteY0" fmla="*/ 0 h 3049494"/>
                <a:gd name="connsiteX1" fmla="*/ 4571801 w 4571801"/>
                <a:gd name="connsiteY1" fmla="*/ 0 h 3049494"/>
                <a:gd name="connsiteX2" fmla="*/ 4571801 w 4571801"/>
                <a:gd name="connsiteY2" fmla="*/ 739589 h 3049494"/>
                <a:gd name="connsiteX3" fmla="*/ 1784151 w 4571801"/>
                <a:gd name="connsiteY3" fmla="*/ 739589 h 3049494"/>
                <a:gd name="connsiteX4" fmla="*/ 458589 w 4571801"/>
                <a:gd name="connsiteY4" fmla="*/ 3049494 h 3049494"/>
                <a:gd name="connsiteX5" fmla="*/ 16471 w 4571801"/>
                <a:gd name="connsiteY5" fmla="*/ 2918525 h 3049494"/>
                <a:gd name="connsiteX6" fmla="*/ 1784151 w 4571801"/>
                <a:gd name="connsiteY6" fmla="*/ 0 h 3049494"/>
                <a:gd name="connsiteX0" fmla="*/ 1767680 w 4555330"/>
                <a:gd name="connsiteY0" fmla="*/ 0 h 3049494"/>
                <a:gd name="connsiteX1" fmla="*/ 4555330 w 4555330"/>
                <a:gd name="connsiteY1" fmla="*/ 0 h 3049494"/>
                <a:gd name="connsiteX2" fmla="*/ 4555330 w 4555330"/>
                <a:gd name="connsiteY2" fmla="*/ 739589 h 3049494"/>
                <a:gd name="connsiteX3" fmla="*/ 1767680 w 4555330"/>
                <a:gd name="connsiteY3" fmla="*/ 739589 h 3049494"/>
                <a:gd name="connsiteX4" fmla="*/ 442118 w 4555330"/>
                <a:gd name="connsiteY4" fmla="*/ 3049494 h 3049494"/>
                <a:gd name="connsiteX5" fmla="*/ 0 w 4555330"/>
                <a:gd name="connsiteY5" fmla="*/ 2918525 h 3049494"/>
                <a:gd name="connsiteX6" fmla="*/ 1767680 w 4555330"/>
                <a:gd name="connsiteY6" fmla="*/ 0 h 3049494"/>
                <a:gd name="connsiteX0" fmla="*/ 2179636 w 4967286"/>
                <a:gd name="connsiteY0" fmla="*/ 0 h 3049494"/>
                <a:gd name="connsiteX1" fmla="*/ 4967286 w 4967286"/>
                <a:gd name="connsiteY1" fmla="*/ 0 h 3049494"/>
                <a:gd name="connsiteX2" fmla="*/ 4967286 w 4967286"/>
                <a:gd name="connsiteY2" fmla="*/ 739589 h 3049494"/>
                <a:gd name="connsiteX3" fmla="*/ 2179636 w 4967286"/>
                <a:gd name="connsiteY3" fmla="*/ 739589 h 3049494"/>
                <a:gd name="connsiteX4" fmla="*/ 854074 w 4967286"/>
                <a:gd name="connsiteY4" fmla="*/ 3049494 h 3049494"/>
                <a:gd name="connsiteX5" fmla="*/ 0 w 4967286"/>
                <a:gd name="connsiteY5" fmla="*/ 3018538 h 3049494"/>
                <a:gd name="connsiteX6" fmla="*/ 2179636 w 4967286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44549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0262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513"/>
                <a:gd name="connsiteX1" fmla="*/ 4957761 w 4957761"/>
                <a:gd name="connsiteY1" fmla="*/ 0 h 3049513"/>
                <a:gd name="connsiteX2" fmla="*/ 4957761 w 4957761"/>
                <a:gd name="connsiteY2" fmla="*/ 739589 h 3049513"/>
                <a:gd name="connsiteX3" fmla="*/ 2170111 w 4957761"/>
                <a:gd name="connsiteY3" fmla="*/ 739589 h 3049513"/>
                <a:gd name="connsiteX4" fmla="*/ 835024 w 4957761"/>
                <a:gd name="connsiteY4" fmla="*/ 3049494 h 3049513"/>
                <a:gd name="connsiteX5" fmla="*/ 0 w 4957761"/>
                <a:gd name="connsiteY5" fmla="*/ 3037588 h 3049513"/>
                <a:gd name="connsiteX6" fmla="*/ 2170111 w 4957761"/>
                <a:gd name="connsiteY6" fmla="*/ 0 h 3049513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42351 h 3049494"/>
                <a:gd name="connsiteX6" fmla="*/ 2170111 w 4957761"/>
                <a:gd name="connsiteY6" fmla="*/ 0 h 3049494"/>
                <a:gd name="connsiteX0" fmla="*/ 2174873 w 4962523"/>
                <a:gd name="connsiteY0" fmla="*/ 0 h 3049494"/>
                <a:gd name="connsiteX1" fmla="*/ 4962523 w 4962523"/>
                <a:gd name="connsiteY1" fmla="*/ 0 h 3049494"/>
                <a:gd name="connsiteX2" fmla="*/ 4962523 w 4962523"/>
                <a:gd name="connsiteY2" fmla="*/ 739589 h 3049494"/>
                <a:gd name="connsiteX3" fmla="*/ 2174873 w 4962523"/>
                <a:gd name="connsiteY3" fmla="*/ 739589 h 3049494"/>
                <a:gd name="connsiteX4" fmla="*/ 839786 w 4962523"/>
                <a:gd name="connsiteY4" fmla="*/ 3049494 h 3049494"/>
                <a:gd name="connsiteX5" fmla="*/ 0 w 4962523"/>
                <a:gd name="connsiteY5" fmla="*/ 3044732 h 3049494"/>
                <a:gd name="connsiteX6" fmla="*/ 2174873 w 4962523"/>
                <a:gd name="connsiteY6" fmla="*/ 0 h 3049494"/>
                <a:gd name="connsiteX0" fmla="*/ 2174873 w 4962523"/>
                <a:gd name="connsiteY0" fmla="*/ 0 h 3044732"/>
                <a:gd name="connsiteX1" fmla="*/ 4962523 w 4962523"/>
                <a:gd name="connsiteY1" fmla="*/ 0 h 3044732"/>
                <a:gd name="connsiteX2" fmla="*/ 4962523 w 4962523"/>
                <a:gd name="connsiteY2" fmla="*/ 739589 h 3044732"/>
                <a:gd name="connsiteX3" fmla="*/ 2174873 w 4962523"/>
                <a:gd name="connsiteY3" fmla="*/ 739589 h 3044732"/>
                <a:gd name="connsiteX4" fmla="*/ 832642 w 4962523"/>
                <a:gd name="connsiteY4" fmla="*/ 3044731 h 3044732"/>
                <a:gd name="connsiteX5" fmla="*/ 0 w 4962523"/>
                <a:gd name="connsiteY5" fmla="*/ 3044732 h 3044732"/>
                <a:gd name="connsiteX6" fmla="*/ 2174873 w 4962523"/>
                <a:gd name="connsiteY6" fmla="*/ 0 h 3044732"/>
                <a:gd name="connsiteX0" fmla="*/ 2311344 w 5098994"/>
                <a:gd name="connsiteY0" fmla="*/ 0 h 3044732"/>
                <a:gd name="connsiteX1" fmla="*/ 5098994 w 5098994"/>
                <a:gd name="connsiteY1" fmla="*/ 0 h 3044732"/>
                <a:gd name="connsiteX2" fmla="*/ 5098994 w 5098994"/>
                <a:gd name="connsiteY2" fmla="*/ 739589 h 3044732"/>
                <a:gd name="connsiteX3" fmla="*/ 2311344 w 5098994"/>
                <a:gd name="connsiteY3" fmla="*/ 739589 h 3044732"/>
                <a:gd name="connsiteX4" fmla="*/ 969113 w 5098994"/>
                <a:gd name="connsiteY4" fmla="*/ 3044731 h 3044732"/>
                <a:gd name="connsiteX5" fmla="*/ 136471 w 5098994"/>
                <a:gd name="connsiteY5" fmla="*/ 3044732 h 3044732"/>
                <a:gd name="connsiteX6" fmla="*/ 2311344 w 5098994"/>
                <a:gd name="connsiteY6" fmla="*/ 0 h 3044732"/>
                <a:gd name="connsiteX0" fmla="*/ 2335834 w 5123484"/>
                <a:gd name="connsiteY0" fmla="*/ 0 h 3044732"/>
                <a:gd name="connsiteX1" fmla="*/ 5123484 w 5123484"/>
                <a:gd name="connsiteY1" fmla="*/ 0 h 3044732"/>
                <a:gd name="connsiteX2" fmla="*/ 5123484 w 5123484"/>
                <a:gd name="connsiteY2" fmla="*/ 739589 h 3044732"/>
                <a:gd name="connsiteX3" fmla="*/ 2335834 w 5123484"/>
                <a:gd name="connsiteY3" fmla="*/ 739589 h 3044732"/>
                <a:gd name="connsiteX4" fmla="*/ 993603 w 5123484"/>
                <a:gd name="connsiteY4" fmla="*/ 3044731 h 3044732"/>
                <a:gd name="connsiteX5" fmla="*/ 160961 w 5123484"/>
                <a:gd name="connsiteY5" fmla="*/ 3044732 h 3044732"/>
                <a:gd name="connsiteX6" fmla="*/ 2335834 w 5123484"/>
                <a:gd name="connsiteY6" fmla="*/ 0 h 3044732"/>
                <a:gd name="connsiteX0" fmla="*/ 2332611 w 5120261"/>
                <a:gd name="connsiteY0" fmla="*/ 0 h 3044732"/>
                <a:gd name="connsiteX1" fmla="*/ 5120261 w 5120261"/>
                <a:gd name="connsiteY1" fmla="*/ 0 h 3044732"/>
                <a:gd name="connsiteX2" fmla="*/ 5120261 w 5120261"/>
                <a:gd name="connsiteY2" fmla="*/ 739589 h 3044732"/>
                <a:gd name="connsiteX3" fmla="*/ 2332611 w 5120261"/>
                <a:gd name="connsiteY3" fmla="*/ 739589 h 3044732"/>
                <a:gd name="connsiteX4" fmla="*/ 990380 w 5120261"/>
                <a:gd name="connsiteY4" fmla="*/ 3044731 h 3044732"/>
                <a:gd name="connsiteX5" fmla="*/ 157738 w 5120261"/>
                <a:gd name="connsiteY5" fmla="*/ 3044732 h 3044732"/>
                <a:gd name="connsiteX6" fmla="*/ 2332611 w 5120261"/>
                <a:gd name="connsiteY6" fmla="*/ 0 h 3044732"/>
                <a:gd name="connsiteX0" fmla="*/ 2289054 w 5076704"/>
                <a:gd name="connsiteY0" fmla="*/ 0 h 3044732"/>
                <a:gd name="connsiteX1" fmla="*/ 5076704 w 5076704"/>
                <a:gd name="connsiteY1" fmla="*/ 0 h 3044732"/>
                <a:gd name="connsiteX2" fmla="*/ 5076704 w 5076704"/>
                <a:gd name="connsiteY2" fmla="*/ 739589 h 3044732"/>
                <a:gd name="connsiteX3" fmla="*/ 2289054 w 5076704"/>
                <a:gd name="connsiteY3" fmla="*/ 739589 h 3044732"/>
                <a:gd name="connsiteX4" fmla="*/ 946823 w 5076704"/>
                <a:gd name="connsiteY4" fmla="*/ 3044731 h 3044732"/>
                <a:gd name="connsiteX5" fmla="*/ 114181 w 5076704"/>
                <a:gd name="connsiteY5" fmla="*/ 3044732 h 3044732"/>
                <a:gd name="connsiteX6" fmla="*/ 2289054 w 5076704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2727" h="3044732">
                  <a:moveTo>
                    <a:pt x="2295077" y="0"/>
                  </a:moveTo>
                  <a:lnTo>
                    <a:pt x="5082727" y="0"/>
                  </a:lnTo>
                  <a:lnTo>
                    <a:pt x="5082727" y="739589"/>
                  </a:lnTo>
                  <a:lnTo>
                    <a:pt x="2295077" y="739589"/>
                  </a:lnTo>
                  <a:cubicBezTo>
                    <a:pt x="1368242" y="760507"/>
                    <a:pt x="282656" y="1714655"/>
                    <a:pt x="952846" y="3044731"/>
                  </a:cubicBezTo>
                  <a:lnTo>
                    <a:pt x="120204" y="3044732"/>
                  </a:lnTo>
                  <a:cubicBezTo>
                    <a:pt x="-450238" y="1001121"/>
                    <a:pt x="1131969" y="14786"/>
                    <a:pt x="2295077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  <a:gs pos="9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01600" dist="38100" dir="10800000" sx="98000" sy="98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ounded Rectangle 25"/>
          <p:cNvSpPr/>
          <p:nvPr/>
        </p:nvSpPr>
        <p:spPr>
          <a:xfrm rot="16200000">
            <a:off x="-69551" y="4798425"/>
            <a:ext cx="2498158" cy="838200"/>
          </a:xfrm>
          <a:prstGeom prst="roundRect">
            <a:avLst>
              <a:gd name="adj" fmla="val 18728"/>
            </a:avLst>
          </a:prstGeom>
          <a:ln>
            <a:noFill/>
          </a:ln>
          <a:effectLst>
            <a:outerShdw blurRad="127000" dist="127000" sx="87000" sy="87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13210" y="3307083"/>
            <a:ext cx="1143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rgbClr val="D86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600" kern="0" dirty="0">
                <a:solidFill>
                  <a:srgbClr val="5A9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kern="0" dirty="0">
              <a:solidFill>
                <a:srgbClr val="5A9B7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81523" y="1288863"/>
            <a:ext cx="95410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gradFill>
                  <a:gsLst>
                    <a:gs pos="0">
                      <a:srgbClr val="FD9259"/>
                    </a:gs>
                    <a:gs pos="90000">
                      <a:srgbClr val="D25A18"/>
                    </a:gs>
                    <a:gs pos="100000">
                      <a:srgbClr val="7A513A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81524" y="2073980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4327346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" y="5147911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2255" y="1278829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2255" y="2043943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32255" y="4347474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32255" y="5112588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Circle PowerPoint Diagram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552473" y="1555663"/>
            <a:ext cx="3477716" cy="4525037"/>
            <a:chOff x="8552473" y="1555663"/>
            <a:chExt cx="3477716" cy="4525037"/>
          </a:xfrm>
        </p:grpSpPr>
        <p:sp>
          <p:nvSpPr>
            <p:cNvPr id="22" name="Rectangle 21"/>
            <p:cNvSpPr/>
            <p:nvPr/>
          </p:nvSpPr>
          <p:spPr>
            <a:xfrm>
              <a:off x="8552473" y="1555663"/>
              <a:ext cx="3477716" cy="518317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rgbClr val="D25A18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Sample text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52473" y="2085804"/>
              <a:ext cx="3477716" cy="3994896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r>
                <a:rPr lang="en-US" sz="1600" kern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ounded Rectangle 19"/>
          <p:cNvSpPr/>
          <p:nvPr/>
        </p:nvSpPr>
        <p:spPr>
          <a:xfrm rot="5400000">
            <a:off x="6360946" y="1815700"/>
            <a:ext cx="2498158" cy="838200"/>
          </a:xfrm>
          <a:prstGeom prst="roundRect">
            <a:avLst>
              <a:gd name="adj" fmla="val 18728"/>
            </a:avLst>
          </a:prstGeom>
          <a:ln>
            <a:noFill/>
          </a:ln>
          <a:effectLst>
            <a:outerShdw blurRad="127000" dist="25400" dir="10800000" sx="88000" sy="88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Circle PowerPoint Diagram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89106" y="1404164"/>
            <a:ext cx="5626101" cy="4554443"/>
            <a:chOff x="3213101" y="1524001"/>
            <a:chExt cx="5626101" cy="4554443"/>
          </a:xfrm>
          <a:effectLst>
            <a:outerShdw blurRad="190500" algn="ctr" rotWithShape="0">
              <a:srgbClr val="000000">
                <a:alpha val="60000"/>
              </a:srgb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499013" y="2259711"/>
              <a:ext cx="4340186" cy="2309018"/>
            </a:xfrm>
            <a:custGeom>
              <a:avLst/>
              <a:gdLst>
                <a:gd name="connsiteX0" fmla="*/ 0 w 2819400"/>
                <a:gd name="connsiteY0" fmla="*/ 0 h 780097"/>
                <a:gd name="connsiteX1" fmla="*/ 2819400 w 2819400"/>
                <a:gd name="connsiteY1" fmla="*/ 0 h 780097"/>
                <a:gd name="connsiteX2" fmla="*/ 2819400 w 2819400"/>
                <a:gd name="connsiteY2" fmla="*/ 780097 h 780097"/>
                <a:gd name="connsiteX3" fmla="*/ 0 w 2819400"/>
                <a:gd name="connsiteY3" fmla="*/ 780097 h 780097"/>
                <a:gd name="connsiteX4" fmla="*/ 0 w 2819400"/>
                <a:gd name="connsiteY4" fmla="*/ 0 h 780097"/>
                <a:gd name="connsiteX0" fmla="*/ 633413 w 3452813"/>
                <a:gd name="connsiteY0" fmla="*/ 0 h 780097"/>
                <a:gd name="connsiteX1" fmla="*/ 3452813 w 3452813"/>
                <a:gd name="connsiteY1" fmla="*/ 0 h 780097"/>
                <a:gd name="connsiteX2" fmla="*/ 3452813 w 3452813"/>
                <a:gd name="connsiteY2" fmla="*/ 780097 h 780097"/>
                <a:gd name="connsiteX3" fmla="*/ 633413 w 3452813"/>
                <a:gd name="connsiteY3" fmla="*/ 780097 h 780097"/>
                <a:gd name="connsiteX4" fmla="*/ 0 w 3452813"/>
                <a:gd name="connsiteY4" fmla="*/ 558800 h 780097"/>
                <a:gd name="connsiteX5" fmla="*/ 633413 w 3452813"/>
                <a:gd name="connsiteY5" fmla="*/ 0 h 780097"/>
                <a:gd name="connsiteX0" fmla="*/ 964017 w 3783417"/>
                <a:gd name="connsiteY0" fmla="*/ 0 h 1031803"/>
                <a:gd name="connsiteX1" fmla="*/ 3783417 w 3783417"/>
                <a:gd name="connsiteY1" fmla="*/ 0 h 1031803"/>
                <a:gd name="connsiteX2" fmla="*/ 3783417 w 3783417"/>
                <a:gd name="connsiteY2" fmla="*/ 780097 h 1031803"/>
                <a:gd name="connsiteX3" fmla="*/ 964017 w 3783417"/>
                <a:gd name="connsiteY3" fmla="*/ 780097 h 1031803"/>
                <a:gd name="connsiteX4" fmla="*/ 19455 w 3783417"/>
                <a:gd name="connsiteY4" fmla="*/ 1028700 h 1031803"/>
                <a:gd name="connsiteX5" fmla="*/ 330604 w 3783417"/>
                <a:gd name="connsiteY5" fmla="*/ 558800 h 1031803"/>
                <a:gd name="connsiteX6" fmla="*/ 964017 w 3783417"/>
                <a:gd name="connsiteY6" fmla="*/ 0 h 1031803"/>
                <a:gd name="connsiteX0" fmla="*/ 964017 w 3783417"/>
                <a:gd name="connsiteY0" fmla="*/ 0 h 1028700"/>
                <a:gd name="connsiteX1" fmla="*/ 3783417 w 3783417"/>
                <a:gd name="connsiteY1" fmla="*/ 0 h 1028700"/>
                <a:gd name="connsiteX2" fmla="*/ 3783417 w 3783417"/>
                <a:gd name="connsiteY2" fmla="*/ 780097 h 1028700"/>
                <a:gd name="connsiteX3" fmla="*/ 964017 w 3783417"/>
                <a:gd name="connsiteY3" fmla="*/ 780097 h 1028700"/>
                <a:gd name="connsiteX4" fmla="*/ 19455 w 3783417"/>
                <a:gd name="connsiteY4" fmla="*/ 1028700 h 1028700"/>
                <a:gd name="connsiteX5" fmla="*/ 330604 w 3783417"/>
                <a:gd name="connsiteY5" fmla="*/ 558800 h 1028700"/>
                <a:gd name="connsiteX6" fmla="*/ 964017 w 3783417"/>
                <a:gd name="connsiteY6" fmla="*/ 0 h 1028700"/>
                <a:gd name="connsiteX0" fmla="*/ 638275 w 3457675"/>
                <a:gd name="connsiteY0" fmla="*/ 0 h 2330450"/>
                <a:gd name="connsiteX1" fmla="*/ 3457675 w 3457675"/>
                <a:gd name="connsiteY1" fmla="*/ 0 h 2330450"/>
                <a:gd name="connsiteX2" fmla="*/ 3457675 w 3457675"/>
                <a:gd name="connsiteY2" fmla="*/ 780097 h 2330450"/>
                <a:gd name="connsiteX3" fmla="*/ 638275 w 3457675"/>
                <a:gd name="connsiteY3" fmla="*/ 780097 h 2330450"/>
                <a:gd name="connsiteX4" fmla="*/ 582713 w 3457675"/>
                <a:gd name="connsiteY4" fmla="*/ 2330450 h 2330450"/>
                <a:gd name="connsiteX5" fmla="*/ 4862 w 3457675"/>
                <a:gd name="connsiteY5" fmla="*/ 558800 h 2330450"/>
                <a:gd name="connsiteX6" fmla="*/ 638275 w 3457675"/>
                <a:gd name="connsiteY6" fmla="*/ 0 h 2330450"/>
                <a:gd name="connsiteX0" fmla="*/ 1302418 w 4121818"/>
                <a:gd name="connsiteY0" fmla="*/ 0 h 2330450"/>
                <a:gd name="connsiteX1" fmla="*/ 4121818 w 4121818"/>
                <a:gd name="connsiteY1" fmla="*/ 0 h 2330450"/>
                <a:gd name="connsiteX2" fmla="*/ 4121818 w 4121818"/>
                <a:gd name="connsiteY2" fmla="*/ 780097 h 2330450"/>
                <a:gd name="connsiteX3" fmla="*/ 1302418 w 4121818"/>
                <a:gd name="connsiteY3" fmla="*/ 780097 h 2330450"/>
                <a:gd name="connsiteX4" fmla="*/ 1246856 w 4121818"/>
                <a:gd name="connsiteY4" fmla="*/ 2330450 h 2330450"/>
                <a:gd name="connsiteX5" fmla="*/ 2255 w 4121818"/>
                <a:gd name="connsiteY5" fmla="*/ 2228850 h 2330450"/>
                <a:gd name="connsiteX6" fmla="*/ 1302418 w 4121818"/>
                <a:gd name="connsiteY6" fmla="*/ 0 h 2330450"/>
                <a:gd name="connsiteX0" fmla="*/ 1300163 w 4119563"/>
                <a:gd name="connsiteY0" fmla="*/ 0 h 2330450"/>
                <a:gd name="connsiteX1" fmla="*/ 4119563 w 4119563"/>
                <a:gd name="connsiteY1" fmla="*/ 0 h 2330450"/>
                <a:gd name="connsiteX2" fmla="*/ 4119563 w 4119563"/>
                <a:gd name="connsiteY2" fmla="*/ 780097 h 2330450"/>
                <a:gd name="connsiteX3" fmla="*/ 1300163 w 4119563"/>
                <a:gd name="connsiteY3" fmla="*/ 780097 h 2330450"/>
                <a:gd name="connsiteX4" fmla="*/ 1244601 w 4119563"/>
                <a:gd name="connsiteY4" fmla="*/ 2330450 h 2330450"/>
                <a:gd name="connsiteX5" fmla="*/ 0 w 4119563"/>
                <a:gd name="connsiteY5" fmla="*/ 2228850 h 2330450"/>
                <a:gd name="connsiteX6" fmla="*/ 1300163 w 4119563"/>
                <a:gd name="connsiteY6" fmla="*/ 0 h 2330450"/>
                <a:gd name="connsiteX0" fmla="*/ 1312070 w 4131470"/>
                <a:gd name="connsiteY0" fmla="*/ 0 h 2330450"/>
                <a:gd name="connsiteX1" fmla="*/ 4131470 w 4131470"/>
                <a:gd name="connsiteY1" fmla="*/ 0 h 2330450"/>
                <a:gd name="connsiteX2" fmla="*/ 4131470 w 4131470"/>
                <a:gd name="connsiteY2" fmla="*/ 780097 h 2330450"/>
                <a:gd name="connsiteX3" fmla="*/ 1312070 w 4131470"/>
                <a:gd name="connsiteY3" fmla="*/ 780097 h 2330450"/>
                <a:gd name="connsiteX4" fmla="*/ 1256508 w 4131470"/>
                <a:gd name="connsiteY4" fmla="*/ 2330450 h 2330450"/>
                <a:gd name="connsiteX5" fmla="*/ 0 w 4131470"/>
                <a:gd name="connsiteY5" fmla="*/ 2300288 h 2330450"/>
                <a:gd name="connsiteX6" fmla="*/ 1312070 w 4131470"/>
                <a:gd name="connsiteY6" fmla="*/ 0 h 2330450"/>
                <a:gd name="connsiteX0" fmla="*/ 1090614 w 3910014"/>
                <a:gd name="connsiteY0" fmla="*/ 0 h 2330450"/>
                <a:gd name="connsiteX1" fmla="*/ 3910014 w 3910014"/>
                <a:gd name="connsiteY1" fmla="*/ 0 h 2330450"/>
                <a:gd name="connsiteX2" fmla="*/ 3910014 w 3910014"/>
                <a:gd name="connsiteY2" fmla="*/ 780097 h 2330450"/>
                <a:gd name="connsiteX3" fmla="*/ 1090614 w 3910014"/>
                <a:gd name="connsiteY3" fmla="*/ 780097 h 2330450"/>
                <a:gd name="connsiteX4" fmla="*/ 1035052 w 3910014"/>
                <a:gd name="connsiteY4" fmla="*/ 2330450 h 2330450"/>
                <a:gd name="connsiteX5" fmla="*/ 0 w 3910014"/>
                <a:gd name="connsiteY5" fmla="*/ 2300288 h 2330450"/>
                <a:gd name="connsiteX6" fmla="*/ 1090614 w 3910014"/>
                <a:gd name="connsiteY6" fmla="*/ 0 h 2330450"/>
                <a:gd name="connsiteX0" fmla="*/ 1307308 w 4126708"/>
                <a:gd name="connsiteY0" fmla="*/ 0 h 2330450"/>
                <a:gd name="connsiteX1" fmla="*/ 4126708 w 4126708"/>
                <a:gd name="connsiteY1" fmla="*/ 0 h 2330450"/>
                <a:gd name="connsiteX2" fmla="*/ 4126708 w 4126708"/>
                <a:gd name="connsiteY2" fmla="*/ 780097 h 2330450"/>
                <a:gd name="connsiteX3" fmla="*/ 1307308 w 4126708"/>
                <a:gd name="connsiteY3" fmla="*/ 780097 h 2330450"/>
                <a:gd name="connsiteX4" fmla="*/ 1251746 w 4126708"/>
                <a:gd name="connsiteY4" fmla="*/ 2330450 h 2330450"/>
                <a:gd name="connsiteX5" fmla="*/ 0 w 4126708"/>
                <a:gd name="connsiteY5" fmla="*/ 2307432 h 2330450"/>
                <a:gd name="connsiteX6" fmla="*/ 1307308 w 4126708"/>
                <a:gd name="connsiteY6" fmla="*/ 0 h 2330450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0925"/>
                <a:gd name="connsiteX1" fmla="*/ 4126708 w 4126708"/>
                <a:gd name="connsiteY1" fmla="*/ 0 h 2320925"/>
                <a:gd name="connsiteX2" fmla="*/ 4126708 w 4126708"/>
                <a:gd name="connsiteY2" fmla="*/ 780097 h 2320925"/>
                <a:gd name="connsiteX3" fmla="*/ 1307308 w 4126708"/>
                <a:gd name="connsiteY3" fmla="*/ 780097 h 2320925"/>
                <a:gd name="connsiteX4" fmla="*/ 1251746 w 4126708"/>
                <a:gd name="connsiteY4" fmla="*/ 2320925 h 2320925"/>
                <a:gd name="connsiteX5" fmla="*/ 0 w 4126708"/>
                <a:gd name="connsiteY5" fmla="*/ 2307432 h 2320925"/>
                <a:gd name="connsiteX6" fmla="*/ 1307308 w 4126708"/>
                <a:gd name="connsiteY6" fmla="*/ 0 h 2320925"/>
                <a:gd name="connsiteX0" fmla="*/ 1307308 w 4126708"/>
                <a:gd name="connsiteY0" fmla="*/ 0 h 2313781"/>
                <a:gd name="connsiteX1" fmla="*/ 4126708 w 4126708"/>
                <a:gd name="connsiteY1" fmla="*/ 0 h 2313781"/>
                <a:gd name="connsiteX2" fmla="*/ 4126708 w 4126708"/>
                <a:gd name="connsiteY2" fmla="*/ 780097 h 2313781"/>
                <a:gd name="connsiteX3" fmla="*/ 1307308 w 4126708"/>
                <a:gd name="connsiteY3" fmla="*/ 780097 h 2313781"/>
                <a:gd name="connsiteX4" fmla="*/ 1244602 w 4126708"/>
                <a:gd name="connsiteY4" fmla="*/ 2313781 h 2313781"/>
                <a:gd name="connsiteX5" fmla="*/ 0 w 4126708"/>
                <a:gd name="connsiteY5" fmla="*/ 2307432 h 2313781"/>
                <a:gd name="connsiteX6" fmla="*/ 1307308 w 4126708"/>
                <a:gd name="connsiteY6" fmla="*/ 0 h 2313781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09018"/>
                <a:gd name="connsiteX1" fmla="*/ 4126708 w 4126708"/>
                <a:gd name="connsiteY1" fmla="*/ 0 h 2309018"/>
                <a:gd name="connsiteX2" fmla="*/ 4126708 w 4126708"/>
                <a:gd name="connsiteY2" fmla="*/ 780097 h 2309018"/>
                <a:gd name="connsiteX3" fmla="*/ 1307308 w 4126708"/>
                <a:gd name="connsiteY3" fmla="*/ 780097 h 2309018"/>
                <a:gd name="connsiteX4" fmla="*/ 1239839 w 4126708"/>
                <a:gd name="connsiteY4" fmla="*/ 2309018 h 2309018"/>
                <a:gd name="connsiteX5" fmla="*/ 0 w 4126708"/>
                <a:gd name="connsiteY5" fmla="*/ 2307432 h 2309018"/>
                <a:gd name="connsiteX6" fmla="*/ 1307308 w 4126708"/>
                <a:gd name="connsiteY6" fmla="*/ 0 h 2309018"/>
                <a:gd name="connsiteX0" fmla="*/ 1317522 w 4136922"/>
                <a:gd name="connsiteY0" fmla="*/ 0 h 2309018"/>
                <a:gd name="connsiteX1" fmla="*/ 4136922 w 4136922"/>
                <a:gd name="connsiteY1" fmla="*/ 0 h 2309018"/>
                <a:gd name="connsiteX2" fmla="*/ 4136922 w 4136922"/>
                <a:gd name="connsiteY2" fmla="*/ 780097 h 2309018"/>
                <a:gd name="connsiteX3" fmla="*/ 1317522 w 4136922"/>
                <a:gd name="connsiteY3" fmla="*/ 780097 h 2309018"/>
                <a:gd name="connsiteX4" fmla="*/ 1250053 w 4136922"/>
                <a:gd name="connsiteY4" fmla="*/ 2309018 h 2309018"/>
                <a:gd name="connsiteX5" fmla="*/ 10214 w 4136922"/>
                <a:gd name="connsiteY5" fmla="*/ 2307432 h 2309018"/>
                <a:gd name="connsiteX6" fmla="*/ 1317522 w 4136922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8104 w 4147504"/>
                <a:gd name="connsiteY0" fmla="*/ 0 h 2309018"/>
                <a:gd name="connsiteX1" fmla="*/ 4147504 w 4147504"/>
                <a:gd name="connsiteY1" fmla="*/ 0 h 2309018"/>
                <a:gd name="connsiteX2" fmla="*/ 4147504 w 4147504"/>
                <a:gd name="connsiteY2" fmla="*/ 780097 h 2309018"/>
                <a:gd name="connsiteX3" fmla="*/ 1328104 w 4147504"/>
                <a:gd name="connsiteY3" fmla="*/ 780097 h 2309018"/>
                <a:gd name="connsiteX4" fmla="*/ 1260635 w 4147504"/>
                <a:gd name="connsiteY4" fmla="*/ 2309018 h 2309018"/>
                <a:gd name="connsiteX5" fmla="*/ 20796 w 4147504"/>
                <a:gd name="connsiteY5" fmla="*/ 2307432 h 2309018"/>
                <a:gd name="connsiteX6" fmla="*/ 1328104 w 4147504"/>
                <a:gd name="connsiteY6" fmla="*/ 0 h 2309018"/>
                <a:gd name="connsiteX0" fmla="*/ 1518538 w 4337938"/>
                <a:gd name="connsiteY0" fmla="*/ 0 h 2309018"/>
                <a:gd name="connsiteX1" fmla="*/ 4337938 w 4337938"/>
                <a:gd name="connsiteY1" fmla="*/ 0 h 2309018"/>
                <a:gd name="connsiteX2" fmla="*/ 4337938 w 4337938"/>
                <a:gd name="connsiteY2" fmla="*/ 780097 h 2309018"/>
                <a:gd name="connsiteX3" fmla="*/ 1518538 w 4337938"/>
                <a:gd name="connsiteY3" fmla="*/ 780097 h 2309018"/>
                <a:gd name="connsiteX4" fmla="*/ 1451069 w 4337938"/>
                <a:gd name="connsiteY4" fmla="*/ 2309018 h 2309018"/>
                <a:gd name="connsiteX5" fmla="*/ 211230 w 4337938"/>
                <a:gd name="connsiteY5" fmla="*/ 2307432 h 2309018"/>
                <a:gd name="connsiteX6" fmla="*/ 1518538 w 4337938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26332 w 4345732"/>
                <a:gd name="connsiteY0" fmla="*/ 0 h 2309018"/>
                <a:gd name="connsiteX1" fmla="*/ 4345732 w 4345732"/>
                <a:gd name="connsiteY1" fmla="*/ 0 h 2309018"/>
                <a:gd name="connsiteX2" fmla="*/ 4345732 w 4345732"/>
                <a:gd name="connsiteY2" fmla="*/ 780097 h 2309018"/>
                <a:gd name="connsiteX3" fmla="*/ 1526332 w 4345732"/>
                <a:gd name="connsiteY3" fmla="*/ 780097 h 2309018"/>
                <a:gd name="connsiteX4" fmla="*/ 1458863 w 4345732"/>
                <a:gd name="connsiteY4" fmla="*/ 2309018 h 2309018"/>
                <a:gd name="connsiteX5" fmla="*/ 219024 w 4345732"/>
                <a:gd name="connsiteY5" fmla="*/ 2307432 h 2309018"/>
                <a:gd name="connsiteX6" fmla="*/ 1526332 w 4345732"/>
                <a:gd name="connsiteY6" fmla="*/ 0 h 2309018"/>
                <a:gd name="connsiteX0" fmla="*/ 1516595 w 4335995"/>
                <a:gd name="connsiteY0" fmla="*/ 0 h 2309018"/>
                <a:gd name="connsiteX1" fmla="*/ 4335995 w 4335995"/>
                <a:gd name="connsiteY1" fmla="*/ 0 h 2309018"/>
                <a:gd name="connsiteX2" fmla="*/ 4335995 w 4335995"/>
                <a:gd name="connsiteY2" fmla="*/ 780097 h 2309018"/>
                <a:gd name="connsiteX3" fmla="*/ 1516595 w 4335995"/>
                <a:gd name="connsiteY3" fmla="*/ 780097 h 2309018"/>
                <a:gd name="connsiteX4" fmla="*/ 1449126 w 4335995"/>
                <a:gd name="connsiteY4" fmla="*/ 2309018 h 2309018"/>
                <a:gd name="connsiteX5" fmla="*/ 209287 w 4335995"/>
                <a:gd name="connsiteY5" fmla="*/ 2307432 h 2309018"/>
                <a:gd name="connsiteX6" fmla="*/ 1516595 w 4335995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32401 w 4351801"/>
                <a:gd name="connsiteY0" fmla="*/ 0 h 2309018"/>
                <a:gd name="connsiteX1" fmla="*/ 4351801 w 4351801"/>
                <a:gd name="connsiteY1" fmla="*/ 0 h 2309018"/>
                <a:gd name="connsiteX2" fmla="*/ 4351801 w 4351801"/>
                <a:gd name="connsiteY2" fmla="*/ 780097 h 2309018"/>
                <a:gd name="connsiteX3" fmla="*/ 1532401 w 4351801"/>
                <a:gd name="connsiteY3" fmla="*/ 780097 h 2309018"/>
                <a:gd name="connsiteX4" fmla="*/ 1464932 w 4351801"/>
                <a:gd name="connsiteY4" fmla="*/ 2309018 h 2309018"/>
                <a:gd name="connsiteX5" fmla="*/ 220331 w 4351801"/>
                <a:gd name="connsiteY5" fmla="*/ 2307432 h 2309018"/>
                <a:gd name="connsiteX6" fmla="*/ 1532401 w 4351801"/>
                <a:gd name="connsiteY6" fmla="*/ 0 h 2309018"/>
                <a:gd name="connsiteX0" fmla="*/ 1528504 w 4347904"/>
                <a:gd name="connsiteY0" fmla="*/ 0 h 2309018"/>
                <a:gd name="connsiteX1" fmla="*/ 4347904 w 4347904"/>
                <a:gd name="connsiteY1" fmla="*/ 0 h 2309018"/>
                <a:gd name="connsiteX2" fmla="*/ 4347904 w 4347904"/>
                <a:gd name="connsiteY2" fmla="*/ 780097 h 2309018"/>
                <a:gd name="connsiteX3" fmla="*/ 1528504 w 4347904"/>
                <a:gd name="connsiteY3" fmla="*/ 780097 h 2309018"/>
                <a:gd name="connsiteX4" fmla="*/ 1461035 w 4347904"/>
                <a:gd name="connsiteY4" fmla="*/ 2309018 h 2309018"/>
                <a:gd name="connsiteX5" fmla="*/ 216434 w 4347904"/>
                <a:gd name="connsiteY5" fmla="*/ 2307432 h 2309018"/>
                <a:gd name="connsiteX6" fmla="*/ 1528504 w 4347904"/>
                <a:gd name="connsiteY6" fmla="*/ 0 h 2309018"/>
                <a:gd name="connsiteX0" fmla="*/ 1522668 w 4342068"/>
                <a:gd name="connsiteY0" fmla="*/ 0 h 2309018"/>
                <a:gd name="connsiteX1" fmla="*/ 4342068 w 4342068"/>
                <a:gd name="connsiteY1" fmla="*/ 0 h 2309018"/>
                <a:gd name="connsiteX2" fmla="*/ 4342068 w 4342068"/>
                <a:gd name="connsiteY2" fmla="*/ 780097 h 2309018"/>
                <a:gd name="connsiteX3" fmla="*/ 1522668 w 4342068"/>
                <a:gd name="connsiteY3" fmla="*/ 780097 h 2309018"/>
                <a:gd name="connsiteX4" fmla="*/ 1455199 w 4342068"/>
                <a:gd name="connsiteY4" fmla="*/ 2309018 h 2309018"/>
                <a:gd name="connsiteX5" fmla="*/ 210598 w 4342068"/>
                <a:gd name="connsiteY5" fmla="*/ 2307432 h 2309018"/>
                <a:gd name="connsiteX6" fmla="*/ 1522668 w 4342068"/>
                <a:gd name="connsiteY6" fmla="*/ 0 h 2309018"/>
                <a:gd name="connsiteX0" fmla="*/ 1509562 w 4328962"/>
                <a:gd name="connsiteY0" fmla="*/ 0 h 2309018"/>
                <a:gd name="connsiteX1" fmla="*/ 4328962 w 4328962"/>
                <a:gd name="connsiteY1" fmla="*/ 0 h 2309018"/>
                <a:gd name="connsiteX2" fmla="*/ 4328962 w 4328962"/>
                <a:gd name="connsiteY2" fmla="*/ 780097 h 2309018"/>
                <a:gd name="connsiteX3" fmla="*/ 1509562 w 4328962"/>
                <a:gd name="connsiteY3" fmla="*/ 780097 h 2309018"/>
                <a:gd name="connsiteX4" fmla="*/ 1442093 w 4328962"/>
                <a:gd name="connsiteY4" fmla="*/ 2309018 h 2309018"/>
                <a:gd name="connsiteX5" fmla="*/ 197492 w 4328962"/>
                <a:gd name="connsiteY5" fmla="*/ 2307432 h 2309018"/>
                <a:gd name="connsiteX6" fmla="*/ 1509562 w 4328962"/>
                <a:gd name="connsiteY6" fmla="*/ 0 h 2309018"/>
                <a:gd name="connsiteX0" fmla="*/ 1494970 w 4314370"/>
                <a:gd name="connsiteY0" fmla="*/ 0 h 2309018"/>
                <a:gd name="connsiteX1" fmla="*/ 4314370 w 4314370"/>
                <a:gd name="connsiteY1" fmla="*/ 0 h 2309018"/>
                <a:gd name="connsiteX2" fmla="*/ 4314370 w 4314370"/>
                <a:gd name="connsiteY2" fmla="*/ 780097 h 2309018"/>
                <a:gd name="connsiteX3" fmla="*/ 1494970 w 4314370"/>
                <a:gd name="connsiteY3" fmla="*/ 780097 h 2309018"/>
                <a:gd name="connsiteX4" fmla="*/ 1427501 w 4314370"/>
                <a:gd name="connsiteY4" fmla="*/ 2309018 h 2309018"/>
                <a:gd name="connsiteX5" fmla="*/ 182900 w 4314370"/>
                <a:gd name="connsiteY5" fmla="*/ 2307432 h 2309018"/>
                <a:gd name="connsiteX6" fmla="*/ 1494970 w 4314370"/>
                <a:gd name="connsiteY6" fmla="*/ 0 h 2309018"/>
                <a:gd name="connsiteX0" fmla="*/ 1518927 w 4338327"/>
                <a:gd name="connsiteY0" fmla="*/ 0 h 2309018"/>
                <a:gd name="connsiteX1" fmla="*/ 4338327 w 4338327"/>
                <a:gd name="connsiteY1" fmla="*/ 0 h 2309018"/>
                <a:gd name="connsiteX2" fmla="*/ 4338327 w 4338327"/>
                <a:gd name="connsiteY2" fmla="*/ 780097 h 2309018"/>
                <a:gd name="connsiteX3" fmla="*/ 1518927 w 4338327"/>
                <a:gd name="connsiteY3" fmla="*/ 780097 h 2309018"/>
                <a:gd name="connsiteX4" fmla="*/ 1451458 w 4338327"/>
                <a:gd name="connsiteY4" fmla="*/ 2309018 h 2309018"/>
                <a:gd name="connsiteX5" fmla="*/ 206857 w 4338327"/>
                <a:gd name="connsiteY5" fmla="*/ 2307432 h 2309018"/>
                <a:gd name="connsiteX6" fmla="*/ 1518927 w 4338327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0186" h="2309018">
                  <a:moveTo>
                    <a:pt x="1520786" y="0"/>
                  </a:moveTo>
                  <a:lnTo>
                    <a:pt x="4340186" y="0"/>
                  </a:lnTo>
                  <a:lnTo>
                    <a:pt x="4340186" y="780097"/>
                  </a:lnTo>
                  <a:lnTo>
                    <a:pt x="1520786" y="780097"/>
                  </a:lnTo>
                  <a:cubicBezTo>
                    <a:pt x="718305" y="794543"/>
                    <a:pt x="355561" y="2047450"/>
                    <a:pt x="1453317" y="2309018"/>
                  </a:cubicBezTo>
                  <a:lnTo>
                    <a:pt x="208716" y="2307432"/>
                  </a:lnTo>
                  <a:cubicBezTo>
                    <a:pt x="-498515" y="871539"/>
                    <a:pt x="756405" y="16668"/>
                    <a:pt x="1520786" y="0"/>
                  </a:cubicBezTo>
                  <a:close/>
                </a:path>
              </a:pathLst>
            </a:custGeom>
            <a:gradFill>
              <a:gsLst>
                <a:gs pos="0">
                  <a:srgbClr val="4BB3B5"/>
                </a:gs>
                <a:gs pos="100000">
                  <a:srgbClr val="39575D"/>
                </a:gs>
                <a:gs pos="90000">
                  <a:srgbClr val="25849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56475" y="1524001"/>
              <a:ext cx="5082727" cy="3044732"/>
            </a:xfrm>
            <a:custGeom>
              <a:avLst/>
              <a:gdLst>
                <a:gd name="connsiteX0" fmla="*/ 0 w 2787650"/>
                <a:gd name="connsiteY0" fmla="*/ 0 h 739589"/>
                <a:gd name="connsiteX1" fmla="*/ 2787650 w 2787650"/>
                <a:gd name="connsiteY1" fmla="*/ 0 h 739589"/>
                <a:gd name="connsiteX2" fmla="*/ 2787650 w 2787650"/>
                <a:gd name="connsiteY2" fmla="*/ 739589 h 739589"/>
                <a:gd name="connsiteX3" fmla="*/ 0 w 2787650"/>
                <a:gd name="connsiteY3" fmla="*/ 739589 h 739589"/>
                <a:gd name="connsiteX4" fmla="*/ 0 w 2787650"/>
                <a:gd name="connsiteY4" fmla="*/ 0 h 739589"/>
                <a:gd name="connsiteX0" fmla="*/ 950912 w 3738562"/>
                <a:gd name="connsiteY0" fmla="*/ 0 h 739589"/>
                <a:gd name="connsiteX1" fmla="*/ 3738562 w 3738562"/>
                <a:gd name="connsiteY1" fmla="*/ 0 h 739589"/>
                <a:gd name="connsiteX2" fmla="*/ 3738562 w 3738562"/>
                <a:gd name="connsiteY2" fmla="*/ 739589 h 739589"/>
                <a:gd name="connsiteX3" fmla="*/ 950912 w 3738562"/>
                <a:gd name="connsiteY3" fmla="*/ 739589 h 739589"/>
                <a:gd name="connsiteX4" fmla="*/ 0 w 3738562"/>
                <a:gd name="connsiteY4" fmla="*/ 376144 h 739589"/>
                <a:gd name="connsiteX5" fmla="*/ 950912 w 3738562"/>
                <a:gd name="connsiteY5" fmla="*/ 0 h 739589"/>
                <a:gd name="connsiteX0" fmla="*/ 1951525 w 4739175"/>
                <a:gd name="connsiteY0" fmla="*/ 0 h 2600022"/>
                <a:gd name="connsiteX1" fmla="*/ 4739175 w 4739175"/>
                <a:gd name="connsiteY1" fmla="*/ 0 h 2600022"/>
                <a:gd name="connsiteX2" fmla="*/ 4739175 w 4739175"/>
                <a:gd name="connsiteY2" fmla="*/ 739589 h 2600022"/>
                <a:gd name="connsiteX3" fmla="*/ 1951525 w 4739175"/>
                <a:gd name="connsiteY3" fmla="*/ 739589 h 2600022"/>
                <a:gd name="connsiteX4" fmla="*/ 16363 w 4739175"/>
                <a:gd name="connsiteY4" fmla="*/ 2598644 h 2600022"/>
                <a:gd name="connsiteX5" fmla="*/ 1000613 w 4739175"/>
                <a:gd name="connsiteY5" fmla="*/ 376144 h 2600022"/>
                <a:gd name="connsiteX6" fmla="*/ 1951525 w 4739175"/>
                <a:gd name="connsiteY6" fmla="*/ 0 h 2600022"/>
                <a:gd name="connsiteX0" fmla="*/ 1951525 w 4739175"/>
                <a:gd name="connsiteY0" fmla="*/ 0 h 2598644"/>
                <a:gd name="connsiteX1" fmla="*/ 4739175 w 4739175"/>
                <a:gd name="connsiteY1" fmla="*/ 0 h 2598644"/>
                <a:gd name="connsiteX2" fmla="*/ 4739175 w 4739175"/>
                <a:gd name="connsiteY2" fmla="*/ 739589 h 2598644"/>
                <a:gd name="connsiteX3" fmla="*/ 1951525 w 4739175"/>
                <a:gd name="connsiteY3" fmla="*/ 739589 h 2598644"/>
                <a:gd name="connsiteX4" fmla="*/ 16363 w 4739175"/>
                <a:gd name="connsiteY4" fmla="*/ 2598644 h 2598644"/>
                <a:gd name="connsiteX5" fmla="*/ 1000613 w 4739175"/>
                <a:gd name="connsiteY5" fmla="*/ 376144 h 2598644"/>
                <a:gd name="connsiteX6" fmla="*/ 1951525 w 4739175"/>
                <a:gd name="connsiteY6" fmla="*/ 0 h 2598644"/>
                <a:gd name="connsiteX0" fmla="*/ 2199403 w 4987053"/>
                <a:gd name="connsiteY0" fmla="*/ 0 h 3058162"/>
                <a:gd name="connsiteX1" fmla="*/ 4987053 w 4987053"/>
                <a:gd name="connsiteY1" fmla="*/ 0 h 3058162"/>
                <a:gd name="connsiteX2" fmla="*/ 4987053 w 4987053"/>
                <a:gd name="connsiteY2" fmla="*/ 739589 h 3058162"/>
                <a:gd name="connsiteX3" fmla="*/ 2199403 w 4987053"/>
                <a:gd name="connsiteY3" fmla="*/ 739589 h 3058162"/>
                <a:gd name="connsiteX4" fmla="*/ 264241 w 4987053"/>
                <a:gd name="connsiteY4" fmla="*/ 2598644 h 3058162"/>
                <a:gd name="connsiteX5" fmla="*/ 29291 w 4987053"/>
                <a:gd name="connsiteY5" fmla="*/ 3049494 h 3058162"/>
                <a:gd name="connsiteX6" fmla="*/ 2199403 w 4987053"/>
                <a:gd name="connsiteY6" fmla="*/ 0 h 3058162"/>
                <a:gd name="connsiteX0" fmla="*/ 2178914 w 4966564"/>
                <a:gd name="connsiteY0" fmla="*/ 0 h 3077733"/>
                <a:gd name="connsiteX1" fmla="*/ 4966564 w 4966564"/>
                <a:gd name="connsiteY1" fmla="*/ 0 h 3077733"/>
                <a:gd name="connsiteX2" fmla="*/ 4966564 w 4966564"/>
                <a:gd name="connsiteY2" fmla="*/ 739589 h 3077733"/>
                <a:gd name="connsiteX3" fmla="*/ 2178914 w 4966564"/>
                <a:gd name="connsiteY3" fmla="*/ 739589 h 3077733"/>
                <a:gd name="connsiteX4" fmla="*/ 853352 w 4966564"/>
                <a:gd name="connsiteY4" fmla="*/ 3049494 h 3077733"/>
                <a:gd name="connsiteX5" fmla="*/ 8802 w 4966564"/>
                <a:gd name="connsiteY5" fmla="*/ 3049494 h 3077733"/>
                <a:gd name="connsiteX6" fmla="*/ 2178914 w 4966564"/>
                <a:gd name="connsiteY6" fmla="*/ 0 h 3077733"/>
                <a:gd name="connsiteX0" fmla="*/ 2185984 w 4973634"/>
                <a:gd name="connsiteY0" fmla="*/ 0 h 3050289"/>
                <a:gd name="connsiteX1" fmla="*/ 4973634 w 4973634"/>
                <a:gd name="connsiteY1" fmla="*/ 0 h 3050289"/>
                <a:gd name="connsiteX2" fmla="*/ 4973634 w 4973634"/>
                <a:gd name="connsiteY2" fmla="*/ 739589 h 3050289"/>
                <a:gd name="connsiteX3" fmla="*/ 2185984 w 4973634"/>
                <a:gd name="connsiteY3" fmla="*/ 739589 h 3050289"/>
                <a:gd name="connsiteX4" fmla="*/ 860422 w 4973634"/>
                <a:gd name="connsiteY4" fmla="*/ 3049494 h 3050289"/>
                <a:gd name="connsiteX5" fmla="*/ 8729 w 4973634"/>
                <a:gd name="connsiteY5" fmla="*/ 3016156 h 3050289"/>
                <a:gd name="connsiteX6" fmla="*/ 2185984 w 4973634"/>
                <a:gd name="connsiteY6" fmla="*/ 0 h 3050289"/>
                <a:gd name="connsiteX0" fmla="*/ 1784151 w 4571801"/>
                <a:gd name="connsiteY0" fmla="*/ 0 h 3049494"/>
                <a:gd name="connsiteX1" fmla="*/ 4571801 w 4571801"/>
                <a:gd name="connsiteY1" fmla="*/ 0 h 3049494"/>
                <a:gd name="connsiteX2" fmla="*/ 4571801 w 4571801"/>
                <a:gd name="connsiteY2" fmla="*/ 739589 h 3049494"/>
                <a:gd name="connsiteX3" fmla="*/ 1784151 w 4571801"/>
                <a:gd name="connsiteY3" fmla="*/ 739589 h 3049494"/>
                <a:gd name="connsiteX4" fmla="*/ 458589 w 4571801"/>
                <a:gd name="connsiteY4" fmla="*/ 3049494 h 3049494"/>
                <a:gd name="connsiteX5" fmla="*/ 16471 w 4571801"/>
                <a:gd name="connsiteY5" fmla="*/ 2918525 h 3049494"/>
                <a:gd name="connsiteX6" fmla="*/ 1784151 w 4571801"/>
                <a:gd name="connsiteY6" fmla="*/ 0 h 3049494"/>
                <a:gd name="connsiteX0" fmla="*/ 1767680 w 4555330"/>
                <a:gd name="connsiteY0" fmla="*/ 0 h 3049494"/>
                <a:gd name="connsiteX1" fmla="*/ 4555330 w 4555330"/>
                <a:gd name="connsiteY1" fmla="*/ 0 h 3049494"/>
                <a:gd name="connsiteX2" fmla="*/ 4555330 w 4555330"/>
                <a:gd name="connsiteY2" fmla="*/ 739589 h 3049494"/>
                <a:gd name="connsiteX3" fmla="*/ 1767680 w 4555330"/>
                <a:gd name="connsiteY3" fmla="*/ 739589 h 3049494"/>
                <a:gd name="connsiteX4" fmla="*/ 442118 w 4555330"/>
                <a:gd name="connsiteY4" fmla="*/ 3049494 h 3049494"/>
                <a:gd name="connsiteX5" fmla="*/ 0 w 4555330"/>
                <a:gd name="connsiteY5" fmla="*/ 2918525 h 3049494"/>
                <a:gd name="connsiteX6" fmla="*/ 1767680 w 4555330"/>
                <a:gd name="connsiteY6" fmla="*/ 0 h 3049494"/>
                <a:gd name="connsiteX0" fmla="*/ 2179636 w 4967286"/>
                <a:gd name="connsiteY0" fmla="*/ 0 h 3049494"/>
                <a:gd name="connsiteX1" fmla="*/ 4967286 w 4967286"/>
                <a:gd name="connsiteY1" fmla="*/ 0 h 3049494"/>
                <a:gd name="connsiteX2" fmla="*/ 4967286 w 4967286"/>
                <a:gd name="connsiteY2" fmla="*/ 739589 h 3049494"/>
                <a:gd name="connsiteX3" fmla="*/ 2179636 w 4967286"/>
                <a:gd name="connsiteY3" fmla="*/ 739589 h 3049494"/>
                <a:gd name="connsiteX4" fmla="*/ 854074 w 4967286"/>
                <a:gd name="connsiteY4" fmla="*/ 3049494 h 3049494"/>
                <a:gd name="connsiteX5" fmla="*/ 0 w 4967286"/>
                <a:gd name="connsiteY5" fmla="*/ 3018538 h 3049494"/>
                <a:gd name="connsiteX6" fmla="*/ 2179636 w 4967286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44549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0262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513"/>
                <a:gd name="connsiteX1" fmla="*/ 4957761 w 4957761"/>
                <a:gd name="connsiteY1" fmla="*/ 0 h 3049513"/>
                <a:gd name="connsiteX2" fmla="*/ 4957761 w 4957761"/>
                <a:gd name="connsiteY2" fmla="*/ 739589 h 3049513"/>
                <a:gd name="connsiteX3" fmla="*/ 2170111 w 4957761"/>
                <a:gd name="connsiteY3" fmla="*/ 739589 h 3049513"/>
                <a:gd name="connsiteX4" fmla="*/ 835024 w 4957761"/>
                <a:gd name="connsiteY4" fmla="*/ 3049494 h 3049513"/>
                <a:gd name="connsiteX5" fmla="*/ 0 w 4957761"/>
                <a:gd name="connsiteY5" fmla="*/ 3037588 h 3049513"/>
                <a:gd name="connsiteX6" fmla="*/ 2170111 w 4957761"/>
                <a:gd name="connsiteY6" fmla="*/ 0 h 3049513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42351 h 3049494"/>
                <a:gd name="connsiteX6" fmla="*/ 2170111 w 4957761"/>
                <a:gd name="connsiteY6" fmla="*/ 0 h 3049494"/>
                <a:gd name="connsiteX0" fmla="*/ 2174873 w 4962523"/>
                <a:gd name="connsiteY0" fmla="*/ 0 h 3049494"/>
                <a:gd name="connsiteX1" fmla="*/ 4962523 w 4962523"/>
                <a:gd name="connsiteY1" fmla="*/ 0 h 3049494"/>
                <a:gd name="connsiteX2" fmla="*/ 4962523 w 4962523"/>
                <a:gd name="connsiteY2" fmla="*/ 739589 h 3049494"/>
                <a:gd name="connsiteX3" fmla="*/ 2174873 w 4962523"/>
                <a:gd name="connsiteY3" fmla="*/ 739589 h 3049494"/>
                <a:gd name="connsiteX4" fmla="*/ 839786 w 4962523"/>
                <a:gd name="connsiteY4" fmla="*/ 3049494 h 3049494"/>
                <a:gd name="connsiteX5" fmla="*/ 0 w 4962523"/>
                <a:gd name="connsiteY5" fmla="*/ 3044732 h 3049494"/>
                <a:gd name="connsiteX6" fmla="*/ 2174873 w 4962523"/>
                <a:gd name="connsiteY6" fmla="*/ 0 h 3049494"/>
                <a:gd name="connsiteX0" fmla="*/ 2174873 w 4962523"/>
                <a:gd name="connsiteY0" fmla="*/ 0 h 3044732"/>
                <a:gd name="connsiteX1" fmla="*/ 4962523 w 4962523"/>
                <a:gd name="connsiteY1" fmla="*/ 0 h 3044732"/>
                <a:gd name="connsiteX2" fmla="*/ 4962523 w 4962523"/>
                <a:gd name="connsiteY2" fmla="*/ 739589 h 3044732"/>
                <a:gd name="connsiteX3" fmla="*/ 2174873 w 4962523"/>
                <a:gd name="connsiteY3" fmla="*/ 739589 h 3044732"/>
                <a:gd name="connsiteX4" fmla="*/ 832642 w 4962523"/>
                <a:gd name="connsiteY4" fmla="*/ 3044731 h 3044732"/>
                <a:gd name="connsiteX5" fmla="*/ 0 w 4962523"/>
                <a:gd name="connsiteY5" fmla="*/ 3044732 h 3044732"/>
                <a:gd name="connsiteX6" fmla="*/ 2174873 w 4962523"/>
                <a:gd name="connsiteY6" fmla="*/ 0 h 3044732"/>
                <a:gd name="connsiteX0" fmla="*/ 2311344 w 5098994"/>
                <a:gd name="connsiteY0" fmla="*/ 0 h 3044732"/>
                <a:gd name="connsiteX1" fmla="*/ 5098994 w 5098994"/>
                <a:gd name="connsiteY1" fmla="*/ 0 h 3044732"/>
                <a:gd name="connsiteX2" fmla="*/ 5098994 w 5098994"/>
                <a:gd name="connsiteY2" fmla="*/ 739589 h 3044732"/>
                <a:gd name="connsiteX3" fmla="*/ 2311344 w 5098994"/>
                <a:gd name="connsiteY3" fmla="*/ 739589 h 3044732"/>
                <a:gd name="connsiteX4" fmla="*/ 969113 w 5098994"/>
                <a:gd name="connsiteY4" fmla="*/ 3044731 h 3044732"/>
                <a:gd name="connsiteX5" fmla="*/ 136471 w 5098994"/>
                <a:gd name="connsiteY5" fmla="*/ 3044732 h 3044732"/>
                <a:gd name="connsiteX6" fmla="*/ 2311344 w 5098994"/>
                <a:gd name="connsiteY6" fmla="*/ 0 h 3044732"/>
                <a:gd name="connsiteX0" fmla="*/ 2335834 w 5123484"/>
                <a:gd name="connsiteY0" fmla="*/ 0 h 3044732"/>
                <a:gd name="connsiteX1" fmla="*/ 5123484 w 5123484"/>
                <a:gd name="connsiteY1" fmla="*/ 0 h 3044732"/>
                <a:gd name="connsiteX2" fmla="*/ 5123484 w 5123484"/>
                <a:gd name="connsiteY2" fmla="*/ 739589 h 3044732"/>
                <a:gd name="connsiteX3" fmla="*/ 2335834 w 5123484"/>
                <a:gd name="connsiteY3" fmla="*/ 739589 h 3044732"/>
                <a:gd name="connsiteX4" fmla="*/ 993603 w 5123484"/>
                <a:gd name="connsiteY4" fmla="*/ 3044731 h 3044732"/>
                <a:gd name="connsiteX5" fmla="*/ 160961 w 5123484"/>
                <a:gd name="connsiteY5" fmla="*/ 3044732 h 3044732"/>
                <a:gd name="connsiteX6" fmla="*/ 2335834 w 5123484"/>
                <a:gd name="connsiteY6" fmla="*/ 0 h 3044732"/>
                <a:gd name="connsiteX0" fmla="*/ 2332611 w 5120261"/>
                <a:gd name="connsiteY0" fmla="*/ 0 h 3044732"/>
                <a:gd name="connsiteX1" fmla="*/ 5120261 w 5120261"/>
                <a:gd name="connsiteY1" fmla="*/ 0 h 3044732"/>
                <a:gd name="connsiteX2" fmla="*/ 5120261 w 5120261"/>
                <a:gd name="connsiteY2" fmla="*/ 739589 h 3044732"/>
                <a:gd name="connsiteX3" fmla="*/ 2332611 w 5120261"/>
                <a:gd name="connsiteY3" fmla="*/ 739589 h 3044732"/>
                <a:gd name="connsiteX4" fmla="*/ 990380 w 5120261"/>
                <a:gd name="connsiteY4" fmla="*/ 3044731 h 3044732"/>
                <a:gd name="connsiteX5" fmla="*/ 157738 w 5120261"/>
                <a:gd name="connsiteY5" fmla="*/ 3044732 h 3044732"/>
                <a:gd name="connsiteX6" fmla="*/ 2332611 w 5120261"/>
                <a:gd name="connsiteY6" fmla="*/ 0 h 3044732"/>
                <a:gd name="connsiteX0" fmla="*/ 2289054 w 5076704"/>
                <a:gd name="connsiteY0" fmla="*/ 0 h 3044732"/>
                <a:gd name="connsiteX1" fmla="*/ 5076704 w 5076704"/>
                <a:gd name="connsiteY1" fmla="*/ 0 h 3044732"/>
                <a:gd name="connsiteX2" fmla="*/ 5076704 w 5076704"/>
                <a:gd name="connsiteY2" fmla="*/ 739589 h 3044732"/>
                <a:gd name="connsiteX3" fmla="*/ 2289054 w 5076704"/>
                <a:gd name="connsiteY3" fmla="*/ 739589 h 3044732"/>
                <a:gd name="connsiteX4" fmla="*/ 946823 w 5076704"/>
                <a:gd name="connsiteY4" fmla="*/ 3044731 h 3044732"/>
                <a:gd name="connsiteX5" fmla="*/ 114181 w 5076704"/>
                <a:gd name="connsiteY5" fmla="*/ 3044732 h 3044732"/>
                <a:gd name="connsiteX6" fmla="*/ 2289054 w 5076704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2727" h="3044732">
                  <a:moveTo>
                    <a:pt x="2295077" y="0"/>
                  </a:moveTo>
                  <a:lnTo>
                    <a:pt x="5082727" y="0"/>
                  </a:lnTo>
                  <a:lnTo>
                    <a:pt x="5082727" y="739589"/>
                  </a:lnTo>
                  <a:lnTo>
                    <a:pt x="2295077" y="739589"/>
                  </a:lnTo>
                  <a:cubicBezTo>
                    <a:pt x="1368242" y="760507"/>
                    <a:pt x="282656" y="1714655"/>
                    <a:pt x="952846" y="3044731"/>
                  </a:cubicBezTo>
                  <a:lnTo>
                    <a:pt x="120204" y="3044732"/>
                  </a:lnTo>
                  <a:cubicBezTo>
                    <a:pt x="-450238" y="1001121"/>
                    <a:pt x="1131969" y="14786"/>
                    <a:pt x="2295077" y="0"/>
                  </a:cubicBezTo>
                  <a:close/>
                </a:path>
              </a:pathLst>
            </a:custGeom>
            <a:gradFill>
              <a:gsLst>
                <a:gs pos="90000">
                  <a:schemeClr val="bg1">
                    <a:lumMod val="65000"/>
                  </a:scheme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/>
            <p:nvPr/>
          </p:nvSpPr>
          <p:spPr>
            <a:xfrm flipH="1" flipV="1">
              <a:off x="3213104" y="3032919"/>
              <a:ext cx="4352375" cy="2312195"/>
            </a:xfrm>
            <a:custGeom>
              <a:avLst/>
              <a:gdLst>
                <a:gd name="connsiteX0" fmla="*/ 0 w 2819400"/>
                <a:gd name="connsiteY0" fmla="*/ 0 h 780097"/>
                <a:gd name="connsiteX1" fmla="*/ 2819400 w 2819400"/>
                <a:gd name="connsiteY1" fmla="*/ 0 h 780097"/>
                <a:gd name="connsiteX2" fmla="*/ 2819400 w 2819400"/>
                <a:gd name="connsiteY2" fmla="*/ 780097 h 780097"/>
                <a:gd name="connsiteX3" fmla="*/ 0 w 2819400"/>
                <a:gd name="connsiteY3" fmla="*/ 780097 h 780097"/>
                <a:gd name="connsiteX4" fmla="*/ 0 w 2819400"/>
                <a:gd name="connsiteY4" fmla="*/ 0 h 780097"/>
                <a:gd name="connsiteX0" fmla="*/ 633413 w 3452813"/>
                <a:gd name="connsiteY0" fmla="*/ 0 h 780097"/>
                <a:gd name="connsiteX1" fmla="*/ 3452813 w 3452813"/>
                <a:gd name="connsiteY1" fmla="*/ 0 h 780097"/>
                <a:gd name="connsiteX2" fmla="*/ 3452813 w 3452813"/>
                <a:gd name="connsiteY2" fmla="*/ 780097 h 780097"/>
                <a:gd name="connsiteX3" fmla="*/ 633413 w 3452813"/>
                <a:gd name="connsiteY3" fmla="*/ 780097 h 780097"/>
                <a:gd name="connsiteX4" fmla="*/ 0 w 3452813"/>
                <a:gd name="connsiteY4" fmla="*/ 558800 h 780097"/>
                <a:gd name="connsiteX5" fmla="*/ 633413 w 3452813"/>
                <a:gd name="connsiteY5" fmla="*/ 0 h 780097"/>
                <a:gd name="connsiteX0" fmla="*/ 964017 w 3783417"/>
                <a:gd name="connsiteY0" fmla="*/ 0 h 1031803"/>
                <a:gd name="connsiteX1" fmla="*/ 3783417 w 3783417"/>
                <a:gd name="connsiteY1" fmla="*/ 0 h 1031803"/>
                <a:gd name="connsiteX2" fmla="*/ 3783417 w 3783417"/>
                <a:gd name="connsiteY2" fmla="*/ 780097 h 1031803"/>
                <a:gd name="connsiteX3" fmla="*/ 964017 w 3783417"/>
                <a:gd name="connsiteY3" fmla="*/ 780097 h 1031803"/>
                <a:gd name="connsiteX4" fmla="*/ 19455 w 3783417"/>
                <a:gd name="connsiteY4" fmla="*/ 1028700 h 1031803"/>
                <a:gd name="connsiteX5" fmla="*/ 330604 w 3783417"/>
                <a:gd name="connsiteY5" fmla="*/ 558800 h 1031803"/>
                <a:gd name="connsiteX6" fmla="*/ 964017 w 3783417"/>
                <a:gd name="connsiteY6" fmla="*/ 0 h 1031803"/>
                <a:gd name="connsiteX0" fmla="*/ 964017 w 3783417"/>
                <a:gd name="connsiteY0" fmla="*/ 0 h 1028700"/>
                <a:gd name="connsiteX1" fmla="*/ 3783417 w 3783417"/>
                <a:gd name="connsiteY1" fmla="*/ 0 h 1028700"/>
                <a:gd name="connsiteX2" fmla="*/ 3783417 w 3783417"/>
                <a:gd name="connsiteY2" fmla="*/ 780097 h 1028700"/>
                <a:gd name="connsiteX3" fmla="*/ 964017 w 3783417"/>
                <a:gd name="connsiteY3" fmla="*/ 780097 h 1028700"/>
                <a:gd name="connsiteX4" fmla="*/ 19455 w 3783417"/>
                <a:gd name="connsiteY4" fmla="*/ 1028700 h 1028700"/>
                <a:gd name="connsiteX5" fmla="*/ 330604 w 3783417"/>
                <a:gd name="connsiteY5" fmla="*/ 558800 h 1028700"/>
                <a:gd name="connsiteX6" fmla="*/ 964017 w 3783417"/>
                <a:gd name="connsiteY6" fmla="*/ 0 h 1028700"/>
                <a:gd name="connsiteX0" fmla="*/ 638275 w 3457675"/>
                <a:gd name="connsiteY0" fmla="*/ 0 h 2330450"/>
                <a:gd name="connsiteX1" fmla="*/ 3457675 w 3457675"/>
                <a:gd name="connsiteY1" fmla="*/ 0 h 2330450"/>
                <a:gd name="connsiteX2" fmla="*/ 3457675 w 3457675"/>
                <a:gd name="connsiteY2" fmla="*/ 780097 h 2330450"/>
                <a:gd name="connsiteX3" fmla="*/ 638275 w 3457675"/>
                <a:gd name="connsiteY3" fmla="*/ 780097 h 2330450"/>
                <a:gd name="connsiteX4" fmla="*/ 582713 w 3457675"/>
                <a:gd name="connsiteY4" fmla="*/ 2330450 h 2330450"/>
                <a:gd name="connsiteX5" fmla="*/ 4862 w 3457675"/>
                <a:gd name="connsiteY5" fmla="*/ 558800 h 2330450"/>
                <a:gd name="connsiteX6" fmla="*/ 638275 w 3457675"/>
                <a:gd name="connsiteY6" fmla="*/ 0 h 2330450"/>
                <a:gd name="connsiteX0" fmla="*/ 1302418 w 4121818"/>
                <a:gd name="connsiteY0" fmla="*/ 0 h 2330450"/>
                <a:gd name="connsiteX1" fmla="*/ 4121818 w 4121818"/>
                <a:gd name="connsiteY1" fmla="*/ 0 h 2330450"/>
                <a:gd name="connsiteX2" fmla="*/ 4121818 w 4121818"/>
                <a:gd name="connsiteY2" fmla="*/ 780097 h 2330450"/>
                <a:gd name="connsiteX3" fmla="*/ 1302418 w 4121818"/>
                <a:gd name="connsiteY3" fmla="*/ 780097 h 2330450"/>
                <a:gd name="connsiteX4" fmla="*/ 1246856 w 4121818"/>
                <a:gd name="connsiteY4" fmla="*/ 2330450 h 2330450"/>
                <a:gd name="connsiteX5" fmla="*/ 2255 w 4121818"/>
                <a:gd name="connsiteY5" fmla="*/ 2228850 h 2330450"/>
                <a:gd name="connsiteX6" fmla="*/ 1302418 w 4121818"/>
                <a:gd name="connsiteY6" fmla="*/ 0 h 2330450"/>
                <a:gd name="connsiteX0" fmla="*/ 1300163 w 4119563"/>
                <a:gd name="connsiteY0" fmla="*/ 0 h 2330450"/>
                <a:gd name="connsiteX1" fmla="*/ 4119563 w 4119563"/>
                <a:gd name="connsiteY1" fmla="*/ 0 h 2330450"/>
                <a:gd name="connsiteX2" fmla="*/ 4119563 w 4119563"/>
                <a:gd name="connsiteY2" fmla="*/ 780097 h 2330450"/>
                <a:gd name="connsiteX3" fmla="*/ 1300163 w 4119563"/>
                <a:gd name="connsiteY3" fmla="*/ 780097 h 2330450"/>
                <a:gd name="connsiteX4" fmla="*/ 1244601 w 4119563"/>
                <a:gd name="connsiteY4" fmla="*/ 2330450 h 2330450"/>
                <a:gd name="connsiteX5" fmla="*/ 0 w 4119563"/>
                <a:gd name="connsiteY5" fmla="*/ 2228850 h 2330450"/>
                <a:gd name="connsiteX6" fmla="*/ 1300163 w 4119563"/>
                <a:gd name="connsiteY6" fmla="*/ 0 h 2330450"/>
                <a:gd name="connsiteX0" fmla="*/ 1312070 w 4131470"/>
                <a:gd name="connsiteY0" fmla="*/ 0 h 2330450"/>
                <a:gd name="connsiteX1" fmla="*/ 4131470 w 4131470"/>
                <a:gd name="connsiteY1" fmla="*/ 0 h 2330450"/>
                <a:gd name="connsiteX2" fmla="*/ 4131470 w 4131470"/>
                <a:gd name="connsiteY2" fmla="*/ 780097 h 2330450"/>
                <a:gd name="connsiteX3" fmla="*/ 1312070 w 4131470"/>
                <a:gd name="connsiteY3" fmla="*/ 780097 h 2330450"/>
                <a:gd name="connsiteX4" fmla="*/ 1256508 w 4131470"/>
                <a:gd name="connsiteY4" fmla="*/ 2330450 h 2330450"/>
                <a:gd name="connsiteX5" fmla="*/ 0 w 4131470"/>
                <a:gd name="connsiteY5" fmla="*/ 2300288 h 2330450"/>
                <a:gd name="connsiteX6" fmla="*/ 1312070 w 4131470"/>
                <a:gd name="connsiteY6" fmla="*/ 0 h 2330450"/>
                <a:gd name="connsiteX0" fmla="*/ 1090614 w 3910014"/>
                <a:gd name="connsiteY0" fmla="*/ 0 h 2330450"/>
                <a:gd name="connsiteX1" fmla="*/ 3910014 w 3910014"/>
                <a:gd name="connsiteY1" fmla="*/ 0 h 2330450"/>
                <a:gd name="connsiteX2" fmla="*/ 3910014 w 3910014"/>
                <a:gd name="connsiteY2" fmla="*/ 780097 h 2330450"/>
                <a:gd name="connsiteX3" fmla="*/ 1090614 w 3910014"/>
                <a:gd name="connsiteY3" fmla="*/ 780097 h 2330450"/>
                <a:gd name="connsiteX4" fmla="*/ 1035052 w 3910014"/>
                <a:gd name="connsiteY4" fmla="*/ 2330450 h 2330450"/>
                <a:gd name="connsiteX5" fmla="*/ 0 w 3910014"/>
                <a:gd name="connsiteY5" fmla="*/ 2300288 h 2330450"/>
                <a:gd name="connsiteX6" fmla="*/ 1090614 w 3910014"/>
                <a:gd name="connsiteY6" fmla="*/ 0 h 2330450"/>
                <a:gd name="connsiteX0" fmla="*/ 1307308 w 4126708"/>
                <a:gd name="connsiteY0" fmla="*/ 0 h 2330450"/>
                <a:gd name="connsiteX1" fmla="*/ 4126708 w 4126708"/>
                <a:gd name="connsiteY1" fmla="*/ 0 h 2330450"/>
                <a:gd name="connsiteX2" fmla="*/ 4126708 w 4126708"/>
                <a:gd name="connsiteY2" fmla="*/ 780097 h 2330450"/>
                <a:gd name="connsiteX3" fmla="*/ 1307308 w 4126708"/>
                <a:gd name="connsiteY3" fmla="*/ 780097 h 2330450"/>
                <a:gd name="connsiteX4" fmla="*/ 1251746 w 4126708"/>
                <a:gd name="connsiteY4" fmla="*/ 2330450 h 2330450"/>
                <a:gd name="connsiteX5" fmla="*/ 0 w 4126708"/>
                <a:gd name="connsiteY5" fmla="*/ 2307432 h 2330450"/>
                <a:gd name="connsiteX6" fmla="*/ 1307308 w 4126708"/>
                <a:gd name="connsiteY6" fmla="*/ 0 h 2330450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0925"/>
                <a:gd name="connsiteX1" fmla="*/ 4126708 w 4126708"/>
                <a:gd name="connsiteY1" fmla="*/ 0 h 2320925"/>
                <a:gd name="connsiteX2" fmla="*/ 4126708 w 4126708"/>
                <a:gd name="connsiteY2" fmla="*/ 780097 h 2320925"/>
                <a:gd name="connsiteX3" fmla="*/ 1307308 w 4126708"/>
                <a:gd name="connsiteY3" fmla="*/ 780097 h 2320925"/>
                <a:gd name="connsiteX4" fmla="*/ 1251746 w 4126708"/>
                <a:gd name="connsiteY4" fmla="*/ 2320925 h 2320925"/>
                <a:gd name="connsiteX5" fmla="*/ 0 w 4126708"/>
                <a:gd name="connsiteY5" fmla="*/ 2307432 h 2320925"/>
                <a:gd name="connsiteX6" fmla="*/ 1307308 w 4126708"/>
                <a:gd name="connsiteY6" fmla="*/ 0 h 2320925"/>
                <a:gd name="connsiteX0" fmla="*/ 1307308 w 4126708"/>
                <a:gd name="connsiteY0" fmla="*/ 0 h 2313781"/>
                <a:gd name="connsiteX1" fmla="*/ 4126708 w 4126708"/>
                <a:gd name="connsiteY1" fmla="*/ 0 h 2313781"/>
                <a:gd name="connsiteX2" fmla="*/ 4126708 w 4126708"/>
                <a:gd name="connsiteY2" fmla="*/ 780097 h 2313781"/>
                <a:gd name="connsiteX3" fmla="*/ 1307308 w 4126708"/>
                <a:gd name="connsiteY3" fmla="*/ 780097 h 2313781"/>
                <a:gd name="connsiteX4" fmla="*/ 1244602 w 4126708"/>
                <a:gd name="connsiteY4" fmla="*/ 2313781 h 2313781"/>
                <a:gd name="connsiteX5" fmla="*/ 0 w 4126708"/>
                <a:gd name="connsiteY5" fmla="*/ 2307432 h 2313781"/>
                <a:gd name="connsiteX6" fmla="*/ 1307308 w 4126708"/>
                <a:gd name="connsiteY6" fmla="*/ 0 h 2313781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09018"/>
                <a:gd name="connsiteX1" fmla="*/ 4126708 w 4126708"/>
                <a:gd name="connsiteY1" fmla="*/ 0 h 2309018"/>
                <a:gd name="connsiteX2" fmla="*/ 4126708 w 4126708"/>
                <a:gd name="connsiteY2" fmla="*/ 780097 h 2309018"/>
                <a:gd name="connsiteX3" fmla="*/ 1307308 w 4126708"/>
                <a:gd name="connsiteY3" fmla="*/ 780097 h 2309018"/>
                <a:gd name="connsiteX4" fmla="*/ 1239839 w 4126708"/>
                <a:gd name="connsiteY4" fmla="*/ 2309018 h 2309018"/>
                <a:gd name="connsiteX5" fmla="*/ 0 w 4126708"/>
                <a:gd name="connsiteY5" fmla="*/ 2307432 h 2309018"/>
                <a:gd name="connsiteX6" fmla="*/ 1307308 w 4126708"/>
                <a:gd name="connsiteY6" fmla="*/ 0 h 2309018"/>
                <a:gd name="connsiteX0" fmla="*/ 1317522 w 4136922"/>
                <a:gd name="connsiteY0" fmla="*/ 0 h 2309018"/>
                <a:gd name="connsiteX1" fmla="*/ 4136922 w 4136922"/>
                <a:gd name="connsiteY1" fmla="*/ 0 h 2309018"/>
                <a:gd name="connsiteX2" fmla="*/ 4136922 w 4136922"/>
                <a:gd name="connsiteY2" fmla="*/ 780097 h 2309018"/>
                <a:gd name="connsiteX3" fmla="*/ 1317522 w 4136922"/>
                <a:gd name="connsiteY3" fmla="*/ 780097 h 2309018"/>
                <a:gd name="connsiteX4" fmla="*/ 1250053 w 4136922"/>
                <a:gd name="connsiteY4" fmla="*/ 2309018 h 2309018"/>
                <a:gd name="connsiteX5" fmla="*/ 10214 w 4136922"/>
                <a:gd name="connsiteY5" fmla="*/ 2307432 h 2309018"/>
                <a:gd name="connsiteX6" fmla="*/ 1317522 w 4136922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8104 w 4147504"/>
                <a:gd name="connsiteY0" fmla="*/ 0 h 2309018"/>
                <a:gd name="connsiteX1" fmla="*/ 4147504 w 4147504"/>
                <a:gd name="connsiteY1" fmla="*/ 0 h 2309018"/>
                <a:gd name="connsiteX2" fmla="*/ 4147504 w 4147504"/>
                <a:gd name="connsiteY2" fmla="*/ 780097 h 2309018"/>
                <a:gd name="connsiteX3" fmla="*/ 1328104 w 4147504"/>
                <a:gd name="connsiteY3" fmla="*/ 780097 h 2309018"/>
                <a:gd name="connsiteX4" fmla="*/ 1260635 w 4147504"/>
                <a:gd name="connsiteY4" fmla="*/ 2309018 h 2309018"/>
                <a:gd name="connsiteX5" fmla="*/ 20796 w 4147504"/>
                <a:gd name="connsiteY5" fmla="*/ 2307432 h 2309018"/>
                <a:gd name="connsiteX6" fmla="*/ 1328104 w 4147504"/>
                <a:gd name="connsiteY6" fmla="*/ 0 h 2309018"/>
                <a:gd name="connsiteX0" fmla="*/ 1518538 w 4337938"/>
                <a:gd name="connsiteY0" fmla="*/ 0 h 2309018"/>
                <a:gd name="connsiteX1" fmla="*/ 4337938 w 4337938"/>
                <a:gd name="connsiteY1" fmla="*/ 0 h 2309018"/>
                <a:gd name="connsiteX2" fmla="*/ 4337938 w 4337938"/>
                <a:gd name="connsiteY2" fmla="*/ 780097 h 2309018"/>
                <a:gd name="connsiteX3" fmla="*/ 1518538 w 4337938"/>
                <a:gd name="connsiteY3" fmla="*/ 780097 h 2309018"/>
                <a:gd name="connsiteX4" fmla="*/ 1451069 w 4337938"/>
                <a:gd name="connsiteY4" fmla="*/ 2309018 h 2309018"/>
                <a:gd name="connsiteX5" fmla="*/ 211230 w 4337938"/>
                <a:gd name="connsiteY5" fmla="*/ 2307432 h 2309018"/>
                <a:gd name="connsiteX6" fmla="*/ 1518538 w 4337938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26332 w 4345732"/>
                <a:gd name="connsiteY0" fmla="*/ 0 h 2309018"/>
                <a:gd name="connsiteX1" fmla="*/ 4345732 w 4345732"/>
                <a:gd name="connsiteY1" fmla="*/ 0 h 2309018"/>
                <a:gd name="connsiteX2" fmla="*/ 4345732 w 4345732"/>
                <a:gd name="connsiteY2" fmla="*/ 780097 h 2309018"/>
                <a:gd name="connsiteX3" fmla="*/ 1526332 w 4345732"/>
                <a:gd name="connsiteY3" fmla="*/ 780097 h 2309018"/>
                <a:gd name="connsiteX4" fmla="*/ 1458863 w 4345732"/>
                <a:gd name="connsiteY4" fmla="*/ 2309018 h 2309018"/>
                <a:gd name="connsiteX5" fmla="*/ 219024 w 4345732"/>
                <a:gd name="connsiteY5" fmla="*/ 2307432 h 2309018"/>
                <a:gd name="connsiteX6" fmla="*/ 1526332 w 4345732"/>
                <a:gd name="connsiteY6" fmla="*/ 0 h 2309018"/>
                <a:gd name="connsiteX0" fmla="*/ 1516595 w 4335995"/>
                <a:gd name="connsiteY0" fmla="*/ 0 h 2309018"/>
                <a:gd name="connsiteX1" fmla="*/ 4335995 w 4335995"/>
                <a:gd name="connsiteY1" fmla="*/ 0 h 2309018"/>
                <a:gd name="connsiteX2" fmla="*/ 4335995 w 4335995"/>
                <a:gd name="connsiteY2" fmla="*/ 780097 h 2309018"/>
                <a:gd name="connsiteX3" fmla="*/ 1516595 w 4335995"/>
                <a:gd name="connsiteY3" fmla="*/ 780097 h 2309018"/>
                <a:gd name="connsiteX4" fmla="*/ 1449126 w 4335995"/>
                <a:gd name="connsiteY4" fmla="*/ 2309018 h 2309018"/>
                <a:gd name="connsiteX5" fmla="*/ 209287 w 4335995"/>
                <a:gd name="connsiteY5" fmla="*/ 2307432 h 2309018"/>
                <a:gd name="connsiteX6" fmla="*/ 1516595 w 4335995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32401 w 4351801"/>
                <a:gd name="connsiteY0" fmla="*/ 0 h 2309018"/>
                <a:gd name="connsiteX1" fmla="*/ 4351801 w 4351801"/>
                <a:gd name="connsiteY1" fmla="*/ 0 h 2309018"/>
                <a:gd name="connsiteX2" fmla="*/ 4351801 w 4351801"/>
                <a:gd name="connsiteY2" fmla="*/ 780097 h 2309018"/>
                <a:gd name="connsiteX3" fmla="*/ 1532401 w 4351801"/>
                <a:gd name="connsiteY3" fmla="*/ 780097 h 2309018"/>
                <a:gd name="connsiteX4" fmla="*/ 1464932 w 4351801"/>
                <a:gd name="connsiteY4" fmla="*/ 2309018 h 2309018"/>
                <a:gd name="connsiteX5" fmla="*/ 220331 w 4351801"/>
                <a:gd name="connsiteY5" fmla="*/ 2307432 h 2309018"/>
                <a:gd name="connsiteX6" fmla="*/ 1532401 w 4351801"/>
                <a:gd name="connsiteY6" fmla="*/ 0 h 2309018"/>
                <a:gd name="connsiteX0" fmla="*/ 1528504 w 4347904"/>
                <a:gd name="connsiteY0" fmla="*/ 0 h 2309018"/>
                <a:gd name="connsiteX1" fmla="*/ 4347904 w 4347904"/>
                <a:gd name="connsiteY1" fmla="*/ 0 h 2309018"/>
                <a:gd name="connsiteX2" fmla="*/ 4347904 w 4347904"/>
                <a:gd name="connsiteY2" fmla="*/ 780097 h 2309018"/>
                <a:gd name="connsiteX3" fmla="*/ 1528504 w 4347904"/>
                <a:gd name="connsiteY3" fmla="*/ 780097 h 2309018"/>
                <a:gd name="connsiteX4" fmla="*/ 1461035 w 4347904"/>
                <a:gd name="connsiteY4" fmla="*/ 2309018 h 2309018"/>
                <a:gd name="connsiteX5" fmla="*/ 216434 w 4347904"/>
                <a:gd name="connsiteY5" fmla="*/ 2307432 h 2309018"/>
                <a:gd name="connsiteX6" fmla="*/ 1528504 w 4347904"/>
                <a:gd name="connsiteY6" fmla="*/ 0 h 2309018"/>
                <a:gd name="connsiteX0" fmla="*/ 1522668 w 4342068"/>
                <a:gd name="connsiteY0" fmla="*/ 0 h 2309018"/>
                <a:gd name="connsiteX1" fmla="*/ 4342068 w 4342068"/>
                <a:gd name="connsiteY1" fmla="*/ 0 h 2309018"/>
                <a:gd name="connsiteX2" fmla="*/ 4342068 w 4342068"/>
                <a:gd name="connsiteY2" fmla="*/ 780097 h 2309018"/>
                <a:gd name="connsiteX3" fmla="*/ 1522668 w 4342068"/>
                <a:gd name="connsiteY3" fmla="*/ 780097 h 2309018"/>
                <a:gd name="connsiteX4" fmla="*/ 1455199 w 4342068"/>
                <a:gd name="connsiteY4" fmla="*/ 2309018 h 2309018"/>
                <a:gd name="connsiteX5" fmla="*/ 210598 w 4342068"/>
                <a:gd name="connsiteY5" fmla="*/ 2307432 h 2309018"/>
                <a:gd name="connsiteX6" fmla="*/ 1522668 w 4342068"/>
                <a:gd name="connsiteY6" fmla="*/ 0 h 2309018"/>
                <a:gd name="connsiteX0" fmla="*/ 1509562 w 4328962"/>
                <a:gd name="connsiteY0" fmla="*/ 0 h 2309018"/>
                <a:gd name="connsiteX1" fmla="*/ 4328962 w 4328962"/>
                <a:gd name="connsiteY1" fmla="*/ 0 h 2309018"/>
                <a:gd name="connsiteX2" fmla="*/ 4328962 w 4328962"/>
                <a:gd name="connsiteY2" fmla="*/ 780097 h 2309018"/>
                <a:gd name="connsiteX3" fmla="*/ 1509562 w 4328962"/>
                <a:gd name="connsiteY3" fmla="*/ 780097 h 2309018"/>
                <a:gd name="connsiteX4" fmla="*/ 1442093 w 4328962"/>
                <a:gd name="connsiteY4" fmla="*/ 2309018 h 2309018"/>
                <a:gd name="connsiteX5" fmla="*/ 197492 w 4328962"/>
                <a:gd name="connsiteY5" fmla="*/ 2307432 h 2309018"/>
                <a:gd name="connsiteX6" fmla="*/ 1509562 w 4328962"/>
                <a:gd name="connsiteY6" fmla="*/ 0 h 2309018"/>
                <a:gd name="connsiteX0" fmla="*/ 1494970 w 4314370"/>
                <a:gd name="connsiteY0" fmla="*/ 0 h 2309018"/>
                <a:gd name="connsiteX1" fmla="*/ 4314370 w 4314370"/>
                <a:gd name="connsiteY1" fmla="*/ 0 h 2309018"/>
                <a:gd name="connsiteX2" fmla="*/ 4314370 w 4314370"/>
                <a:gd name="connsiteY2" fmla="*/ 780097 h 2309018"/>
                <a:gd name="connsiteX3" fmla="*/ 1494970 w 4314370"/>
                <a:gd name="connsiteY3" fmla="*/ 780097 h 2309018"/>
                <a:gd name="connsiteX4" fmla="*/ 1427501 w 4314370"/>
                <a:gd name="connsiteY4" fmla="*/ 2309018 h 2309018"/>
                <a:gd name="connsiteX5" fmla="*/ 182900 w 4314370"/>
                <a:gd name="connsiteY5" fmla="*/ 2307432 h 2309018"/>
                <a:gd name="connsiteX6" fmla="*/ 1494970 w 4314370"/>
                <a:gd name="connsiteY6" fmla="*/ 0 h 2309018"/>
                <a:gd name="connsiteX0" fmla="*/ 1518927 w 4338327"/>
                <a:gd name="connsiteY0" fmla="*/ 0 h 2309018"/>
                <a:gd name="connsiteX1" fmla="*/ 4338327 w 4338327"/>
                <a:gd name="connsiteY1" fmla="*/ 0 h 2309018"/>
                <a:gd name="connsiteX2" fmla="*/ 4338327 w 4338327"/>
                <a:gd name="connsiteY2" fmla="*/ 780097 h 2309018"/>
                <a:gd name="connsiteX3" fmla="*/ 1518927 w 4338327"/>
                <a:gd name="connsiteY3" fmla="*/ 780097 h 2309018"/>
                <a:gd name="connsiteX4" fmla="*/ 1451458 w 4338327"/>
                <a:gd name="connsiteY4" fmla="*/ 2309018 h 2309018"/>
                <a:gd name="connsiteX5" fmla="*/ 206857 w 4338327"/>
                <a:gd name="connsiteY5" fmla="*/ 2307432 h 2309018"/>
                <a:gd name="connsiteX6" fmla="*/ 1518927 w 4338327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4510 w 4343910"/>
                <a:gd name="connsiteY0" fmla="*/ 0 h 2309018"/>
                <a:gd name="connsiteX1" fmla="*/ 4343910 w 4343910"/>
                <a:gd name="connsiteY1" fmla="*/ 0 h 2309018"/>
                <a:gd name="connsiteX2" fmla="*/ 4343910 w 4343910"/>
                <a:gd name="connsiteY2" fmla="*/ 780097 h 2309018"/>
                <a:gd name="connsiteX3" fmla="*/ 1524510 w 4343910"/>
                <a:gd name="connsiteY3" fmla="*/ 780097 h 2309018"/>
                <a:gd name="connsiteX4" fmla="*/ 1457041 w 4343910"/>
                <a:gd name="connsiteY4" fmla="*/ 2309018 h 2309018"/>
                <a:gd name="connsiteX5" fmla="*/ 212440 w 4343910"/>
                <a:gd name="connsiteY5" fmla="*/ 2307432 h 2309018"/>
                <a:gd name="connsiteX6" fmla="*/ 1524510 w 4343910"/>
                <a:gd name="connsiteY6" fmla="*/ 0 h 2309018"/>
                <a:gd name="connsiteX0" fmla="*/ 1532975 w 4352375"/>
                <a:gd name="connsiteY0" fmla="*/ 0 h 2309018"/>
                <a:gd name="connsiteX1" fmla="*/ 4352375 w 4352375"/>
                <a:gd name="connsiteY1" fmla="*/ 0 h 2309018"/>
                <a:gd name="connsiteX2" fmla="*/ 4352375 w 4352375"/>
                <a:gd name="connsiteY2" fmla="*/ 780097 h 2309018"/>
                <a:gd name="connsiteX3" fmla="*/ 1532975 w 4352375"/>
                <a:gd name="connsiteY3" fmla="*/ 780097 h 2309018"/>
                <a:gd name="connsiteX4" fmla="*/ 1465506 w 4352375"/>
                <a:gd name="connsiteY4" fmla="*/ 2309018 h 2309018"/>
                <a:gd name="connsiteX5" fmla="*/ 211380 w 4352375"/>
                <a:gd name="connsiteY5" fmla="*/ 2307432 h 2309018"/>
                <a:gd name="connsiteX6" fmla="*/ 1532975 w 4352375"/>
                <a:gd name="connsiteY6" fmla="*/ 0 h 2309018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2375" h="2312195">
                  <a:moveTo>
                    <a:pt x="1532975" y="0"/>
                  </a:moveTo>
                  <a:lnTo>
                    <a:pt x="4352375" y="0"/>
                  </a:lnTo>
                  <a:lnTo>
                    <a:pt x="4352375" y="780097"/>
                  </a:lnTo>
                  <a:lnTo>
                    <a:pt x="1532975" y="780097"/>
                  </a:lnTo>
                  <a:cubicBezTo>
                    <a:pt x="687631" y="794543"/>
                    <a:pt x="386801" y="2071262"/>
                    <a:pt x="1465506" y="2309018"/>
                  </a:cubicBezTo>
                  <a:lnTo>
                    <a:pt x="211380" y="2312195"/>
                  </a:lnTo>
                  <a:cubicBezTo>
                    <a:pt x="-505376" y="871540"/>
                    <a:pt x="768594" y="16668"/>
                    <a:pt x="1532975" y="0"/>
                  </a:cubicBezTo>
                  <a:close/>
                </a:path>
              </a:pathLst>
            </a:custGeom>
            <a:gradFill>
              <a:gsLst>
                <a:gs pos="90000">
                  <a:schemeClr val="bg1">
                    <a:lumMod val="65000"/>
                  </a:scheme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/>
            <p:cNvSpPr/>
            <p:nvPr/>
          </p:nvSpPr>
          <p:spPr>
            <a:xfrm flipH="1" flipV="1">
              <a:off x="3213101" y="3033712"/>
              <a:ext cx="5082727" cy="3044732"/>
            </a:xfrm>
            <a:custGeom>
              <a:avLst/>
              <a:gdLst>
                <a:gd name="connsiteX0" fmla="*/ 0 w 2787650"/>
                <a:gd name="connsiteY0" fmla="*/ 0 h 739589"/>
                <a:gd name="connsiteX1" fmla="*/ 2787650 w 2787650"/>
                <a:gd name="connsiteY1" fmla="*/ 0 h 739589"/>
                <a:gd name="connsiteX2" fmla="*/ 2787650 w 2787650"/>
                <a:gd name="connsiteY2" fmla="*/ 739589 h 739589"/>
                <a:gd name="connsiteX3" fmla="*/ 0 w 2787650"/>
                <a:gd name="connsiteY3" fmla="*/ 739589 h 739589"/>
                <a:gd name="connsiteX4" fmla="*/ 0 w 2787650"/>
                <a:gd name="connsiteY4" fmla="*/ 0 h 739589"/>
                <a:gd name="connsiteX0" fmla="*/ 950912 w 3738562"/>
                <a:gd name="connsiteY0" fmla="*/ 0 h 739589"/>
                <a:gd name="connsiteX1" fmla="*/ 3738562 w 3738562"/>
                <a:gd name="connsiteY1" fmla="*/ 0 h 739589"/>
                <a:gd name="connsiteX2" fmla="*/ 3738562 w 3738562"/>
                <a:gd name="connsiteY2" fmla="*/ 739589 h 739589"/>
                <a:gd name="connsiteX3" fmla="*/ 950912 w 3738562"/>
                <a:gd name="connsiteY3" fmla="*/ 739589 h 739589"/>
                <a:gd name="connsiteX4" fmla="*/ 0 w 3738562"/>
                <a:gd name="connsiteY4" fmla="*/ 376144 h 739589"/>
                <a:gd name="connsiteX5" fmla="*/ 950912 w 3738562"/>
                <a:gd name="connsiteY5" fmla="*/ 0 h 739589"/>
                <a:gd name="connsiteX0" fmla="*/ 1951525 w 4739175"/>
                <a:gd name="connsiteY0" fmla="*/ 0 h 2600022"/>
                <a:gd name="connsiteX1" fmla="*/ 4739175 w 4739175"/>
                <a:gd name="connsiteY1" fmla="*/ 0 h 2600022"/>
                <a:gd name="connsiteX2" fmla="*/ 4739175 w 4739175"/>
                <a:gd name="connsiteY2" fmla="*/ 739589 h 2600022"/>
                <a:gd name="connsiteX3" fmla="*/ 1951525 w 4739175"/>
                <a:gd name="connsiteY3" fmla="*/ 739589 h 2600022"/>
                <a:gd name="connsiteX4" fmla="*/ 16363 w 4739175"/>
                <a:gd name="connsiteY4" fmla="*/ 2598644 h 2600022"/>
                <a:gd name="connsiteX5" fmla="*/ 1000613 w 4739175"/>
                <a:gd name="connsiteY5" fmla="*/ 376144 h 2600022"/>
                <a:gd name="connsiteX6" fmla="*/ 1951525 w 4739175"/>
                <a:gd name="connsiteY6" fmla="*/ 0 h 2600022"/>
                <a:gd name="connsiteX0" fmla="*/ 1951525 w 4739175"/>
                <a:gd name="connsiteY0" fmla="*/ 0 h 2598644"/>
                <a:gd name="connsiteX1" fmla="*/ 4739175 w 4739175"/>
                <a:gd name="connsiteY1" fmla="*/ 0 h 2598644"/>
                <a:gd name="connsiteX2" fmla="*/ 4739175 w 4739175"/>
                <a:gd name="connsiteY2" fmla="*/ 739589 h 2598644"/>
                <a:gd name="connsiteX3" fmla="*/ 1951525 w 4739175"/>
                <a:gd name="connsiteY3" fmla="*/ 739589 h 2598644"/>
                <a:gd name="connsiteX4" fmla="*/ 16363 w 4739175"/>
                <a:gd name="connsiteY4" fmla="*/ 2598644 h 2598644"/>
                <a:gd name="connsiteX5" fmla="*/ 1000613 w 4739175"/>
                <a:gd name="connsiteY5" fmla="*/ 376144 h 2598644"/>
                <a:gd name="connsiteX6" fmla="*/ 1951525 w 4739175"/>
                <a:gd name="connsiteY6" fmla="*/ 0 h 2598644"/>
                <a:gd name="connsiteX0" fmla="*/ 2199403 w 4987053"/>
                <a:gd name="connsiteY0" fmla="*/ 0 h 3058162"/>
                <a:gd name="connsiteX1" fmla="*/ 4987053 w 4987053"/>
                <a:gd name="connsiteY1" fmla="*/ 0 h 3058162"/>
                <a:gd name="connsiteX2" fmla="*/ 4987053 w 4987053"/>
                <a:gd name="connsiteY2" fmla="*/ 739589 h 3058162"/>
                <a:gd name="connsiteX3" fmla="*/ 2199403 w 4987053"/>
                <a:gd name="connsiteY3" fmla="*/ 739589 h 3058162"/>
                <a:gd name="connsiteX4" fmla="*/ 264241 w 4987053"/>
                <a:gd name="connsiteY4" fmla="*/ 2598644 h 3058162"/>
                <a:gd name="connsiteX5" fmla="*/ 29291 w 4987053"/>
                <a:gd name="connsiteY5" fmla="*/ 3049494 h 3058162"/>
                <a:gd name="connsiteX6" fmla="*/ 2199403 w 4987053"/>
                <a:gd name="connsiteY6" fmla="*/ 0 h 3058162"/>
                <a:gd name="connsiteX0" fmla="*/ 2178914 w 4966564"/>
                <a:gd name="connsiteY0" fmla="*/ 0 h 3077733"/>
                <a:gd name="connsiteX1" fmla="*/ 4966564 w 4966564"/>
                <a:gd name="connsiteY1" fmla="*/ 0 h 3077733"/>
                <a:gd name="connsiteX2" fmla="*/ 4966564 w 4966564"/>
                <a:gd name="connsiteY2" fmla="*/ 739589 h 3077733"/>
                <a:gd name="connsiteX3" fmla="*/ 2178914 w 4966564"/>
                <a:gd name="connsiteY3" fmla="*/ 739589 h 3077733"/>
                <a:gd name="connsiteX4" fmla="*/ 853352 w 4966564"/>
                <a:gd name="connsiteY4" fmla="*/ 3049494 h 3077733"/>
                <a:gd name="connsiteX5" fmla="*/ 8802 w 4966564"/>
                <a:gd name="connsiteY5" fmla="*/ 3049494 h 3077733"/>
                <a:gd name="connsiteX6" fmla="*/ 2178914 w 4966564"/>
                <a:gd name="connsiteY6" fmla="*/ 0 h 3077733"/>
                <a:gd name="connsiteX0" fmla="*/ 2185984 w 4973634"/>
                <a:gd name="connsiteY0" fmla="*/ 0 h 3050289"/>
                <a:gd name="connsiteX1" fmla="*/ 4973634 w 4973634"/>
                <a:gd name="connsiteY1" fmla="*/ 0 h 3050289"/>
                <a:gd name="connsiteX2" fmla="*/ 4973634 w 4973634"/>
                <a:gd name="connsiteY2" fmla="*/ 739589 h 3050289"/>
                <a:gd name="connsiteX3" fmla="*/ 2185984 w 4973634"/>
                <a:gd name="connsiteY3" fmla="*/ 739589 h 3050289"/>
                <a:gd name="connsiteX4" fmla="*/ 860422 w 4973634"/>
                <a:gd name="connsiteY4" fmla="*/ 3049494 h 3050289"/>
                <a:gd name="connsiteX5" fmla="*/ 8729 w 4973634"/>
                <a:gd name="connsiteY5" fmla="*/ 3016156 h 3050289"/>
                <a:gd name="connsiteX6" fmla="*/ 2185984 w 4973634"/>
                <a:gd name="connsiteY6" fmla="*/ 0 h 3050289"/>
                <a:gd name="connsiteX0" fmla="*/ 1784151 w 4571801"/>
                <a:gd name="connsiteY0" fmla="*/ 0 h 3049494"/>
                <a:gd name="connsiteX1" fmla="*/ 4571801 w 4571801"/>
                <a:gd name="connsiteY1" fmla="*/ 0 h 3049494"/>
                <a:gd name="connsiteX2" fmla="*/ 4571801 w 4571801"/>
                <a:gd name="connsiteY2" fmla="*/ 739589 h 3049494"/>
                <a:gd name="connsiteX3" fmla="*/ 1784151 w 4571801"/>
                <a:gd name="connsiteY3" fmla="*/ 739589 h 3049494"/>
                <a:gd name="connsiteX4" fmla="*/ 458589 w 4571801"/>
                <a:gd name="connsiteY4" fmla="*/ 3049494 h 3049494"/>
                <a:gd name="connsiteX5" fmla="*/ 16471 w 4571801"/>
                <a:gd name="connsiteY5" fmla="*/ 2918525 h 3049494"/>
                <a:gd name="connsiteX6" fmla="*/ 1784151 w 4571801"/>
                <a:gd name="connsiteY6" fmla="*/ 0 h 3049494"/>
                <a:gd name="connsiteX0" fmla="*/ 1767680 w 4555330"/>
                <a:gd name="connsiteY0" fmla="*/ 0 h 3049494"/>
                <a:gd name="connsiteX1" fmla="*/ 4555330 w 4555330"/>
                <a:gd name="connsiteY1" fmla="*/ 0 h 3049494"/>
                <a:gd name="connsiteX2" fmla="*/ 4555330 w 4555330"/>
                <a:gd name="connsiteY2" fmla="*/ 739589 h 3049494"/>
                <a:gd name="connsiteX3" fmla="*/ 1767680 w 4555330"/>
                <a:gd name="connsiteY3" fmla="*/ 739589 h 3049494"/>
                <a:gd name="connsiteX4" fmla="*/ 442118 w 4555330"/>
                <a:gd name="connsiteY4" fmla="*/ 3049494 h 3049494"/>
                <a:gd name="connsiteX5" fmla="*/ 0 w 4555330"/>
                <a:gd name="connsiteY5" fmla="*/ 2918525 h 3049494"/>
                <a:gd name="connsiteX6" fmla="*/ 1767680 w 4555330"/>
                <a:gd name="connsiteY6" fmla="*/ 0 h 3049494"/>
                <a:gd name="connsiteX0" fmla="*/ 2179636 w 4967286"/>
                <a:gd name="connsiteY0" fmla="*/ 0 h 3049494"/>
                <a:gd name="connsiteX1" fmla="*/ 4967286 w 4967286"/>
                <a:gd name="connsiteY1" fmla="*/ 0 h 3049494"/>
                <a:gd name="connsiteX2" fmla="*/ 4967286 w 4967286"/>
                <a:gd name="connsiteY2" fmla="*/ 739589 h 3049494"/>
                <a:gd name="connsiteX3" fmla="*/ 2179636 w 4967286"/>
                <a:gd name="connsiteY3" fmla="*/ 739589 h 3049494"/>
                <a:gd name="connsiteX4" fmla="*/ 854074 w 4967286"/>
                <a:gd name="connsiteY4" fmla="*/ 3049494 h 3049494"/>
                <a:gd name="connsiteX5" fmla="*/ 0 w 4967286"/>
                <a:gd name="connsiteY5" fmla="*/ 3018538 h 3049494"/>
                <a:gd name="connsiteX6" fmla="*/ 2179636 w 4967286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44549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0262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513"/>
                <a:gd name="connsiteX1" fmla="*/ 4957761 w 4957761"/>
                <a:gd name="connsiteY1" fmla="*/ 0 h 3049513"/>
                <a:gd name="connsiteX2" fmla="*/ 4957761 w 4957761"/>
                <a:gd name="connsiteY2" fmla="*/ 739589 h 3049513"/>
                <a:gd name="connsiteX3" fmla="*/ 2170111 w 4957761"/>
                <a:gd name="connsiteY3" fmla="*/ 739589 h 3049513"/>
                <a:gd name="connsiteX4" fmla="*/ 835024 w 4957761"/>
                <a:gd name="connsiteY4" fmla="*/ 3049494 h 3049513"/>
                <a:gd name="connsiteX5" fmla="*/ 0 w 4957761"/>
                <a:gd name="connsiteY5" fmla="*/ 3037588 h 3049513"/>
                <a:gd name="connsiteX6" fmla="*/ 2170111 w 4957761"/>
                <a:gd name="connsiteY6" fmla="*/ 0 h 3049513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42351 h 3049494"/>
                <a:gd name="connsiteX6" fmla="*/ 2170111 w 4957761"/>
                <a:gd name="connsiteY6" fmla="*/ 0 h 3049494"/>
                <a:gd name="connsiteX0" fmla="*/ 2174873 w 4962523"/>
                <a:gd name="connsiteY0" fmla="*/ 0 h 3049494"/>
                <a:gd name="connsiteX1" fmla="*/ 4962523 w 4962523"/>
                <a:gd name="connsiteY1" fmla="*/ 0 h 3049494"/>
                <a:gd name="connsiteX2" fmla="*/ 4962523 w 4962523"/>
                <a:gd name="connsiteY2" fmla="*/ 739589 h 3049494"/>
                <a:gd name="connsiteX3" fmla="*/ 2174873 w 4962523"/>
                <a:gd name="connsiteY3" fmla="*/ 739589 h 3049494"/>
                <a:gd name="connsiteX4" fmla="*/ 839786 w 4962523"/>
                <a:gd name="connsiteY4" fmla="*/ 3049494 h 3049494"/>
                <a:gd name="connsiteX5" fmla="*/ 0 w 4962523"/>
                <a:gd name="connsiteY5" fmla="*/ 3044732 h 3049494"/>
                <a:gd name="connsiteX6" fmla="*/ 2174873 w 4962523"/>
                <a:gd name="connsiteY6" fmla="*/ 0 h 3049494"/>
                <a:gd name="connsiteX0" fmla="*/ 2174873 w 4962523"/>
                <a:gd name="connsiteY0" fmla="*/ 0 h 3044732"/>
                <a:gd name="connsiteX1" fmla="*/ 4962523 w 4962523"/>
                <a:gd name="connsiteY1" fmla="*/ 0 h 3044732"/>
                <a:gd name="connsiteX2" fmla="*/ 4962523 w 4962523"/>
                <a:gd name="connsiteY2" fmla="*/ 739589 h 3044732"/>
                <a:gd name="connsiteX3" fmla="*/ 2174873 w 4962523"/>
                <a:gd name="connsiteY3" fmla="*/ 739589 h 3044732"/>
                <a:gd name="connsiteX4" fmla="*/ 832642 w 4962523"/>
                <a:gd name="connsiteY4" fmla="*/ 3044731 h 3044732"/>
                <a:gd name="connsiteX5" fmla="*/ 0 w 4962523"/>
                <a:gd name="connsiteY5" fmla="*/ 3044732 h 3044732"/>
                <a:gd name="connsiteX6" fmla="*/ 2174873 w 4962523"/>
                <a:gd name="connsiteY6" fmla="*/ 0 h 3044732"/>
                <a:gd name="connsiteX0" fmla="*/ 2311344 w 5098994"/>
                <a:gd name="connsiteY0" fmla="*/ 0 h 3044732"/>
                <a:gd name="connsiteX1" fmla="*/ 5098994 w 5098994"/>
                <a:gd name="connsiteY1" fmla="*/ 0 h 3044732"/>
                <a:gd name="connsiteX2" fmla="*/ 5098994 w 5098994"/>
                <a:gd name="connsiteY2" fmla="*/ 739589 h 3044732"/>
                <a:gd name="connsiteX3" fmla="*/ 2311344 w 5098994"/>
                <a:gd name="connsiteY3" fmla="*/ 739589 h 3044732"/>
                <a:gd name="connsiteX4" fmla="*/ 969113 w 5098994"/>
                <a:gd name="connsiteY4" fmla="*/ 3044731 h 3044732"/>
                <a:gd name="connsiteX5" fmla="*/ 136471 w 5098994"/>
                <a:gd name="connsiteY5" fmla="*/ 3044732 h 3044732"/>
                <a:gd name="connsiteX6" fmla="*/ 2311344 w 5098994"/>
                <a:gd name="connsiteY6" fmla="*/ 0 h 3044732"/>
                <a:gd name="connsiteX0" fmla="*/ 2335834 w 5123484"/>
                <a:gd name="connsiteY0" fmla="*/ 0 h 3044732"/>
                <a:gd name="connsiteX1" fmla="*/ 5123484 w 5123484"/>
                <a:gd name="connsiteY1" fmla="*/ 0 h 3044732"/>
                <a:gd name="connsiteX2" fmla="*/ 5123484 w 5123484"/>
                <a:gd name="connsiteY2" fmla="*/ 739589 h 3044732"/>
                <a:gd name="connsiteX3" fmla="*/ 2335834 w 5123484"/>
                <a:gd name="connsiteY3" fmla="*/ 739589 h 3044732"/>
                <a:gd name="connsiteX4" fmla="*/ 993603 w 5123484"/>
                <a:gd name="connsiteY4" fmla="*/ 3044731 h 3044732"/>
                <a:gd name="connsiteX5" fmla="*/ 160961 w 5123484"/>
                <a:gd name="connsiteY5" fmla="*/ 3044732 h 3044732"/>
                <a:gd name="connsiteX6" fmla="*/ 2335834 w 5123484"/>
                <a:gd name="connsiteY6" fmla="*/ 0 h 3044732"/>
                <a:gd name="connsiteX0" fmla="*/ 2332611 w 5120261"/>
                <a:gd name="connsiteY0" fmla="*/ 0 h 3044732"/>
                <a:gd name="connsiteX1" fmla="*/ 5120261 w 5120261"/>
                <a:gd name="connsiteY1" fmla="*/ 0 h 3044732"/>
                <a:gd name="connsiteX2" fmla="*/ 5120261 w 5120261"/>
                <a:gd name="connsiteY2" fmla="*/ 739589 h 3044732"/>
                <a:gd name="connsiteX3" fmla="*/ 2332611 w 5120261"/>
                <a:gd name="connsiteY3" fmla="*/ 739589 h 3044732"/>
                <a:gd name="connsiteX4" fmla="*/ 990380 w 5120261"/>
                <a:gd name="connsiteY4" fmla="*/ 3044731 h 3044732"/>
                <a:gd name="connsiteX5" fmla="*/ 157738 w 5120261"/>
                <a:gd name="connsiteY5" fmla="*/ 3044732 h 3044732"/>
                <a:gd name="connsiteX6" fmla="*/ 2332611 w 5120261"/>
                <a:gd name="connsiteY6" fmla="*/ 0 h 3044732"/>
                <a:gd name="connsiteX0" fmla="*/ 2289054 w 5076704"/>
                <a:gd name="connsiteY0" fmla="*/ 0 h 3044732"/>
                <a:gd name="connsiteX1" fmla="*/ 5076704 w 5076704"/>
                <a:gd name="connsiteY1" fmla="*/ 0 h 3044732"/>
                <a:gd name="connsiteX2" fmla="*/ 5076704 w 5076704"/>
                <a:gd name="connsiteY2" fmla="*/ 739589 h 3044732"/>
                <a:gd name="connsiteX3" fmla="*/ 2289054 w 5076704"/>
                <a:gd name="connsiteY3" fmla="*/ 739589 h 3044732"/>
                <a:gd name="connsiteX4" fmla="*/ 946823 w 5076704"/>
                <a:gd name="connsiteY4" fmla="*/ 3044731 h 3044732"/>
                <a:gd name="connsiteX5" fmla="*/ 114181 w 5076704"/>
                <a:gd name="connsiteY5" fmla="*/ 3044732 h 3044732"/>
                <a:gd name="connsiteX6" fmla="*/ 2289054 w 5076704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2727" h="3044732">
                  <a:moveTo>
                    <a:pt x="2295077" y="0"/>
                  </a:moveTo>
                  <a:lnTo>
                    <a:pt x="5082727" y="0"/>
                  </a:lnTo>
                  <a:lnTo>
                    <a:pt x="5082727" y="739589"/>
                  </a:lnTo>
                  <a:lnTo>
                    <a:pt x="2295077" y="739589"/>
                  </a:lnTo>
                  <a:cubicBezTo>
                    <a:pt x="1368242" y="760507"/>
                    <a:pt x="282656" y="1714655"/>
                    <a:pt x="952846" y="3044731"/>
                  </a:cubicBezTo>
                  <a:lnTo>
                    <a:pt x="120204" y="3044732"/>
                  </a:lnTo>
                  <a:cubicBezTo>
                    <a:pt x="-450238" y="1001121"/>
                    <a:pt x="1131969" y="14786"/>
                    <a:pt x="2295077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  <a:gs pos="9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01600" dist="38100" dir="10800000" sx="98000" sy="98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ounded Rectangle 25"/>
          <p:cNvSpPr/>
          <p:nvPr/>
        </p:nvSpPr>
        <p:spPr>
          <a:xfrm rot="16200000">
            <a:off x="-69551" y="4798425"/>
            <a:ext cx="2498158" cy="838200"/>
          </a:xfrm>
          <a:prstGeom prst="roundRect">
            <a:avLst>
              <a:gd name="adj" fmla="val 18728"/>
            </a:avLst>
          </a:prstGeom>
          <a:ln>
            <a:noFill/>
          </a:ln>
          <a:effectLst>
            <a:outerShdw blurRad="127000" dist="127000" sx="87000" sy="87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13210" y="3307083"/>
            <a:ext cx="1143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rgbClr val="D86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600" kern="0" dirty="0">
                <a:solidFill>
                  <a:srgbClr val="5A9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kern="0" dirty="0">
              <a:solidFill>
                <a:srgbClr val="5A9B7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81523" y="1288863"/>
            <a:ext cx="95410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4327346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" y="5147911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2255" y="1278829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2255" y="2043943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32255" y="4347474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32255" y="5112588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1524" y="2073980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gradFill>
                  <a:gsLst>
                    <a:gs pos="0">
                      <a:srgbClr val="4BB3B5"/>
                    </a:gs>
                    <a:gs pos="100000">
                      <a:srgbClr val="39575D"/>
                    </a:gs>
                    <a:gs pos="90000">
                      <a:srgbClr val="258497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52473" y="1555663"/>
            <a:ext cx="3477716" cy="518317"/>
          </a:xfrm>
          <a:prstGeom prst="rect">
            <a:avLst/>
          </a:prstGeom>
          <a:gradFill>
            <a:gsLst>
              <a:gs pos="0">
                <a:srgbClr val="4BB3B5"/>
              </a:gs>
              <a:gs pos="100000">
                <a:srgbClr val="25849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Sample text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52473" y="2085804"/>
            <a:ext cx="3477716" cy="3994896"/>
          </a:xfrm>
          <a:prstGeom prst="rect">
            <a:avLst/>
          </a:prstGeom>
          <a:solidFill>
            <a:srgbClr val="007F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ounded Rectangle 31"/>
          <p:cNvSpPr/>
          <p:nvPr/>
        </p:nvSpPr>
        <p:spPr>
          <a:xfrm rot="5400000">
            <a:off x="6360946" y="1815700"/>
            <a:ext cx="2498158" cy="838200"/>
          </a:xfrm>
          <a:prstGeom prst="roundRect">
            <a:avLst>
              <a:gd name="adj" fmla="val 18728"/>
            </a:avLst>
          </a:prstGeom>
          <a:ln>
            <a:noFill/>
          </a:ln>
          <a:effectLst>
            <a:outerShdw blurRad="127000" dist="25400" dir="10800000" sx="88000" sy="88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Circle PowerPoint Diagram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278829"/>
            <a:ext cx="7626031" cy="5187775"/>
            <a:chOff x="2233595" y="1398666"/>
            <a:chExt cx="7626031" cy="5187775"/>
          </a:xfrm>
        </p:grpSpPr>
        <p:grpSp>
          <p:nvGrpSpPr>
            <p:cNvPr id="2" name="Group 1"/>
            <p:cNvGrpSpPr/>
            <p:nvPr/>
          </p:nvGrpSpPr>
          <p:grpSpPr>
            <a:xfrm>
              <a:off x="3213101" y="1524001"/>
              <a:ext cx="5626101" cy="4554443"/>
              <a:chOff x="3213101" y="1524001"/>
              <a:chExt cx="5626101" cy="4554443"/>
            </a:xfrm>
            <a:effectLst>
              <a:outerShdw blurRad="190500" algn="ctr" rotWithShape="0">
                <a:srgbClr val="000000">
                  <a:alpha val="60000"/>
                </a:srgbClr>
              </a:outerShdw>
            </a:effectLst>
          </p:grpSpPr>
          <p:sp>
            <p:nvSpPr>
              <p:cNvPr id="6" name="Rectangle 5"/>
              <p:cNvSpPr/>
              <p:nvPr/>
            </p:nvSpPr>
            <p:spPr>
              <a:xfrm>
                <a:off x="4499013" y="2259711"/>
                <a:ext cx="4340186" cy="2309018"/>
              </a:xfrm>
              <a:custGeom>
                <a:avLst/>
                <a:gdLst>
                  <a:gd name="connsiteX0" fmla="*/ 0 w 2819400"/>
                  <a:gd name="connsiteY0" fmla="*/ 0 h 780097"/>
                  <a:gd name="connsiteX1" fmla="*/ 2819400 w 2819400"/>
                  <a:gd name="connsiteY1" fmla="*/ 0 h 780097"/>
                  <a:gd name="connsiteX2" fmla="*/ 2819400 w 2819400"/>
                  <a:gd name="connsiteY2" fmla="*/ 780097 h 780097"/>
                  <a:gd name="connsiteX3" fmla="*/ 0 w 2819400"/>
                  <a:gd name="connsiteY3" fmla="*/ 780097 h 780097"/>
                  <a:gd name="connsiteX4" fmla="*/ 0 w 2819400"/>
                  <a:gd name="connsiteY4" fmla="*/ 0 h 780097"/>
                  <a:gd name="connsiteX0" fmla="*/ 633413 w 3452813"/>
                  <a:gd name="connsiteY0" fmla="*/ 0 h 780097"/>
                  <a:gd name="connsiteX1" fmla="*/ 3452813 w 3452813"/>
                  <a:gd name="connsiteY1" fmla="*/ 0 h 780097"/>
                  <a:gd name="connsiteX2" fmla="*/ 3452813 w 3452813"/>
                  <a:gd name="connsiteY2" fmla="*/ 780097 h 780097"/>
                  <a:gd name="connsiteX3" fmla="*/ 633413 w 3452813"/>
                  <a:gd name="connsiteY3" fmla="*/ 780097 h 780097"/>
                  <a:gd name="connsiteX4" fmla="*/ 0 w 3452813"/>
                  <a:gd name="connsiteY4" fmla="*/ 558800 h 780097"/>
                  <a:gd name="connsiteX5" fmla="*/ 633413 w 3452813"/>
                  <a:gd name="connsiteY5" fmla="*/ 0 h 780097"/>
                  <a:gd name="connsiteX0" fmla="*/ 964017 w 3783417"/>
                  <a:gd name="connsiteY0" fmla="*/ 0 h 1031803"/>
                  <a:gd name="connsiteX1" fmla="*/ 3783417 w 3783417"/>
                  <a:gd name="connsiteY1" fmla="*/ 0 h 1031803"/>
                  <a:gd name="connsiteX2" fmla="*/ 3783417 w 3783417"/>
                  <a:gd name="connsiteY2" fmla="*/ 780097 h 1031803"/>
                  <a:gd name="connsiteX3" fmla="*/ 964017 w 3783417"/>
                  <a:gd name="connsiteY3" fmla="*/ 780097 h 1031803"/>
                  <a:gd name="connsiteX4" fmla="*/ 19455 w 3783417"/>
                  <a:gd name="connsiteY4" fmla="*/ 1028700 h 1031803"/>
                  <a:gd name="connsiteX5" fmla="*/ 330604 w 3783417"/>
                  <a:gd name="connsiteY5" fmla="*/ 558800 h 1031803"/>
                  <a:gd name="connsiteX6" fmla="*/ 964017 w 3783417"/>
                  <a:gd name="connsiteY6" fmla="*/ 0 h 1031803"/>
                  <a:gd name="connsiteX0" fmla="*/ 964017 w 3783417"/>
                  <a:gd name="connsiteY0" fmla="*/ 0 h 1028700"/>
                  <a:gd name="connsiteX1" fmla="*/ 3783417 w 3783417"/>
                  <a:gd name="connsiteY1" fmla="*/ 0 h 1028700"/>
                  <a:gd name="connsiteX2" fmla="*/ 3783417 w 3783417"/>
                  <a:gd name="connsiteY2" fmla="*/ 780097 h 1028700"/>
                  <a:gd name="connsiteX3" fmla="*/ 964017 w 3783417"/>
                  <a:gd name="connsiteY3" fmla="*/ 780097 h 1028700"/>
                  <a:gd name="connsiteX4" fmla="*/ 19455 w 3783417"/>
                  <a:gd name="connsiteY4" fmla="*/ 1028700 h 1028700"/>
                  <a:gd name="connsiteX5" fmla="*/ 330604 w 3783417"/>
                  <a:gd name="connsiteY5" fmla="*/ 558800 h 1028700"/>
                  <a:gd name="connsiteX6" fmla="*/ 964017 w 3783417"/>
                  <a:gd name="connsiteY6" fmla="*/ 0 h 1028700"/>
                  <a:gd name="connsiteX0" fmla="*/ 638275 w 3457675"/>
                  <a:gd name="connsiteY0" fmla="*/ 0 h 2330450"/>
                  <a:gd name="connsiteX1" fmla="*/ 3457675 w 3457675"/>
                  <a:gd name="connsiteY1" fmla="*/ 0 h 2330450"/>
                  <a:gd name="connsiteX2" fmla="*/ 3457675 w 3457675"/>
                  <a:gd name="connsiteY2" fmla="*/ 780097 h 2330450"/>
                  <a:gd name="connsiteX3" fmla="*/ 638275 w 3457675"/>
                  <a:gd name="connsiteY3" fmla="*/ 780097 h 2330450"/>
                  <a:gd name="connsiteX4" fmla="*/ 582713 w 3457675"/>
                  <a:gd name="connsiteY4" fmla="*/ 2330450 h 2330450"/>
                  <a:gd name="connsiteX5" fmla="*/ 4862 w 3457675"/>
                  <a:gd name="connsiteY5" fmla="*/ 558800 h 2330450"/>
                  <a:gd name="connsiteX6" fmla="*/ 638275 w 3457675"/>
                  <a:gd name="connsiteY6" fmla="*/ 0 h 2330450"/>
                  <a:gd name="connsiteX0" fmla="*/ 1302418 w 4121818"/>
                  <a:gd name="connsiteY0" fmla="*/ 0 h 2330450"/>
                  <a:gd name="connsiteX1" fmla="*/ 4121818 w 4121818"/>
                  <a:gd name="connsiteY1" fmla="*/ 0 h 2330450"/>
                  <a:gd name="connsiteX2" fmla="*/ 4121818 w 4121818"/>
                  <a:gd name="connsiteY2" fmla="*/ 780097 h 2330450"/>
                  <a:gd name="connsiteX3" fmla="*/ 1302418 w 4121818"/>
                  <a:gd name="connsiteY3" fmla="*/ 780097 h 2330450"/>
                  <a:gd name="connsiteX4" fmla="*/ 1246856 w 4121818"/>
                  <a:gd name="connsiteY4" fmla="*/ 2330450 h 2330450"/>
                  <a:gd name="connsiteX5" fmla="*/ 2255 w 4121818"/>
                  <a:gd name="connsiteY5" fmla="*/ 2228850 h 2330450"/>
                  <a:gd name="connsiteX6" fmla="*/ 1302418 w 4121818"/>
                  <a:gd name="connsiteY6" fmla="*/ 0 h 2330450"/>
                  <a:gd name="connsiteX0" fmla="*/ 1300163 w 4119563"/>
                  <a:gd name="connsiteY0" fmla="*/ 0 h 2330450"/>
                  <a:gd name="connsiteX1" fmla="*/ 4119563 w 4119563"/>
                  <a:gd name="connsiteY1" fmla="*/ 0 h 2330450"/>
                  <a:gd name="connsiteX2" fmla="*/ 4119563 w 4119563"/>
                  <a:gd name="connsiteY2" fmla="*/ 780097 h 2330450"/>
                  <a:gd name="connsiteX3" fmla="*/ 1300163 w 4119563"/>
                  <a:gd name="connsiteY3" fmla="*/ 780097 h 2330450"/>
                  <a:gd name="connsiteX4" fmla="*/ 1244601 w 4119563"/>
                  <a:gd name="connsiteY4" fmla="*/ 2330450 h 2330450"/>
                  <a:gd name="connsiteX5" fmla="*/ 0 w 4119563"/>
                  <a:gd name="connsiteY5" fmla="*/ 2228850 h 2330450"/>
                  <a:gd name="connsiteX6" fmla="*/ 1300163 w 4119563"/>
                  <a:gd name="connsiteY6" fmla="*/ 0 h 2330450"/>
                  <a:gd name="connsiteX0" fmla="*/ 1312070 w 4131470"/>
                  <a:gd name="connsiteY0" fmla="*/ 0 h 2330450"/>
                  <a:gd name="connsiteX1" fmla="*/ 4131470 w 4131470"/>
                  <a:gd name="connsiteY1" fmla="*/ 0 h 2330450"/>
                  <a:gd name="connsiteX2" fmla="*/ 4131470 w 4131470"/>
                  <a:gd name="connsiteY2" fmla="*/ 780097 h 2330450"/>
                  <a:gd name="connsiteX3" fmla="*/ 1312070 w 4131470"/>
                  <a:gd name="connsiteY3" fmla="*/ 780097 h 2330450"/>
                  <a:gd name="connsiteX4" fmla="*/ 1256508 w 4131470"/>
                  <a:gd name="connsiteY4" fmla="*/ 2330450 h 2330450"/>
                  <a:gd name="connsiteX5" fmla="*/ 0 w 4131470"/>
                  <a:gd name="connsiteY5" fmla="*/ 2300288 h 2330450"/>
                  <a:gd name="connsiteX6" fmla="*/ 1312070 w 4131470"/>
                  <a:gd name="connsiteY6" fmla="*/ 0 h 2330450"/>
                  <a:gd name="connsiteX0" fmla="*/ 1090614 w 3910014"/>
                  <a:gd name="connsiteY0" fmla="*/ 0 h 2330450"/>
                  <a:gd name="connsiteX1" fmla="*/ 3910014 w 3910014"/>
                  <a:gd name="connsiteY1" fmla="*/ 0 h 2330450"/>
                  <a:gd name="connsiteX2" fmla="*/ 3910014 w 3910014"/>
                  <a:gd name="connsiteY2" fmla="*/ 780097 h 2330450"/>
                  <a:gd name="connsiteX3" fmla="*/ 1090614 w 3910014"/>
                  <a:gd name="connsiteY3" fmla="*/ 780097 h 2330450"/>
                  <a:gd name="connsiteX4" fmla="*/ 1035052 w 3910014"/>
                  <a:gd name="connsiteY4" fmla="*/ 2330450 h 2330450"/>
                  <a:gd name="connsiteX5" fmla="*/ 0 w 3910014"/>
                  <a:gd name="connsiteY5" fmla="*/ 2300288 h 2330450"/>
                  <a:gd name="connsiteX6" fmla="*/ 1090614 w 3910014"/>
                  <a:gd name="connsiteY6" fmla="*/ 0 h 2330450"/>
                  <a:gd name="connsiteX0" fmla="*/ 1307308 w 4126708"/>
                  <a:gd name="connsiteY0" fmla="*/ 0 h 2330450"/>
                  <a:gd name="connsiteX1" fmla="*/ 4126708 w 4126708"/>
                  <a:gd name="connsiteY1" fmla="*/ 0 h 2330450"/>
                  <a:gd name="connsiteX2" fmla="*/ 4126708 w 4126708"/>
                  <a:gd name="connsiteY2" fmla="*/ 780097 h 2330450"/>
                  <a:gd name="connsiteX3" fmla="*/ 1307308 w 4126708"/>
                  <a:gd name="connsiteY3" fmla="*/ 780097 h 2330450"/>
                  <a:gd name="connsiteX4" fmla="*/ 1251746 w 4126708"/>
                  <a:gd name="connsiteY4" fmla="*/ 2330450 h 2330450"/>
                  <a:gd name="connsiteX5" fmla="*/ 0 w 4126708"/>
                  <a:gd name="connsiteY5" fmla="*/ 2307432 h 2330450"/>
                  <a:gd name="connsiteX6" fmla="*/ 1307308 w 4126708"/>
                  <a:gd name="connsiteY6" fmla="*/ 0 h 2330450"/>
                  <a:gd name="connsiteX0" fmla="*/ 1307308 w 4126708"/>
                  <a:gd name="connsiteY0" fmla="*/ 0 h 2328069"/>
                  <a:gd name="connsiteX1" fmla="*/ 4126708 w 4126708"/>
                  <a:gd name="connsiteY1" fmla="*/ 0 h 2328069"/>
                  <a:gd name="connsiteX2" fmla="*/ 4126708 w 4126708"/>
                  <a:gd name="connsiteY2" fmla="*/ 780097 h 2328069"/>
                  <a:gd name="connsiteX3" fmla="*/ 1307308 w 4126708"/>
                  <a:gd name="connsiteY3" fmla="*/ 780097 h 2328069"/>
                  <a:gd name="connsiteX4" fmla="*/ 1251746 w 4126708"/>
                  <a:gd name="connsiteY4" fmla="*/ 2328069 h 2328069"/>
                  <a:gd name="connsiteX5" fmla="*/ 0 w 4126708"/>
                  <a:gd name="connsiteY5" fmla="*/ 2307432 h 2328069"/>
                  <a:gd name="connsiteX6" fmla="*/ 1307308 w 4126708"/>
                  <a:gd name="connsiteY6" fmla="*/ 0 h 2328069"/>
                  <a:gd name="connsiteX0" fmla="*/ 1307308 w 4126708"/>
                  <a:gd name="connsiteY0" fmla="*/ 0 h 2328069"/>
                  <a:gd name="connsiteX1" fmla="*/ 4126708 w 4126708"/>
                  <a:gd name="connsiteY1" fmla="*/ 0 h 2328069"/>
                  <a:gd name="connsiteX2" fmla="*/ 4126708 w 4126708"/>
                  <a:gd name="connsiteY2" fmla="*/ 780097 h 2328069"/>
                  <a:gd name="connsiteX3" fmla="*/ 1307308 w 4126708"/>
                  <a:gd name="connsiteY3" fmla="*/ 780097 h 2328069"/>
                  <a:gd name="connsiteX4" fmla="*/ 1251746 w 4126708"/>
                  <a:gd name="connsiteY4" fmla="*/ 2328069 h 2328069"/>
                  <a:gd name="connsiteX5" fmla="*/ 0 w 4126708"/>
                  <a:gd name="connsiteY5" fmla="*/ 2307432 h 2328069"/>
                  <a:gd name="connsiteX6" fmla="*/ 1307308 w 4126708"/>
                  <a:gd name="connsiteY6" fmla="*/ 0 h 2328069"/>
                  <a:gd name="connsiteX0" fmla="*/ 1307308 w 4126708"/>
                  <a:gd name="connsiteY0" fmla="*/ 0 h 2328069"/>
                  <a:gd name="connsiteX1" fmla="*/ 4126708 w 4126708"/>
                  <a:gd name="connsiteY1" fmla="*/ 0 h 2328069"/>
                  <a:gd name="connsiteX2" fmla="*/ 4126708 w 4126708"/>
                  <a:gd name="connsiteY2" fmla="*/ 780097 h 2328069"/>
                  <a:gd name="connsiteX3" fmla="*/ 1307308 w 4126708"/>
                  <a:gd name="connsiteY3" fmla="*/ 780097 h 2328069"/>
                  <a:gd name="connsiteX4" fmla="*/ 1251746 w 4126708"/>
                  <a:gd name="connsiteY4" fmla="*/ 2328069 h 2328069"/>
                  <a:gd name="connsiteX5" fmla="*/ 0 w 4126708"/>
                  <a:gd name="connsiteY5" fmla="*/ 2307432 h 2328069"/>
                  <a:gd name="connsiteX6" fmla="*/ 1307308 w 4126708"/>
                  <a:gd name="connsiteY6" fmla="*/ 0 h 2328069"/>
                  <a:gd name="connsiteX0" fmla="*/ 1307308 w 4126708"/>
                  <a:gd name="connsiteY0" fmla="*/ 0 h 2320925"/>
                  <a:gd name="connsiteX1" fmla="*/ 4126708 w 4126708"/>
                  <a:gd name="connsiteY1" fmla="*/ 0 h 2320925"/>
                  <a:gd name="connsiteX2" fmla="*/ 4126708 w 4126708"/>
                  <a:gd name="connsiteY2" fmla="*/ 780097 h 2320925"/>
                  <a:gd name="connsiteX3" fmla="*/ 1307308 w 4126708"/>
                  <a:gd name="connsiteY3" fmla="*/ 780097 h 2320925"/>
                  <a:gd name="connsiteX4" fmla="*/ 1251746 w 4126708"/>
                  <a:gd name="connsiteY4" fmla="*/ 2320925 h 2320925"/>
                  <a:gd name="connsiteX5" fmla="*/ 0 w 4126708"/>
                  <a:gd name="connsiteY5" fmla="*/ 2307432 h 2320925"/>
                  <a:gd name="connsiteX6" fmla="*/ 1307308 w 4126708"/>
                  <a:gd name="connsiteY6" fmla="*/ 0 h 2320925"/>
                  <a:gd name="connsiteX0" fmla="*/ 1307308 w 4126708"/>
                  <a:gd name="connsiteY0" fmla="*/ 0 h 2313781"/>
                  <a:gd name="connsiteX1" fmla="*/ 4126708 w 4126708"/>
                  <a:gd name="connsiteY1" fmla="*/ 0 h 2313781"/>
                  <a:gd name="connsiteX2" fmla="*/ 4126708 w 4126708"/>
                  <a:gd name="connsiteY2" fmla="*/ 780097 h 2313781"/>
                  <a:gd name="connsiteX3" fmla="*/ 1307308 w 4126708"/>
                  <a:gd name="connsiteY3" fmla="*/ 780097 h 2313781"/>
                  <a:gd name="connsiteX4" fmla="*/ 1244602 w 4126708"/>
                  <a:gd name="connsiteY4" fmla="*/ 2313781 h 2313781"/>
                  <a:gd name="connsiteX5" fmla="*/ 0 w 4126708"/>
                  <a:gd name="connsiteY5" fmla="*/ 2307432 h 2313781"/>
                  <a:gd name="connsiteX6" fmla="*/ 1307308 w 4126708"/>
                  <a:gd name="connsiteY6" fmla="*/ 0 h 2313781"/>
                  <a:gd name="connsiteX0" fmla="*/ 1307308 w 4126708"/>
                  <a:gd name="connsiteY0" fmla="*/ 0 h 2311400"/>
                  <a:gd name="connsiteX1" fmla="*/ 4126708 w 4126708"/>
                  <a:gd name="connsiteY1" fmla="*/ 0 h 2311400"/>
                  <a:gd name="connsiteX2" fmla="*/ 4126708 w 4126708"/>
                  <a:gd name="connsiteY2" fmla="*/ 780097 h 2311400"/>
                  <a:gd name="connsiteX3" fmla="*/ 1307308 w 4126708"/>
                  <a:gd name="connsiteY3" fmla="*/ 780097 h 2311400"/>
                  <a:gd name="connsiteX4" fmla="*/ 1244602 w 4126708"/>
                  <a:gd name="connsiteY4" fmla="*/ 2311400 h 2311400"/>
                  <a:gd name="connsiteX5" fmla="*/ 0 w 4126708"/>
                  <a:gd name="connsiteY5" fmla="*/ 2307432 h 2311400"/>
                  <a:gd name="connsiteX6" fmla="*/ 1307308 w 4126708"/>
                  <a:gd name="connsiteY6" fmla="*/ 0 h 2311400"/>
                  <a:gd name="connsiteX0" fmla="*/ 1307308 w 4126708"/>
                  <a:gd name="connsiteY0" fmla="*/ 0 h 2311400"/>
                  <a:gd name="connsiteX1" fmla="*/ 4126708 w 4126708"/>
                  <a:gd name="connsiteY1" fmla="*/ 0 h 2311400"/>
                  <a:gd name="connsiteX2" fmla="*/ 4126708 w 4126708"/>
                  <a:gd name="connsiteY2" fmla="*/ 780097 h 2311400"/>
                  <a:gd name="connsiteX3" fmla="*/ 1307308 w 4126708"/>
                  <a:gd name="connsiteY3" fmla="*/ 780097 h 2311400"/>
                  <a:gd name="connsiteX4" fmla="*/ 1244602 w 4126708"/>
                  <a:gd name="connsiteY4" fmla="*/ 2311400 h 2311400"/>
                  <a:gd name="connsiteX5" fmla="*/ 0 w 4126708"/>
                  <a:gd name="connsiteY5" fmla="*/ 2307432 h 2311400"/>
                  <a:gd name="connsiteX6" fmla="*/ 1307308 w 4126708"/>
                  <a:gd name="connsiteY6" fmla="*/ 0 h 2311400"/>
                  <a:gd name="connsiteX0" fmla="*/ 1307308 w 4126708"/>
                  <a:gd name="connsiteY0" fmla="*/ 0 h 2309018"/>
                  <a:gd name="connsiteX1" fmla="*/ 4126708 w 4126708"/>
                  <a:gd name="connsiteY1" fmla="*/ 0 h 2309018"/>
                  <a:gd name="connsiteX2" fmla="*/ 4126708 w 4126708"/>
                  <a:gd name="connsiteY2" fmla="*/ 780097 h 2309018"/>
                  <a:gd name="connsiteX3" fmla="*/ 1307308 w 4126708"/>
                  <a:gd name="connsiteY3" fmla="*/ 780097 h 2309018"/>
                  <a:gd name="connsiteX4" fmla="*/ 1239839 w 4126708"/>
                  <a:gd name="connsiteY4" fmla="*/ 2309018 h 2309018"/>
                  <a:gd name="connsiteX5" fmla="*/ 0 w 4126708"/>
                  <a:gd name="connsiteY5" fmla="*/ 2307432 h 2309018"/>
                  <a:gd name="connsiteX6" fmla="*/ 1307308 w 4126708"/>
                  <a:gd name="connsiteY6" fmla="*/ 0 h 2309018"/>
                  <a:gd name="connsiteX0" fmla="*/ 1317522 w 4136922"/>
                  <a:gd name="connsiteY0" fmla="*/ 0 h 2309018"/>
                  <a:gd name="connsiteX1" fmla="*/ 4136922 w 4136922"/>
                  <a:gd name="connsiteY1" fmla="*/ 0 h 2309018"/>
                  <a:gd name="connsiteX2" fmla="*/ 4136922 w 4136922"/>
                  <a:gd name="connsiteY2" fmla="*/ 780097 h 2309018"/>
                  <a:gd name="connsiteX3" fmla="*/ 1317522 w 4136922"/>
                  <a:gd name="connsiteY3" fmla="*/ 780097 h 2309018"/>
                  <a:gd name="connsiteX4" fmla="*/ 1250053 w 4136922"/>
                  <a:gd name="connsiteY4" fmla="*/ 2309018 h 2309018"/>
                  <a:gd name="connsiteX5" fmla="*/ 10214 w 4136922"/>
                  <a:gd name="connsiteY5" fmla="*/ 2307432 h 2309018"/>
                  <a:gd name="connsiteX6" fmla="*/ 1317522 w 4136922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8104 w 4147504"/>
                  <a:gd name="connsiteY0" fmla="*/ 0 h 2309018"/>
                  <a:gd name="connsiteX1" fmla="*/ 4147504 w 4147504"/>
                  <a:gd name="connsiteY1" fmla="*/ 0 h 2309018"/>
                  <a:gd name="connsiteX2" fmla="*/ 4147504 w 4147504"/>
                  <a:gd name="connsiteY2" fmla="*/ 780097 h 2309018"/>
                  <a:gd name="connsiteX3" fmla="*/ 1328104 w 4147504"/>
                  <a:gd name="connsiteY3" fmla="*/ 780097 h 2309018"/>
                  <a:gd name="connsiteX4" fmla="*/ 1260635 w 4147504"/>
                  <a:gd name="connsiteY4" fmla="*/ 2309018 h 2309018"/>
                  <a:gd name="connsiteX5" fmla="*/ 20796 w 4147504"/>
                  <a:gd name="connsiteY5" fmla="*/ 2307432 h 2309018"/>
                  <a:gd name="connsiteX6" fmla="*/ 1328104 w 4147504"/>
                  <a:gd name="connsiteY6" fmla="*/ 0 h 2309018"/>
                  <a:gd name="connsiteX0" fmla="*/ 1518538 w 4337938"/>
                  <a:gd name="connsiteY0" fmla="*/ 0 h 2309018"/>
                  <a:gd name="connsiteX1" fmla="*/ 4337938 w 4337938"/>
                  <a:gd name="connsiteY1" fmla="*/ 0 h 2309018"/>
                  <a:gd name="connsiteX2" fmla="*/ 4337938 w 4337938"/>
                  <a:gd name="connsiteY2" fmla="*/ 780097 h 2309018"/>
                  <a:gd name="connsiteX3" fmla="*/ 1518538 w 4337938"/>
                  <a:gd name="connsiteY3" fmla="*/ 780097 h 2309018"/>
                  <a:gd name="connsiteX4" fmla="*/ 1451069 w 4337938"/>
                  <a:gd name="connsiteY4" fmla="*/ 2309018 h 2309018"/>
                  <a:gd name="connsiteX5" fmla="*/ 211230 w 4337938"/>
                  <a:gd name="connsiteY5" fmla="*/ 2307432 h 2309018"/>
                  <a:gd name="connsiteX6" fmla="*/ 1518538 w 4337938"/>
                  <a:gd name="connsiteY6" fmla="*/ 0 h 2309018"/>
                  <a:gd name="connsiteX0" fmla="*/ 1528284 w 4347684"/>
                  <a:gd name="connsiteY0" fmla="*/ 0 h 2309018"/>
                  <a:gd name="connsiteX1" fmla="*/ 4347684 w 4347684"/>
                  <a:gd name="connsiteY1" fmla="*/ 0 h 2309018"/>
                  <a:gd name="connsiteX2" fmla="*/ 4347684 w 4347684"/>
                  <a:gd name="connsiteY2" fmla="*/ 780097 h 2309018"/>
                  <a:gd name="connsiteX3" fmla="*/ 1528284 w 4347684"/>
                  <a:gd name="connsiteY3" fmla="*/ 780097 h 2309018"/>
                  <a:gd name="connsiteX4" fmla="*/ 1460815 w 4347684"/>
                  <a:gd name="connsiteY4" fmla="*/ 2309018 h 2309018"/>
                  <a:gd name="connsiteX5" fmla="*/ 220976 w 4347684"/>
                  <a:gd name="connsiteY5" fmla="*/ 2307432 h 2309018"/>
                  <a:gd name="connsiteX6" fmla="*/ 1528284 w 4347684"/>
                  <a:gd name="connsiteY6" fmla="*/ 0 h 2309018"/>
                  <a:gd name="connsiteX0" fmla="*/ 1526332 w 4345732"/>
                  <a:gd name="connsiteY0" fmla="*/ 0 h 2309018"/>
                  <a:gd name="connsiteX1" fmla="*/ 4345732 w 4345732"/>
                  <a:gd name="connsiteY1" fmla="*/ 0 h 2309018"/>
                  <a:gd name="connsiteX2" fmla="*/ 4345732 w 4345732"/>
                  <a:gd name="connsiteY2" fmla="*/ 780097 h 2309018"/>
                  <a:gd name="connsiteX3" fmla="*/ 1526332 w 4345732"/>
                  <a:gd name="connsiteY3" fmla="*/ 780097 h 2309018"/>
                  <a:gd name="connsiteX4" fmla="*/ 1458863 w 4345732"/>
                  <a:gd name="connsiteY4" fmla="*/ 2309018 h 2309018"/>
                  <a:gd name="connsiteX5" fmla="*/ 219024 w 4345732"/>
                  <a:gd name="connsiteY5" fmla="*/ 2307432 h 2309018"/>
                  <a:gd name="connsiteX6" fmla="*/ 1526332 w 4345732"/>
                  <a:gd name="connsiteY6" fmla="*/ 0 h 2309018"/>
                  <a:gd name="connsiteX0" fmla="*/ 1516595 w 4335995"/>
                  <a:gd name="connsiteY0" fmla="*/ 0 h 2309018"/>
                  <a:gd name="connsiteX1" fmla="*/ 4335995 w 4335995"/>
                  <a:gd name="connsiteY1" fmla="*/ 0 h 2309018"/>
                  <a:gd name="connsiteX2" fmla="*/ 4335995 w 4335995"/>
                  <a:gd name="connsiteY2" fmla="*/ 780097 h 2309018"/>
                  <a:gd name="connsiteX3" fmla="*/ 1516595 w 4335995"/>
                  <a:gd name="connsiteY3" fmla="*/ 780097 h 2309018"/>
                  <a:gd name="connsiteX4" fmla="*/ 1449126 w 4335995"/>
                  <a:gd name="connsiteY4" fmla="*/ 2309018 h 2309018"/>
                  <a:gd name="connsiteX5" fmla="*/ 209287 w 4335995"/>
                  <a:gd name="connsiteY5" fmla="*/ 2307432 h 2309018"/>
                  <a:gd name="connsiteX6" fmla="*/ 1516595 w 4335995"/>
                  <a:gd name="connsiteY6" fmla="*/ 0 h 2309018"/>
                  <a:gd name="connsiteX0" fmla="*/ 1528284 w 4347684"/>
                  <a:gd name="connsiteY0" fmla="*/ 0 h 2309018"/>
                  <a:gd name="connsiteX1" fmla="*/ 4347684 w 4347684"/>
                  <a:gd name="connsiteY1" fmla="*/ 0 h 2309018"/>
                  <a:gd name="connsiteX2" fmla="*/ 4347684 w 4347684"/>
                  <a:gd name="connsiteY2" fmla="*/ 780097 h 2309018"/>
                  <a:gd name="connsiteX3" fmla="*/ 1528284 w 4347684"/>
                  <a:gd name="connsiteY3" fmla="*/ 780097 h 2309018"/>
                  <a:gd name="connsiteX4" fmla="*/ 1460815 w 4347684"/>
                  <a:gd name="connsiteY4" fmla="*/ 2309018 h 2309018"/>
                  <a:gd name="connsiteX5" fmla="*/ 220976 w 4347684"/>
                  <a:gd name="connsiteY5" fmla="*/ 2307432 h 2309018"/>
                  <a:gd name="connsiteX6" fmla="*/ 1528284 w 4347684"/>
                  <a:gd name="connsiteY6" fmla="*/ 0 h 2309018"/>
                  <a:gd name="connsiteX0" fmla="*/ 1532401 w 4351801"/>
                  <a:gd name="connsiteY0" fmla="*/ 0 h 2309018"/>
                  <a:gd name="connsiteX1" fmla="*/ 4351801 w 4351801"/>
                  <a:gd name="connsiteY1" fmla="*/ 0 h 2309018"/>
                  <a:gd name="connsiteX2" fmla="*/ 4351801 w 4351801"/>
                  <a:gd name="connsiteY2" fmla="*/ 780097 h 2309018"/>
                  <a:gd name="connsiteX3" fmla="*/ 1532401 w 4351801"/>
                  <a:gd name="connsiteY3" fmla="*/ 780097 h 2309018"/>
                  <a:gd name="connsiteX4" fmla="*/ 1464932 w 4351801"/>
                  <a:gd name="connsiteY4" fmla="*/ 2309018 h 2309018"/>
                  <a:gd name="connsiteX5" fmla="*/ 220331 w 4351801"/>
                  <a:gd name="connsiteY5" fmla="*/ 2307432 h 2309018"/>
                  <a:gd name="connsiteX6" fmla="*/ 1532401 w 4351801"/>
                  <a:gd name="connsiteY6" fmla="*/ 0 h 2309018"/>
                  <a:gd name="connsiteX0" fmla="*/ 1528504 w 4347904"/>
                  <a:gd name="connsiteY0" fmla="*/ 0 h 2309018"/>
                  <a:gd name="connsiteX1" fmla="*/ 4347904 w 4347904"/>
                  <a:gd name="connsiteY1" fmla="*/ 0 h 2309018"/>
                  <a:gd name="connsiteX2" fmla="*/ 4347904 w 4347904"/>
                  <a:gd name="connsiteY2" fmla="*/ 780097 h 2309018"/>
                  <a:gd name="connsiteX3" fmla="*/ 1528504 w 4347904"/>
                  <a:gd name="connsiteY3" fmla="*/ 780097 h 2309018"/>
                  <a:gd name="connsiteX4" fmla="*/ 1461035 w 4347904"/>
                  <a:gd name="connsiteY4" fmla="*/ 2309018 h 2309018"/>
                  <a:gd name="connsiteX5" fmla="*/ 216434 w 4347904"/>
                  <a:gd name="connsiteY5" fmla="*/ 2307432 h 2309018"/>
                  <a:gd name="connsiteX6" fmla="*/ 1528504 w 4347904"/>
                  <a:gd name="connsiteY6" fmla="*/ 0 h 2309018"/>
                  <a:gd name="connsiteX0" fmla="*/ 1522668 w 4342068"/>
                  <a:gd name="connsiteY0" fmla="*/ 0 h 2309018"/>
                  <a:gd name="connsiteX1" fmla="*/ 4342068 w 4342068"/>
                  <a:gd name="connsiteY1" fmla="*/ 0 h 2309018"/>
                  <a:gd name="connsiteX2" fmla="*/ 4342068 w 4342068"/>
                  <a:gd name="connsiteY2" fmla="*/ 780097 h 2309018"/>
                  <a:gd name="connsiteX3" fmla="*/ 1522668 w 4342068"/>
                  <a:gd name="connsiteY3" fmla="*/ 780097 h 2309018"/>
                  <a:gd name="connsiteX4" fmla="*/ 1455199 w 4342068"/>
                  <a:gd name="connsiteY4" fmla="*/ 2309018 h 2309018"/>
                  <a:gd name="connsiteX5" fmla="*/ 210598 w 4342068"/>
                  <a:gd name="connsiteY5" fmla="*/ 2307432 h 2309018"/>
                  <a:gd name="connsiteX6" fmla="*/ 1522668 w 4342068"/>
                  <a:gd name="connsiteY6" fmla="*/ 0 h 2309018"/>
                  <a:gd name="connsiteX0" fmla="*/ 1509562 w 4328962"/>
                  <a:gd name="connsiteY0" fmla="*/ 0 h 2309018"/>
                  <a:gd name="connsiteX1" fmla="*/ 4328962 w 4328962"/>
                  <a:gd name="connsiteY1" fmla="*/ 0 h 2309018"/>
                  <a:gd name="connsiteX2" fmla="*/ 4328962 w 4328962"/>
                  <a:gd name="connsiteY2" fmla="*/ 780097 h 2309018"/>
                  <a:gd name="connsiteX3" fmla="*/ 1509562 w 4328962"/>
                  <a:gd name="connsiteY3" fmla="*/ 780097 h 2309018"/>
                  <a:gd name="connsiteX4" fmla="*/ 1442093 w 4328962"/>
                  <a:gd name="connsiteY4" fmla="*/ 2309018 h 2309018"/>
                  <a:gd name="connsiteX5" fmla="*/ 197492 w 4328962"/>
                  <a:gd name="connsiteY5" fmla="*/ 2307432 h 2309018"/>
                  <a:gd name="connsiteX6" fmla="*/ 1509562 w 4328962"/>
                  <a:gd name="connsiteY6" fmla="*/ 0 h 2309018"/>
                  <a:gd name="connsiteX0" fmla="*/ 1494970 w 4314370"/>
                  <a:gd name="connsiteY0" fmla="*/ 0 h 2309018"/>
                  <a:gd name="connsiteX1" fmla="*/ 4314370 w 4314370"/>
                  <a:gd name="connsiteY1" fmla="*/ 0 h 2309018"/>
                  <a:gd name="connsiteX2" fmla="*/ 4314370 w 4314370"/>
                  <a:gd name="connsiteY2" fmla="*/ 780097 h 2309018"/>
                  <a:gd name="connsiteX3" fmla="*/ 1494970 w 4314370"/>
                  <a:gd name="connsiteY3" fmla="*/ 780097 h 2309018"/>
                  <a:gd name="connsiteX4" fmla="*/ 1427501 w 4314370"/>
                  <a:gd name="connsiteY4" fmla="*/ 2309018 h 2309018"/>
                  <a:gd name="connsiteX5" fmla="*/ 182900 w 4314370"/>
                  <a:gd name="connsiteY5" fmla="*/ 2307432 h 2309018"/>
                  <a:gd name="connsiteX6" fmla="*/ 1494970 w 4314370"/>
                  <a:gd name="connsiteY6" fmla="*/ 0 h 2309018"/>
                  <a:gd name="connsiteX0" fmla="*/ 1518927 w 4338327"/>
                  <a:gd name="connsiteY0" fmla="*/ 0 h 2309018"/>
                  <a:gd name="connsiteX1" fmla="*/ 4338327 w 4338327"/>
                  <a:gd name="connsiteY1" fmla="*/ 0 h 2309018"/>
                  <a:gd name="connsiteX2" fmla="*/ 4338327 w 4338327"/>
                  <a:gd name="connsiteY2" fmla="*/ 780097 h 2309018"/>
                  <a:gd name="connsiteX3" fmla="*/ 1518927 w 4338327"/>
                  <a:gd name="connsiteY3" fmla="*/ 780097 h 2309018"/>
                  <a:gd name="connsiteX4" fmla="*/ 1451458 w 4338327"/>
                  <a:gd name="connsiteY4" fmla="*/ 2309018 h 2309018"/>
                  <a:gd name="connsiteX5" fmla="*/ 206857 w 4338327"/>
                  <a:gd name="connsiteY5" fmla="*/ 2307432 h 2309018"/>
                  <a:gd name="connsiteX6" fmla="*/ 1518927 w 4338327"/>
                  <a:gd name="connsiteY6" fmla="*/ 0 h 2309018"/>
                  <a:gd name="connsiteX0" fmla="*/ 1520786 w 4340186"/>
                  <a:gd name="connsiteY0" fmla="*/ 0 h 2309018"/>
                  <a:gd name="connsiteX1" fmla="*/ 4340186 w 4340186"/>
                  <a:gd name="connsiteY1" fmla="*/ 0 h 2309018"/>
                  <a:gd name="connsiteX2" fmla="*/ 4340186 w 4340186"/>
                  <a:gd name="connsiteY2" fmla="*/ 780097 h 2309018"/>
                  <a:gd name="connsiteX3" fmla="*/ 1520786 w 4340186"/>
                  <a:gd name="connsiteY3" fmla="*/ 780097 h 2309018"/>
                  <a:gd name="connsiteX4" fmla="*/ 1453317 w 4340186"/>
                  <a:gd name="connsiteY4" fmla="*/ 2309018 h 2309018"/>
                  <a:gd name="connsiteX5" fmla="*/ 208716 w 4340186"/>
                  <a:gd name="connsiteY5" fmla="*/ 2307432 h 2309018"/>
                  <a:gd name="connsiteX6" fmla="*/ 1520786 w 4340186"/>
                  <a:gd name="connsiteY6" fmla="*/ 0 h 2309018"/>
                  <a:gd name="connsiteX0" fmla="*/ 1520786 w 4340186"/>
                  <a:gd name="connsiteY0" fmla="*/ 0 h 2309018"/>
                  <a:gd name="connsiteX1" fmla="*/ 4340186 w 4340186"/>
                  <a:gd name="connsiteY1" fmla="*/ 0 h 2309018"/>
                  <a:gd name="connsiteX2" fmla="*/ 4340186 w 4340186"/>
                  <a:gd name="connsiteY2" fmla="*/ 780097 h 2309018"/>
                  <a:gd name="connsiteX3" fmla="*/ 1520786 w 4340186"/>
                  <a:gd name="connsiteY3" fmla="*/ 780097 h 2309018"/>
                  <a:gd name="connsiteX4" fmla="*/ 1453317 w 4340186"/>
                  <a:gd name="connsiteY4" fmla="*/ 2309018 h 2309018"/>
                  <a:gd name="connsiteX5" fmla="*/ 208716 w 4340186"/>
                  <a:gd name="connsiteY5" fmla="*/ 2307432 h 2309018"/>
                  <a:gd name="connsiteX6" fmla="*/ 1520786 w 4340186"/>
                  <a:gd name="connsiteY6" fmla="*/ 0 h 2309018"/>
                  <a:gd name="connsiteX0" fmla="*/ 1520786 w 4340186"/>
                  <a:gd name="connsiteY0" fmla="*/ 0 h 2309018"/>
                  <a:gd name="connsiteX1" fmla="*/ 4340186 w 4340186"/>
                  <a:gd name="connsiteY1" fmla="*/ 0 h 2309018"/>
                  <a:gd name="connsiteX2" fmla="*/ 4340186 w 4340186"/>
                  <a:gd name="connsiteY2" fmla="*/ 780097 h 2309018"/>
                  <a:gd name="connsiteX3" fmla="*/ 1520786 w 4340186"/>
                  <a:gd name="connsiteY3" fmla="*/ 780097 h 2309018"/>
                  <a:gd name="connsiteX4" fmla="*/ 1453317 w 4340186"/>
                  <a:gd name="connsiteY4" fmla="*/ 2309018 h 2309018"/>
                  <a:gd name="connsiteX5" fmla="*/ 208716 w 4340186"/>
                  <a:gd name="connsiteY5" fmla="*/ 2307432 h 2309018"/>
                  <a:gd name="connsiteX6" fmla="*/ 1520786 w 4340186"/>
                  <a:gd name="connsiteY6" fmla="*/ 0 h 2309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40186" h="2309018">
                    <a:moveTo>
                      <a:pt x="1520786" y="0"/>
                    </a:moveTo>
                    <a:lnTo>
                      <a:pt x="4340186" y="0"/>
                    </a:lnTo>
                    <a:lnTo>
                      <a:pt x="4340186" y="780097"/>
                    </a:lnTo>
                    <a:lnTo>
                      <a:pt x="1520786" y="780097"/>
                    </a:lnTo>
                    <a:cubicBezTo>
                      <a:pt x="718305" y="794543"/>
                      <a:pt x="355561" y="2047450"/>
                      <a:pt x="1453317" y="2309018"/>
                    </a:cubicBezTo>
                    <a:lnTo>
                      <a:pt x="208716" y="2307432"/>
                    </a:lnTo>
                    <a:cubicBezTo>
                      <a:pt x="-498515" y="871539"/>
                      <a:pt x="756405" y="16668"/>
                      <a:pt x="152078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9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756475" y="1524001"/>
                <a:ext cx="5082727" cy="3044732"/>
              </a:xfrm>
              <a:custGeom>
                <a:avLst/>
                <a:gdLst>
                  <a:gd name="connsiteX0" fmla="*/ 0 w 2787650"/>
                  <a:gd name="connsiteY0" fmla="*/ 0 h 739589"/>
                  <a:gd name="connsiteX1" fmla="*/ 2787650 w 2787650"/>
                  <a:gd name="connsiteY1" fmla="*/ 0 h 739589"/>
                  <a:gd name="connsiteX2" fmla="*/ 2787650 w 2787650"/>
                  <a:gd name="connsiteY2" fmla="*/ 739589 h 739589"/>
                  <a:gd name="connsiteX3" fmla="*/ 0 w 2787650"/>
                  <a:gd name="connsiteY3" fmla="*/ 739589 h 739589"/>
                  <a:gd name="connsiteX4" fmla="*/ 0 w 2787650"/>
                  <a:gd name="connsiteY4" fmla="*/ 0 h 739589"/>
                  <a:gd name="connsiteX0" fmla="*/ 950912 w 3738562"/>
                  <a:gd name="connsiteY0" fmla="*/ 0 h 739589"/>
                  <a:gd name="connsiteX1" fmla="*/ 3738562 w 3738562"/>
                  <a:gd name="connsiteY1" fmla="*/ 0 h 739589"/>
                  <a:gd name="connsiteX2" fmla="*/ 3738562 w 3738562"/>
                  <a:gd name="connsiteY2" fmla="*/ 739589 h 739589"/>
                  <a:gd name="connsiteX3" fmla="*/ 950912 w 3738562"/>
                  <a:gd name="connsiteY3" fmla="*/ 739589 h 739589"/>
                  <a:gd name="connsiteX4" fmla="*/ 0 w 3738562"/>
                  <a:gd name="connsiteY4" fmla="*/ 376144 h 739589"/>
                  <a:gd name="connsiteX5" fmla="*/ 950912 w 3738562"/>
                  <a:gd name="connsiteY5" fmla="*/ 0 h 739589"/>
                  <a:gd name="connsiteX0" fmla="*/ 1951525 w 4739175"/>
                  <a:gd name="connsiteY0" fmla="*/ 0 h 2600022"/>
                  <a:gd name="connsiteX1" fmla="*/ 4739175 w 4739175"/>
                  <a:gd name="connsiteY1" fmla="*/ 0 h 2600022"/>
                  <a:gd name="connsiteX2" fmla="*/ 4739175 w 4739175"/>
                  <a:gd name="connsiteY2" fmla="*/ 739589 h 2600022"/>
                  <a:gd name="connsiteX3" fmla="*/ 1951525 w 4739175"/>
                  <a:gd name="connsiteY3" fmla="*/ 739589 h 2600022"/>
                  <a:gd name="connsiteX4" fmla="*/ 16363 w 4739175"/>
                  <a:gd name="connsiteY4" fmla="*/ 2598644 h 2600022"/>
                  <a:gd name="connsiteX5" fmla="*/ 1000613 w 4739175"/>
                  <a:gd name="connsiteY5" fmla="*/ 376144 h 2600022"/>
                  <a:gd name="connsiteX6" fmla="*/ 1951525 w 4739175"/>
                  <a:gd name="connsiteY6" fmla="*/ 0 h 2600022"/>
                  <a:gd name="connsiteX0" fmla="*/ 1951525 w 4739175"/>
                  <a:gd name="connsiteY0" fmla="*/ 0 h 2598644"/>
                  <a:gd name="connsiteX1" fmla="*/ 4739175 w 4739175"/>
                  <a:gd name="connsiteY1" fmla="*/ 0 h 2598644"/>
                  <a:gd name="connsiteX2" fmla="*/ 4739175 w 4739175"/>
                  <a:gd name="connsiteY2" fmla="*/ 739589 h 2598644"/>
                  <a:gd name="connsiteX3" fmla="*/ 1951525 w 4739175"/>
                  <a:gd name="connsiteY3" fmla="*/ 739589 h 2598644"/>
                  <a:gd name="connsiteX4" fmla="*/ 16363 w 4739175"/>
                  <a:gd name="connsiteY4" fmla="*/ 2598644 h 2598644"/>
                  <a:gd name="connsiteX5" fmla="*/ 1000613 w 4739175"/>
                  <a:gd name="connsiteY5" fmla="*/ 376144 h 2598644"/>
                  <a:gd name="connsiteX6" fmla="*/ 1951525 w 4739175"/>
                  <a:gd name="connsiteY6" fmla="*/ 0 h 2598644"/>
                  <a:gd name="connsiteX0" fmla="*/ 2199403 w 4987053"/>
                  <a:gd name="connsiteY0" fmla="*/ 0 h 3058162"/>
                  <a:gd name="connsiteX1" fmla="*/ 4987053 w 4987053"/>
                  <a:gd name="connsiteY1" fmla="*/ 0 h 3058162"/>
                  <a:gd name="connsiteX2" fmla="*/ 4987053 w 4987053"/>
                  <a:gd name="connsiteY2" fmla="*/ 739589 h 3058162"/>
                  <a:gd name="connsiteX3" fmla="*/ 2199403 w 4987053"/>
                  <a:gd name="connsiteY3" fmla="*/ 739589 h 3058162"/>
                  <a:gd name="connsiteX4" fmla="*/ 264241 w 4987053"/>
                  <a:gd name="connsiteY4" fmla="*/ 2598644 h 3058162"/>
                  <a:gd name="connsiteX5" fmla="*/ 29291 w 4987053"/>
                  <a:gd name="connsiteY5" fmla="*/ 3049494 h 3058162"/>
                  <a:gd name="connsiteX6" fmla="*/ 2199403 w 4987053"/>
                  <a:gd name="connsiteY6" fmla="*/ 0 h 3058162"/>
                  <a:gd name="connsiteX0" fmla="*/ 2178914 w 4966564"/>
                  <a:gd name="connsiteY0" fmla="*/ 0 h 3077733"/>
                  <a:gd name="connsiteX1" fmla="*/ 4966564 w 4966564"/>
                  <a:gd name="connsiteY1" fmla="*/ 0 h 3077733"/>
                  <a:gd name="connsiteX2" fmla="*/ 4966564 w 4966564"/>
                  <a:gd name="connsiteY2" fmla="*/ 739589 h 3077733"/>
                  <a:gd name="connsiteX3" fmla="*/ 2178914 w 4966564"/>
                  <a:gd name="connsiteY3" fmla="*/ 739589 h 3077733"/>
                  <a:gd name="connsiteX4" fmla="*/ 853352 w 4966564"/>
                  <a:gd name="connsiteY4" fmla="*/ 3049494 h 3077733"/>
                  <a:gd name="connsiteX5" fmla="*/ 8802 w 4966564"/>
                  <a:gd name="connsiteY5" fmla="*/ 3049494 h 3077733"/>
                  <a:gd name="connsiteX6" fmla="*/ 2178914 w 4966564"/>
                  <a:gd name="connsiteY6" fmla="*/ 0 h 3077733"/>
                  <a:gd name="connsiteX0" fmla="*/ 2185984 w 4973634"/>
                  <a:gd name="connsiteY0" fmla="*/ 0 h 3050289"/>
                  <a:gd name="connsiteX1" fmla="*/ 4973634 w 4973634"/>
                  <a:gd name="connsiteY1" fmla="*/ 0 h 3050289"/>
                  <a:gd name="connsiteX2" fmla="*/ 4973634 w 4973634"/>
                  <a:gd name="connsiteY2" fmla="*/ 739589 h 3050289"/>
                  <a:gd name="connsiteX3" fmla="*/ 2185984 w 4973634"/>
                  <a:gd name="connsiteY3" fmla="*/ 739589 h 3050289"/>
                  <a:gd name="connsiteX4" fmla="*/ 860422 w 4973634"/>
                  <a:gd name="connsiteY4" fmla="*/ 3049494 h 3050289"/>
                  <a:gd name="connsiteX5" fmla="*/ 8729 w 4973634"/>
                  <a:gd name="connsiteY5" fmla="*/ 3016156 h 3050289"/>
                  <a:gd name="connsiteX6" fmla="*/ 2185984 w 4973634"/>
                  <a:gd name="connsiteY6" fmla="*/ 0 h 3050289"/>
                  <a:gd name="connsiteX0" fmla="*/ 1784151 w 4571801"/>
                  <a:gd name="connsiteY0" fmla="*/ 0 h 3049494"/>
                  <a:gd name="connsiteX1" fmla="*/ 4571801 w 4571801"/>
                  <a:gd name="connsiteY1" fmla="*/ 0 h 3049494"/>
                  <a:gd name="connsiteX2" fmla="*/ 4571801 w 4571801"/>
                  <a:gd name="connsiteY2" fmla="*/ 739589 h 3049494"/>
                  <a:gd name="connsiteX3" fmla="*/ 1784151 w 4571801"/>
                  <a:gd name="connsiteY3" fmla="*/ 739589 h 3049494"/>
                  <a:gd name="connsiteX4" fmla="*/ 458589 w 4571801"/>
                  <a:gd name="connsiteY4" fmla="*/ 3049494 h 3049494"/>
                  <a:gd name="connsiteX5" fmla="*/ 16471 w 4571801"/>
                  <a:gd name="connsiteY5" fmla="*/ 2918525 h 3049494"/>
                  <a:gd name="connsiteX6" fmla="*/ 1784151 w 4571801"/>
                  <a:gd name="connsiteY6" fmla="*/ 0 h 3049494"/>
                  <a:gd name="connsiteX0" fmla="*/ 1767680 w 4555330"/>
                  <a:gd name="connsiteY0" fmla="*/ 0 h 3049494"/>
                  <a:gd name="connsiteX1" fmla="*/ 4555330 w 4555330"/>
                  <a:gd name="connsiteY1" fmla="*/ 0 h 3049494"/>
                  <a:gd name="connsiteX2" fmla="*/ 4555330 w 4555330"/>
                  <a:gd name="connsiteY2" fmla="*/ 739589 h 3049494"/>
                  <a:gd name="connsiteX3" fmla="*/ 1767680 w 4555330"/>
                  <a:gd name="connsiteY3" fmla="*/ 739589 h 3049494"/>
                  <a:gd name="connsiteX4" fmla="*/ 442118 w 4555330"/>
                  <a:gd name="connsiteY4" fmla="*/ 3049494 h 3049494"/>
                  <a:gd name="connsiteX5" fmla="*/ 0 w 4555330"/>
                  <a:gd name="connsiteY5" fmla="*/ 2918525 h 3049494"/>
                  <a:gd name="connsiteX6" fmla="*/ 1767680 w 4555330"/>
                  <a:gd name="connsiteY6" fmla="*/ 0 h 3049494"/>
                  <a:gd name="connsiteX0" fmla="*/ 2179636 w 4967286"/>
                  <a:gd name="connsiteY0" fmla="*/ 0 h 3049494"/>
                  <a:gd name="connsiteX1" fmla="*/ 4967286 w 4967286"/>
                  <a:gd name="connsiteY1" fmla="*/ 0 h 3049494"/>
                  <a:gd name="connsiteX2" fmla="*/ 4967286 w 4967286"/>
                  <a:gd name="connsiteY2" fmla="*/ 739589 h 3049494"/>
                  <a:gd name="connsiteX3" fmla="*/ 2179636 w 4967286"/>
                  <a:gd name="connsiteY3" fmla="*/ 739589 h 3049494"/>
                  <a:gd name="connsiteX4" fmla="*/ 854074 w 4967286"/>
                  <a:gd name="connsiteY4" fmla="*/ 3049494 h 3049494"/>
                  <a:gd name="connsiteX5" fmla="*/ 0 w 4967286"/>
                  <a:gd name="connsiteY5" fmla="*/ 3018538 h 3049494"/>
                  <a:gd name="connsiteX6" fmla="*/ 2179636 w 4967286"/>
                  <a:gd name="connsiteY6" fmla="*/ 0 h 3049494"/>
                  <a:gd name="connsiteX0" fmla="*/ 2170111 w 4957761"/>
                  <a:gd name="connsiteY0" fmla="*/ 0 h 3049494"/>
                  <a:gd name="connsiteX1" fmla="*/ 4957761 w 4957761"/>
                  <a:gd name="connsiteY1" fmla="*/ 0 h 3049494"/>
                  <a:gd name="connsiteX2" fmla="*/ 4957761 w 4957761"/>
                  <a:gd name="connsiteY2" fmla="*/ 739589 h 3049494"/>
                  <a:gd name="connsiteX3" fmla="*/ 2170111 w 4957761"/>
                  <a:gd name="connsiteY3" fmla="*/ 739589 h 3049494"/>
                  <a:gd name="connsiteX4" fmla="*/ 844549 w 4957761"/>
                  <a:gd name="connsiteY4" fmla="*/ 3049494 h 3049494"/>
                  <a:gd name="connsiteX5" fmla="*/ 0 w 4957761"/>
                  <a:gd name="connsiteY5" fmla="*/ 3037588 h 3049494"/>
                  <a:gd name="connsiteX6" fmla="*/ 2170111 w 4957761"/>
                  <a:gd name="connsiteY6" fmla="*/ 0 h 3049494"/>
                  <a:gd name="connsiteX0" fmla="*/ 2170111 w 4957761"/>
                  <a:gd name="connsiteY0" fmla="*/ 0 h 3049494"/>
                  <a:gd name="connsiteX1" fmla="*/ 4957761 w 4957761"/>
                  <a:gd name="connsiteY1" fmla="*/ 0 h 3049494"/>
                  <a:gd name="connsiteX2" fmla="*/ 4957761 w 4957761"/>
                  <a:gd name="connsiteY2" fmla="*/ 739589 h 3049494"/>
                  <a:gd name="connsiteX3" fmla="*/ 2170111 w 4957761"/>
                  <a:gd name="connsiteY3" fmla="*/ 739589 h 3049494"/>
                  <a:gd name="connsiteX4" fmla="*/ 830262 w 4957761"/>
                  <a:gd name="connsiteY4" fmla="*/ 3049494 h 3049494"/>
                  <a:gd name="connsiteX5" fmla="*/ 0 w 4957761"/>
                  <a:gd name="connsiteY5" fmla="*/ 3037588 h 3049494"/>
                  <a:gd name="connsiteX6" fmla="*/ 2170111 w 4957761"/>
                  <a:gd name="connsiteY6" fmla="*/ 0 h 3049494"/>
                  <a:gd name="connsiteX0" fmla="*/ 2170111 w 4957761"/>
                  <a:gd name="connsiteY0" fmla="*/ 0 h 3049494"/>
                  <a:gd name="connsiteX1" fmla="*/ 4957761 w 4957761"/>
                  <a:gd name="connsiteY1" fmla="*/ 0 h 3049494"/>
                  <a:gd name="connsiteX2" fmla="*/ 4957761 w 4957761"/>
                  <a:gd name="connsiteY2" fmla="*/ 739589 h 3049494"/>
                  <a:gd name="connsiteX3" fmla="*/ 2170111 w 4957761"/>
                  <a:gd name="connsiteY3" fmla="*/ 739589 h 3049494"/>
                  <a:gd name="connsiteX4" fmla="*/ 835024 w 4957761"/>
                  <a:gd name="connsiteY4" fmla="*/ 3049494 h 3049494"/>
                  <a:gd name="connsiteX5" fmla="*/ 0 w 4957761"/>
                  <a:gd name="connsiteY5" fmla="*/ 3037588 h 3049494"/>
                  <a:gd name="connsiteX6" fmla="*/ 2170111 w 4957761"/>
                  <a:gd name="connsiteY6" fmla="*/ 0 h 3049494"/>
                  <a:gd name="connsiteX0" fmla="*/ 2170111 w 4957761"/>
                  <a:gd name="connsiteY0" fmla="*/ 0 h 3049513"/>
                  <a:gd name="connsiteX1" fmla="*/ 4957761 w 4957761"/>
                  <a:gd name="connsiteY1" fmla="*/ 0 h 3049513"/>
                  <a:gd name="connsiteX2" fmla="*/ 4957761 w 4957761"/>
                  <a:gd name="connsiteY2" fmla="*/ 739589 h 3049513"/>
                  <a:gd name="connsiteX3" fmla="*/ 2170111 w 4957761"/>
                  <a:gd name="connsiteY3" fmla="*/ 739589 h 3049513"/>
                  <a:gd name="connsiteX4" fmla="*/ 835024 w 4957761"/>
                  <a:gd name="connsiteY4" fmla="*/ 3049494 h 3049513"/>
                  <a:gd name="connsiteX5" fmla="*/ 0 w 4957761"/>
                  <a:gd name="connsiteY5" fmla="*/ 3037588 h 3049513"/>
                  <a:gd name="connsiteX6" fmla="*/ 2170111 w 4957761"/>
                  <a:gd name="connsiteY6" fmla="*/ 0 h 3049513"/>
                  <a:gd name="connsiteX0" fmla="*/ 2170111 w 4957761"/>
                  <a:gd name="connsiteY0" fmla="*/ 0 h 3049494"/>
                  <a:gd name="connsiteX1" fmla="*/ 4957761 w 4957761"/>
                  <a:gd name="connsiteY1" fmla="*/ 0 h 3049494"/>
                  <a:gd name="connsiteX2" fmla="*/ 4957761 w 4957761"/>
                  <a:gd name="connsiteY2" fmla="*/ 739589 h 3049494"/>
                  <a:gd name="connsiteX3" fmla="*/ 2170111 w 4957761"/>
                  <a:gd name="connsiteY3" fmla="*/ 739589 h 3049494"/>
                  <a:gd name="connsiteX4" fmla="*/ 835024 w 4957761"/>
                  <a:gd name="connsiteY4" fmla="*/ 3049494 h 3049494"/>
                  <a:gd name="connsiteX5" fmla="*/ 0 w 4957761"/>
                  <a:gd name="connsiteY5" fmla="*/ 3037588 h 3049494"/>
                  <a:gd name="connsiteX6" fmla="*/ 2170111 w 4957761"/>
                  <a:gd name="connsiteY6" fmla="*/ 0 h 3049494"/>
                  <a:gd name="connsiteX0" fmla="*/ 2170111 w 4957761"/>
                  <a:gd name="connsiteY0" fmla="*/ 0 h 3049494"/>
                  <a:gd name="connsiteX1" fmla="*/ 4957761 w 4957761"/>
                  <a:gd name="connsiteY1" fmla="*/ 0 h 3049494"/>
                  <a:gd name="connsiteX2" fmla="*/ 4957761 w 4957761"/>
                  <a:gd name="connsiteY2" fmla="*/ 739589 h 3049494"/>
                  <a:gd name="connsiteX3" fmla="*/ 2170111 w 4957761"/>
                  <a:gd name="connsiteY3" fmla="*/ 739589 h 3049494"/>
                  <a:gd name="connsiteX4" fmla="*/ 835024 w 4957761"/>
                  <a:gd name="connsiteY4" fmla="*/ 3049494 h 3049494"/>
                  <a:gd name="connsiteX5" fmla="*/ 0 w 4957761"/>
                  <a:gd name="connsiteY5" fmla="*/ 3042351 h 3049494"/>
                  <a:gd name="connsiteX6" fmla="*/ 2170111 w 4957761"/>
                  <a:gd name="connsiteY6" fmla="*/ 0 h 3049494"/>
                  <a:gd name="connsiteX0" fmla="*/ 2174873 w 4962523"/>
                  <a:gd name="connsiteY0" fmla="*/ 0 h 3049494"/>
                  <a:gd name="connsiteX1" fmla="*/ 4962523 w 4962523"/>
                  <a:gd name="connsiteY1" fmla="*/ 0 h 3049494"/>
                  <a:gd name="connsiteX2" fmla="*/ 4962523 w 4962523"/>
                  <a:gd name="connsiteY2" fmla="*/ 739589 h 3049494"/>
                  <a:gd name="connsiteX3" fmla="*/ 2174873 w 4962523"/>
                  <a:gd name="connsiteY3" fmla="*/ 739589 h 3049494"/>
                  <a:gd name="connsiteX4" fmla="*/ 839786 w 4962523"/>
                  <a:gd name="connsiteY4" fmla="*/ 3049494 h 3049494"/>
                  <a:gd name="connsiteX5" fmla="*/ 0 w 4962523"/>
                  <a:gd name="connsiteY5" fmla="*/ 3044732 h 3049494"/>
                  <a:gd name="connsiteX6" fmla="*/ 2174873 w 4962523"/>
                  <a:gd name="connsiteY6" fmla="*/ 0 h 3049494"/>
                  <a:gd name="connsiteX0" fmla="*/ 2174873 w 4962523"/>
                  <a:gd name="connsiteY0" fmla="*/ 0 h 3044732"/>
                  <a:gd name="connsiteX1" fmla="*/ 4962523 w 4962523"/>
                  <a:gd name="connsiteY1" fmla="*/ 0 h 3044732"/>
                  <a:gd name="connsiteX2" fmla="*/ 4962523 w 4962523"/>
                  <a:gd name="connsiteY2" fmla="*/ 739589 h 3044732"/>
                  <a:gd name="connsiteX3" fmla="*/ 2174873 w 4962523"/>
                  <a:gd name="connsiteY3" fmla="*/ 739589 h 3044732"/>
                  <a:gd name="connsiteX4" fmla="*/ 832642 w 4962523"/>
                  <a:gd name="connsiteY4" fmla="*/ 3044731 h 3044732"/>
                  <a:gd name="connsiteX5" fmla="*/ 0 w 4962523"/>
                  <a:gd name="connsiteY5" fmla="*/ 3044732 h 3044732"/>
                  <a:gd name="connsiteX6" fmla="*/ 2174873 w 4962523"/>
                  <a:gd name="connsiteY6" fmla="*/ 0 h 3044732"/>
                  <a:gd name="connsiteX0" fmla="*/ 2311344 w 5098994"/>
                  <a:gd name="connsiteY0" fmla="*/ 0 h 3044732"/>
                  <a:gd name="connsiteX1" fmla="*/ 5098994 w 5098994"/>
                  <a:gd name="connsiteY1" fmla="*/ 0 h 3044732"/>
                  <a:gd name="connsiteX2" fmla="*/ 5098994 w 5098994"/>
                  <a:gd name="connsiteY2" fmla="*/ 739589 h 3044732"/>
                  <a:gd name="connsiteX3" fmla="*/ 2311344 w 5098994"/>
                  <a:gd name="connsiteY3" fmla="*/ 739589 h 3044732"/>
                  <a:gd name="connsiteX4" fmla="*/ 969113 w 5098994"/>
                  <a:gd name="connsiteY4" fmla="*/ 3044731 h 3044732"/>
                  <a:gd name="connsiteX5" fmla="*/ 136471 w 5098994"/>
                  <a:gd name="connsiteY5" fmla="*/ 3044732 h 3044732"/>
                  <a:gd name="connsiteX6" fmla="*/ 2311344 w 5098994"/>
                  <a:gd name="connsiteY6" fmla="*/ 0 h 3044732"/>
                  <a:gd name="connsiteX0" fmla="*/ 2335834 w 5123484"/>
                  <a:gd name="connsiteY0" fmla="*/ 0 h 3044732"/>
                  <a:gd name="connsiteX1" fmla="*/ 5123484 w 5123484"/>
                  <a:gd name="connsiteY1" fmla="*/ 0 h 3044732"/>
                  <a:gd name="connsiteX2" fmla="*/ 5123484 w 5123484"/>
                  <a:gd name="connsiteY2" fmla="*/ 739589 h 3044732"/>
                  <a:gd name="connsiteX3" fmla="*/ 2335834 w 5123484"/>
                  <a:gd name="connsiteY3" fmla="*/ 739589 h 3044732"/>
                  <a:gd name="connsiteX4" fmla="*/ 993603 w 5123484"/>
                  <a:gd name="connsiteY4" fmla="*/ 3044731 h 3044732"/>
                  <a:gd name="connsiteX5" fmla="*/ 160961 w 5123484"/>
                  <a:gd name="connsiteY5" fmla="*/ 3044732 h 3044732"/>
                  <a:gd name="connsiteX6" fmla="*/ 2335834 w 5123484"/>
                  <a:gd name="connsiteY6" fmla="*/ 0 h 3044732"/>
                  <a:gd name="connsiteX0" fmla="*/ 2332611 w 5120261"/>
                  <a:gd name="connsiteY0" fmla="*/ 0 h 3044732"/>
                  <a:gd name="connsiteX1" fmla="*/ 5120261 w 5120261"/>
                  <a:gd name="connsiteY1" fmla="*/ 0 h 3044732"/>
                  <a:gd name="connsiteX2" fmla="*/ 5120261 w 5120261"/>
                  <a:gd name="connsiteY2" fmla="*/ 739589 h 3044732"/>
                  <a:gd name="connsiteX3" fmla="*/ 2332611 w 5120261"/>
                  <a:gd name="connsiteY3" fmla="*/ 739589 h 3044732"/>
                  <a:gd name="connsiteX4" fmla="*/ 990380 w 5120261"/>
                  <a:gd name="connsiteY4" fmla="*/ 3044731 h 3044732"/>
                  <a:gd name="connsiteX5" fmla="*/ 157738 w 5120261"/>
                  <a:gd name="connsiteY5" fmla="*/ 3044732 h 3044732"/>
                  <a:gd name="connsiteX6" fmla="*/ 2332611 w 5120261"/>
                  <a:gd name="connsiteY6" fmla="*/ 0 h 3044732"/>
                  <a:gd name="connsiteX0" fmla="*/ 2289054 w 5076704"/>
                  <a:gd name="connsiteY0" fmla="*/ 0 h 3044732"/>
                  <a:gd name="connsiteX1" fmla="*/ 5076704 w 5076704"/>
                  <a:gd name="connsiteY1" fmla="*/ 0 h 3044732"/>
                  <a:gd name="connsiteX2" fmla="*/ 5076704 w 5076704"/>
                  <a:gd name="connsiteY2" fmla="*/ 739589 h 3044732"/>
                  <a:gd name="connsiteX3" fmla="*/ 2289054 w 5076704"/>
                  <a:gd name="connsiteY3" fmla="*/ 739589 h 3044732"/>
                  <a:gd name="connsiteX4" fmla="*/ 946823 w 5076704"/>
                  <a:gd name="connsiteY4" fmla="*/ 3044731 h 3044732"/>
                  <a:gd name="connsiteX5" fmla="*/ 114181 w 5076704"/>
                  <a:gd name="connsiteY5" fmla="*/ 3044732 h 3044732"/>
                  <a:gd name="connsiteX6" fmla="*/ 2289054 w 5076704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2727" h="3044732">
                    <a:moveTo>
                      <a:pt x="2295077" y="0"/>
                    </a:moveTo>
                    <a:lnTo>
                      <a:pt x="5082727" y="0"/>
                    </a:lnTo>
                    <a:lnTo>
                      <a:pt x="5082727" y="739589"/>
                    </a:lnTo>
                    <a:lnTo>
                      <a:pt x="2295077" y="739589"/>
                    </a:lnTo>
                    <a:cubicBezTo>
                      <a:pt x="1368242" y="760507"/>
                      <a:pt x="282656" y="1714655"/>
                      <a:pt x="952846" y="3044731"/>
                    </a:cubicBezTo>
                    <a:lnTo>
                      <a:pt x="120204" y="3044732"/>
                    </a:lnTo>
                    <a:cubicBezTo>
                      <a:pt x="-450238" y="1001121"/>
                      <a:pt x="1131969" y="14786"/>
                      <a:pt x="22950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9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5"/>
              <p:cNvSpPr/>
              <p:nvPr/>
            </p:nvSpPr>
            <p:spPr>
              <a:xfrm flipH="1" flipV="1">
                <a:off x="3213104" y="3032919"/>
                <a:ext cx="4352375" cy="2312195"/>
              </a:xfrm>
              <a:custGeom>
                <a:avLst/>
                <a:gdLst>
                  <a:gd name="connsiteX0" fmla="*/ 0 w 2819400"/>
                  <a:gd name="connsiteY0" fmla="*/ 0 h 780097"/>
                  <a:gd name="connsiteX1" fmla="*/ 2819400 w 2819400"/>
                  <a:gd name="connsiteY1" fmla="*/ 0 h 780097"/>
                  <a:gd name="connsiteX2" fmla="*/ 2819400 w 2819400"/>
                  <a:gd name="connsiteY2" fmla="*/ 780097 h 780097"/>
                  <a:gd name="connsiteX3" fmla="*/ 0 w 2819400"/>
                  <a:gd name="connsiteY3" fmla="*/ 780097 h 780097"/>
                  <a:gd name="connsiteX4" fmla="*/ 0 w 2819400"/>
                  <a:gd name="connsiteY4" fmla="*/ 0 h 780097"/>
                  <a:gd name="connsiteX0" fmla="*/ 633413 w 3452813"/>
                  <a:gd name="connsiteY0" fmla="*/ 0 h 780097"/>
                  <a:gd name="connsiteX1" fmla="*/ 3452813 w 3452813"/>
                  <a:gd name="connsiteY1" fmla="*/ 0 h 780097"/>
                  <a:gd name="connsiteX2" fmla="*/ 3452813 w 3452813"/>
                  <a:gd name="connsiteY2" fmla="*/ 780097 h 780097"/>
                  <a:gd name="connsiteX3" fmla="*/ 633413 w 3452813"/>
                  <a:gd name="connsiteY3" fmla="*/ 780097 h 780097"/>
                  <a:gd name="connsiteX4" fmla="*/ 0 w 3452813"/>
                  <a:gd name="connsiteY4" fmla="*/ 558800 h 780097"/>
                  <a:gd name="connsiteX5" fmla="*/ 633413 w 3452813"/>
                  <a:gd name="connsiteY5" fmla="*/ 0 h 780097"/>
                  <a:gd name="connsiteX0" fmla="*/ 964017 w 3783417"/>
                  <a:gd name="connsiteY0" fmla="*/ 0 h 1031803"/>
                  <a:gd name="connsiteX1" fmla="*/ 3783417 w 3783417"/>
                  <a:gd name="connsiteY1" fmla="*/ 0 h 1031803"/>
                  <a:gd name="connsiteX2" fmla="*/ 3783417 w 3783417"/>
                  <a:gd name="connsiteY2" fmla="*/ 780097 h 1031803"/>
                  <a:gd name="connsiteX3" fmla="*/ 964017 w 3783417"/>
                  <a:gd name="connsiteY3" fmla="*/ 780097 h 1031803"/>
                  <a:gd name="connsiteX4" fmla="*/ 19455 w 3783417"/>
                  <a:gd name="connsiteY4" fmla="*/ 1028700 h 1031803"/>
                  <a:gd name="connsiteX5" fmla="*/ 330604 w 3783417"/>
                  <a:gd name="connsiteY5" fmla="*/ 558800 h 1031803"/>
                  <a:gd name="connsiteX6" fmla="*/ 964017 w 3783417"/>
                  <a:gd name="connsiteY6" fmla="*/ 0 h 1031803"/>
                  <a:gd name="connsiteX0" fmla="*/ 964017 w 3783417"/>
                  <a:gd name="connsiteY0" fmla="*/ 0 h 1028700"/>
                  <a:gd name="connsiteX1" fmla="*/ 3783417 w 3783417"/>
                  <a:gd name="connsiteY1" fmla="*/ 0 h 1028700"/>
                  <a:gd name="connsiteX2" fmla="*/ 3783417 w 3783417"/>
                  <a:gd name="connsiteY2" fmla="*/ 780097 h 1028700"/>
                  <a:gd name="connsiteX3" fmla="*/ 964017 w 3783417"/>
                  <a:gd name="connsiteY3" fmla="*/ 780097 h 1028700"/>
                  <a:gd name="connsiteX4" fmla="*/ 19455 w 3783417"/>
                  <a:gd name="connsiteY4" fmla="*/ 1028700 h 1028700"/>
                  <a:gd name="connsiteX5" fmla="*/ 330604 w 3783417"/>
                  <a:gd name="connsiteY5" fmla="*/ 558800 h 1028700"/>
                  <a:gd name="connsiteX6" fmla="*/ 964017 w 3783417"/>
                  <a:gd name="connsiteY6" fmla="*/ 0 h 1028700"/>
                  <a:gd name="connsiteX0" fmla="*/ 638275 w 3457675"/>
                  <a:gd name="connsiteY0" fmla="*/ 0 h 2330450"/>
                  <a:gd name="connsiteX1" fmla="*/ 3457675 w 3457675"/>
                  <a:gd name="connsiteY1" fmla="*/ 0 h 2330450"/>
                  <a:gd name="connsiteX2" fmla="*/ 3457675 w 3457675"/>
                  <a:gd name="connsiteY2" fmla="*/ 780097 h 2330450"/>
                  <a:gd name="connsiteX3" fmla="*/ 638275 w 3457675"/>
                  <a:gd name="connsiteY3" fmla="*/ 780097 h 2330450"/>
                  <a:gd name="connsiteX4" fmla="*/ 582713 w 3457675"/>
                  <a:gd name="connsiteY4" fmla="*/ 2330450 h 2330450"/>
                  <a:gd name="connsiteX5" fmla="*/ 4862 w 3457675"/>
                  <a:gd name="connsiteY5" fmla="*/ 558800 h 2330450"/>
                  <a:gd name="connsiteX6" fmla="*/ 638275 w 3457675"/>
                  <a:gd name="connsiteY6" fmla="*/ 0 h 2330450"/>
                  <a:gd name="connsiteX0" fmla="*/ 1302418 w 4121818"/>
                  <a:gd name="connsiteY0" fmla="*/ 0 h 2330450"/>
                  <a:gd name="connsiteX1" fmla="*/ 4121818 w 4121818"/>
                  <a:gd name="connsiteY1" fmla="*/ 0 h 2330450"/>
                  <a:gd name="connsiteX2" fmla="*/ 4121818 w 4121818"/>
                  <a:gd name="connsiteY2" fmla="*/ 780097 h 2330450"/>
                  <a:gd name="connsiteX3" fmla="*/ 1302418 w 4121818"/>
                  <a:gd name="connsiteY3" fmla="*/ 780097 h 2330450"/>
                  <a:gd name="connsiteX4" fmla="*/ 1246856 w 4121818"/>
                  <a:gd name="connsiteY4" fmla="*/ 2330450 h 2330450"/>
                  <a:gd name="connsiteX5" fmla="*/ 2255 w 4121818"/>
                  <a:gd name="connsiteY5" fmla="*/ 2228850 h 2330450"/>
                  <a:gd name="connsiteX6" fmla="*/ 1302418 w 4121818"/>
                  <a:gd name="connsiteY6" fmla="*/ 0 h 2330450"/>
                  <a:gd name="connsiteX0" fmla="*/ 1300163 w 4119563"/>
                  <a:gd name="connsiteY0" fmla="*/ 0 h 2330450"/>
                  <a:gd name="connsiteX1" fmla="*/ 4119563 w 4119563"/>
                  <a:gd name="connsiteY1" fmla="*/ 0 h 2330450"/>
                  <a:gd name="connsiteX2" fmla="*/ 4119563 w 4119563"/>
                  <a:gd name="connsiteY2" fmla="*/ 780097 h 2330450"/>
                  <a:gd name="connsiteX3" fmla="*/ 1300163 w 4119563"/>
                  <a:gd name="connsiteY3" fmla="*/ 780097 h 2330450"/>
                  <a:gd name="connsiteX4" fmla="*/ 1244601 w 4119563"/>
                  <a:gd name="connsiteY4" fmla="*/ 2330450 h 2330450"/>
                  <a:gd name="connsiteX5" fmla="*/ 0 w 4119563"/>
                  <a:gd name="connsiteY5" fmla="*/ 2228850 h 2330450"/>
                  <a:gd name="connsiteX6" fmla="*/ 1300163 w 4119563"/>
                  <a:gd name="connsiteY6" fmla="*/ 0 h 2330450"/>
                  <a:gd name="connsiteX0" fmla="*/ 1312070 w 4131470"/>
                  <a:gd name="connsiteY0" fmla="*/ 0 h 2330450"/>
                  <a:gd name="connsiteX1" fmla="*/ 4131470 w 4131470"/>
                  <a:gd name="connsiteY1" fmla="*/ 0 h 2330450"/>
                  <a:gd name="connsiteX2" fmla="*/ 4131470 w 4131470"/>
                  <a:gd name="connsiteY2" fmla="*/ 780097 h 2330450"/>
                  <a:gd name="connsiteX3" fmla="*/ 1312070 w 4131470"/>
                  <a:gd name="connsiteY3" fmla="*/ 780097 h 2330450"/>
                  <a:gd name="connsiteX4" fmla="*/ 1256508 w 4131470"/>
                  <a:gd name="connsiteY4" fmla="*/ 2330450 h 2330450"/>
                  <a:gd name="connsiteX5" fmla="*/ 0 w 4131470"/>
                  <a:gd name="connsiteY5" fmla="*/ 2300288 h 2330450"/>
                  <a:gd name="connsiteX6" fmla="*/ 1312070 w 4131470"/>
                  <a:gd name="connsiteY6" fmla="*/ 0 h 2330450"/>
                  <a:gd name="connsiteX0" fmla="*/ 1090614 w 3910014"/>
                  <a:gd name="connsiteY0" fmla="*/ 0 h 2330450"/>
                  <a:gd name="connsiteX1" fmla="*/ 3910014 w 3910014"/>
                  <a:gd name="connsiteY1" fmla="*/ 0 h 2330450"/>
                  <a:gd name="connsiteX2" fmla="*/ 3910014 w 3910014"/>
                  <a:gd name="connsiteY2" fmla="*/ 780097 h 2330450"/>
                  <a:gd name="connsiteX3" fmla="*/ 1090614 w 3910014"/>
                  <a:gd name="connsiteY3" fmla="*/ 780097 h 2330450"/>
                  <a:gd name="connsiteX4" fmla="*/ 1035052 w 3910014"/>
                  <a:gd name="connsiteY4" fmla="*/ 2330450 h 2330450"/>
                  <a:gd name="connsiteX5" fmla="*/ 0 w 3910014"/>
                  <a:gd name="connsiteY5" fmla="*/ 2300288 h 2330450"/>
                  <a:gd name="connsiteX6" fmla="*/ 1090614 w 3910014"/>
                  <a:gd name="connsiteY6" fmla="*/ 0 h 2330450"/>
                  <a:gd name="connsiteX0" fmla="*/ 1307308 w 4126708"/>
                  <a:gd name="connsiteY0" fmla="*/ 0 h 2330450"/>
                  <a:gd name="connsiteX1" fmla="*/ 4126708 w 4126708"/>
                  <a:gd name="connsiteY1" fmla="*/ 0 h 2330450"/>
                  <a:gd name="connsiteX2" fmla="*/ 4126708 w 4126708"/>
                  <a:gd name="connsiteY2" fmla="*/ 780097 h 2330450"/>
                  <a:gd name="connsiteX3" fmla="*/ 1307308 w 4126708"/>
                  <a:gd name="connsiteY3" fmla="*/ 780097 h 2330450"/>
                  <a:gd name="connsiteX4" fmla="*/ 1251746 w 4126708"/>
                  <a:gd name="connsiteY4" fmla="*/ 2330450 h 2330450"/>
                  <a:gd name="connsiteX5" fmla="*/ 0 w 4126708"/>
                  <a:gd name="connsiteY5" fmla="*/ 2307432 h 2330450"/>
                  <a:gd name="connsiteX6" fmla="*/ 1307308 w 4126708"/>
                  <a:gd name="connsiteY6" fmla="*/ 0 h 2330450"/>
                  <a:gd name="connsiteX0" fmla="*/ 1307308 w 4126708"/>
                  <a:gd name="connsiteY0" fmla="*/ 0 h 2328069"/>
                  <a:gd name="connsiteX1" fmla="*/ 4126708 w 4126708"/>
                  <a:gd name="connsiteY1" fmla="*/ 0 h 2328069"/>
                  <a:gd name="connsiteX2" fmla="*/ 4126708 w 4126708"/>
                  <a:gd name="connsiteY2" fmla="*/ 780097 h 2328069"/>
                  <a:gd name="connsiteX3" fmla="*/ 1307308 w 4126708"/>
                  <a:gd name="connsiteY3" fmla="*/ 780097 h 2328069"/>
                  <a:gd name="connsiteX4" fmla="*/ 1251746 w 4126708"/>
                  <a:gd name="connsiteY4" fmla="*/ 2328069 h 2328069"/>
                  <a:gd name="connsiteX5" fmla="*/ 0 w 4126708"/>
                  <a:gd name="connsiteY5" fmla="*/ 2307432 h 2328069"/>
                  <a:gd name="connsiteX6" fmla="*/ 1307308 w 4126708"/>
                  <a:gd name="connsiteY6" fmla="*/ 0 h 2328069"/>
                  <a:gd name="connsiteX0" fmla="*/ 1307308 w 4126708"/>
                  <a:gd name="connsiteY0" fmla="*/ 0 h 2328069"/>
                  <a:gd name="connsiteX1" fmla="*/ 4126708 w 4126708"/>
                  <a:gd name="connsiteY1" fmla="*/ 0 h 2328069"/>
                  <a:gd name="connsiteX2" fmla="*/ 4126708 w 4126708"/>
                  <a:gd name="connsiteY2" fmla="*/ 780097 h 2328069"/>
                  <a:gd name="connsiteX3" fmla="*/ 1307308 w 4126708"/>
                  <a:gd name="connsiteY3" fmla="*/ 780097 h 2328069"/>
                  <a:gd name="connsiteX4" fmla="*/ 1251746 w 4126708"/>
                  <a:gd name="connsiteY4" fmla="*/ 2328069 h 2328069"/>
                  <a:gd name="connsiteX5" fmla="*/ 0 w 4126708"/>
                  <a:gd name="connsiteY5" fmla="*/ 2307432 h 2328069"/>
                  <a:gd name="connsiteX6" fmla="*/ 1307308 w 4126708"/>
                  <a:gd name="connsiteY6" fmla="*/ 0 h 2328069"/>
                  <a:gd name="connsiteX0" fmla="*/ 1307308 w 4126708"/>
                  <a:gd name="connsiteY0" fmla="*/ 0 h 2328069"/>
                  <a:gd name="connsiteX1" fmla="*/ 4126708 w 4126708"/>
                  <a:gd name="connsiteY1" fmla="*/ 0 h 2328069"/>
                  <a:gd name="connsiteX2" fmla="*/ 4126708 w 4126708"/>
                  <a:gd name="connsiteY2" fmla="*/ 780097 h 2328069"/>
                  <a:gd name="connsiteX3" fmla="*/ 1307308 w 4126708"/>
                  <a:gd name="connsiteY3" fmla="*/ 780097 h 2328069"/>
                  <a:gd name="connsiteX4" fmla="*/ 1251746 w 4126708"/>
                  <a:gd name="connsiteY4" fmla="*/ 2328069 h 2328069"/>
                  <a:gd name="connsiteX5" fmla="*/ 0 w 4126708"/>
                  <a:gd name="connsiteY5" fmla="*/ 2307432 h 2328069"/>
                  <a:gd name="connsiteX6" fmla="*/ 1307308 w 4126708"/>
                  <a:gd name="connsiteY6" fmla="*/ 0 h 2328069"/>
                  <a:gd name="connsiteX0" fmla="*/ 1307308 w 4126708"/>
                  <a:gd name="connsiteY0" fmla="*/ 0 h 2320925"/>
                  <a:gd name="connsiteX1" fmla="*/ 4126708 w 4126708"/>
                  <a:gd name="connsiteY1" fmla="*/ 0 h 2320925"/>
                  <a:gd name="connsiteX2" fmla="*/ 4126708 w 4126708"/>
                  <a:gd name="connsiteY2" fmla="*/ 780097 h 2320925"/>
                  <a:gd name="connsiteX3" fmla="*/ 1307308 w 4126708"/>
                  <a:gd name="connsiteY3" fmla="*/ 780097 h 2320925"/>
                  <a:gd name="connsiteX4" fmla="*/ 1251746 w 4126708"/>
                  <a:gd name="connsiteY4" fmla="*/ 2320925 h 2320925"/>
                  <a:gd name="connsiteX5" fmla="*/ 0 w 4126708"/>
                  <a:gd name="connsiteY5" fmla="*/ 2307432 h 2320925"/>
                  <a:gd name="connsiteX6" fmla="*/ 1307308 w 4126708"/>
                  <a:gd name="connsiteY6" fmla="*/ 0 h 2320925"/>
                  <a:gd name="connsiteX0" fmla="*/ 1307308 w 4126708"/>
                  <a:gd name="connsiteY0" fmla="*/ 0 h 2313781"/>
                  <a:gd name="connsiteX1" fmla="*/ 4126708 w 4126708"/>
                  <a:gd name="connsiteY1" fmla="*/ 0 h 2313781"/>
                  <a:gd name="connsiteX2" fmla="*/ 4126708 w 4126708"/>
                  <a:gd name="connsiteY2" fmla="*/ 780097 h 2313781"/>
                  <a:gd name="connsiteX3" fmla="*/ 1307308 w 4126708"/>
                  <a:gd name="connsiteY3" fmla="*/ 780097 h 2313781"/>
                  <a:gd name="connsiteX4" fmla="*/ 1244602 w 4126708"/>
                  <a:gd name="connsiteY4" fmla="*/ 2313781 h 2313781"/>
                  <a:gd name="connsiteX5" fmla="*/ 0 w 4126708"/>
                  <a:gd name="connsiteY5" fmla="*/ 2307432 h 2313781"/>
                  <a:gd name="connsiteX6" fmla="*/ 1307308 w 4126708"/>
                  <a:gd name="connsiteY6" fmla="*/ 0 h 2313781"/>
                  <a:gd name="connsiteX0" fmla="*/ 1307308 w 4126708"/>
                  <a:gd name="connsiteY0" fmla="*/ 0 h 2311400"/>
                  <a:gd name="connsiteX1" fmla="*/ 4126708 w 4126708"/>
                  <a:gd name="connsiteY1" fmla="*/ 0 h 2311400"/>
                  <a:gd name="connsiteX2" fmla="*/ 4126708 w 4126708"/>
                  <a:gd name="connsiteY2" fmla="*/ 780097 h 2311400"/>
                  <a:gd name="connsiteX3" fmla="*/ 1307308 w 4126708"/>
                  <a:gd name="connsiteY3" fmla="*/ 780097 h 2311400"/>
                  <a:gd name="connsiteX4" fmla="*/ 1244602 w 4126708"/>
                  <a:gd name="connsiteY4" fmla="*/ 2311400 h 2311400"/>
                  <a:gd name="connsiteX5" fmla="*/ 0 w 4126708"/>
                  <a:gd name="connsiteY5" fmla="*/ 2307432 h 2311400"/>
                  <a:gd name="connsiteX6" fmla="*/ 1307308 w 4126708"/>
                  <a:gd name="connsiteY6" fmla="*/ 0 h 2311400"/>
                  <a:gd name="connsiteX0" fmla="*/ 1307308 w 4126708"/>
                  <a:gd name="connsiteY0" fmla="*/ 0 h 2311400"/>
                  <a:gd name="connsiteX1" fmla="*/ 4126708 w 4126708"/>
                  <a:gd name="connsiteY1" fmla="*/ 0 h 2311400"/>
                  <a:gd name="connsiteX2" fmla="*/ 4126708 w 4126708"/>
                  <a:gd name="connsiteY2" fmla="*/ 780097 h 2311400"/>
                  <a:gd name="connsiteX3" fmla="*/ 1307308 w 4126708"/>
                  <a:gd name="connsiteY3" fmla="*/ 780097 h 2311400"/>
                  <a:gd name="connsiteX4" fmla="*/ 1244602 w 4126708"/>
                  <a:gd name="connsiteY4" fmla="*/ 2311400 h 2311400"/>
                  <a:gd name="connsiteX5" fmla="*/ 0 w 4126708"/>
                  <a:gd name="connsiteY5" fmla="*/ 2307432 h 2311400"/>
                  <a:gd name="connsiteX6" fmla="*/ 1307308 w 4126708"/>
                  <a:gd name="connsiteY6" fmla="*/ 0 h 2311400"/>
                  <a:gd name="connsiteX0" fmla="*/ 1307308 w 4126708"/>
                  <a:gd name="connsiteY0" fmla="*/ 0 h 2309018"/>
                  <a:gd name="connsiteX1" fmla="*/ 4126708 w 4126708"/>
                  <a:gd name="connsiteY1" fmla="*/ 0 h 2309018"/>
                  <a:gd name="connsiteX2" fmla="*/ 4126708 w 4126708"/>
                  <a:gd name="connsiteY2" fmla="*/ 780097 h 2309018"/>
                  <a:gd name="connsiteX3" fmla="*/ 1307308 w 4126708"/>
                  <a:gd name="connsiteY3" fmla="*/ 780097 h 2309018"/>
                  <a:gd name="connsiteX4" fmla="*/ 1239839 w 4126708"/>
                  <a:gd name="connsiteY4" fmla="*/ 2309018 h 2309018"/>
                  <a:gd name="connsiteX5" fmla="*/ 0 w 4126708"/>
                  <a:gd name="connsiteY5" fmla="*/ 2307432 h 2309018"/>
                  <a:gd name="connsiteX6" fmla="*/ 1307308 w 4126708"/>
                  <a:gd name="connsiteY6" fmla="*/ 0 h 2309018"/>
                  <a:gd name="connsiteX0" fmla="*/ 1317522 w 4136922"/>
                  <a:gd name="connsiteY0" fmla="*/ 0 h 2309018"/>
                  <a:gd name="connsiteX1" fmla="*/ 4136922 w 4136922"/>
                  <a:gd name="connsiteY1" fmla="*/ 0 h 2309018"/>
                  <a:gd name="connsiteX2" fmla="*/ 4136922 w 4136922"/>
                  <a:gd name="connsiteY2" fmla="*/ 780097 h 2309018"/>
                  <a:gd name="connsiteX3" fmla="*/ 1317522 w 4136922"/>
                  <a:gd name="connsiteY3" fmla="*/ 780097 h 2309018"/>
                  <a:gd name="connsiteX4" fmla="*/ 1250053 w 4136922"/>
                  <a:gd name="connsiteY4" fmla="*/ 2309018 h 2309018"/>
                  <a:gd name="connsiteX5" fmla="*/ 10214 w 4136922"/>
                  <a:gd name="connsiteY5" fmla="*/ 2307432 h 2309018"/>
                  <a:gd name="connsiteX6" fmla="*/ 1317522 w 4136922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5101 w 4144501"/>
                  <a:gd name="connsiteY0" fmla="*/ 0 h 2309018"/>
                  <a:gd name="connsiteX1" fmla="*/ 4144501 w 4144501"/>
                  <a:gd name="connsiteY1" fmla="*/ 0 h 2309018"/>
                  <a:gd name="connsiteX2" fmla="*/ 4144501 w 4144501"/>
                  <a:gd name="connsiteY2" fmla="*/ 780097 h 2309018"/>
                  <a:gd name="connsiteX3" fmla="*/ 1325101 w 4144501"/>
                  <a:gd name="connsiteY3" fmla="*/ 780097 h 2309018"/>
                  <a:gd name="connsiteX4" fmla="*/ 1257632 w 4144501"/>
                  <a:gd name="connsiteY4" fmla="*/ 2309018 h 2309018"/>
                  <a:gd name="connsiteX5" fmla="*/ 17793 w 4144501"/>
                  <a:gd name="connsiteY5" fmla="*/ 2307432 h 2309018"/>
                  <a:gd name="connsiteX6" fmla="*/ 1325101 w 4144501"/>
                  <a:gd name="connsiteY6" fmla="*/ 0 h 2309018"/>
                  <a:gd name="connsiteX0" fmla="*/ 1328104 w 4147504"/>
                  <a:gd name="connsiteY0" fmla="*/ 0 h 2309018"/>
                  <a:gd name="connsiteX1" fmla="*/ 4147504 w 4147504"/>
                  <a:gd name="connsiteY1" fmla="*/ 0 h 2309018"/>
                  <a:gd name="connsiteX2" fmla="*/ 4147504 w 4147504"/>
                  <a:gd name="connsiteY2" fmla="*/ 780097 h 2309018"/>
                  <a:gd name="connsiteX3" fmla="*/ 1328104 w 4147504"/>
                  <a:gd name="connsiteY3" fmla="*/ 780097 h 2309018"/>
                  <a:gd name="connsiteX4" fmla="*/ 1260635 w 4147504"/>
                  <a:gd name="connsiteY4" fmla="*/ 2309018 h 2309018"/>
                  <a:gd name="connsiteX5" fmla="*/ 20796 w 4147504"/>
                  <a:gd name="connsiteY5" fmla="*/ 2307432 h 2309018"/>
                  <a:gd name="connsiteX6" fmla="*/ 1328104 w 4147504"/>
                  <a:gd name="connsiteY6" fmla="*/ 0 h 2309018"/>
                  <a:gd name="connsiteX0" fmla="*/ 1518538 w 4337938"/>
                  <a:gd name="connsiteY0" fmla="*/ 0 h 2309018"/>
                  <a:gd name="connsiteX1" fmla="*/ 4337938 w 4337938"/>
                  <a:gd name="connsiteY1" fmla="*/ 0 h 2309018"/>
                  <a:gd name="connsiteX2" fmla="*/ 4337938 w 4337938"/>
                  <a:gd name="connsiteY2" fmla="*/ 780097 h 2309018"/>
                  <a:gd name="connsiteX3" fmla="*/ 1518538 w 4337938"/>
                  <a:gd name="connsiteY3" fmla="*/ 780097 h 2309018"/>
                  <a:gd name="connsiteX4" fmla="*/ 1451069 w 4337938"/>
                  <a:gd name="connsiteY4" fmla="*/ 2309018 h 2309018"/>
                  <a:gd name="connsiteX5" fmla="*/ 211230 w 4337938"/>
                  <a:gd name="connsiteY5" fmla="*/ 2307432 h 2309018"/>
                  <a:gd name="connsiteX6" fmla="*/ 1518538 w 4337938"/>
                  <a:gd name="connsiteY6" fmla="*/ 0 h 2309018"/>
                  <a:gd name="connsiteX0" fmla="*/ 1528284 w 4347684"/>
                  <a:gd name="connsiteY0" fmla="*/ 0 h 2309018"/>
                  <a:gd name="connsiteX1" fmla="*/ 4347684 w 4347684"/>
                  <a:gd name="connsiteY1" fmla="*/ 0 h 2309018"/>
                  <a:gd name="connsiteX2" fmla="*/ 4347684 w 4347684"/>
                  <a:gd name="connsiteY2" fmla="*/ 780097 h 2309018"/>
                  <a:gd name="connsiteX3" fmla="*/ 1528284 w 4347684"/>
                  <a:gd name="connsiteY3" fmla="*/ 780097 h 2309018"/>
                  <a:gd name="connsiteX4" fmla="*/ 1460815 w 4347684"/>
                  <a:gd name="connsiteY4" fmla="*/ 2309018 h 2309018"/>
                  <a:gd name="connsiteX5" fmla="*/ 220976 w 4347684"/>
                  <a:gd name="connsiteY5" fmla="*/ 2307432 h 2309018"/>
                  <a:gd name="connsiteX6" fmla="*/ 1528284 w 4347684"/>
                  <a:gd name="connsiteY6" fmla="*/ 0 h 2309018"/>
                  <a:gd name="connsiteX0" fmla="*/ 1526332 w 4345732"/>
                  <a:gd name="connsiteY0" fmla="*/ 0 h 2309018"/>
                  <a:gd name="connsiteX1" fmla="*/ 4345732 w 4345732"/>
                  <a:gd name="connsiteY1" fmla="*/ 0 h 2309018"/>
                  <a:gd name="connsiteX2" fmla="*/ 4345732 w 4345732"/>
                  <a:gd name="connsiteY2" fmla="*/ 780097 h 2309018"/>
                  <a:gd name="connsiteX3" fmla="*/ 1526332 w 4345732"/>
                  <a:gd name="connsiteY3" fmla="*/ 780097 h 2309018"/>
                  <a:gd name="connsiteX4" fmla="*/ 1458863 w 4345732"/>
                  <a:gd name="connsiteY4" fmla="*/ 2309018 h 2309018"/>
                  <a:gd name="connsiteX5" fmla="*/ 219024 w 4345732"/>
                  <a:gd name="connsiteY5" fmla="*/ 2307432 h 2309018"/>
                  <a:gd name="connsiteX6" fmla="*/ 1526332 w 4345732"/>
                  <a:gd name="connsiteY6" fmla="*/ 0 h 2309018"/>
                  <a:gd name="connsiteX0" fmla="*/ 1516595 w 4335995"/>
                  <a:gd name="connsiteY0" fmla="*/ 0 h 2309018"/>
                  <a:gd name="connsiteX1" fmla="*/ 4335995 w 4335995"/>
                  <a:gd name="connsiteY1" fmla="*/ 0 h 2309018"/>
                  <a:gd name="connsiteX2" fmla="*/ 4335995 w 4335995"/>
                  <a:gd name="connsiteY2" fmla="*/ 780097 h 2309018"/>
                  <a:gd name="connsiteX3" fmla="*/ 1516595 w 4335995"/>
                  <a:gd name="connsiteY3" fmla="*/ 780097 h 2309018"/>
                  <a:gd name="connsiteX4" fmla="*/ 1449126 w 4335995"/>
                  <a:gd name="connsiteY4" fmla="*/ 2309018 h 2309018"/>
                  <a:gd name="connsiteX5" fmla="*/ 209287 w 4335995"/>
                  <a:gd name="connsiteY5" fmla="*/ 2307432 h 2309018"/>
                  <a:gd name="connsiteX6" fmla="*/ 1516595 w 4335995"/>
                  <a:gd name="connsiteY6" fmla="*/ 0 h 2309018"/>
                  <a:gd name="connsiteX0" fmla="*/ 1528284 w 4347684"/>
                  <a:gd name="connsiteY0" fmla="*/ 0 h 2309018"/>
                  <a:gd name="connsiteX1" fmla="*/ 4347684 w 4347684"/>
                  <a:gd name="connsiteY1" fmla="*/ 0 h 2309018"/>
                  <a:gd name="connsiteX2" fmla="*/ 4347684 w 4347684"/>
                  <a:gd name="connsiteY2" fmla="*/ 780097 h 2309018"/>
                  <a:gd name="connsiteX3" fmla="*/ 1528284 w 4347684"/>
                  <a:gd name="connsiteY3" fmla="*/ 780097 h 2309018"/>
                  <a:gd name="connsiteX4" fmla="*/ 1460815 w 4347684"/>
                  <a:gd name="connsiteY4" fmla="*/ 2309018 h 2309018"/>
                  <a:gd name="connsiteX5" fmla="*/ 220976 w 4347684"/>
                  <a:gd name="connsiteY5" fmla="*/ 2307432 h 2309018"/>
                  <a:gd name="connsiteX6" fmla="*/ 1528284 w 4347684"/>
                  <a:gd name="connsiteY6" fmla="*/ 0 h 2309018"/>
                  <a:gd name="connsiteX0" fmla="*/ 1532401 w 4351801"/>
                  <a:gd name="connsiteY0" fmla="*/ 0 h 2309018"/>
                  <a:gd name="connsiteX1" fmla="*/ 4351801 w 4351801"/>
                  <a:gd name="connsiteY1" fmla="*/ 0 h 2309018"/>
                  <a:gd name="connsiteX2" fmla="*/ 4351801 w 4351801"/>
                  <a:gd name="connsiteY2" fmla="*/ 780097 h 2309018"/>
                  <a:gd name="connsiteX3" fmla="*/ 1532401 w 4351801"/>
                  <a:gd name="connsiteY3" fmla="*/ 780097 h 2309018"/>
                  <a:gd name="connsiteX4" fmla="*/ 1464932 w 4351801"/>
                  <a:gd name="connsiteY4" fmla="*/ 2309018 h 2309018"/>
                  <a:gd name="connsiteX5" fmla="*/ 220331 w 4351801"/>
                  <a:gd name="connsiteY5" fmla="*/ 2307432 h 2309018"/>
                  <a:gd name="connsiteX6" fmla="*/ 1532401 w 4351801"/>
                  <a:gd name="connsiteY6" fmla="*/ 0 h 2309018"/>
                  <a:gd name="connsiteX0" fmla="*/ 1528504 w 4347904"/>
                  <a:gd name="connsiteY0" fmla="*/ 0 h 2309018"/>
                  <a:gd name="connsiteX1" fmla="*/ 4347904 w 4347904"/>
                  <a:gd name="connsiteY1" fmla="*/ 0 h 2309018"/>
                  <a:gd name="connsiteX2" fmla="*/ 4347904 w 4347904"/>
                  <a:gd name="connsiteY2" fmla="*/ 780097 h 2309018"/>
                  <a:gd name="connsiteX3" fmla="*/ 1528504 w 4347904"/>
                  <a:gd name="connsiteY3" fmla="*/ 780097 h 2309018"/>
                  <a:gd name="connsiteX4" fmla="*/ 1461035 w 4347904"/>
                  <a:gd name="connsiteY4" fmla="*/ 2309018 h 2309018"/>
                  <a:gd name="connsiteX5" fmla="*/ 216434 w 4347904"/>
                  <a:gd name="connsiteY5" fmla="*/ 2307432 h 2309018"/>
                  <a:gd name="connsiteX6" fmla="*/ 1528504 w 4347904"/>
                  <a:gd name="connsiteY6" fmla="*/ 0 h 2309018"/>
                  <a:gd name="connsiteX0" fmla="*/ 1522668 w 4342068"/>
                  <a:gd name="connsiteY0" fmla="*/ 0 h 2309018"/>
                  <a:gd name="connsiteX1" fmla="*/ 4342068 w 4342068"/>
                  <a:gd name="connsiteY1" fmla="*/ 0 h 2309018"/>
                  <a:gd name="connsiteX2" fmla="*/ 4342068 w 4342068"/>
                  <a:gd name="connsiteY2" fmla="*/ 780097 h 2309018"/>
                  <a:gd name="connsiteX3" fmla="*/ 1522668 w 4342068"/>
                  <a:gd name="connsiteY3" fmla="*/ 780097 h 2309018"/>
                  <a:gd name="connsiteX4" fmla="*/ 1455199 w 4342068"/>
                  <a:gd name="connsiteY4" fmla="*/ 2309018 h 2309018"/>
                  <a:gd name="connsiteX5" fmla="*/ 210598 w 4342068"/>
                  <a:gd name="connsiteY5" fmla="*/ 2307432 h 2309018"/>
                  <a:gd name="connsiteX6" fmla="*/ 1522668 w 4342068"/>
                  <a:gd name="connsiteY6" fmla="*/ 0 h 2309018"/>
                  <a:gd name="connsiteX0" fmla="*/ 1509562 w 4328962"/>
                  <a:gd name="connsiteY0" fmla="*/ 0 h 2309018"/>
                  <a:gd name="connsiteX1" fmla="*/ 4328962 w 4328962"/>
                  <a:gd name="connsiteY1" fmla="*/ 0 h 2309018"/>
                  <a:gd name="connsiteX2" fmla="*/ 4328962 w 4328962"/>
                  <a:gd name="connsiteY2" fmla="*/ 780097 h 2309018"/>
                  <a:gd name="connsiteX3" fmla="*/ 1509562 w 4328962"/>
                  <a:gd name="connsiteY3" fmla="*/ 780097 h 2309018"/>
                  <a:gd name="connsiteX4" fmla="*/ 1442093 w 4328962"/>
                  <a:gd name="connsiteY4" fmla="*/ 2309018 h 2309018"/>
                  <a:gd name="connsiteX5" fmla="*/ 197492 w 4328962"/>
                  <a:gd name="connsiteY5" fmla="*/ 2307432 h 2309018"/>
                  <a:gd name="connsiteX6" fmla="*/ 1509562 w 4328962"/>
                  <a:gd name="connsiteY6" fmla="*/ 0 h 2309018"/>
                  <a:gd name="connsiteX0" fmla="*/ 1494970 w 4314370"/>
                  <a:gd name="connsiteY0" fmla="*/ 0 h 2309018"/>
                  <a:gd name="connsiteX1" fmla="*/ 4314370 w 4314370"/>
                  <a:gd name="connsiteY1" fmla="*/ 0 h 2309018"/>
                  <a:gd name="connsiteX2" fmla="*/ 4314370 w 4314370"/>
                  <a:gd name="connsiteY2" fmla="*/ 780097 h 2309018"/>
                  <a:gd name="connsiteX3" fmla="*/ 1494970 w 4314370"/>
                  <a:gd name="connsiteY3" fmla="*/ 780097 h 2309018"/>
                  <a:gd name="connsiteX4" fmla="*/ 1427501 w 4314370"/>
                  <a:gd name="connsiteY4" fmla="*/ 2309018 h 2309018"/>
                  <a:gd name="connsiteX5" fmla="*/ 182900 w 4314370"/>
                  <a:gd name="connsiteY5" fmla="*/ 2307432 h 2309018"/>
                  <a:gd name="connsiteX6" fmla="*/ 1494970 w 4314370"/>
                  <a:gd name="connsiteY6" fmla="*/ 0 h 2309018"/>
                  <a:gd name="connsiteX0" fmla="*/ 1518927 w 4338327"/>
                  <a:gd name="connsiteY0" fmla="*/ 0 h 2309018"/>
                  <a:gd name="connsiteX1" fmla="*/ 4338327 w 4338327"/>
                  <a:gd name="connsiteY1" fmla="*/ 0 h 2309018"/>
                  <a:gd name="connsiteX2" fmla="*/ 4338327 w 4338327"/>
                  <a:gd name="connsiteY2" fmla="*/ 780097 h 2309018"/>
                  <a:gd name="connsiteX3" fmla="*/ 1518927 w 4338327"/>
                  <a:gd name="connsiteY3" fmla="*/ 780097 h 2309018"/>
                  <a:gd name="connsiteX4" fmla="*/ 1451458 w 4338327"/>
                  <a:gd name="connsiteY4" fmla="*/ 2309018 h 2309018"/>
                  <a:gd name="connsiteX5" fmla="*/ 206857 w 4338327"/>
                  <a:gd name="connsiteY5" fmla="*/ 2307432 h 2309018"/>
                  <a:gd name="connsiteX6" fmla="*/ 1518927 w 4338327"/>
                  <a:gd name="connsiteY6" fmla="*/ 0 h 2309018"/>
                  <a:gd name="connsiteX0" fmla="*/ 1520786 w 4340186"/>
                  <a:gd name="connsiteY0" fmla="*/ 0 h 2309018"/>
                  <a:gd name="connsiteX1" fmla="*/ 4340186 w 4340186"/>
                  <a:gd name="connsiteY1" fmla="*/ 0 h 2309018"/>
                  <a:gd name="connsiteX2" fmla="*/ 4340186 w 4340186"/>
                  <a:gd name="connsiteY2" fmla="*/ 780097 h 2309018"/>
                  <a:gd name="connsiteX3" fmla="*/ 1520786 w 4340186"/>
                  <a:gd name="connsiteY3" fmla="*/ 780097 h 2309018"/>
                  <a:gd name="connsiteX4" fmla="*/ 1453317 w 4340186"/>
                  <a:gd name="connsiteY4" fmla="*/ 2309018 h 2309018"/>
                  <a:gd name="connsiteX5" fmla="*/ 208716 w 4340186"/>
                  <a:gd name="connsiteY5" fmla="*/ 2307432 h 2309018"/>
                  <a:gd name="connsiteX6" fmla="*/ 1520786 w 4340186"/>
                  <a:gd name="connsiteY6" fmla="*/ 0 h 2309018"/>
                  <a:gd name="connsiteX0" fmla="*/ 1524510 w 4343910"/>
                  <a:gd name="connsiteY0" fmla="*/ 0 h 2309018"/>
                  <a:gd name="connsiteX1" fmla="*/ 4343910 w 4343910"/>
                  <a:gd name="connsiteY1" fmla="*/ 0 h 2309018"/>
                  <a:gd name="connsiteX2" fmla="*/ 4343910 w 4343910"/>
                  <a:gd name="connsiteY2" fmla="*/ 780097 h 2309018"/>
                  <a:gd name="connsiteX3" fmla="*/ 1524510 w 4343910"/>
                  <a:gd name="connsiteY3" fmla="*/ 780097 h 2309018"/>
                  <a:gd name="connsiteX4" fmla="*/ 1457041 w 4343910"/>
                  <a:gd name="connsiteY4" fmla="*/ 2309018 h 2309018"/>
                  <a:gd name="connsiteX5" fmla="*/ 212440 w 4343910"/>
                  <a:gd name="connsiteY5" fmla="*/ 2307432 h 2309018"/>
                  <a:gd name="connsiteX6" fmla="*/ 1524510 w 4343910"/>
                  <a:gd name="connsiteY6" fmla="*/ 0 h 2309018"/>
                  <a:gd name="connsiteX0" fmla="*/ 1532975 w 4352375"/>
                  <a:gd name="connsiteY0" fmla="*/ 0 h 2309018"/>
                  <a:gd name="connsiteX1" fmla="*/ 4352375 w 4352375"/>
                  <a:gd name="connsiteY1" fmla="*/ 0 h 2309018"/>
                  <a:gd name="connsiteX2" fmla="*/ 4352375 w 4352375"/>
                  <a:gd name="connsiteY2" fmla="*/ 780097 h 2309018"/>
                  <a:gd name="connsiteX3" fmla="*/ 1532975 w 4352375"/>
                  <a:gd name="connsiteY3" fmla="*/ 780097 h 2309018"/>
                  <a:gd name="connsiteX4" fmla="*/ 1465506 w 4352375"/>
                  <a:gd name="connsiteY4" fmla="*/ 2309018 h 2309018"/>
                  <a:gd name="connsiteX5" fmla="*/ 211380 w 4352375"/>
                  <a:gd name="connsiteY5" fmla="*/ 2307432 h 2309018"/>
                  <a:gd name="connsiteX6" fmla="*/ 1532975 w 4352375"/>
                  <a:gd name="connsiteY6" fmla="*/ 0 h 2309018"/>
                  <a:gd name="connsiteX0" fmla="*/ 1532975 w 4352375"/>
                  <a:gd name="connsiteY0" fmla="*/ 0 h 2312195"/>
                  <a:gd name="connsiteX1" fmla="*/ 4352375 w 4352375"/>
                  <a:gd name="connsiteY1" fmla="*/ 0 h 2312195"/>
                  <a:gd name="connsiteX2" fmla="*/ 4352375 w 4352375"/>
                  <a:gd name="connsiteY2" fmla="*/ 780097 h 2312195"/>
                  <a:gd name="connsiteX3" fmla="*/ 1532975 w 4352375"/>
                  <a:gd name="connsiteY3" fmla="*/ 780097 h 2312195"/>
                  <a:gd name="connsiteX4" fmla="*/ 1465506 w 4352375"/>
                  <a:gd name="connsiteY4" fmla="*/ 2309018 h 2312195"/>
                  <a:gd name="connsiteX5" fmla="*/ 211380 w 4352375"/>
                  <a:gd name="connsiteY5" fmla="*/ 2312195 h 2312195"/>
                  <a:gd name="connsiteX6" fmla="*/ 1532975 w 4352375"/>
                  <a:gd name="connsiteY6" fmla="*/ 0 h 2312195"/>
                  <a:gd name="connsiteX0" fmla="*/ 1532975 w 4352375"/>
                  <a:gd name="connsiteY0" fmla="*/ 0 h 2312195"/>
                  <a:gd name="connsiteX1" fmla="*/ 4352375 w 4352375"/>
                  <a:gd name="connsiteY1" fmla="*/ 0 h 2312195"/>
                  <a:gd name="connsiteX2" fmla="*/ 4352375 w 4352375"/>
                  <a:gd name="connsiteY2" fmla="*/ 780097 h 2312195"/>
                  <a:gd name="connsiteX3" fmla="*/ 1532975 w 4352375"/>
                  <a:gd name="connsiteY3" fmla="*/ 780097 h 2312195"/>
                  <a:gd name="connsiteX4" fmla="*/ 1465506 w 4352375"/>
                  <a:gd name="connsiteY4" fmla="*/ 2309018 h 2312195"/>
                  <a:gd name="connsiteX5" fmla="*/ 211380 w 4352375"/>
                  <a:gd name="connsiteY5" fmla="*/ 2312195 h 2312195"/>
                  <a:gd name="connsiteX6" fmla="*/ 1532975 w 4352375"/>
                  <a:gd name="connsiteY6" fmla="*/ 0 h 2312195"/>
                  <a:gd name="connsiteX0" fmla="*/ 1532975 w 4352375"/>
                  <a:gd name="connsiteY0" fmla="*/ 0 h 2312195"/>
                  <a:gd name="connsiteX1" fmla="*/ 4352375 w 4352375"/>
                  <a:gd name="connsiteY1" fmla="*/ 0 h 2312195"/>
                  <a:gd name="connsiteX2" fmla="*/ 4352375 w 4352375"/>
                  <a:gd name="connsiteY2" fmla="*/ 780097 h 2312195"/>
                  <a:gd name="connsiteX3" fmla="*/ 1532975 w 4352375"/>
                  <a:gd name="connsiteY3" fmla="*/ 780097 h 2312195"/>
                  <a:gd name="connsiteX4" fmla="*/ 1465506 w 4352375"/>
                  <a:gd name="connsiteY4" fmla="*/ 2309018 h 2312195"/>
                  <a:gd name="connsiteX5" fmla="*/ 211380 w 4352375"/>
                  <a:gd name="connsiteY5" fmla="*/ 2312195 h 2312195"/>
                  <a:gd name="connsiteX6" fmla="*/ 1532975 w 4352375"/>
                  <a:gd name="connsiteY6" fmla="*/ 0 h 2312195"/>
                  <a:gd name="connsiteX0" fmla="*/ 1532975 w 4352375"/>
                  <a:gd name="connsiteY0" fmla="*/ 0 h 2312195"/>
                  <a:gd name="connsiteX1" fmla="*/ 4352375 w 4352375"/>
                  <a:gd name="connsiteY1" fmla="*/ 0 h 2312195"/>
                  <a:gd name="connsiteX2" fmla="*/ 4352375 w 4352375"/>
                  <a:gd name="connsiteY2" fmla="*/ 780097 h 2312195"/>
                  <a:gd name="connsiteX3" fmla="*/ 1532975 w 4352375"/>
                  <a:gd name="connsiteY3" fmla="*/ 780097 h 2312195"/>
                  <a:gd name="connsiteX4" fmla="*/ 1465506 w 4352375"/>
                  <a:gd name="connsiteY4" fmla="*/ 2309018 h 2312195"/>
                  <a:gd name="connsiteX5" fmla="*/ 211380 w 4352375"/>
                  <a:gd name="connsiteY5" fmla="*/ 2312195 h 2312195"/>
                  <a:gd name="connsiteX6" fmla="*/ 1532975 w 4352375"/>
                  <a:gd name="connsiteY6" fmla="*/ 0 h 2312195"/>
                  <a:gd name="connsiteX0" fmla="*/ 1532975 w 4352375"/>
                  <a:gd name="connsiteY0" fmla="*/ 0 h 2312195"/>
                  <a:gd name="connsiteX1" fmla="*/ 4352375 w 4352375"/>
                  <a:gd name="connsiteY1" fmla="*/ 0 h 2312195"/>
                  <a:gd name="connsiteX2" fmla="*/ 4352375 w 4352375"/>
                  <a:gd name="connsiteY2" fmla="*/ 780097 h 2312195"/>
                  <a:gd name="connsiteX3" fmla="*/ 1532975 w 4352375"/>
                  <a:gd name="connsiteY3" fmla="*/ 780097 h 2312195"/>
                  <a:gd name="connsiteX4" fmla="*/ 1465506 w 4352375"/>
                  <a:gd name="connsiteY4" fmla="*/ 2309018 h 2312195"/>
                  <a:gd name="connsiteX5" fmla="*/ 211380 w 4352375"/>
                  <a:gd name="connsiteY5" fmla="*/ 2312195 h 2312195"/>
                  <a:gd name="connsiteX6" fmla="*/ 1532975 w 4352375"/>
                  <a:gd name="connsiteY6" fmla="*/ 0 h 231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52375" h="2312195">
                    <a:moveTo>
                      <a:pt x="1532975" y="0"/>
                    </a:moveTo>
                    <a:lnTo>
                      <a:pt x="4352375" y="0"/>
                    </a:lnTo>
                    <a:lnTo>
                      <a:pt x="4352375" y="780097"/>
                    </a:lnTo>
                    <a:lnTo>
                      <a:pt x="1532975" y="780097"/>
                    </a:lnTo>
                    <a:cubicBezTo>
                      <a:pt x="687631" y="794543"/>
                      <a:pt x="386801" y="2071262"/>
                      <a:pt x="1465506" y="2309018"/>
                    </a:cubicBezTo>
                    <a:lnTo>
                      <a:pt x="211380" y="2312195"/>
                    </a:lnTo>
                    <a:cubicBezTo>
                      <a:pt x="-505376" y="871540"/>
                      <a:pt x="768594" y="16668"/>
                      <a:pt x="1532975" y="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58423C"/>
                  </a:gs>
                  <a:gs pos="0">
                    <a:srgbClr val="765955"/>
                  </a:gs>
                  <a:gs pos="100000">
                    <a:srgbClr val="392B2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2"/>
              <p:cNvSpPr/>
              <p:nvPr/>
            </p:nvSpPr>
            <p:spPr>
              <a:xfrm flipH="1" flipV="1">
                <a:off x="3213101" y="3033712"/>
                <a:ext cx="5082727" cy="3044732"/>
              </a:xfrm>
              <a:custGeom>
                <a:avLst/>
                <a:gdLst>
                  <a:gd name="connsiteX0" fmla="*/ 0 w 2787650"/>
                  <a:gd name="connsiteY0" fmla="*/ 0 h 739589"/>
                  <a:gd name="connsiteX1" fmla="*/ 2787650 w 2787650"/>
                  <a:gd name="connsiteY1" fmla="*/ 0 h 739589"/>
                  <a:gd name="connsiteX2" fmla="*/ 2787650 w 2787650"/>
                  <a:gd name="connsiteY2" fmla="*/ 739589 h 739589"/>
                  <a:gd name="connsiteX3" fmla="*/ 0 w 2787650"/>
                  <a:gd name="connsiteY3" fmla="*/ 739589 h 739589"/>
                  <a:gd name="connsiteX4" fmla="*/ 0 w 2787650"/>
                  <a:gd name="connsiteY4" fmla="*/ 0 h 739589"/>
                  <a:gd name="connsiteX0" fmla="*/ 950912 w 3738562"/>
                  <a:gd name="connsiteY0" fmla="*/ 0 h 739589"/>
                  <a:gd name="connsiteX1" fmla="*/ 3738562 w 3738562"/>
                  <a:gd name="connsiteY1" fmla="*/ 0 h 739589"/>
                  <a:gd name="connsiteX2" fmla="*/ 3738562 w 3738562"/>
                  <a:gd name="connsiteY2" fmla="*/ 739589 h 739589"/>
                  <a:gd name="connsiteX3" fmla="*/ 950912 w 3738562"/>
                  <a:gd name="connsiteY3" fmla="*/ 739589 h 739589"/>
                  <a:gd name="connsiteX4" fmla="*/ 0 w 3738562"/>
                  <a:gd name="connsiteY4" fmla="*/ 376144 h 739589"/>
                  <a:gd name="connsiteX5" fmla="*/ 950912 w 3738562"/>
                  <a:gd name="connsiteY5" fmla="*/ 0 h 739589"/>
                  <a:gd name="connsiteX0" fmla="*/ 1951525 w 4739175"/>
                  <a:gd name="connsiteY0" fmla="*/ 0 h 2600022"/>
                  <a:gd name="connsiteX1" fmla="*/ 4739175 w 4739175"/>
                  <a:gd name="connsiteY1" fmla="*/ 0 h 2600022"/>
                  <a:gd name="connsiteX2" fmla="*/ 4739175 w 4739175"/>
                  <a:gd name="connsiteY2" fmla="*/ 739589 h 2600022"/>
                  <a:gd name="connsiteX3" fmla="*/ 1951525 w 4739175"/>
                  <a:gd name="connsiteY3" fmla="*/ 739589 h 2600022"/>
                  <a:gd name="connsiteX4" fmla="*/ 16363 w 4739175"/>
                  <a:gd name="connsiteY4" fmla="*/ 2598644 h 2600022"/>
                  <a:gd name="connsiteX5" fmla="*/ 1000613 w 4739175"/>
                  <a:gd name="connsiteY5" fmla="*/ 376144 h 2600022"/>
                  <a:gd name="connsiteX6" fmla="*/ 1951525 w 4739175"/>
                  <a:gd name="connsiteY6" fmla="*/ 0 h 2600022"/>
                  <a:gd name="connsiteX0" fmla="*/ 1951525 w 4739175"/>
                  <a:gd name="connsiteY0" fmla="*/ 0 h 2598644"/>
                  <a:gd name="connsiteX1" fmla="*/ 4739175 w 4739175"/>
                  <a:gd name="connsiteY1" fmla="*/ 0 h 2598644"/>
                  <a:gd name="connsiteX2" fmla="*/ 4739175 w 4739175"/>
                  <a:gd name="connsiteY2" fmla="*/ 739589 h 2598644"/>
                  <a:gd name="connsiteX3" fmla="*/ 1951525 w 4739175"/>
                  <a:gd name="connsiteY3" fmla="*/ 739589 h 2598644"/>
                  <a:gd name="connsiteX4" fmla="*/ 16363 w 4739175"/>
                  <a:gd name="connsiteY4" fmla="*/ 2598644 h 2598644"/>
                  <a:gd name="connsiteX5" fmla="*/ 1000613 w 4739175"/>
                  <a:gd name="connsiteY5" fmla="*/ 376144 h 2598644"/>
                  <a:gd name="connsiteX6" fmla="*/ 1951525 w 4739175"/>
                  <a:gd name="connsiteY6" fmla="*/ 0 h 2598644"/>
                  <a:gd name="connsiteX0" fmla="*/ 2199403 w 4987053"/>
                  <a:gd name="connsiteY0" fmla="*/ 0 h 3058162"/>
                  <a:gd name="connsiteX1" fmla="*/ 4987053 w 4987053"/>
                  <a:gd name="connsiteY1" fmla="*/ 0 h 3058162"/>
                  <a:gd name="connsiteX2" fmla="*/ 4987053 w 4987053"/>
                  <a:gd name="connsiteY2" fmla="*/ 739589 h 3058162"/>
                  <a:gd name="connsiteX3" fmla="*/ 2199403 w 4987053"/>
                  <a:gd name="connsiteY3" fmla="*/ 739589 h 3058162"/>
                  <a:gd name="connsiteX4" fmla="*/ 264241 w 4987053"/>
                  <a:gd name="connsiteY4" fmla="*/ 2598644 h 3058162"/>
                  <a:gd name="connsiteX5" fmla="*/ 29291 w 4987053"/>
                  <a:gd name="connsiteY5" fmla="*/ 3049494 h 3058162"/>
                  <a:gd name="connsiteX6" fmla="*/ 2199403 w 4987053"/>
                  <a:gd name="connsiteY6" fmla="*/ 0 h 3058162"/>
                  <a:gd name="connsiteX0" fmla="*/ 2178914 w 4966564"/>
                  <a:gd name="connsiteY0" fmla="*/ 0 h 3077733"/>
                  <a:gd name="connsiteX1" fmla="*/ 4966564 w 4966564"/>
                  <a:gd name="connsiteY1" fmla="*/ 0 h 3077733"/>
                  <a:gd name="connsiteX2" fmla="*/ 4966564 w 4966564"/>
                  <a:gd name="connsiteY2" fmla="*/ 739589 h 3077733"/>
                  <a:gd name="connsiteX3" fmla="*/ 2178914 w 4966564"/>
                  <a:gd name="connsiteY3" fmla="*/ 739589 h 3077733"/>
                  <a:gd name="connsiteX4" fmla="*/ 853352 w 4966564"/>
                  <a:gd name="connsiteY4" fmla="*/ 3049494 h 3077733"/>
                  <a:gd name="connsiteX5" fmla="*/ 8802 w 4966564"/>
                  <a:gd name="connsiteY5" fmla="*/ 3049494 h 3077733"/>
                  <a:gd name="connsiteX6" fmla="*/ 2178914 w 4966564"/>
                  <a:gd name="connsiteY6" fmla="*/ 0 h 3077733"/>
                  <a:gd name="connsiteX0" fmla="*/ 2185984 w 4973634"/>
                  <a:gd name="connsiteY0" fmla="*/ 0 h 3050289"/>
                  <a:gd name="connsiteX1" fmla="*/ 4973634 w 4973634"/>
                  <a:gd name="connsiteY1" fmla="*/ 0 h 3050289"/>
                  <a:gd name="connsiteX2" fmla="*/ 4973634 w 4973634"/>
                  <a:gd name="connsiteY2" fmla="*/ 739589 h 3050289"/>
                  <a:gd name="connsiteX3" fmla="*/ 2185984 w 4973634"/>
                  <a:gd name="connsiteY3" fmla="*/ 739589 h 3050289"/>
                  <a:gd name="connsiteX4" fmla="*/ 860422 w 4973634"/>
                  <a:gd name="connsiteY4" fmla="*/ 3049494 h 3050289"/>
                  <a:gd name="connsiteX5" fmla="*/ 8729 w 4973634"/>
                  <a:gd name="connsiteY5" fmla="*/ 3016156 h 3050289"/>
                  <a:gd name="connsiteX6" fmla="*/ 2185984 w 4973634"/>
                  <a:gd name="connsiteY6" fmla="*/ 0 h 3050289"/>
                  <a:gd name="connsiteX0" fmla="*/ 1784151 w 4571801"/>
                  <a:gd name="connsiteY0" fmla="*/ 0 h 3049494"/>
                  <a:gd name="connsiteX1" fmla="*/ 4571801 w 4571801"/>
                  <a:gd name="connsiteY1" fmla="*/ 0 h 3049494"/>
                  <a:gd name="connsiteX2" fmla="*/ 4571801 w 4571801"/>
                  <a:gd name="connsiteY2" fmla="*/ 739589 h 3049494"/>
                  <a:gd name="connsiteX3" fmla="*/ 1784151 w 4571801"/>
                  <a:gd name="connsiteY3" fmla="*/ 739589 h 3049494"/>
                  <a:gd name="connsiteX4" fmla="*/ 458589 w 4571801"/>
                  <a:gd name="connsiteY4" fmla="*/ 3049494 h 3049494"/>
                  <a:gd name="connsiteX5" fmla="*/ 16471 w 4571801"/>
                  <a:gd name="connsiteY5" fmla="*/ 2918525 h 3049494"/>
                  <a:gd name="connsiteX6" fmla="*/ 1784151 w 4571801"/>
                  <a:gd name="connsiteY6" fmla="*/ 0 h 3049494"/>
                  <a:gd name="connsiteX0" fmla="*/ 1767680 w 4555330"/>
                  <a:gd name="connsiteY0" fmla="*/ 0 h 3049494"/>
                  <a:gd name="connsiteX1" fmla="*/ 4555330 w 4555330"/>
                  <a:gd name="connsiteY1" fmla="*/ 0 h 3049494"/>
                  <a:gd name="connsiteX2" fmla="*/ 4555330 w 4555330"/>
                  <a:gd name="connsiteY2" fmla="*/ 739589 h 3049494"/>
                  <a:gd name="connsiteX3" fmla="*/ 1767680 w 4555330"/>
                  <a:gd name="connsiteY3" fmla="*/ 739589 h 3049494"/>
                  <a:gd name="connsiteX4" fmla="*/ 442118 w 4555330"/>
                  <a:gd name="connsiteY4" fmla="*/ 3049494 h 3049494"/>
                  <a:gd name="connsiteX5" fmla="*/ 0 w 4555330"/>
                  <a:gd name="connsiteY5" fmla="*/ 2918525 h 3049494"/>
                  <a:gd name="connsiteX6" fmla="*/ 1767680 w 4555330"/>
                  <a:gd name="connsiteY6" fmla="*/ 0 h 3049494"/>
                  <a:gd name="connsiteX0" fmla="*/ 2179636 w 4967286"/>
                  <a:gd name="connsiteY0" fmla="*/ 0 h 3049494"/>
                  <a:gd name="connsiteX1" fmla="*/ 4967286 w 4967286"/>
                  <a:gd name="connsiteY1" fmla="*/ 0 h 3049494"/>
                  <a:gd name="connsiteX2" fmla="*/ 4967286 w 4967286"/>
                  <a:gd name="connsiteY2" fmla="*/ 739589 h 3049494"/>
                  <a:gd name="connsiteX3" fmla="*/ 2179636 w 4967286"/>
                  <a:gd name="connsiteY3" fmla="*/ 739589 h 3049494"/>
                  <a:gd name="connsiteX4" fmla="*/ 854074 w 4967286"/>
                  <a:gd name="connsiteY4" fmla="*/ 3049494 h 3049494"/>
                  <a:gd name="connsiteX5" fmla="*/ 0 w 4967286"/>
                  <a:gd name="connsiteY5" fmla="*/ 3018538 h 3049494"/>
                  <a:gd name="connsiteX6" fmla="*/ 2179636 w 4967286"/>
                  <a:gd name="connsiteY6" fmla="*/ 0 h 3049494"/>
                  <a:gd name="connsiteX0" fmla="*/ 2170111 w 4957761"/>
                  <a:gd name="connsiteY0" fmla="*/ 0 h 3049494"/>
                  <a:gd name="connsiteX1" fmla="*/ 4957761 w 4957761"/>
                  <a:gd name="connsiteY1" fmla="*/ 0 h 3049494"/>
                  <a:gd name="connsiteX2" fmla="*/ 4957761 w 4957761"/>
                  <a:gd name="connsiteY2" fmla="*/ 739589 h 3049494"/>
                  <a:gd name="connsiteX3" fmla="*/ 2170111 w 4957761"/>
                  <a:gd name="connsiteY3" fmla="*/ 739589 h 3049494"/>
                  <a:gd name="connsiteX4" fmla="*/ 844549 w 4957761"/>
                  <a:gd name="connsiteY4" fmla="*/ 3049494 h 3049494"/>
                  <a:gd name="connsiteX5" fmla="*/ 0 w 4957761"/>
                  <a:gd name="connsiteY5" fmla="*/ 3037588 h 3049494"/>
                  <a:gd name="connsiteX6" fmla="*/ 2170111 w 4957761"/>
                  <a:gd name="connsiteY6" fmla="*/ 0 h 3049494"/>
                  <a:gd name="connsiteX0" fmla="*/ 2170111 w 4957761"/>
                  <a:gd name="connsiteY0" fmla="*/ 0 h 3049494"/>
                  <a:gd name="connsiteX1" fmla="*/ 4957761 w 4957761"/>
                  <a:gd name="connsiteY1" fmla="*/ 0 h 3049494"/>
                  <a:gd name="connsiteX2" fmla="*/ 4957761 w 4957761"/>
                  <a:gd name="connsiteY2" fmla="*/ 739589 h 3049494"/>
                  <a:gd name="connsiteX3" fmla="*/ 2170111 w 4957761"/>
                  <a:gd name="connsiteY3" fmla="*/ 739589 h 3049494"/>
                  <a:gd name="connsiteX4" fmla="*/ 830262 w 4957761"/>
                  <a:gd name="connsiteY4" fmla="*/ 3049494 h 3049494"/>
                  <a:gd name="connsiteX5" fmla="*/ 0 w 4957761"/>
                  <a:gd name="connsiteY5" fmla="*/ 3037588 h 3049494"/>
                  <a:gd name="connsiteX6" fmla="*/ 2170111 w 4957761"/>
                  <a:gd name="connsiteY6" fmla="*/ 0 h 3049494"/>
                  <a:gd name="connsiteX0" fmla="*/ 2170111 w 4957761"/>
                  <a:gd name="connsiteY0" fmla="*/ 0 h 3049494"/>
                  <a:gd name="connsiteX1" fmla="*/ 4957761 w 4957761"/>
                  <a:gd name="connsiteY1" fmla="*/ 0 h 3049494"/>
                  <a:gd name="connsiteX2" fmla="*/ 4957761 w 4957761"/>
                  <a:gd name="connsiteY2" fmla="*/ 739589 h 3049494"/>
                  <a:gd name="connsiteX3" fmla="*/ 2170111 w 4957761"/>
                  <a:gd name="connsiteY3" fmla="*/ 739589 h 3049494"/>
                  <a:gd name="connsiteX4" fmla="*/ 835024 w 4957761"/>
                  <a:gd name="connsiteY4" fmla="*/ 3049494 h 3049494"/>
                  <a:gd name="connsiteX5" fmla="*/ 0 w 4957761"/>
                  <a:gd name="connsiteY5" fmla="*/ 3037588 h 3049494"/>
                  <a:gd name="connsiteX6" fmla="*/ 2170111 w 4957761"/>
                  <a:gd name="connsiteY6" fmla="*/ 0 h 3049494"/>
                  <a:gd name="connsiteX0" fmla="*/ 2170111 w 4957761"/>
                  <a:gd name="connsiteY0" fmla="*/ 0 h 3049513"/>
                  <a:gd name="connsiteX1" fmla="*/ 4957761 w 4957761"/>
                  <a:gd name="connsiteY1" fmla="*/ 0 h 3049513"/>
                  <a:gd name="connsiteX2" fmla="*/ 4957761 w 4957761"/>
                  <a:gd name="connsiteY2" fmla="*/ 739589 h 3049513"/>
                  <a:gd name="connsiteX3" fmla="*/ 2170111 w 4957761"/>
                  <a:gd name="connsiteY3" fmla="*/ 739589 h 3049513"/>
                  <a:gd name="connsiteX4" fmla="*/ 835024 w 4957761"/>
                  <a:gd name="connsiteY4" fmla="*/ 3049494 h 3049513"/>
                  <a:gd name="connsiteX5" fmla="*/ 0 w 4957761"/>
                  <a:gd name="connsiteY5" fmla="*/ 3037588 h 3049513"/>
                  <a:gd name="connsiteX6" fmla="*/ 2170111 w 4957761"/>
                  <a:gd name="connsiteY6" fmla="*/ 0 h 3049513"/>
                  <a:gd name="connsiteX0" fmla="*/ 2170111 w 4957761"/>
                  <a:gd name="connsiteY0" fmla="*/ 0 h 3049494"/>
                  <a:gd name="connsiteX1" fmla="*/ 4957761 w 4957761"/>
                  <a:gd name="connsiteY1" fmla="*/ 0 h 3049494"/>
                  <a:gd name="connsiteX2" fmla="*/ 4957761 w 4957761"/>
                  <a:gd name="connsiteY2" fmla="*/ 739589 h 3049494"/>
                  <a:gd name="connsiteX3" fmla="*/ 2170111 w 4957761"/>
                  <a:gd name="connsiteY3" fmla="*/ 739589 h 3049494"/>
                  <a:gd name="connsiteX4" fmla="*/ 835024 w 4957761"/>
                  <a:gd name="connsiteY4" fmla="*/ 3049494 h 3049494"/>
                  <a:gd name="connsiteX5" fmla="*/ 0 w 4957761"/>
                  <a:gd name="connsiteY5" fmla="*/ 3037588 h 3049494"/>
                  <a:gd name="connsiteX6" fmla="*/ 2170111 w 4957761"/>
                  <a:gd name="connsiteY6" fmla="*/ 0 h 3049494"/>
                  <a:gd name="connsiteX0" fmla="*/ 2170111 w 4957761"/>
                  <a:gd name="connsiteY0" fmla="*/ 0 h 3049494"/>
                  <a:gd name="connsiteX1" fmla="*/ 4957761 w 4957761"/>
                  <a:gd name="connsiteY1" fmla="*/ 0 h 3049494"/>
                  <a:gd name="connsiteX2" fmla="*/ 4957761 w 4957761"/>
                  <a:gd name="connsiteY2" fmla="*/ 739589 h 3049494"/>
                  <a:gd name="connsiteX3" fmla="*/ 2170111 w 4957761"/>
                  <a:gd name="connsiteY3" fmla="*/ 739589 h 3049494"/>
                  <a:gd name="connsiteX4" fmla="*/ 835024 w 4957761"/>
                  <a:gd name="connsiteY4" fmla="*/ 3049494 h 3049494"/>
                  <a:gd name="connsiteX5" fmla="*/ 0 w 4957761"/>
                  <a:gd name="connsiteY5" fmla="*/ 3042351 h 3049494"/>
                  <a:gd name="connsiteX6" fmla="*/ 2170111 w 4957761"/>
                  <a:gd name="connsiteY6" fmla="*/ 0 h 3049494"/>
                  <a:gd name="connsiteX0" fmla="*/ 2174873 w 4962523"/>
                  <a:gd name="connsiteY0" fmla="*/ 0 h 3049494"/>
                  <a:gd name="connsiteX1" fmla="*/ 4962523 w 4962523"/>
                  <a:gd name="connsiteY1" fmla="*/ 0 h 3049494"/>
                  <a:gd name="connsiteX2" fmla="*/ 4962523 w 4962523"/>
                  <a:gd name="connsiteY2" fmla="*/ 739589 h 3049494"/>
                  <a:gd name="connsiteX3" fmla="*/ 2174873 w 4962523"/>
                  <a:gd name="connsiteY3" fmla="*/ 739589 h 3049494"/>
                  <a:gd name="connsiteX4" fmla="*/ 839786 w 4962523"/>
                  <a:gd name="connsiteY4" fmla="*/ 3049494 h 3049494"/>
                  <a:gd name="connsiteX5" fmla="*/ 0 w 4962523"/>
                  <a:gd name="connsiteY5" fmla="*/ 3044732 h 3049494"/>
                  <a:gd name="connsiteX6" fmla="*/ 2174873 w 4962523"/>
                  <a:gd name="connsiteY6" fmla="*/ 0 h 3049494"/>
                  <a:gd name="connsiteX0" fmla="*/ 2174873 w 4962523"/>
                  <a:gd name="connsiteY0" fmla="*/ 0 h 3044732"/>
                  <a:gd name="connsiteX1" fmla="*/ 4962523 w 4962523"/>
                  <a:gd name="connsiteY1" fmla="*/ 0 h 3044732"/>
                  <a:gd name="connsiteX2" fmla="*/ 4962523 w 4962523"/>
                  <a:gd name="connsiteY2" fmla="*/ 739589 h 3044732"/>
                  <a:gd name="connsiteX3" fmla="*/ 2174873 w 4962523"/>
                  <a:gd name="connsiteY3" fmla="*/ 739589 h 3044732"/>
                  <a:gd name="connsiteX4" fmla="*/ 832642 w 4962523"/>
                  <a:gd name="connsiteY4" fmla="*/ 3044731 h 3044732"/>
                  <a:gd name="connsiteX5" fmla="*/ 0 w 4962523"/>
                  <a:gd name="connsiteY5" fmla="*/ 3044732 h 3044732"/>
                  <a:gd name="connsiteX6" fmla="*/ 2174873 w 4962523"/>
                  <a:gd name="connsiteY6" fmla="*/ 0 h 3044732"/>
                  <a:gd name="connsiteX0" fmla="*/ 2311344 w 5098994"/>
                  <a:gd name="connsiteY0" fmla="*/ 0 h 3044732"/>
                  <a:gd name="connsiteX1" fmla="*/ 5098994 w 5098994"/>
                  <a:gd name="connsiteY1" fmla="*/ 0 h 3044732"/>
                  <a:gd name="connsiteX2" fmla="*/ 5098994 w 5098994"/>
                  <a:gd name="connsiteY2" fmla="*/ 739589 h 3044732"/>
                  <a:gd name="connsiteX3" fmla="*/ 2311344 w 5098994"/>
                  <a:gd name="connsiteY3" fmla="*/ 739589 h 3044732"/>
                  <a:gd name="connsiteX4" fmla="*/ 969113 w 5098994"/>
                  <a:gd name="connsiteY4" fmla="*/ 3044731 h 3044732"/>
                  <a:gd name="connsiteX5" fmla="*/ 136471 w 5098994"/>
                  <a:gd name="connsiteY5" fmla="*/ 3044732 h 3044732"/>
                  <a:gd name="connsiteX6" fmla="*/ 2311344 w 5098994"/>
                  <a:gd name="connsiteY6" fmla="*/ 0 h 3044732"/>
                  <a:gd name="connsiteX0" fmla="*/ 2335834 w 5123484"/>
                  <a:gd name="connsiteY0" fmla="*/ 0 h 3044732"/>
                  <a:gd name="connsiteX1" fmla="*/ 5123484 w 5123484"/>
                  <a:gd name="connsiteY1" fmla="*/ 0 h 3044732"/>
                  <a:gd name="connsiteX2" fmla="*/ 5123484 w 5123484"/>
                  <a:gd name="connsiteY2" fmla="*/ 739589 h 3044732"/>
                  <a:gd name="connsiteX3" fmla="*/ 2335834 w 5123484"/>
                  <a:gd name="connsiteY3" fmla="*/ 739589 h 3044732"/>
                  <a:gd name="connsiteX4" fmla="*/ 993603 w 5123484"/>
                  <a:gd name="connsiteY4" fmla="*/ 3044731 h 3044732"/>
                  <a:gd name="connsiteX5" fmla="*/ 160961 w 5123484"/>
                  <a:gd name="connsiteY5" fmla="*/ 3044732 h 3044732"/>
                  <a:gd name="connsiteX6" fmla="*/ 2335834 w 5123484"/>
                  <a:gd name="connsiteY6" fmla="*/ 0 h 3044732"/>
                  <a:gd name="connsiteX0" fmla="*/ 2332611 w 5120261"/>
                  <a:gd name="connsiteY0" fmla="*/ 0 h 3044732"/>
                  <a:gd name="connsiteX1" fmla="*/ 5120261 w 5120261"/>
                  <a:gd name="connsiteY1" fmla="*/ 0 h 3044732"/>
                  <a:gd name="connsiteX2" fmla="*/ 5120261 w 5120261"/>
                  <a:gd name="connsiteY2" fmla="*/ 739589 h 3044732"/>
                  <a:gd name="connsiteX3" fmla="*/ 2332611 w 5120261"/>
                  <a:gd name="connsiteY3" fmla="*/ 739589 h 3044732"/>
                  <a:gd name="connsiteX4" fmla="*/ 990380 w 5120261"/>
                  <a:gd name="connsiteY4" fmla="*/ 3044731 h 3044732"/>
                  <a:gd name="connsiteX5" fmla="*/ 157738 w 5120261"/>
                  <a:gd name="connsiteY5" fmla="*/ 3044732 h 3044732"/>
                  <a:gd name="connsiteX6" fmla="*/ 2332611 w 5120261"/>
                  <a:gd name="connsiteY6" fmla="*/ 0 h 3044732"/>
                  <a:gd name="connsiteX0" fmla="*/ 2289054 w 5076704"/>
                  <a:gd name="connsiteY0" fmla="*/ 0 h 3044732"/>
                  <a:gd name="connsiteX1" fmla="*/ 5076704 w 5076704"/>
                  <a:gd name="connsiteY1" fmla="*/ 0 h 3044732"/>
                  <a:gd name="connsiteX2" fmla="*/ 5076704 w 5076704"/>
                  <a:gd name="connsiteY2" fmla="*/ 739589 h 3044732"/>
                  <a:gd name="connsiteX3" fmla="*/ 2289054 w 5076704"/>
                  <a:gd name="connsiteY3" fmla="*/ 739589 h 3044732"/>
                  <a:gd name="connsiteX4" fmla="*/ 946823 w 5076704"/>
                  <a:gd name="connsiteY4" fmla="*/ 3044731 h 3044732"/>
                  <a:gd name="connsiteX5" fmla="*/ 114181 w 5076704"/>
                  <a:gd name="connsiteY5" fmla="*/ 3044732 h 3044732"/>
                  <a:gd name="connsiteX6" fmla="*/ 2289054 w 5076704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  <a:gd name="connsiteX0" fmla="*/ 2295077 w 5082727"/>
                  <a:gd name="connsiteY0" fmla="*/ 0 h 3044732"/>
                  <a:gd name="connsiteX1" fmla="*/ 5082727 w 5082727"/>
                  <a:gd name="connsiteY1" fmla="*/ 0 h 3044732"/>
                  <a:gd name="connsiteX2" fmla="*/ 5082727 w 5082727"/>
                  <a:gd name="connsiteY2" fmla="*/ 739589 h 3044732"/>
                  <a:gd name="connsiteX3" fmla="*/ 2295077 w 5082727"/>
                  <a:gd name="connsiteY3" fmla="*/ 739589 h 3044732"/>
                  <a:gd name="connsiteX4" fmla="*/ 952846 w 5082727"/>
                  <a:gd name="connsiteY4" fmla="*/ 3044731 h 3044732"/>
                  <a:gd name="connsiteX5" fmla="*/ 120204 w 5082727"/>
                  <a:gd name="connsiteY5" fmla="*/ 3044732 h 3044732"/>
                  <a:gd name="connsiteX6" fmla="*/ 2295077 w 5082727"/>
                  <a:gd name="connsiteY6" fmla="*/ 0 h 304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2727" h="3044732">
                    <a:moveTo>
                      <a:pt x="2295077" y="0"/>
                    </a:moveTo>
                    <a:lnTo>
                      <a:pt x="5082727" y="0"/>
                    </a:lnTo>
                    <a:lnTo>
                      <a:pt x="5082727" y="739589"/>
                    </a:lnTo>
                    <a:lnTo>
                      <a:pt x="2295077" y="739589"/>
                    </a:lnTo>
                    <a:cubicBezTo>
                      <a:pt x="1368242" y="760507"/>
                      <a:pt x="282656" y="1714655"/>
                      <a:pt x="952846" y="3044731"/>
                    </a:cubicBezTo>
                    <a:lnTo>
                      <a:pt x="120204" y="3044732"/>
                    </a:lnTo>
                    <a:cubicBezTo>
                      <a:pt x="-450238" y="1001121"/>
                      <a:pt x="1131969" y="14786"/>
                      <a:pt x="22950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9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101600" dist="38100" dir="10800000" sx="98000" sy="98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 useBgFill="1">
          <p:nvSpPr>
            <p:cNvPr id="26" name="Rounded Rectangle 25"/>
            <p:cNvSpPr/>
            <p:nvPr/>
          </p:nvSpPr>
          <p:spPr>
            <a:xfrm rot="16200000">
              <a:off x="1554444" y="4918262"/>
              <a:ext cx="2498158" cy="838200"/>
            </a:xfrm>
            <a:prstGeom prst="roundRect">
              <a:avLst>
                <a:gd name="adj" fmla="val 18728"/>
              </a:avLst>
            </a:prstGeom>
            <a:ln>
              <a:noFill/>
            </a:ln>
            <a:effectLst>
              <a:outerShdw blurRad="127000" dist="127000" sx="87000" sy="87000" algn="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37205" y="3426920"/>
              <a:ext cx="1143000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rgbClr val="D86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</a:t>
              </a:r>
              <a:r>
                <a:rPr lang="en-US" sz="1600" kern="0" dirty="0">
                  <a:solidFill>
                    <a:srgbClr val="5A9B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n-US" kern="0" dirty="0">
                <a:solidFill>
                  <a:srgbClr val="5A9B7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05518" y="1408700"/>
              <a:ext cx="954108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05519" y="2193817"/>
              <a:ext cx="954107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33595" y="5267748"/>
              <a:ext cx="954107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54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04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96250" y="1398666"/>
              <a:ext cx="157775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96250" y="2163780"/>
              <a:ext cx="157775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250" y="4467311"/>
              <a:ext cx="157775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56250" y="5232425"/>
              <a:ext cx="157775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33595" y="4447183"/>
              <a:ext cx="954107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5400" b="1" dirty="0">
                  <a:gradFill>
                    <a:gsLst>
                      <a:gs pos="90000">
                        <a:srgbClr val="58423C"/>
                      </a:gs>
                      <a:gs pos="0">
                        <a:srgbClr val="765955"/>
                      </a:gs>
                      <a:gs pos="100000">
                        <a:srgbClr val="392B27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552473" y="1555663"/>
            <a:ext cx="3477716" cy="518317"/>
          </a:xfrm>
          <a:prstGeom prst="rect">
            <a:avLst/>
          </a:prstGeom>
          <a:gradFill>
            <a:gsLst>
              <a:gs pos="100000">
                <a:srgbClr val="58423C"/>
              </a:gs>
              <a:gs pos="0">
                <a:srgbClr val="765955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Sample text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52473" y="2085804"/>
            <a:ext cx="3477716" cy="3994896"/>
          </a:xfrm>
          <a:prstGeom prst="rect">
            <a:avLst/>
          </a:prstGeom>
          <a:solidFill>
            <a:srgbClr val="7A513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ounded Rectangle 31"/>
          <p:cNvSpPr/>
          <p:nvPr/>
        </p:nvSpPr>
        <p:spPr>
          <a:xfrm rot="5400000">
            <a:off x="6360946" y="1815700"/>
            <a:ext cx="2498158" cy="838200"/>
          </a:xfrm>
          <a:prstGeom prst="roundRect">
            <a:avLst>
              <a:gd name="adj" fmla="val 18728"/>
            </a:avLst>
          </a:prstGeom>
          <a:ln>
            <a:noFill/>
          </a:ln>
          <a:effectLst>
            <a:outerShdw blurRad="127000" dist="25400" dir="10800000" sx="88000" sy="88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Circle PowerPoint Diagram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89106" y="1404164"/>
            <a:ext cx="5626101" cy="4554443"/>
            <a:chOff x="3213101" y="1524001"/>
            <a:chExt cx="5626101" cy="4554443"/>
          </a:xfrm>
          <a:effectLst>
            <a:outerShdw blurRad="190500" algn="ctr" rotWithShape="0">
              <a:srgbClr val="000000">
                <a:alpha val="60000"/>
              </a:srgb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499013" y="2259711"/>
              <a:ext cx="4340186" cy="2309018"/>
            </a:xfrm>
            <a:custGeom>
              <a:avLst/>
              <a:gdLst>
                <a:gd name="connsiteX0" fmla="*/ 0 w 2819400"/>
                <a:gd name="connsiteY0" fmla="*/ 0 h 780097"/>
                <a:gd name="connsiteX1" fmla="*/ 2819400 w 2819400"/>
                <a:gd name="connsiteY1" fmla="*/ 0 h 780097"/>
                <a:gd name="connsiteX2" fmla="*/ 2819400 w 2819400"/>
                <a:gd name="connsiteY2" fmla="*/ 780097 h 780097"/>
                <a:gd name="connsiteX3" fmla="*/ 0 w 2819400"/>
                <a:gd name="connsiteY3" fmla="*/ 780097 h 780097"/>
                <a:gd name="connsiteX4" fmla="*/ 0 w 2819400"/>
                <a:gd name="connsiteY4" fmla="*/ 0 h 780097"/>
                <a:gd name="connsiteX0" fmla="*/ 633413 w 3452813"/>
                <a:gd name="connsiteY0" fmla="*/ 0 h 780097"/>
                <a:gd name="connsiteX1" fmla="*/ 3452813 w 3452813"/>
                <a:gd name="connsiteY1" fmla="*/ 0 h 780097"/>
                <a:gd name="connsiteX2" fmla="*/ 3452813 w 3452813"/>
                <a:gd name="connsiteY2" fmla="*/ 780097 h 780097"/>
                <a:gd name="connsiteX3" fmla="*/ 633413 w 3452813"/>
                <a:gd name="connsiteY3" fmla="*/ 780097 h 780097"/>
                <a:gd name="connsiteX4" fmla="*/ 0 w 3452813"/>
                <a:gd name="connsiteY4" fmla="*/ 558800 h 780097"/>
                <a:gd name="connsiteX5" fmla="*/ 633413 w 3452813"/>
                <a:gd name="connsiteY5" fmla="*/ 0 h 780097"/>
                <a:gd name="connsiteX0" fmla="*/ 964017 w 3783417"/>
                <a:gd name="connsiteY0" fmla="*/ 0 h 1031803"/>
                <a:gd name="connsiteX1" fmla="*/ 3783417 w 3783417"/>
                <a:gd name="connsiteY1" fmla="*/ 0 h 1031803"/>
                <a:gd name="connsiteX2" fmla="*/ 3783417 w 3783417"/>
                <a:gd name="connsiteY2" fmla="*/ 780097 h 1031803"/>
                <a:gd name="connsiteX3" fmla="*/ 964017 w 3783417"/>
                <a:gd name="connsiteY3" fmla="*/ 780097 h 1031803"/>
                <a:gd name="connsiteX4" fmla="*/ 19455 w 3783417"/>
                <a:gd name="connsiteY4" fmla="*/ 1028700 h 1031803"/>
                <a:gd name="connsiteX5" fmla="*/ 330604 w 3783417"/>
                <a:gd name="connsiteY5" fmla="*/ 558800 h 1031803"/>
                <a:gd name="connsiteX6" fmla="*/ 964017 w 3783417"/>
                <a:gd name="connsiteY6" fmla="*/ 0 h 1031803"/>
                <a:gd name="connsiteX0" fmla="*/ 964017 w 3783417"/>
                <a:gd name="connsiteY0" fmla="*/ 0 h 1028700"/>
                <a:gd name="connsiteX1" fmla="*/ 3783417 w 3783417"/>
                <a:gd name="connsiteY1" fmla="*/ 0 h 1028700"/>
                <a:gd name="connsiteX2" fmla="*/ 3783417 w 3783417"/>
                <a:gd name="connsiteY2" fmla="*/ 780097 h 1028700"/>
                <a:gd name="connsiteX3" fmla="*/ 964017 w 3783417"/>
                <a:gd name="connsiteY3" fmla="*/ 780097 h 1028700"/>
                <a:gd name="connsiteX4" fmla="*/ 19455 w 3783417"/>
                <a:gd name="connsiteY4" fmla="*/ 1028700 h 1028700"/>
                <a:gd name="connsiteX5" fmla="*/ 330604 w 3783417"/>
                <a:gd name="connsiteY5" fmla="*/ 558800 h 1028700"/>
                <a:gd name="connsiteX6" fmla="*/ 964017 w 3783417"/>
                <a:gd name="connsiteY6" fmla="*/ 0 h 1028700"/>
                <a:gd name="connsiteX0" fmla="*/ 638275 w 3457675"/>
                <a:gd name="connsiteY0" fmla="*/ 0 h 2330450"/>
                <a:gd name="connsiteX1" fmla="*/ 3457675 w 3457675"/>
                <a:gd name="connsiteY1" fmla="*/ 0 h 2330450"/>
                <a:gd name="connsiteX2" fmla="*/ 3457675 w 3457675"/>
                <a:gd name="connsiteY2" fmla="*/ 780097 h 2330450"/>
                <a:gd name="connsiteX3" fmla="*/ 638275 w 3457675"/>
                <a:gd name="connsiteY3" fmla="*/ 780097 h 2330450"/>
                <a:gd name="connsiteX4" fmla="*/ 582713 w 3457675"/>
                <a:gd name="connsiteY4" fmla="*/ 2330450 h 2330450"/>
                <a:gd name="connsiteX5" fmla="*/ 4862 w 3457675"/>
                <a:gd name="connsiteY5" fmla="*/ 558800 h 2330450"/>
                <a:gd name="connsiteX6" fmla="*/ 638275 w 3457675"/>
                <a:gd name="connsiteY6" fmla="*/ 0 h 2330450"/>
                <a:gd name="connsiteX0" fmla="*/ 1302418 w 4121818"/>
                <a:gd name="connsiteY0" fmla="*/ 0 h 2330450"/>
                <a:gd name="connsiteX1" fmla="*/ 4121818 w 4121818"/>
                <a:gd name="connsiteY1" fmla="*/ 0 h 2330450"/>
                <a:gd name="connsiteX2" fmla="*/ 4121818 w 4121818"/>
                <a:gd name="connsiteY2" fmla="*/ 780097 h 2330450"/>
                <a:gd name="connsiteX3" fmla="*/ 1302418 w 4121818"/>
                <a:gd name="connsiteY3" fmla="*/ 780097 h 2330450"/>
                <a:gd name="connsiteX4" fmla="*/ 1246856 w 4121818"/>
                <a:gd name="connsiteY4" fmla="*/ 2330450 h 2330450"/>
                <a:gd name="connsiteX5" fmla="*/ 2255 w 4121818"/>
                <a:gd name="connsiteY5" fmla="*/ 2228850 h 2330450"/>
                <a:gd name="connsiteX6" fmla="*/ 1302418 w 4121818"/>
                <a:gd name="connsiteY6" fmla="*/ 0 h 2330450"/>
                <a:gd name="connsiteX0" fmla="*/ 1300163 w 4119563"/>
                <a:gd name="connsiteY0" fmla="*/ 0 h 2330450"/>
                <a:gd name="connsiteX1" fmla="*/ 4119563 w 4119563"/>
                <a:gd name="connsiteY1" fmla="*/ 0 h 2330450"/>
                <a:gd name="connsiteX2" fmla="*/ 4119563 w 4119563"/>
                <a:gd name="connsiteY2" fmla="*/ 780097 h 2330450"/>
                <a:gd name="connsiteX3" fmla="*/ 1300163 w 4119563"/>
                <a:gd name="connsiteY3" fmla="*/ 780097 h 2330450"/>
                <a:gd name="connsiteX4" fmla="*/ 1244601 w 4119563"/>
                <a:gd name="connsiteY4" fmla="*/ 2330450 h 2330450"/>
                <a:gd name="connsiteX5" fmla="*/ 0 w 4119563"/>
                <a:gd name="connsiteY5" fmla="*/ 2228850 h 2330450"/>
                <a:gd name="connsiteX6" fmla="*/ 1300163 w 4119563"/>
                <a:gd name="connsiteY6" fmla="*/ 0 h 2330450"/>
                <a:gd name="connsiteX0" fmla="*/ 1312070 w 4131470"/>
                <a:gd name="connsiteY0" fmla="*/ 0 h 2330450"/>
                <a:gd name="connsiteX1" fmla="*/ 4131470 w 4131470"/>
                <a:gd name="connsiteY1" fmla="*/ 0 h 2330450"/>
                <a:gd name="connsiteX2" fmla="*/ 4131470 w 4131470"/>
                <a:gd name="connsiteY2" fmla="*/ 780097 h 2330450"/>
                <a:gd name="connsiteX3" fmla="*/ 1312070 w 4131470"/>
                <a:gd name="connsiteY3" fmla="*/ 780097 h 2330450"/>
                <a:gd name="connsiteX4" fmla="*/ 1256508 w 4131470"/>
                <a:gd name="connsiteY4" fmla="*/ 2330450 h 2330450"/>
                <a:gd name="connsiteX5" fmla="*/ 0 w 4131470"/>
                <a:gd name="connsiteY5" fmla="*/ 2300288 h 2330450"/>
                <a:gd name="connsiteX6" fmla="*/ 1312070 w 4131470"/>
                <a:gd name="connsiteY6" fmla="*/ 0 h 2330450"/>
                <a:gd name="connsiteX0" fmla="*/ 1090614 w 3910014"/>
                <a:gd name="connsiteY0" fmla="*/ 0 h 2330450"/>
                <a:gd name="connsiteX1" fmla="*/ 3910014 w 3910014"/>
                <a:gd name="connsiteY1" fmla="*/ 0 h 2330450"/>
                <a:gd name="connsiteX2" fmla="*/ 3910014 w 3910014"/>
                <a:gd name="connsiteY2" fmla="*/ 780097 h 2330450"/>
                <a:gd name="connsiteX3" fmla="*/ 1090614 w 3910014"/>
                <a:gd name="connsiteY3" fmla="*/ 780097 h 2330450"/>
                <a:gd name="connsiteX4" fmla="*/ 1035052 w 3910014"/>
                <a:gd name="connsiteY4" fmla="*/ 2330450 h 2330450"/>
                <a:gd name="connsiteX5" fmla="*/ 0 w 3910014"/>
                <a:gd name="connsiteY5" fmla="*/ 2300288 h 2330450"/>
                <a:gd name="connsiteX6" fmla="*/ 1090614 w 3910014"/>
                <a:gd name="connsiteY6" fmla="*/ 0 h 2330450"/>
                <a:gd name="connsiteX0" fmla="*/ 1307308 w 4126708"/>
                <a:gd name="connsiteY0" fmla="*/ 0 h 2330450"/>
                <a:gd name="connsiteX1" fmla="*/ 4126708 w 4126708"/>
                <a:gd name="connsiteY1" fmla="*/ 0 h 2330450"/>
                <a:gd name="connsiteX2" fmla="*/ 4126708 w 4126708"/>
                <a:gd name="connsiteY2" fmla="*/ 780097 h 2330450"/>
                <a:gd name="connsiteX3" fmla="*/ 1307308 w 4126708"/>
                <a:gd name="connsiteY3" fmla="*/ 780097 h 2330450"/>
                <a:gd name="connsiteX4" fmla="*/ 1251746 w 4126708"/>
                <a:gd name="connsiteY4" fmla="*/ 2330450 h 2330450"/>
                <a:gd name="connsiteX5" fmla="*/ 0 w 4126708"/>
                <a:gd name="connsiteY5" fmla="*/ 2307432 h 2330450"/>
                <a:gd name="connsiteX6" fmla="*/ 1307308 w 4126708"/>
                <a:gd name="connsiteY6" fmla="*/ 0 h 2330450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0925"/>
                <a:gd name="connsiteX1" fmla="*/ 4126708 w 4126708"/>
                <a:gd name="connsiteY1" fmla="*/ 0 h 2320925"/>
                <a:gd name="connsiteX2" fmla="*/ 4126708 w 4126708"/>
                <a:gd name="connsiteY2" fmla="*/ 780097 h 2320925"/>
                <a:gd name="connsiteX3" fmla="*/ 1307308 w 4126708"/>
                <a:gd name="connsiteY3" fmla="*/ 780097 h 2320925"/>
                <a:gd name="connsiteX4" fmla="*/ 1251746 w 4126708"/>
                <a:gd name="connsiteY4" fmla="*/ 2320925 h 2320925"/>
                <a:gd name="connsiteX5" fmla="*/ 0 w 4126708"/>
                <a:gd name="connsiteY5" fmla="*/ 2307432 h 2320925"/>
                <a:gd name="connsiteX6" fmla="*/ 1307308 w 4126708"/>
                <a:gd name="connsiteY6" fmla="*/ 0 h 2320925"/>
                <a:gd name="connsiteX0" fmla="*/ 1307308 w 4126708"/>
                <a:gd name="connsiteY0" fmla="*/ 0 h 2313781"/>
                <a:gd name="connsiteX1" fmla="*/ 4126708 w 4126708"/>
                <a:gd name="connsiteY1" fmla="*/ 0 h 2313781"/>
                <a:gd name="connsiteX2" fmla="*/ 4126708 w 4126708"/>
                <a:gd name="connsiteY2" fmla="*/ 780097 h 2313781"/>
                <a:gd name="connsiteX3" fmla="*/ 1307308 w 4126708"/>
                <a:gd name="connsiteY3" fmla="*/ 780097 h 2313781"/>
                <a:gd name="connsiteX4" fmla="*/ 1244602 w 4126708"/>
                <a:gd name="connsiteY4" fmla="*/ 2313781 h 2313781"/>
                <a:gd name="connsiteX5" fmla="*/ 0 w 4126708"/>
                <a:gd name="connsiteY5" fmla="*/ 2307432 h 2313781"/>
                <a:gd name="connsiteX6" fmla="*/ 1307308 w 4126708"/>
                <a:gd name="connsiteY6" fmla="*/ 0 h 2313781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09018"/>
                <a:gd name="connsiteX1" fmla="*/ 4126708 w 4126708"/>
                <a:gd name="connsiteY1" fmla="*/ 0 h 2309018"/>
                <a:gd name="connsiteX2" fmla="*/ 4126708 w 4126708"/>
                <a:gd name="connsiteY2" fmla="*/ 780097 h 2309018"/>
                <a:gd name="connsiteX3" fmla="*/ 1307308 w 4126708"/>
                <a:gd name="connsiteY3" fmla="*/ 780097 h 2309018"/>
                <a:gd name="connsiteX4" fmla="*/ 1239839 w 4126708"/>
                <a:gd name="connsiteY4" fmla="*/ 2309018 h 2309018"/>
                <a:gd name="connsiteX5" fmla="*/ 0 w 4126708"/>
                <a:gd name="connsiteY5" fmla="*/ 2307432 h 2309018"/>
                <a:gd name="connsiteX6" fmla="*/ 1307308 w 4126708"/>
                <a:gd name="connsiteY6" fmla="*/ 0 h 2309018"/>
                <a:gd name="connsiteX0" fmla="*/ 1317522 w 4136922"/>
                <a:gd name="connsiteY0" fmla="*/ 0 h 2309018"/>
                <a:gd name="connsiteX1" fmla="*/ 4136922 w 4136922"/>
                <a:gd name="connsiteY1" fmla="*/ 0 h 2309018"/>
                <a:gd name="connsiteX2" fmla="*/ 4136922 w 4136922"/>
                <a:gd name="connsiteY2" fmla="*/ 780097 h 2309018"/>
                <a:gd name="connsiteX3" fmla="*/ 1317522 w 4136922"/>
                <a:gd name="connsiteY3" fmla="*/ 780097 h 2309018"/>
                <a:gd name="connsiteX4" fmla="*/ 1250053 w 4136922"/>
                <a:gd name="connsiteY4" fmla="*/ 2309018 h 2309018"/>
                <a:gd name="connsiteX5" fmla="*/ 10214 w 4136922"/>
                <a:gd name="connsiteY5" fmla="*/ 2307432 h 2309018"/>
                <a:gd name="connsiteX6" fmla="*/ 1317522 w 4136922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8104 w 4147504"/>
                <a:gd name="connsiteY0" fmla="*/ 0 h 2309018"/>
                <a:gd name="connsiteX1" fmla="*/ 4147504 w 4147504"/>
                <a:gd name="connsiteY1" fmla="*/ 0 h 2309018"/>
                <a:gd name="connsiteX2" fmla="*/ 4147504 w 4147504"/>
                <a:gd name="connsiteY2" fmla="*/ 780097 h 2309018"/>
                <a:gd name="connsiteX3" fmla="*/ 1328104 w 4147504"/>
                <a:gd name="connsiteY3" fmla="*/ 780097 h 2309018"/>
                <a:gd name="connsiteX4" fmla="*/ 1260635 w 4147504"/>
                <a:gd name="connsiteY4" fmla="*/ 2309018 h 2309018"/>
                <a:gd name="connsiteX5" fmla="*/ 20796 w 4147504"/>
                <a:gd name="connsiteY5" fmla="*/ 2307432 h 2309018"/>
                <a:gd name="connsiteX6" fmla="*/ 1328104 w 4147504"/>
                <a:gd name="connsiteY6" fmla="*/ 0 h 2309018"/>
                <a:gd name="connsiteX0" fmla="*/ 1518538 w 4337938"/>
                <a:gd name="connsiteY0" fmla="*/ 0 h 2309018"/>
                <a:gd name="connsiteX1" fmla="*/ 4337938 w 4337938"/>
                <a:gd name="connsiteY1" fmla="*/ 0 h 2309018"/>
                <a:gd name="connsiteX2" fmla="*/ 4337938 w 4337938"/>
                <a:gd name="connsiteY2" fmla="*/ 780097 h 2309018"/>
                <a:gd name="connsiteX3" fmla="*/ 1518538 w 4337938"/>
                <a:gd name="connsiteY3" fmla="*/ 780097 h 2309018"/>
                <a:gd name="connsiteX4" fmla="*/ 1451069 w 4337938"/>
                <a:gd name="connsiteY4" fmla="*/ 2309018 h 2309018"/>
                <a:gd name="connsiteX5" fmla="*/ 211230 w 4337938"/>
                <a:gd name="connsiteY5" fmla="*/ 2307432 h 2309018"/>
                <a:gd name="connsiteX6" fmla="*/ 1518538 w 4337938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26332 w 4345732"/>
                <a:gd name="connsiteY0" fmla="*/ 0 h 2309018"/>
                <a:gd name="connsiteX1" fmla="*/ 4345732 w 4345732"/>
                <a:gd name="connsiteY1" fmla="*/ 0 h 2309018"/>
                <a:gd name="connsiteX2" fmla="*/ 4345732 w 4345732"/>
                <a:gd name="connsiteY2" fmla="*/ 780097 h 2309018"/>
                <a:gd name="connsiteX3" fmla="*/ 1526332 w 4345732"/>
                <a:gd name="connsiteY3" fmla="*/ 780097 h 2309018"/>
                <a:gd name="connsiteX4" fmla="*/ 1458863 w 4345732"/>
                <a:gd name="connsiteY4" fmla="*/ 2309018 h 2309018"/>
                <a:gd name="connsiteX5" fmla="*/ 219024 w 4345732"/>
                <a:gd name="connsiteY5" fmla="*/ 2307432 h 2309018"/>
                <a:gd name="connsiteX6" fmla="*/ 1526332 w 4345732"/>
                <a:gd name="connsiteY6" fmla="*/ 0 h 2309018"/>
                <a:gd name="connsiteX0" fmla="*/ 1516595 w 4335995"/>
                <a:gd name="connsiteY0" fmla="*/ 0 h 2309018"/>
                <a:gd name="connsiteX1" fmla="*/ 4335995 w 4335995"/>
                <a:gd name="connsiteY1" fmla="*/ 0 h 2309018"/>
                <a:gd name="connsiteX2" fmla="*/ 4335995 w 4335995"/>
                <a:gd name="connsiteY2" fmla="*/ 780097 h 2309018"/>
                <a:gd name="connsiteX3" fmla="*/ 1516595 w 4335995"/>
                <a:gd name="connsiteY3" fmla="*/ 780097 h 2309018"/>
                <a:gd name="connsiteX4" fmla="*/ 1449126 w 4335995"/>
                <a:gd name="connsiteY4" fmla="*/ 2309018 h 2309018"/>
                <a:gd name="connsiteX5" fmla="*/ 209287 w 4335995"/>
                <a:gd name="connsiteY5" fmla="*/ 2307432 h 2309018"/>
                <a:gd name="connsiteX6" fmla="*/ 1516595 w 4335995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32401 w 4351801"/>
                <a:gd name="connsiteY0" fmla="*/ 0 h 2309018"/>
                <a:gd name="connsiteX1" fmla="*/ 4351801 w 4351801"/>
                <a:gd name="connsiteY1" fmla="*/ 0 h 2309018"/>
                <a:gd name="connsiteX2" fmla="*/ 4351801 w 4351801"/>
                <a:gd name="connsiteY2" fmla="*/ 780097 h 2309018"/>
                <a:gd name="connsiteX3" fmla="*/ 1532401 w 4351801"/>
                <a:gd name="connsiteY3" fmla="*/ 780097 h 2309018"/>
                <a:gd name="connsiteX4" fmla="*/ 1464932 w 4351801"/>
                <a:gd name="connsiteY4" fmla="*/ 2309018 h 2309018"/>
                <a:gd name="connsiteX5" fmla="*/ 220331 w 4351801"/>
                <a:gd name="connsiteY5" fmla="*/ 2307432 h 2309018"/>
                <a:gd name="connsiteX6" fmla="*/ 1532401 w 4351801"/>
                <a:gd name="connsiteY6" fmla="*/ 0 h 2309018"/>
                <a:gd name="connsiteX0" fmla="*/ 1528504 w 4347904"/>
                <a:gd name="connsiteY0" fmla="*/ 0 h 2309018"/>
                <a:gd name="connsiteX1" fmla="*/ 4347904 w 4347904"/>
                <a:gd name="connsiteY1" fmla="*/ 0 h 2309018"/>
                <a:gd name="connsiteX2" fmla="*/ 4347904 w 4347904"/>
                <a:gd name="connsiteY2" fmla="*/ 780097 h 2309018"/>
                <a:gd name="connsiteX3" fmla="*/ 1528504 w 4347904"/>
                <a:gd name="connsiteY3" fmla="*/ 780097 h 2309018"/>
                <a:gd name="connsiteX4" fmla="*/ 1461035 w 4347904"/>
                <a:gd name="connsiteY4" fmla="*/ 2309018 h 2309018"/>
                <a:gd name="connsiteX5" fmla="*/ 216434 w 4347904"/>
                <a:gd name="connsiteY5" fmla="*/ 2307432 h 2309018"/>
                <a:gd name="connsiteX6" fmla="*/ 1528504 w 4347904"/>
                <a:gd name="connsiteY6" fmla="*/ 0 h 2309018"/>
                <a:gd name="connsiteX0" fmla="*/ 1522668 w 4342068"/>
                <a:gd name="connsiteY0" fmla="*/ 0 h 2309018"/>
                <a:gd name="connsiteX1" fmla="*/ 4342068 w 4342068"/>
                <a:gd name="connsiteY1" fmla="*/ 0 h 2309018"/>
                <a:gd name="connsiteX2" fmla="*/ 4342068 w 4342068"/>
                <a:gd name="connsiteY2" fmla="*/ 780097 h 2309018"/>
                <a:gd name="connsiteX3" fmla="*/ 1522668 w 4342068"/>
                <a:gd name="connsiteY3" fmla="*/ 780097 h 2309018"/>
                <a:gd name="connsiteX4" fmla="*/ 1455199 w 4342068"/>
                <a:gd name="connsiteY4" fmla="*/ 2309018 h 2309018"/>
                <a:gd name="connsiteX5" fmla="*/ 210598 w 4342068"/>
                <a:gd name="connsiteY5" fmla="*/ 2307432 h 2309018"/>
                <a:gd name="connsiteX6" fmla="*/ 1522668 w 4342068"/>
                <a:gd name="connsiteY6" fmla="*/ 0 h 2309018"/>
                <a:gd name="connsiteX0" fmla="*/ 1509562 w 4328962"/>
                <a:gd name="connsiteY0" fmla="*/ 0 h 2309018"/>
                <a:gd name="connsiteX1" fmla="*/ 4328962 w 4328962"/>
                <a:gd name="connsiteY1" fmla="*/ 0 h 2309018"/>
                <a:gd name="connsiteX2" fmla="*/ 4328962 w 4328962"/>
                <a:gd name="connsiteY2" fmla="*/ 780097 h 2309018"/>
                <a:gd name="connsiteX3" fmla="*/ 1509562 w 4328962"/>
                <a:gd name="connsiteY3" fmla="*/ 780097 h 2309018"/>
                <a:gd name="connsiteX4" fmla="*/ 1442093 w 4328962"/>
                <a:gd name="connsiteY4" fmla="*/ 2309018 h 2309018"/>
                <a:gd name="connsiteX5" fmla="*/ 197492 w 4328962"/>
                <a:gd name="connsiteY5" fmla="*/ 2307432 h 2309018"/>
                <a:gd name="connsiteX6" fmla="*/ 1509562 w 4328962"/>
                <a:gd name="connsiteY6" fmla="*/ 0 h 2309018"/>
                <a:gd name="connsiteX0" fmla="*/ 1494970 w 4314370"/>
                <a:gd name="connsiteY0" fmla="*/ 0 h 2309018"/>
                <a:gd name="connsiteX1" fmla="*/ 4314370 w 4314370"/>
                <a:gd name="connsiteY1" fmla="*/ 0 h 2309018"/>
                <a:gd name="connsiteX2" fmla="*/ 4314370 w 4314370"/>
                <a:gd name="connsiteY2" fmla="*/ 780097 h 2309018"/>
                <a:gd name="connsiteX3" fmla="*/ 1494970 w 4314370"/>
                <a:gd name="connsiteY3" fmla="*/ 780097 h 2309018"/>
                <a:gd name="connsiteX4" fmla="*/ 1427501 w 4314370"/>
                <a:gd name="connsiteY4" fmla="*/ 2309018 h 2309018"/>
                <a:gd name="connsiteX5" fmla="*/ 182900 w 4314370"/>
                <a:gd name="connsiteY5" fmla="*/ 2307432 h 2309018"/>
                <a:gd name="connsiteX6" fmla="*/ 1494970 w 4314370"/>
                <a:gd name="connsiteY6" fmla="*/ 0 h 2309018"/>
                <a:gd name="connsiteX0" fmla="*/ 1518927 w 4338327"/>
                <a:gd name="connsiteY0" fmla="*/ 0 h 2309018"/>
                <a:gd name="connsiteX1" fmla="*/ 4338327 w 4338327"/>
                <a:gd name="connsiteY1" fmla="*/ 0 h 2309018"/>
                <a:gd name="connsiteX2" fmla="*/ 4338327 w 4338327"/>
                <a:gd name="connsiteY2" fmla="*/ 780097 h 2309018"/>
                <a:gd name="connsiteX3" fmla="*/ 1518927 w 4338327"/>
                <a:gd name="connsiteY3" fmla="*/ 780097 h 2309018"/>
                <a:gd name="connsiteX4" fmla="*/ 1451458 w 4338327"/>
                <a:gd name="connsiteY4" fmla="*/ 2309018 h 2309018"/>
                <a:gd name="connsiteX5" fmla="*/ 206857 w 4338327"/>
                <a:gd name="connsiteY5" fmla="*/ 2307432 h 2309018"/>
                <a:gd name="connsiteX6" fmla="*/ 1518927 w 4338327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0186" h="2309018">
                  <a:moveTo>
                    <a:pt x="1520786" y="0"/>
                  </a:moveTo>
                  <a:lnTo>
                    <a:pt x="4340186" y="0"/>
                  </a:lnTo>
                  <a:lnTo>
                    <a:pt x="4340186" y="780097"/>
                  </a:lnTo>
                  <a:lnTo>
                    <a:pt x="1520786" y="780097"/>
                  </a:lnTo>
                  <a:cubicBezTo>
                    <a:pt x="718305" y="794543"/>
                    <a:pt x="355561" y="2047450"/>
                    <a:pt x="1453317" y="2309018"/>
                  </a:cubicBezTo>
                  <a:lnTo>
                    <a:pt x="208716" y="2307432"/>
                  </a:lnTo>
                  <a:cubicBezTo>
                    <a:pt x="-498515" y="871539"/>
                    <a:pt x="756405" y="16668"/>
                    <a:pt x="1520786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  <a:gs pos="9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56475" y="1524001"/>
              <a:ext cx="5082727" cy="3044732"/>
            </a:xfrm>
            <a:custGeom>
              <a:avLst/>
              <a:gdLst>
                <a:gd name="connsiteX0" fmla="*/ 0 w 2787650"/>
                <a:gd name="connsiteY0" fmla="*/ 0 h 739589"/>
                <a:gd name="connsiteX1" fmla="*/ 2787650 w 2787650"/>
                <a:gd name="connsiteY1" fmla="*/ 0 h 739589"/>
                <a:gd name="connsiteX2" fmla="*/ 2787650 w 2787650"/>
                <a:gd name="connsiteY2" fmla="*/ 739589 h 739589"/>
                <a:gd name="connsiteX3" fmla="*/ 0 w 2787650"/>
                <a:gd name="connsiteY3" fmla="*/ 739589 h 739589"/>
                <a:gd name="connsiteX4" fmla="*/ 0 w 2787650"/>
                <a:gd name="connsiteY4" fmla="*/ 0 h 739589"/>
                <a:gd name="connsiteX0" fmla="*/ 950912 w 3738562"/>
                <a:gd name="connsiteY0" fmla="*/ 0 h 739589"/>
                <a:gd name="connsiteX1" fmla="*/ 3738562 w 3738562"/>
                <a:gd name="connsiteY1" fmla="*/ 0 h 739589"/>
                <a:gd name="connsiteX2" fmla="*/ 3738562 w 3738562"/>
                <a:gd name="connsiteY2" fmla="*/ 739589 h 739589"/>
                <a:gd name="connsiteX3" fmla="*/ 950912 w 3738562"/>
                <a:gd name="connsiteY3" fmla="*/ 739589 h 739589"/>
                <a:gd name="connsiteX4" fmla="*/ 0 w 3738562"/>
                <a:gd name="connsiteY4" fmla="*/ 376144 h 739589"/>
                <a:gd name="connsiteX5" fmla="*/ 950912 w 3738562"/>
                <a:gd name="connsiteY5" fmla="*/ 0 h 739589"/>
                <a:gd name="connsiteX0" fmla="*/ 1951525 w 4739175"/>
                <a:gd name="connsiteY0" fmla="*/ 0 h 2600022"/>
                <a:gd name="connsiteX1" fmla="*/ 4739175 w 4739175"/>
                <a:gd name="connsiteY1" fmla="*/ 0 h 2600022"/>
                <a:gd name="connsiteX2" fmla="*/ 4739175 w 4739175"/>
                <a:gd name="connsiteY2" fmla="*/ 739589 h 2600022"/>
                <a:gd name="connsiteX3" fmla="*/ 1951525 w 4739175"/>
                <a:gd name="connsiteY3" fmla="*/ 739589 h 2600022"/>
                <a:gd name="connsiteX4" fmla="*/ 16363 w 4739175"/>
                <a:gd name="connsiteY4" fmla="*/ 2598644 h 2600022"/>
                <a:gd name="connsiteX5" fmla="*/ 1000613 w 4739175"/>
                <a:gd name="connsiteY5" fmla="*/ 376144 h 2600022"/>
                <a:gd name="connsiteX6" fmla="*/ 1951525 w 4739175"/>
                <a:gd name="connsiteY6" fmla="*/ 0 h 2600022"/>
                <a:gd name="connsiteX0" fmla="*/ 1951525 w 4739175"/>
                <a:gd name="connsiteY0" fmla="*/ 0 h 2598644"/>
                <a:gd name="connsiteX1" fmla="*/ 4739175 w 4739175"/>
                <a:gd name="connsiteY1" fmla="*/ 0 h 2598644"/>
                <a:gd name="connsiteX2" fmla="*/ 4739175 w 4739175"/>
                <a:gd name="connsiteY2" fmla="*/ 739589 h 2598644"/>
                <a:gd name="connsiteX3" fmla="*/ 1951525 w 4739175"/>
                <a:gd name="connsiteY3" fmla="*/ 739589 h 2598644"/>
                <a:gd name="connsiteX4" fmla="*/ 16363 w 4739175"/>
                <a:gd name="connsiteY4" fmla="*/ 2598644 h 2598644"/>
                <a:gd name="connsiteX5" fmla="*/ 1000613 w 4739175"/>
                <a:gd name="connsiteY5" fmla="*/ 376144 h 2598644"/>
                <a:gd name="connsiteX6" fmla="*/ 1951525 w 4739175"/>
                <a:gd name="connsiteY6" fmla="*/ 0 h 2598644"/>
                <a:gd name="connsiteX0" fmla="*/ 2199403 w 4987053"/>
                <a:gd name="connsiteY0" fmla="*/ 0 h 3058162"/>
                <a:gd name="connsiteX1" fmla="*/ 4987053 w 4987053"/>
                <a:gd name="connsiteY1" fmla="*/ 0 h 3058162"/>
                <a:gd name="connsiteX2" fmla="*/ 4987053 w 4987053"/>
                <a:gd name="connsiteY2" fmla="*/ 739589 h 3058162"/>
                <a:gd name="connsiteX3" fmla="*/ 2199403 w 4987053"/>
                <a:gd name="connsiteY3" fmla="*/ 739589 h 3058162"/>
                <a:gd name="connsiteX4" fmla="*/ 264241 w 4987053"/>
                <a:gd name="connsiteY4" fmla="*/ 2598644 h 3058162"/>
                <a:gd name="connsiteX5" fmla="*/ 29291 w 4987053"/>
                <a:gd name="connsiteY5" fmla="*/ 3049494 h 3058162"/>
                <a:gd name="connsiteX6" fmla="*/ 2199403 w 4987053"/>
                <a:gd name="connsiteY6" fmla="*/ 0 h 3058162"/>
                <a:gd name="connsiteX0" fmla="*/ 2178914 w 4966564"/>
                <a:gd name="connsiteY0" fmla="*/ 0 h 3077733"/>
                <a:gd name="connsiteX1" fmla="*/ 4966564 w 4966564"/>
                <a:gd name="connsiteY1" fmla="*/ 0 h 3077733"/>
                <a:gd name="connsiteX2" fmla="*/ 4966564 w 4966564"/>
                <a:gd name="connsiteY2" fmla="*/ 739589 h 3077733"/>
                <a:gd name="connsiteX3" fmla="*/ 2178914 w 4966564"/>
                <a:gd name="connsiteY3" fmla="*/ 739589 h 3077733"/>
                <a:gd name="connsiteX4" fmla="*/ 853352 w 4966564"/>
                <a:gd name="connsiteY4" fmla="*/ 3049494 h 3077733"/>
                <a:gd name="connsiteX5" fmla="*/ 8802 w 4966564"/>
                <a:gd name="connsiteY5" fmla="*/ 3049494 h 3077733"/>
                <a:gd name="connsiteX6" fmla="*/ 2178914 w 4966564"/>
                <a:gd name="connsiteY6" fmla="*/ 0 h 3077733"/>
                <a:gd name="connsiteX0" fmla="*/ 2185984 w 4973634"/>
                <a:gd name="connsiteY0" fmla="*/ 0 h 3050289"/>
                <a:gd name="connsiteX1" fmla="*/ 4973634 w 4973634"/>
                <a:gd name="connsiteY1" fmla="*/ 0 h 3050289"/>
                <a:gd name="connsiteX2" fmla="*/ 4973634 w 4973634"/>
                <a:gd name="connsiteY2" fmla="*/ 739589 h 3050289"/>
                <a:gd name="connsiteX3" fmla="*/ 2185984 w 4973634"/>
                <a:gd name="connsiteY3" fmla="*/ 739589 h 3050289"/>
                <a:gd name="connsiteX4" fmla="*/ 860422 w 4973634"/>
                <a:gd name="connsiteY4" fmla="*/ 3049494 h 3050289"/>
                <a:gd name="connsiteX5" fmla="*/ 8729 w 4973634"/>
                <a:gd name="connsiteY5" fmla="*/ 3016156 h 3050289"/>
                <a:gd name="connsiteX6" fmla="*/ 2185984 w 4973634"/>
                <a:gd name="connsiteY6" fmla="*/ 0 h 3050289"/>
                <a:gd name="connsiteX0" fmla="*/ 1784151 w 4571801"/>
                <a:gd name="connsiteY0" fmla="*/ 0 h 3049494"/>
                <a:gd name="connsiteX1" fmla="*/ 4571801 w 4571801"/>
                <a:gd name="connsiteY1" fmla="*/ 0 h 3049494"/>
                <a:gd name="connsiteX2" fmla="*/ 4571801 w 4571801"/>
                <a:gd name="connsiteY2" fmla="*/ 739589 h 3049494"/>
                <a:gd name="connsiteX3" fmla="*/ 1784151 w 4571801"/>
                <a:gd name="connsiteY3" fmla="*/ 739589 h 3049494"/>
                <a:gd name="connsiteX4" fmla="*/ 458589 w 4571801"/>
                <a:gd name="connsiteY4" fmla="*/ 3049494 h 3049494"/>
                <a:gd name="connsiteX5" fmla="*/ 16471 w 4571801"/>
                <a:gd name="connsiteY5" fmla="*/ 2918525 h 3049494"/>
                <a:gd name="connsiteX6" fmla="*/ 1784151 w 4571801"/>
                <a:gd name="connsiteY6" fmla="*/ 0 h 3049494"/>
                <a:gd name="connsiteX0" fmla="*/ 1767680 w 4555330"/>
                <a:gd name="connsiteY0" fmla="*/ 0 h 3049494"/>
                <a:gd name="connsiteX1" fmla="*/ 4555330 w 4555330"/>
                <a:gd name="connsiteY1" fmla="*/ 0 h 3049494"/>
                <a:gd name="connsiteX2" fmla="*/ 4555330 w 4555330"/>
                <a:gd name="connsiteY2" fmla="*/ 739589 h 3049494"/>
                <a:gd name="connsiteX3" fmla="*/ 1767680 w 4555330"/>
                <a:gd name="connsiteY3" fmla="*/ 739589 h 3049494"/>
                <a:gd name="connsiteX4" fmla="*/ 442118 w 4555330"/>
                <a:gd name="connsiteY4" fmla="*/ 3049494 h 3049494"/>
                <a:gd name="connsiteX5" fmla="*/ 0 w 4555330"/>
                <a:gd name="connsiteY5" fmla="*/ 2918525 h 3049494"/>
                <a:gd name="connsiteX6" fmla="*/ 1767680 w 4555330"/>
                <a:gd name="connsiteY6" fmla="*/ 0 h 3049494"/>
                <a:gd name="connsiteX0" fmla="*/ 2179636 w 4967286"/>
                <a:gd name="connsiteY0" fmla="*/ 0 h 3049494"/>
                <a:gd name="connsiteX1" fmla="*/ 4967286 w 4967286"/>
                <a:gd name="connsiteY1" fmla="*/ 0 h 3049494"/>
                <a:gd name="connsiteX2" fmla="*/ 4967286 w 4967286"/>
                <a:gd name="connsiteY2" fmla="*/ 739589 h 3049494"/>
                <a:gd name="connsiteX3" fmla="*/ 2179636 w 4967286"/>
                <a:gd name="connsiteY3" fmla="*/ 739589 h 3049494"/>
                <a:gd name="connsiteX4" fmla="*/ 854074 w 4967286"/>
                <a:gd name="connsiteY4" fmla="*/ 3049494 h 3049494"/>
                <a:gd name="connsiteX5" fmla="*/ 0 w 4967286"/>
                <a:gd name="connsiteY5" fmla="*/ 3018538 h 3049494"/>
                <a:gd name="connsiteX6" fmla="*/ 2179636 w 4967286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44549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0262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513"/>
                <a:gd name="connsiteX1" fmla="*/ 4957761 w 4957761"/>
                <a:gd name="connsiteY1" fmla="*/ 0 h 3049513"/>
                <a:gd name="connsiteX2" fmla="*/ 4957761 w 4957761"/>
                <a:gd name="connsiteY2" fmla="*/ 739589 h 3049513"/>
                <a:gd name="connsiteX3" fmla="*/ 2170111 w 4957761"/>
                <a:gd name="connsiteY3" fmla="*/ 739589 h 3049513"/>
                <a:gd name="connsiteX4" fmla="*/ 835024 w 4957761"/>
                <a:gd name="connsiteY4" fmla="*/ 3049494 h 3049513"/>
                <a:gd name="connsiteX5" fmla="*/ 0 w 4957761"/>
                <a:gd name="connsiteY5" fmla="*/ 3037588 h 3049513"/>
                <a:gd name="connsiteX6" fmla="*/ 2170111 w 4957761"/>
                <a:gd name="connsiteY6" fmla="*/ 0 h 3049513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42351 h 3049494"/>
                <a:gd name="connsiteX6" fmla="*/ 2170111 w 4957761"/>
                <a:gd name="connsiteY6" fmla="*/ 0 h 3049494"/>
                <a:gd name="connsiteX0" fmla="*/ 2174873 w 4962523"/>
                <a:gd name="connsiteY0" fmla="*/ 0 h 3049494"/>
                <a:gd name="connsiteX1" fmla="*/ 4962523 w 4962523"/>
                <a:gd name="connsiteY1" fmla="*/ 0 h 3049494"/>
                <a:gd name="connsiteX2" fmla="*/ 4962523 w 4962523"/>
                <a:gd name="connsiteY2" fmla="*/ 739589 h 3049494"/>
                <a:gd name="connsiteX3" fmla="*/ 2174873 w 4962523"/>
                <a:gd name="connsiteY3" fmla="*/ 739589 h 3049494"/>
                <a:gd name="connsiteX4" fmla="*/ 839786 w 4962523"/>
                <a:gd name="connsiteY4" fmla="*/ 3049494 h 3049494"/>
                <a:gd name="connsiteX5" fmla="*/ 0 w 4962523"/>
                <a:gd name="connsiteY5" fmla="*/ 3044732 h 3049494"/>
                <a:gd name="connsiteX6" fmla="*/ 2174873 w 4962523"/>
                <a:gd name="connsiteY6" fmla="*/ 0 h 3049494"/>
                <a:gd name="connsiteX0" fmla="*/ 2174873 w 4962523"/>
                <a:gd name="connsiteY0" fmla="*/ 0 h 3044732"/>
                <a:gd name="connsiteX1" fmla="*/ 4962523 w 4962523"/>
                <a:gd name="connsiteY1" fmla="*/ 0 h 3044732"/>
                <a:gd name="connsiteX2" fmla="*/ 4962523 w 4962523"/>
                <a:gd name="connsiteY2" fmla="*/ 739589 h 3044732"/>
                <a:gd name="connsiteX3" fmla="*/ 2174873 w 4962523"/>
                <a:gd name="connsiteY3" fmla="*/ 739589 h 3044732"/>
                <a:gd name="connsiteX4" fmla="*/ 832642 w 4962523"/>
                <a:gd name="connsiteY4" fmla="*/ 3044731 h 3044732"/>
                <a:gd name="connsiteX5" fmla="*/ 0 w 4962523"/>
                <a:gd name="connsiteY5" fmla="*/ 3044732 h 3044732"/>
                <a:gd name="connsiteX6" fmla="*/ 2174873 w 4962523"/>
                <a:gd name="connsiteY6" fmla="*/ 0 h 3044732"/>
                <a:gd name="connsiteX0" fmla="*/ 2311344 w 5098994"/>
                <a:gd name="connsiteY0" fmla="*/ 0 h 3044732"/>
                <a:gd name="connsiteX1" fmla="*/ 5098994 w 5098994"/>
                <a:gd name="connsiteY1" fmla="*/ 0 h 3044732"/>
                <a:gd name="connsiteX2" fmla="*/ 5098994 w 5098994"/>
                <a:gd name="connsiteY2" fmla="*/ 739589 h 3044732"/>
                <a:gd name="connsiteX3" fmla="*/ 2311344 w 5098994"/>
                <a:gd name="connsiteY3" fmla="*/ 739589 h 3044732"/>
                <a:gd name="connsiteX4" fmla="*/ 969113 w 5098994"/>
                <a:gd name="connsiteY4" fmla="*/ 3044731 h 3044732"/>
                <a:gd name="connsiteX5" fmla="*/ 136471 w 5098994"/>
                <a:gd name="connsiteY5" fmla="*/ 3044732 h 3044732"/>
                <a:gd name="connsiteX6" fmla="*/ 2311344 w 5098994"/>
                <a:gd name="connsiteY6" fmla="*/ 0 h 3044732"/>
                <a:gd name="connsiteX0" fmla="*/ 2335834 w 5123484"/>
                <a:gd name="connsiteY0" fmla="*/ 0 h 3044732"/>
                <a:gd name="connsiteX1" fmla="*/ 5123484 w 5123484"/>
                <a:gd name="connsiteY1" fmla="*/ 0 h 3044732"/>
                <a:gd name="connsiteX2" fmla="*/ 5123484 w 5123484"/>
                <a:gd name="connsiteY2" fmla="*/ 739589 h 3044732"/>
                <a:gd name="connsiteX3" fmla="*/ 2335834 w 5123484"/>
                <a:gd name="connsiteY3" fmla="*/ 739589 h 3044732"/>
                <a:gd name="connsiteX4" fmla="*/ 993603 w 5123484"/>
                <a:gd name="connsiteY4" fmla="*/ 3044731 h 3044732"/>
                <a:gd name="connsiteX5" fmla="*/ 160961 w 5123484"/>
                <a:gd name="connsiteY5" fmla="*/ 3044732 h 3044732"/>
                <a:gd name="connsiteX6" fmla="*/ 2335834 w 5123484"/>
                <a:gd name="connsiteY6" fmla="*/ 0 h 3044732"/>
                <a:gd name="connsiteX0" fmla="*/ 2332611 w 5120261"/>
                <a:gd name="connsiteY0" fmla="*/ 0 h 3044732"/>
                <a:gd name="connsiteX1" fmla="*/ 5120261 w 5120261"/>
                <a:gd name="connsiteY1" fmla="*/ 0 h 3044732"/>
                <a:gd name="connsiteX2" fmla="*/ 5120261 w 5120261"/>
                <a:gd name="connsiteY2" fmla="*/ 739589 h 3044732"/>
                <a:gd name="connsiteX3" fmla="*/ 2332611 w 5120261"/>
                <a:gd name="connsiteY3" fmla="*/ 739589 h 3044732"/>
                <a:gd name="connsiteX4" fmla="*/ 990380 w 5120261"/>
                <a:gd name="connsiteY4" fmla="*/ 3044731 h 3044732"/>
                <a:gd name="connsiteX5" fmla="*/ 157738 w 5120261"/>
                <a:gd name="connsiteY5" fmla="*/ 3044732 h 3044732"/>
                <a:gd name="connsiteX6" fmla="*/ 2332611 w 5120261"/>
                <a:gd name="connsiteY6" fmla="*/ 0 h 3044732"/>
                <a:gd name="connsiteX0" fmla="*/ 2289054 w 5076704"/>
                <a:gd name="connsiteY0" fmla="*/ 0 h 3044732"/>
                <a:gd name="connsiteX1" fmla="*/ 5076704 w 5076704"/>
                <a:gd name="connsiteY1" fmla="*/ 0 h 3044732"/>
                <a:gd name="connsiteX2" fmla="*/ 5076704 w 5076704"/>
                <a:gd name="connsiteY2" fmla="*/ 739589 h 3044732"/>
                <a:gd name="connsiteX3" fmla="*/ 2289054 w 5076704"/>
                <a:gd name="connsiteY3" fmla="*/ 739589 h 3044732"/>
                <a:gd name="connsiteX4" fmla="*/ 946823 w 5076704"/>
                <a:gd name="connsiteY4" fmla="*/ 3044731 h 3044732"/>
                <a:gd name="connsiteX5" fmla="*/ 114181 w 5076704"/>
                <a:gd name="connsiteY5" fmla="*/ 3044732 h 3044732"/>
                <a:gd name="connsiteX6" fmla="*/ 2289054 w 5076704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2727" h="3044732">
                  <a:moveTo>
                    <a:pt x="2295077" y="0"/>
                  </a:moveTo>
                  <a:lnTo>
                    <a:pt x="5082727" y="0"/>
                  </a:lnTo>
                  <a:lnTo>
                    <a:pt x="5082727" y="739589"/>
                  </a:lnTo>
                  <a:lnTo>
                    <a:pt x="2295077" y="739589"/>
                  </a:lnTo>
                  <a:cubicBezTo>
                    <a:pt x="1368242" y="760507"/>
                    <a:pt x="282656" y="1714655"/>
                    <a:pt x="952846" y="3044731"/>
                  </a:cubicBezTo>
                  <a:lnTo>
                    <a:pt x="120204" y="3044732"/>
                  </a:lnTo>
                  <a:cubicBezTo>
                    <a:pt x="-450238" y="1001121"/>
                    <a:pt x="1131969" y="14786"/>
                    <a:pt x="2295077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  <a:gs pos="9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/>
            <p:nvPr/>
          </p:nvSpPr>
          <p:spPr>
            <a:xfrm flipH="1" flipV="1">
              <a:off x="3213104" y="3032919"/>
              <a:ext cx="4352375" cy="2312195"/>
            </a:xfrm>
            <a:custGeom>
              <a:avLst/>
              <a:gdLst>
                <a:gd name="connsiteX0" fmla="*/ 0 w 2819400"/>
                <a:gd name="connsiteY0" fmla="*/ 0 h 780097"/>
                <a:gd name="connsiteX1" fmla="*/ 2819400 w 2819400"/>
                <a:gd name="connsiteY1" fmla="*/ 0 h 780097"/>
                <a:gd name="connsiteX2" fmla="*/ 2819400 w 2819400"/>
                <a:gd name="connsiteY2" fmla="*/ 780097 h 780097"/>
                <a:gd name="connsiteX3" fmla="*/ 0 w 2819400"/>
                <a:gd name="connsiteY3" fmla="*/ 780097 h 780097"/>
                <a:gd name="connsiteX4" fmla="*/ 0 w 2819400"/>
                <a:gd name="connsiteY4" fmla="*/ 0 h 780097"/>
                <a:gd name="connsiteX0" fmla="*/ 633413 w 3452813"/>
                <a:gd name="connsiteY0" fmla="*/ 0 h 780097"/>
                <a:gd name="connsiteX1" fmla="*/ 3452813 w 3452813"/>
                <a:gd name="connsiteY1" fmla="*/ 0 h 780097"/>
                <a:gd name="connsiteX2" fmla="*/ 3452813 w 3452813"/>
                <a:gd name="connsiteY2" fmla="*/ 780097 h 780097"/>
                <a:gd name="connsiteX3" fmla="*/ 633413 w 3452813"/>
                <a:gd name="connsiteY3" fmla="*/ 780097 h 780097"/>
                <a:gd name="connsiteX4" fmla="*/ 0 w 3452813"/>
                <a:gd name="connsiteY4" fmla="*/ 558800 h 780097"/>
                <a:gd name="connsiteX5" fmla="*/ 633413 w 3452813"/>
                <a:gd name="connsiteY5" fmla="*/ 0 h 780097"/>
                <a:gd name="connsiteX0" fmla="*/ 964017 w 3783417"/>
                <a:gd name="connsiteY0" fmla="*/ 0 h 1031803"/>
                <a:gd name="connsiteX1" fmla="*/ 3783417 w 3783417"/>
                <a:gd name="connsiteY1" fmla="*/ 0 h 1031803"/>
                <a:gd name="connsiteX2" fmla="*/ 3783417 w 3783417"/>
                <a:gd name="connsiteY2" fmla="*/ 780097 h 1031803"/>
                <a:gd name="connsiteX3" fmla="*/ 964017 w 3783417"/>
                <a:gd name="connsiteY3" fmla="*/ 780097 h 1031803"/>
                <a:gd name="connsiteX4" fmla="*/ 19455 w 3783417"/>
                <a:gd name="connsiteY4" fmla="*/ 1028700 h 1031803"/>
                <a:gd name="connsiteX5" fmla="*/ 330604 w 3783417"/>
                <a:gd name="connsiteY5" fmla="*/ 558800 h 1031803"/>
                <a:gd name="connsiteX6" fmla="*/ 964017 w 3783417"/>
                <a:gd name="connsiteY6" fmla="*/ 0 h 1031803"/>
                <a:gd name="connsiteX0" fmla="*/ 964017 w 3783417"/>
                <a:gd name="connsiteY0" fmla="*/ 0 h 1028700"/>
                <a:gd name="connsiteX1" fmla="*/ 3783417 w 3783417"/>
                <a:gd name="connsiteY1" fmla="*/ 0 h 1028700"/>
                <a:gd name="connsiteX2" fmla="*/ 3783417 w 3783417"/>
                <a:gd name="connsiteY2" fmla="*/ 780097 h 1028700"/>
                <a:gd name="connsiteX3" fmla="*/ 964017 w 3783417"/>
                <a:gd name="connsiteY3" fmla="*/ 780097 h 1028700"/>
                <a:gd name="connsiteX4" fmla="*/ 19455 w 3783417"/>
                <a:gd name="connsiteY4" fmla="*/ 1028700 h 1028700"/>
                <a:gd name="connsiteX5" fmla="*/ 330604 w 3783417"/>
                <a:gd name="connsiteY5" fmla="*/ 558800 h 1028700"/>
                <a:gd name="connsiteX6" fmla="*/ 964017 w 3783417"/>
                <a:gd name="connsiteY6" fmla="*/ 0 h 1028700"/>
                <a:gd name="connsiteX0" fmla="*/ 638275 w 3457675"/>
                <a:gd name="connsiteY0" fmla="*/ 0 h 2330450"/>
                <a:gd name="connsiteX1" fmla="*/ 3457675 w 3457675"/>
                <a:gd name="connsiteY1" fmla="*/ 0 h 2330450"/>
                <a:gd name="connsiteX2" fmla="*/ 3457675 w 3457675"/>
                <a:gd name="connsiteY2" fmla="*/ 780097 h 2330450"/>
                <a:gd name="connsiteX3" fmla="*/ 638275 w 3457675"/>
                <a:gd name="connsiteY3" fmla="*/ 780097 h 2330450"/>
                <a:gd name="connsiteX4" fmla="*/ 582713 w 3457675"/>
                <a:gd name="connsiteY4" fmla="*/ 2330450 h 2330450"/>
                <a:gd name="connsiteX5" fmla="*/ 4862 w 3457675"/>
                <a:gd name="connsiteY5" fmla="*/ 558800 h 2330450"/>
                <a:gd name="connsiteX6" fmla="*/ 638275 w 3457675"/>
                <a:gd name="connsiteY6" fmla="*/ 0 h 2330450"/>
                <a:gd name="connsiteX0" fmla="*/ 1302418 w 4121818"/>
                <a:gd name="connsiteY0" fmla="*/ 0 h 2330450"/>
                <a:gd name="connsiteX1" fmla="*/ 4121818 w 4121818"/>
                <a:gd name="connsiteY1" fmla="*/ 0 h 2330450"/>
                <a:gd name="connsiteX2" fmla="*/ 4121818 w 4121818"/>
                <a:gd name="connsiteY2" fmla="*/ 780097 h 2330450"/>
                <a:gd name="connsiteX3" fmla="*/ 1302418 w 4121818"/>
                <a:gd name="connsiteY3" fmla="*/ 780097 h 2330450"/>
                <a:gd name="connsiteX4" fmla="*/ 1246856 w 4121818"/>
                <a:gd name="connsiteY4" fmla="*/ 2330450 h 2330450"/>
                <a:gd name="connsiteX5" fmla="*/ 2255 w 4121818"/>
                <a:gd name="connsiteY5" fmla="*/ 2228850 h 2330450"/>
                <a:gd name="connsiteX6" fmla="*/ 1302418 w 4121818"/>
                <a:gd name="connsiteY6" fmla="*/ 0 h 2330450"/>
                <a:gd name="connsiteX0" fmla="*/ 1300163 w 4119563"/>
                <a:gd name="connsiteY0" fmla="*/ 0 h 2330450"/>
                <a:gd name="connsiteX1" fmla="*/ 4119563 w 4119563"/>
                <a:gd name="connsiteY1" fmla="*/ 0 h 2330450"/>
                <a:gd name="connsiteX2" fmla="*/ 4119563 w 4119563"/>
                <a:gd name="connsiteY2" fmla="*/ 780097 h 2330450"/>
                <a:gd name="connsiteX3" fmla="*/ 1300163 w 4119563"/>
                <a:gd name="connsiteY3" fmla="*/ 780097 h 2330450"/>
                <a:gd name="connsiteX4" fmla="*/ 1244601 w 4119563"/>
                <a:gd name="connsiteY4" fmla="*/ 2330450 h 2330450"/>
                <a:gd name="connsiteX5" fmla="*/ 0 w 4119563"/>
                <a:gd name="connsiteY5" fmla="*/ 2228850 h 2330450"/>
                <a:gd name="connsiteX6" fmla="*/ 1300163 w 4119563"/>
                <a:gd name="connsiteY6" fmla="*/ 0 h 2330450"/>
                <a:gd name="connsiteX0" fmla="*/ 1312070 w 4131470"/>
                <a:gd name="connsiteY0" fmla="*/ 0 h 2330450"/>
                <a:gd name="connsiteX1" fmla="*/ 4131470 w 4131470"/>
                <a:gd name="connsiteY1" fmla="*/ 0 h 2330450"/>
                <a:gd name="connsiteX2" fmla="*/ 4131470 w 4131470"/>
                <a:gd name="connsiteY2" fmla="*/ 780097 h 2330450"/>
                <a:gd name="connsiteX3" fmla="*/ 1312070 w 4131470"/>
                <a:gd name="connsiteY3" fmla="*/ 780097 h 2330450"/>
                <a:gd name="connsiteX4" fmla="*/ 1256508 w 4131470"/>
                <a:gd name="connsiteY4" fmla="*/ 2330450 h 2330450"/>
                <a:gd name="connsiteX5" fmla="*/ 0 w 4131470"/>
                <a:gd name="connsiteY5" fmla="*/ 2300288 h 2330450"/>
                <a:gd name="connsiteX6" fmla="*/ 1312070 w 4131470"/>
                <a:gd name="connsiteY6" fmla="*/ 0 h 2330450"/>
                <a:gd name="connsiteX0" fmla="*/ 1090614 w 3910014"/>
                <a:gd name="connsiteY0" fmla="*/ 0 h 2330450"/>
                <a:gd name="connsiteX1" fmla="*/ 3910014 w 3910014"/>
                <a:gd name="connsiteY1" fmla="*/ 0 h 2330450"/>
                <a:gd name="connsiteX2" fmla="*/ 3910014 w 3910014"/>
                <a:gd name="connsiteY2" fmla="*/ 780097 h 2330450"/>
                <a:gd name="connsiteX3" fmla="*/ 1090614 w 3910014"/>
                <a:gd name="connsiteY3" fmla="*/ 780097 h 2330450"/>
                <a:gd name="connsiteX4" fmla="*/ 1035052 w 3910014"/>
                <a:gd name="connsiteY4" fmla="*/ 2330450 h 2330450"/>
                <a:gd name="connsiteX5" fmla="*/ 0 w 3910014"/>
                <a:gd name="connsiteY5" fmla="*/ 2300288 h 2330450"/>
                <a:gd name="connsiteX6" fmla="*/ 1090614 w 3910014"/>
                <a:gd name="connsiteY6" fmla="*/ 0 h 2330450"/>
                <a:gd name="connsiteX0" fmla="*/ 1307308 w 4126708"/>
                <a:gd name="connsiteY0" fmla="*/ 0 h 2330450"/>
                <a:gd name="connsiteX1" fmla="*/ 4126708 w 4126708"/>
                <a:gd name="connsiteY1" fmla="*/ 0 h 2330450"/>
                <a:gd name="connsiteX2" fmla="*/ 4126708 w 4126708"/>
                <a:gd name="connsiteY2" fmla="*/ 780097 h 2330450"/>
                <a:gd name="connsiteX3" fmla="*/ 1307308 w 4126708"/>
                <a:gd name="connsiteY3" fmla="*/ 780097 h 2330450"/>
                <a:gd name="connsiteX4" fmla="*/ 1251746 w 4126708"/>
                <a:gd name="connsiteY4" fmla="*/ 2330450 h 2330450"/>
                <a:gd name="connsiteX5" fmla="*/ 0 w 4126708"/>
                <a:gd name="connsiteY5" fmla="*/ 2307432 h 2330450"/>
                <a:gd name="connsiteX6" fmla="*/ 1307308 w 4126708"/>
                <a:gd name="connsiteY6" fmla="*/ 0 h 2330450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8069"/>
                <a:gd name="connsiteX1" fmla="*/ 4126708 w 4126708"/>
                <a:gd name="connsiteY1" fmla="*/ 0 h 2328069"/>
                <a:gd name="connsiteX2" fmla="*/ 4126708 w 4126708"/>
                <a:gd name="connsiteY2" fmla="*/ 780097 h 2328069"/>
                <a:gd name="connsiteX3" fmla="*/ 1307308 w 4126708"/>
                <a:gd name="connsiteY3" fmla="*/ 780097 h 2328069"/>
                <a:gd name="connsiteX4" fmla="*/ 1251746 w 4126708"/>
                <a:gd name="connsiteY4" fmla="*/ 2328069 h 2328069"/>
                <a:gd name="connsiteX5" fmla="*/ 0 w 4126708"/>
                <a:gd name="connsiteY5" fmla="*/ 2307432 h 2328069"/>
                <a:gd name="connsiteX6" fmla="*/ 1307308 w 4126708"/>
                <a:gd name="connsiteY6" fmla="*/ 0 h 2328069"/>
                <a:gd name="connsiteX0" fmla="*/ 1307308 w 4126708"/>
                <a:gd name="connsiteY0" fmla="*/ 0 h 2320925"/>
                <a:gd name="connsiteX1" fmla="*/ 4126708 w 4126708"/>
                <a:gd name="connsiteY1" fmla="*/ 0 h 2320925"/>
                <a:gd name="connsiteX2" fmla="*/ 4126708 w 4126708"/>
                <a:gd name="connsiteY2" fmla="*/ 780097 h 2320925"/>
                <a:gd name="connsiteX3" fmla="*/ 1307308 w 4126708"/>
                <a:gd name="connsiteY3" fmla="*/ 780097 h 2320925"/>
                <a:gd name="connsiteX4" fmla="*/ 1251746 w 4126708"/>
                <a:gd name="connsiteY4" fmla="*/ 2320925 h 2320925"/>
                <a:gd name="connsiteX5" fmla="*/ 0 w 4126708"/>
                <a:gd name="connsiteY5" fmla="*/ 2307432 h 2320925"/>
                <a:gd name="connsiteX6" fmla="*/ 1307308 w 4126708"/>
                <a:gd name="connsiteY6" fmla="*/ 0 h 2320925"/>
                <a:gd name="connsiteX0" fmla="*/ 1307308 w 4126708"/>
                <a:gd name="connsiteY0" fmla="*/ 0 h 2313781"/>
                <a:gd name="connsiteX1" fmla="*/ 4126708 w 4126708"/>
                <a:gd name="connsiteY1" fmla="*/ 0 h 2313781"/>
                <a:gd name="connsiteX2" fmla="*/ 4126708 w 4126708"/>
                <a:gd name="connsiteY2" fmla="*/ 780097 h 2313781"/>
                <a:gd name="connsiteX3" fmla="*/ 1307308 w 4126708"/>
                <a:gd name="connsiteY3" fmla="*/ 780097 h 2313781"/>
                <a:gd name="connsiteX4" fmla="*/ 1244602 w 4126708"/>
                <a:gd name="connsiteY4" fmla="*/ 2313781 h 2313781"/>
                <a:gd name="connsiteX5" fmla="*/ 0 w 4126708"/>
                <a:gd name="connsiteY5" fmla="*/ 2307432 h 2313781"/>
                <a:gd name="connsiteX6" fmla="*/ 1307308 w 4126708"/>
                <a:gd name="connsiteY6" fmla="*/ 0 h 2313781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11400"/>
                <a:gd name="connsiteX1" fmla="*/ 4126708 w 4126708"/>
                <a:gd name="connsiteY1" fmla="*/ 0 h 2311400"/>
                <a:gd name="connsiteX2" fmla="*/ 4126708 w 4126708"/>
                <a:gd name="connsiteY2" fmla="*/ 780097 h 2311400"/>
                <a:gd name="connsiteX3" fmla="*/ 1307308 w 4126708"/>
                <a:gd name="connsiteY3" fmla="*/ 780097 h 2311400"/>
                <a:gd name="connsiteX4" fmla="*/ 1244602 w 4126708"/>
                <a:gd name="connsiteY4" fmla="*/ 2311400 h 2311400"/>
                <a:gd name="connsiteX5" fmla="*/ 0 w 4126708"/>
                <a:gd name="connsiteY5" fmla="*/ 2307432 h 2311400"/>
                <a:gd name="connsiteX6" fmla="*/ 1307308 w 4126708"/>
                <a:gd name="connsiteY6" fmla="*/ 0 h 2311400"/>
                <a:gd name="connsiteX0" fmla="*/ 1307308 w 4126708"/>
                <a:gd name="connsiteY0" fmla="*/ 0 h 2309018"/>
                <a:gd name="connsiteX1" fmla="*/ 4126708 w 4126708"/>
                <a:gd name="connsiteY1" fmla="*/ 0 h 2309018"/>
                <a:gd name="connsiteX2" fmla="*/ 4126708 w 4126708"/>
                <a:gd name="connsiteY2" fmla="*/ 780097 h 2309018"/>
                <a:gd name="connsiteX3" fmla="*/ 1307308 w 4126708"/>
                <a:gd name="connsiteY3" fmla="*/ 780097 h 2309018"/>
                <a:gd name="connsiteX4" fmla="*/ 1239839 w 4126708"/>
                <a:gd name="connsiteY4" fmla="*/ 2309018 h 2309018"/>
                <a:gd name="connsiteX5" fmla="*/ 0 w 4126708"/>
                <a:gd name="connsiteY5" fmla="*/ 2307432 h 2309018"/>
                <a:gd name="connsiteX6" fmla="*/ 1307308 w 4126708"/>
                <a:gd name="connsiteY6" fmla="*/ 0 h 2309018"/>
                <a:gd name="connsiteX0" fmla="*/ 1317522 w 4136922"/>
                <a:gd name="connsiteY0" fmla="*/ 0 h 2309018"/>
                <a:gd name="connsiteX1" fmla="*/ 4136922 w 4136922"/>
                <a:gd name="connsiteY1" fmla="*/ 0 h 2309018"/>
                <a:gd name="connsiteX2" fmla="*/ 4136922 w 4136922"/>
                <a:gd name="connsiteY2" fmla="*/ 780097 h 2309018"/>
                <a:gd name="connsiteX3" fmla="*/ 1317522 w 4136922"/>
                <a:gd name="connsiteY3" fmla="*/ 780097 h 2309018"/>
                <a:gd name="connsiteX4" fmla="*/ 1250053 w 4136922"/>
                <a:gd name="connsiteY4" fmla="*/ 2309018 h 2309018"/>
                <a:gd name="connsiteX5" fmla="*/ 10214 w 4136922"/>
                <a:gd name="connsiteY5" fmla="*/ 2307432 h 2309018"/>
                <a:gd name="connsiteX6" fmla="*/ 1317522 w 4136922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5101 w 4144501"/>
                <a:gd name="connsiteY0" fmla="*/ 0 h 2309018"/>
                <a:gd name="connsiteX1" fmla="*/ 4144501 w 4144501"/>
                <a:gd name="connsiteY1" fmla="*/ 0 h 2309018"/>
                <a:gd name="connsiteX2" fmla="*/ 4144501 w 4144501"/>
                <a:gd name="connsiteY2" fmla="*/ 780097 h 2309018"/>
                <a:gd name="connsiteX3" fmla="*/ 1325101 w 4144501"/>
                <a:gd name="connsiteY3" fmla="*/ 780097 h 2309018"/>
                <a:gd name="connsiteX4" fmla="*/ 1257632 w 4144501"/>
                <a:gd name="connsiteY4" fmla="*/ 2309018 h 2309018"/>
                <a:gd name="connsiteX5" fmla="*/ 17793 w 4144501"/>
                <a:gd name="connsiteY5" fmla="*/ 2307432 h 2309018"/>
                <a:gd name="connsiteX6" fmla="*/ 1325101 w 4144501"/>
                <a:gd name="connsiteY6" fmla="*/ 0 h 2309018"/>
                <a:gd name="connsiteX0" fmla="*/ 1328104 w 4147504"/>
                <a:gd name="connsiteY0" fmla="*/ 0 h 2309018"/>
                <a:gd name="connsiteX1" fmla="*/ 4147504 w 4147504"/>
                <a:gd name="connsiteY1" fmla="*/ 0 h 2309018"/>
                <a:gd name="connsiteX2" fmla="*/ 4147504 w 4147504"/>
                <a:gd name="connsiteY2" fmla="*/ 780097 h 2309018"/>
                <a:gd name="connsiteX3" fmla="*/ 1328104 w 4147504"/>
                <a:gd name="connsiteY3" fmla="*/ 780097 h 2309018"/>
                <a:gd name="connsiteX4" fmla="*/ 1260635 w 4147504"/>
                <a:gd name="connsiteY4" fmla="*/ 2309018 h 2309018"/>
                <a:gd name="connsiteX5" fmla="*/ 20796 w 4147504"/>
                <a:gd name="connsiteY5" fmla="*/ 2307432 h 2309018"/>
                <a:gd name="connsiteX6" fmla="*/ 1328104 w 4147504"/>
                <a:gd name="connsiteY6" fmla="*/ 0 h 2309018"/>
                <a:gd name="connsiteX0" fmla="*/ 1518538 w 4337938"/>
                <a:gd name="connsiteY0" fmla="*/ 0 h 2309018"/>
                <a:gd name="connsiteX1" fmla="*/ 4337938 w 4337938"/>
                <a:gd name="connsiteY1" fmla="*/ 0 h 2309018"/>
                <a:gd name="connsiteX2" fmla="*/ 4337938 w 4337938"/>
                <a:gd name="connsiteY2" fmla="*/ 780097 h 2309018"/>
                <a:gd name="connsiteX3" fmla="*/ 1518538 w 4337938"/>
                <a:gd name="connsiteY3" fmla="*/ 780097 h 2309018"/>
                <a:gd name="connsiteX4" fmla="*/ 1451069 w 4337938"/>
                <a:gd name="connsiteY4" fmla="*/ 2309018 h 2309018"/>
                <a:gd name="connsiteX5" fmla="*/ 211230 w 4337938"/>
                <a:gd name="connsiteY5" fmla="*/ 2307432 h 2309018"/>
                <a:gd name="connsiteX6" fmla="*/ 1518538 w 4337938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26332 w 4345732"/>
                <a:gd name="connsiteY0" fmla="*/ 0 h 2309018"/>
                <a:gd name="connsiteX1" fmla="*/ 4345732 w 4345732"/>
                <a:gd name="connsiteY1" fmla="*/ 0 h 2309018"/>
                <a:gd name="connsiteX2" fmla="*/ 4345732 w 4345732"/>
                <a:gd name="connsiteY2" fmla="*/ 780097 h 2309018"/>
                <a:gd name="connsiteX3" fmla="*/ 1526332 w 4345732"/>
                <a:gd name="connsiteY3" fmla="*/ 780097 h 2309018"/>
                <a:gd name="connsiteX4" fmla="*/ 1458863 w 4345732"/>
                <a:gd name="connsiteY4" fmla="*/ 2309018 h 2309018"/>
                <a:gd name="connsiteX5" fmla="*/ 219024 w 4345732"/>
                <a:gd name="connsiteY5" fmla="*/ 2307432 h 2309018"/>
                <a:gd name="connsiteX6" fmla="*/ 1526332 w 4345732"/>
                <a:gd name="connsiteY6" fmla="*/ 0 h 2309018"/>
                <a:gd name="connsiteX0" fmla="*/ 1516595 w 4335995"/>
                <a:gd name="connsiteY0" fmla="*/ 0 h 2309018"/>
                <a:gd name="connsiteX1" fmla="*/ 4335995 w 4335995"/>
                <a:gd name="connsiteY1" fmla="*/ 0 h 2309018"/>
                <a:gd name="connsiteX2" fmla="*/ 4335995 w 4335995"/>
                <a:gd name="connsiteY2" fmla="*/ 780097 h 2309018"/>
                <a:gd name="connsiteX3" fmla="*/ 1516595 w 4335995"/>
                <a:gd name="connsiteY3" fmla="*/ 780097 h 2309018"/>
                <a:gd name="connsiteX4" fmla="*/ 1449126 w 4335995"/>
                <a:gd name="connsiteY4" fmla="*/ 2309018 h 2309018"/>
                <a:gd name="connsiteX5" fmla="*/ 209287 w 4335995"/>
                <a:gd name="connsiteY5" fmla="*/ 2307432 h 2309018"/>
                <a:gd name="connsiteX6" fmla="*/ 1516595 w 4335995"/>
                <a:gd name="connsiteY6" fmla="*/ 0 h 2309018"/>
                <a:gd name="connsiteX0" fmla="*/ 1528284 w 4347684"/>
                <a:gd name="connsiteY0" fmla="*/ 0 h 2309018"/>
                <a:gd name="connsiteX1" fmla="*/ 4347684 w 4347684"/>
                <a:gd name="connsiteY1" fmla="*/ 0 h 2309018"/>
                <a:gd name="connsiteX2" fmla="*/ 4347684 w 4347684"/>
                <a:gd name="connsiteY2" fmla="*/ 780097 h 2309018"/>
                <a:gd name="connsiteX3" fmla="*/ 1528284 w 4347684"/>
                <a:gd name="connsiteY3" fmla="*/ 780097 h 2309018"/>
                <a:gd name="connsiteX4" fmla="*/ 1460815 w 4347684"/>
                <a:gd name="connsiteY4" fmla="*/ 2309018 h 2309018"/>
                <a:gd name="connsiteX5" fmla="*/ 220976 w 4347684"/>
                <a:gd name="connsiteY5" fmla="*/ 2307432 h 2309018"/>
                <a:gd name="connsiteX6" fmla="*/ 1528284 w 4347684"/>
                <a:gd name="connsiteY6" fmla="*/ 0 h 2309018"/>
                <a:gd name="connsiteX0" fmla="*/ 1532401 w 4351801"/>
                <a:gd name="connsiteY0" fmla="*/ 0 h 2309018"/>
                <a:gd name="connsiteX1" fmla="*/ 4351801 w 4351801"/>
                <a:gd name="connsiteY1" fmla="*/ 0 h 2309018"/>
                <a:gd name="connsiteX2" fmla="*/ 4351801 w 4351801"/>
                <a:gd name="connsiteY2" fmla="*/ 780097 h 2309018"/>
                <a:gd name="connsiteX3" fmla="*/ 1532401 w 4351801"/>
                <a:gd name="connsiteY3" fmla="*/ 780097 h 2309018"/>
                <a:gd name="connsiteX4" fmla="*/ 1464932 w 4351801"/>
                <a:gd name="connsiteY4" fmla="*/ 2309018 h 2309018"/>
                <a:gd name="connsiteX5" fmla="*/ 220331 w 4351801"/>
                <a:gd name="connsiteY5" fmla="*/ 2307432 h 2309018"/>
                <a:gd name="connsiteX6" fmla="*/ 1532401 w 4351801"/>
                <a:gd name="connsiteY6" fmla="*/ 0 h 2309018"/>
                <a:gd name="connsiteX0" fmla="*/ 1528504 w 4347904"/>
                <a:gd name="connsiteY0" fmla="*/ 0 h 2309018"/>
                <a:gd name="connsiteX1" fmla="*/ 4347904 w 4347904"/>
                <a:gd name="connsiteY1" fmla="*/ 0 h 2309018"/>
                <a:gd name="connsiteX2" fmla="*/ 4347904 w 4347904"/>
                <a:gd name="connsiteY2" fmla="*/ 780097 h 2309018"/>
                <a:gd name="connsiteX3" fmla="*/ 1528504 w 4347904"/>
                <a:gd name="connsiteY3" fmla="*/ 780097 h 2309018"/>
                <a:gd name="connsiteX4" fmla="*/ 1461035 w 4347904"/>
                <a:gd name="connsiteY4" fmla="*/ 2309018 h 2309018"/>
                <a:gd name="connsiteX5" fmla="*/ 216434 w 4347904"/>
                <a:gd name="connsiteY5" fmla="*/ 2307432 h 2309018"/>
                <a:gd name="connsiteX6" fmla="*/ 1528504 w 4347904"/>
                <a:gd name="connsiteY6" fmla="*/ 0 h 2309018"/>
                <a:gd name="connsiteX0" fmla="*/ 1522668 w 4342068"/>
                <a:gd name="connsiteY0" fmla="*/ 0 h 2309018"/>
                <a:gd name="connsiteX1" fmla="*/ 4342068 w 4342068"/>
                <a:gd name="connsiteY1" fmla="*/ 0 h 2309018"/>
                <a:gd name="connsiteX2" fmla="*/ 4342068 w 4342068"/>
                <a:gd name="connsiteY2" fmla="*/ 780097 h 2309018"/>
                <a:gd name="connsiteX3" fmla="*/ 1522668 w 4342068"/>
                <a:gd name="connsiteY3" fmla="*/ 780097 h 2309018"/>
                <a:gd name="connsiteX4" fmla="*/ 1455199 w 4342068"/>
                <a:gd name="connsiteY4" fmla="*/ 2309018 h 2309018"/>
                <a:gd name="connsiteX5" fmla="*/ 210598 w 4342068"/>
                <a:gd name="connsiteY5" fmla="*/ 2307432 h 2309018"/>
                <a:gd name="connsiteX6" fmla="*/ 1522668 w 4342068"/>
                <a:gd name="connsiteY6" fmla="*/ 0 h 2309018"/>
                <a:gd name="connsiteX0" fmla="*/ 1509562 w 4328962"/>
                <a:gd name="connsiteY0" fmla="*/ 0 h 2309018"/>
                <a:gd name="connsiteX1" fmla="*/ 4328962 w 4328962"/>
                <a:gd name="connsiteY1" fmla="*/ 0 h 2309018"/>
                <a:gd name="connsiteX2" fmla="*/ 4328962 w 4328962"/>
                <a:gd name="connsiteY2" fmla="*/ 780097 h 2309018"/>
                <a:gd name="connsiteX3" fmla="*/ 1509562 w 4328962"/>
                <a:gd name="connsiteY3" fmla="*/ 780097 h 2309018"/>
                <a:gd name="connsiteX4" fmla="*/ 1442093 w 4328962"/>
                <a:gd name="connsiteY4" fmla="*/ 2309018 h 2309018"/>
                <a:gd name="connsiteX5" fmla="*/ 197492 w 4328962"/>
                <a:gd name="connsiteY5" fmla="*/ 2307432 h 2309018"/>
                <a:gd name="connsiteX6" fmla="*/ 1509562 w 4328962"/>
                <a:gd name="connsiteY6" fmla="*/ 0 h 2309018"/>
                <a:gd name="connsiteX0" fmla="*/ 1494970 w 4314370"/>
                <a:gd name="connsiteY0" fmla="*/ 0 h 2309018"/>
                <a:gd name="connsiteX1" fmla="*/ 4314370 w 4314370"/>
                <a:gd name="connsiteY1" fmla="*/ 0 h 2309018"/>
                <a:gd name="connsiteX2" fmla="*/ 4314370 w 4314370"/>
                <a:gd name="connsiteY2" fmla="*/ 780097 h 2309018"/>
                <a:gd name="connsiteX3" fmla="*/ 1494970 w 4314370"/>
                <a:gd name="connsiteY3" fmla="*/ 780097 h 2309018"/>
                <a:gd name="connsiteX4" fmla="*/ 1427501 w 4314370"/>
                <a:gd name="connsiteY4" fmla="*/ 2309018 h 2309018"/>
                <a:gd name="connsiteX5" fmla="*/ 182900 w 4314370"/>
                <a:gd name="connsiteY5" fmla="*/ 2307432 h 2309018"/>
                <a:gd name="connsiteX6" fmla="*/ 1494970 w 4314370"/>
                <a:gd name="connsiteY6" fmla="*/ 0 h 2309018"/>
                <a:gd name="connsiteX0" fmla="*/ 1518927 w 4338327"/>
                <a:gd name="connsiteY0" fmla="*/ 0 h 2309018"/>
                <a:gd name="connsiteX1" fmla="*/ 4338327 w 4338327"/>
                <a:gd name="connsiteY1" fmla="*/ 0 h 2309018"/>
                <a:gd name="connsiteX2" fmla="*/ 4338327 w 4338327"/>
                <a:gd name="connsiteY2" fmla="*/ 780097 h 2309018"/>
                <a:gd name="connsiteX3" fmla="*/ 1518927 w 4338327"/>
                <a:gd name="connsiteY3" fmla="*/ 780097 h 2309018"/>
                <a:gd name="connsiteX4" fmla="*/ 1451458 w 4338327"/>
                <a:gd name="connsiteY4" fmla="*/ 2309018 h 2309018"/>
                <a:gd name="connsiteX5" fmla="*/ 206857 w 4338327"/>
                <a:gd name="connsiteY5" fmla="*/ 2307432 h 2309018"/>
                <a:gd name="connsiteX6" fmla="*/ 1518927 w 4338327"/>
                <a:gd name="connsiteY6" fmla="*/ 0 h 2309018"/>
                <a:gd name="connsiteX0" fmla="*/ 1520786 w 4340186"/>
                <a:gd name="connsiteY0" fmla="*/ 0 h 2309018"/>
                <a:gd name="connsiteX1" fmla="*/ 4340186 w 4340186"/>
                <a:gd name="connsiteY1" fmla="*/ 0 h 2309018"/>
                <a:gd name="connsiteX2" fmla="*/ 4340186 w 4340186"/>
                <a:gd name="connsiteY2" fmla="*/ 780097 h 2309018"/>
                <a:gd name="connsiteX3" fmla="*/ 1520786 w 4340186"/>
                <a:gd name="connsiteY3" fmla="*/ 780097 h 2309018"/>
                <a:gd name="connsiteX4" fmla="*/ 1453317 w 4340186"/>
                <a:gd name="connsiteY4" fmla="*/ 2309018 h 2309018"/>
                <a:gd name="connsiteX5" fmla="*/ 208716 w 4340186"/>
                <a:gd name="connsiteY5" fmla="*/ 2307432 h 2309018"/>
                <a:gd name="connsiteX6" fmla="*/ 1520786 w 4340186"/>
                <a:gd name="connsiteY6" fmla="*/ 0 h 2309018"/>
                <a:gd name="connsiteX0" fmla="*/ 1524510 w 4343910"/>
                <a:gd name="connsiteY0" fmla="*/ 0 h 2309018"/>
                <a:gd name="connsiteX1" fmla="*/ 4343910 w 4343910"/>
                <a:gd name="connsiteY1" fmla="*/ 0 h 2309018"/>
                <a:gd name="connsiteX2" fmla="*/ 4343910 w 4343910"/>
                <a:gd name="connsiteY2" fmla="*/ 780097 h 2309018"/>
                <a:gd name="connsiteX3" fmla="*/ 1524510 w 4343910"/>
                <a:gd name="connsiteY3" fmla="*/ 780097 h 2309018"/>
                <a:gd name="connsiteX4" fmla="*/ 1457041 w 4343910"/>
                <a:gd name="connsiteY4" fmla="*/ 2309018 h 2309018"/>
                <a:gd name="connsiteX5" fmla="*/ 212440 w 4343910"/>
                <a:gd name="connsiteY5" fmla="*/ 2307432 h 2309018"/>
                <a:gd name="connsiteX6" fmla="*/ 1524510 w 4343910"/>
                <a:gd name="connsiteY6" fmla="*/ 0 h 2309018"/>
                <a:gd name="connsiteX0" fmla="*/ 1532975 w 4352375"/>
                <a:gd name="connsiteY0" fmla="*/ 0 h 2309018"/>
                <a:gd name="connsiteX1" fmla="*/ 4352375 w 4352375"/>
                <a:gd name="connsiteY1" fmla="*/ 0 h 2309018"/>
                <a:gd name="connsiteX2" fmla="*/ 4352375 w 4352375"/>
                <a:gd name="connsiteY2" fmla="*/ 780097 h 2309018"/>
                <a:gd name="connsiteX3" fmla="*/ 1532975 w 4352375"/>
                <a:gd name="connsiteY3" fmla="*/ 780097 h 2309018"/>
                <a:gd name="connsiteX4" fmla="*/ 1465506 w 4352375"/>
                <a:gd name="connsiteY4" fmla="*/ 2309018 h 2309018"/>
                <a:gd name="connsiteX5" fmla="*/ 211380 w 4352375"/>
                <a:gd name="connsiteY5" fmla="*/ 2307432 h 2309018"/>
                <a:gd name="connsiteX6" fmla="*/ 1532975 w 4352375"/>
                <a:gd name="connsiteY6" fmla="*/ 0 h 2309018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  <a:gd name="connsiteX0" fmla="*/ 1532975 w 4352375"/>
                <a:gd name="connsiteY0" fmla="*/ 0 h 2312195"/>
                <a:gd name="connsiteX1" fmla="*/ 4352375 w 4352375"/>
                <a:gd name="connsiteY1" fmla="*/ 0 h 2312195"/>
                <a:gd name="connsiteX2" fmla="*/ 4352375 w 4352375"/>
                <a:gd name="connsiteY2" fmla="*/ 780097 h 2312195"/>
                <a:gd name="connsiteX3" fmla="*/ 1532975 w 4352375"/>
                <a:gd name="connsiteY3" fmla="*/ 780097 h 2312195"/>
                <a:gd name="connsiteX4" fmla="*/ 1465506 w 4352375"/>
                <a:gd name="connsiteY4" fmla="*/ 2309018 h 2312195"/>
                <a:gd name="connsiteX5" fmla="*/ 211380 w 4352375"/>
                <a:gd name="connsiteY5" fmla="*/ 2312195 h 2312195"/>
                <a:gd name="connsiteX6" fmla="*/ 1532975 w 4352375"/>
                <a:gd name="connsiteY6" fmla="*/ 0 h 231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2375" h="2312195">
                  <a:moveTo>
                    <a:pt x="1532975" y="0"/>
                  </a:moveTo>
                  <a:lnTo>
                    <a:pt x="4352375" y="0"/>
                  </a:lnTo>
                  <a:lnTo>
                    <a:pt x="4352375" y="780097"/>
                  </a:lnTo>
                  <a:lnTo>
                    <a:pt x="1532975" y="780097"/>
                  </a:lnTo>
                  <a:cubicBezTo>
                    <a:pt x="687631" y="794543"/>
                    <a:pt x="386801" y="2071262"/>
                    <a:pt x="1465506" y="2309018"/>
                  </a:cubicBezTo>
                  <a:lnTo>
                    <a:pt x="211380" y="2312195"/>
                  </a:lnTo>
                  <a:cubicBezTo>
                    <a:pt x="-505376" y="871540"/>
                    <a:pt x="768594" y="16668"/>
                    <a:pt x="1532975" y="0"/>
                  </a:cubicBezTo>
                  <a:close/>
                </a:path>
              </a:pathLst>
            </a:custGeom>
            <a:gradFill>
              <a:gsLst>
                <a:gs pos="90000">
                  <a:schemeClr val="bg1">
                    <a:lumMod val="65000"/>
                  </a:scheme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/>
            <p:cNvSpPr/>
            <p:nvPr/>
          </p:nvSpPr>
          <p:spPr>
            <a:xfrm flipH="1" flipV="1">
              <a:off x="3213101" y="3033712"/>
              <a:ext cx="5082727" cy="3044732"/>
            </a:xfrm>
            <a:custGeom>
              <a:avLst/>
              <a:gdLst>
                <a:gd name="connsiteX0" fmla="*/ 0 w 2787650"/>
                <a:gd name="connsiteY0" fmla="*/ 0 h 739589"/>
                <a:gd name="connsiteX1" fmla="*/ 2787650 w 2787650"/>
                <a:gd name="connsiteY1" fmla="*/ 0 h 739589"/>
                <a:gd name="connsiteX2" fmla="*/ 2787650 w 2787650"/>
                <a:gd name="connsiteY2" fmla="*/ 739589 h 739589"/>
                <a:gd name="connsiteX3" fmla="*/ 0 w 2787650"/>
                <a:gd name="connsiteY3" fmla="*/ 739589 h 739589"/>
                <a:gd name="connsiteX4" fmla="*/ 0 w 2787650"/>
                <a:gd name="connsiteY4" fmla="*/ 0 h 739589"/>
                <a:gd name="connsiteX0" fmla="*/ 950912 w 3738562"/>
                <a:gd name="connsiteY0" fmla="*/ 0 h 739589"/>
                <a:gd name="connsiteX1" fmla="*/ 3738562 w 3738562"/>
                <a:gd name="connsiteY1" fmla="*/ 0 h 739589"/>
                <a:gd name="connsiteX2" fmla="*/ 3738562 w 3738562"/>
                <a:gd name="connsiteY2" fmla="*/ 739589 h 739589"/>
                <a:gd name="connsiteX3" fmla="*/ 950912 w 3738562"/>
                <a:gd name="connsiteY3" fmla="*/ 739589 h 739589"/>
                <a:gd name="connsiteX4" fmla="*/ 0 w 3738562"/>
                <a:gd name="connsiteY4" fmla="*/ 376144 h 739589"/>
                <a:gd name="connsiteX5" fmla="*/ 950912 w 3738562"/>
                <a:gd name="connsiteY5" fmla="*/ 0 h 739589"/>
                <a:gd name="connsiteX0" fmla="*/ 1951525 w 4739175"/>
                <a:gd name="connsiteY0" fmla="*/ 0 h 2600022"/>
                <a:gd name="connsiteX1" fmla="*/ 4739175 w 4739175"/>
                <a:gd name="connsiteY1" fmla="*/ 0 h 2600022"/>
                <a:gd name="connsiteX2" fmla="*/ 4739175 w 4739175"/>
                <a:gd name="connsiteY2" fmla="*/ 739589 h 2600022"/>
                <a:gd name="connsiteX3" fmla="*/ 1951525 w 4739175"/>
                <a:gd name="connsiteY3" fmla="*/ 739589 h 2600022"/>
                <a:gd name="connsiteX4" fmla="*/ 16363 w 4739175"/>
                <a:gd name="connsiteY4" fmla="*/ 2598644 h 2600022"/>
                <a:gd name="connsiteX5" fmla="*/ 1000613 w 4739175"/>
                <a:gd name="connsiteY5" fmla="*/ 376144 h 2600022"/>
                <a:gd name="connsiteX6" fmla="*/ 1951525 w 4739175"/>
                <a:gd name="connsiteY6" fmla="*/ 0 h 2600022"/>
                <a:gd name="connsiteX0" fmla="*/ 1951525 w 4739175"/>
                <a:gd name="connsiteY0" fmla="*/ 0 h 2598644"/>
                <a:gd name="connsiteX1" fmla="*/ 4739175 w 4739175"/>
                <a:gd name="connsiteY1" fmla="*/ 0 h 2598644"/>
                <a:gd name="connsiteX2" fmla="*/ 4739175 w 4739175"/>
                <a:gd name="connsiteY2" fmla="*/ 739589 h 2598644"/>
                <a:gd name="connsiteX3" fmla="*/ 1951525 w 4739175"/>
                <a:gd name="connsiteY3" fmla="*/ 739589 h 2598644"/>
                <a:gd name="connsiteX4" fmla="*/ 16363 w 4739175"/>
                <a:gd name="connsiteY4" fmla="*/ 2598644 h 2598644"/>
                <a:gd name="connsiteX5" fmla="*/ 1000613 w 4739175"/>
                <a:gd name="connsiteY5" fmla="*/ 376144 h 2598644"/>
                <a:gd name="connsiteX6" fmla="*/ 1951525 w 4739175"/>
                <a:gd name="connsiteY6" fmla="*/ 0 h 2598644"/>
                <a:gd name="connsiteX0" fmla="*/ 2199403 w 4987053"/>
                <a:gd name="connsiteY0" fmla="*/ 0 h 3058162"/>
                <a:gd name="connsiteX1" fmla="*/ 4987053 w 4987053"/>
                <a:gd name="connsiteY1" fmla="*/ 0 h 3058162"/>
                <a:gd name="connsiteX2" fmla="*/ 4987053 w 4987053"/>
                <a:gd name="connsiteY2" fmla="*/ 739589 h 3058162"/>
                <a:gd name="connsiteX3" fmla="*/ 2199403 w 4987053"/>
                <a:gd name="connsiteY3" fmla="*/ 739589 h 3058162"/>
                <a:gd name="connsiteX4" fmla="*/ 264241 w 4987053"/>
                <a:gd name="connsiteY4" fmla="*/ 2598644 h 3058162"/>
                <a:gd name="connsiteX5" fmla="*/ 29291 w 4987053"/>
                <a:gd name="connsiteY5" fmla="*/ 3049494 h 3058162"/>
                <a:gd name="connsiteX6" fmla="*/ 2199403 w 4987053"/>
                <a:gd name="connsiteY6" fmla="*/ 0 h 3058162"/>
                <a:gd name="connsiteX0" fmla="*/ 2178914 w 4966564"/>
                <a:gd name="connsiteY0" fmla="*/ 0 h 3077733"/>
                <a:gd name="connsiteX1" fmla="*/ 4966564 w 4966564"/>
                <a:gd name="connsiteY1" fmla="*/ 0 h 3077733"/>
                <a:gd name="connsiteX2" fmla="*/ 4966564 w 4966564"/>
                <a:gd name="connsiteY2" fmla="*/ 739589 h 3077733"/>
                <a:gd name="connsiteX3" fmla="*/ 2178914 w 4966564"/>
                <a:gd name="connsiteY3" fmla="*/ 739589 h 3077733"/>
                <a:gd name="connsiteX4" fmla="*/ 853352 w 4966564"/>
                <a:gd name="connsiteY4" fmla="*/ 3049494 h 3077733"/>
                <a:gd name="connsiteX5" fmla="*/ 8802 w 4966564"/>
                <a:gd name="connsiteY5" fmla="*/ 3049494 h 3077733"/>
                <a:gd name="connsiteX6" fmla="*/ 2178914 w 4966564"/>
                <a:gd name="connsiteY6" fmla="*/ 0 h 3077733"/>
                <a:gd name="connsiteX0" fmla="*/ 2185984 w 4973634"/>
                <a:gd name="connsiteY0" fmla="*/ 0 h 3050289"/>
                <a:gd name="connsiteX1" fmla="*/ 4973634 w 4973634"/>
                <a:gd name="connsiteY1" fmla="*/ 0 h 3050289"/>
                <a:gd name="connsiteX2" fmla="*/ 4973634 w 4973634"/>
                <a:gd name="connsiteY2" fmla="*/ 739589 h 3050289"/>
                <a:gd name="connsiteX3" fmla="*/ 2185984 w 4973634"/>
                <a:gd name="connsiteY3" fmla="*/ 739589 h 3050289"/>
                <a:gd name="connsiteX4" fmla="*/ 860422 w 4973634"/>
                <a:gd name="connsiteY4" fmla="*/ 3049494 h 3050289"/>
                <a:gd name="connsiteX5" fmla="*/ 8729 w 4973634"/>
                <a:gd name="connsiteY5" fmla="*/ 3016156 h 3050289"/>
                <a:gd name="connsiteX6" fmla="*/ 2185984 w 4973634"/>
                <a:gd name="connsiteY6" fmla="*/ 0 h 3050289"/>
                <a:gd name="connsiteX0" fmla="*/ 1784151 w 4571801"/>
                <a:gd name="connsiteY0" fmla="*/ 0 h 3049494"/>
                <a:gd name="connsiteX1" fmla="*/ 4571801 w 4571801"/>
                <a:gd name="connsiteY1" fmla="*/ 0 h 3049494"/>
                <a:gd name="connsiteX2" fmla="*/ 4571801 w 4571801"/>
                <a:gd name="connsiteY2" fmla="*/ 739589 h 3049494"/>
                <a:gd name="connsiteX3" fmla="*/ 1784151 w 4571801"/>
                <a:gd name="connsiteY3" fmla="*/ 739589 h 3049494"/>
                <a:gd name="connsiteX4" fmla="*/ 458589 w 4571801"/>
                <a:gd name="connsiteY4" fmla="*/ 3049494 h 3049494"/>
                <a:gd name="connsiteX5" fmla="*/ 16471 w 4571801"/>
                <a:gd name="connsiteY5" fmla="*/ 2918525 h 3049494"/>
                <a:gd name="connsiteX6" fmla="*/ 1784151 w 4571801"/>
                <a:gd name="connsiteY6" fmla="*/ 0 h 3049494"/>
                <a:gd name="connsiteX0" fmla="*/ 1767680 w 4555330"/>
                <a:gd name="connsiteY0" fmla="*/ 0 h 3049494"/>
                <a:gd name="connsiteX1" fmla="*/ 4555330 w 4555330"/>
                <a:gd name="connsiteY1" fmla="*/ 0 h 3049494"/>
                <a:gd name="connsiteX2" fmla="*/ 4555330 w 4555330"/>
                <a:gd name="connsiteY2" fmla="*/ 739589 h 3049494"/>
                <a:gd name="connsiteX3" fmla="*/ 1767680 w 4555330"/>
                <a:gd name="connsiteY3" fmla="*/ 739589 h 3049494"/>
                <a:gd name="connsiteX4" fmla="*/ 442118 w 4555330"/>
                <a:gd name="connsiteY4" fmla="*/ 3049494 h 3049494"/>
                <a:gd name="connsiteX5" fmla="*/ 0 w 4555330"/>
                <a:gd name="connsiteY5" fmla="*/ 2918525 h 3049494"/>
                <a:gd name="connsiteX6" fmla="*/ 1767680 w 4555330"/>
                <a:gd name="connsiteY6" fmla="*/ 0 h 3049494"/>
                <a:gd name="connsiteX0" fmla="*/ 2179636 w 4967286"/>
                <a:gd name="connsiteY0" fmla="*/ 0 h 3049494"/>
                <a:gd name="connsiteX1" fmla="*/ 4967286 w 4967286"/>
                <a:gd name="connsiteY1" fmla="*/ 0 h 3049494"/>
                <a:gd name="connsiteX2" fmla="*/ 4967286 w 4967286"/>
                <a:gd name="connsiteY2" fmla="*/ 739589 h 3049494"/>
                <a:gd name="connsiteX3" fmla="*/ 2179636 w 4967286"/>
                <a:gd name="connsiteY3" fmla="*/ 739589 h 3049494"/>
                <a:gd name="connsiteX4" fmla="*/ 854074 w 4967286"/>
                <a:gd name="connsiteY4" fmla="*/ 3049494 h 3049494"/>
                <a:gd name="connsiteX5" fmla="*/ 0 w 4967286"/>
                <a:gd name="connsiteY5" fmla="*/ 3018538 h 3049494"/>
                <a:gd name="connsiteX6" fmla="*/ 2179636 w 4967286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44549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0262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513"/>
                <a:gd name="connsiteX1" fmla="*/ 4957761 w 4957761"/>
                <a:gd name="connsiteY1" fmla="*/ 0 h 3049513"/>
                <a:gd name="connsiteX2" fmla="*/ 4957761 w 4957761"/>
                <a:gd name="connsiteY2" fmla="*/ 739589 h 3049513"/>
                <a:gd name="connsiteX3" fmla="*/ 2170111 w 4957761"/>
                <a:gd name="connsiteY3" fmla="*/ 739589 h 3049513"/>
                <a:gd name="connsiteX4" fmla="*/ 835024 w 4957761"/>
                <a:gd name="connsiteY4" fmla="*/ 3049494 h 3049513"/>
                <a:gd name="connsiteX5" fmla="*/ 0 w 4957761"/>
                <a:gd name="connsiteY5" fmla="*/ 3037588 h 3049513"/>
                <a:gd name="connsiteX6" fmla="*/ 2170111 w 4957761"/>
                <a:gd name="connsiteY6" fmla="*/ 0 h 3049513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37588 h 3049494"/>
                <a:gd name="connsiteX6" fmla="*/ 2170111 w 4957761"/>
                <a:gd name="connsiteY6" fmla="*/ 0 h 3049494"/>
                <a:gd name="connsiteX0" fmla="*/ 2170111 w 4957761"/>
                <a:gd name="connsiteY0" fmla="*/ 0 h 3049494"/>
                <a:gd name="connsiteX1" fmla="*/ 4957761 w 4957761"/>
                <a:gd name="connsiteY1" fmla="*/ 0 h 3049494"/>
                <a:gd name="connsiteX2" fmla="*/ 4957761 w 4957761"/>
                <a:gd name="connsiteY2" fmla="*/ 739589 h 3049494"/>
                <a:gd name="connsiteX3" fmla="*/ 2170111 w 4957761"/>
                <a:gd name="connsiteY3" fmla="*/ 739589 h 3049494"/>
                <a:gd name="connsiteX4" fmla="*/ 835024 w 4957761"/>
                <a:gd name="connsiteY4" fmla="*/ 3049494 h 3049494"/>
                <a:gd name="connsiteX5" fmla="*/ 0 w 4957761"/>
                <a:gd name="connsiteY5" fmla="*/ 3042351 h 3049494"/>
                <a:gd name="connsiteX6" fmla="*/ 2170111 w 4957761"/>
                <a:gd name="connsiteY6" fmla="*/ 0 h 3049494"/>
                <a:gd name="connsiteX0" fmla="*/ 2174873 w 4962523"/>
                <a:gd name="connsiteY0" fmla="*/ 0 h 3049494"/>
                <a:gd name="connsiteX1" fmla="*/ 4962523 w 4962523"/>
                <a:gd name="connsiteY1" fmla="*/ 0 h 3049494"/>
                <a:gd name="connsiteX2" fmla="*/ 4962523 w 4962523"/>
                <a:gd name="connsiteY2" fmla="*/ 739589 h 3049494"/>
                <a:gd name="connsiteX3" fmla="*/ 2174873 w 4962523"/>
                <a:gd name="connsiteY3" fmla="*/ 739589 h 3049494"/>
                <a:gd name="connsiteX4" fmla="*/ 839786 w 4962523"/>
                <a:gd name="connsiteY4" fmla="*/ 3049494 h 3049494"/>
                <a:gd name="connsiteX5" fmla="*/ 0 w 4962523"/>
                <a:gd name="connsiteY5" fmla="*/ 3044732 h 3049494"/>
                <a:gd name="connsiteX6" fmla="*/ 2174873 w 4962523"/>
                <a:gd name="connsiteY6" fmla="*/ 0 h 3049494"/>
                <a:gd name="connsiteX0" fmla="*/ 2174873 w 4962523"/>
                <a:gd name="connsiteY0" fmla="*/ 0 h 3044732"/>
                <a:gd name="connsiteX1" fmla="*/ 4962523 w 4962523"/>
                <a:gd name="connsiteY1" fmla="*/ 0 h 3044732"/>
                <a:gd name="connsiteX2" fmla="*/ 4962523 w 4962523"/>
                <a:gd name="connsiteY2" fmla="*/ 739589 h 3044732"/>
                <a:gd name="connsiteX3" fmla="*/ 2174873 w 4962523"/>
                <a:gd name="connsiteY3" fmla="*/ 739589 h 3044732"/>
                <a:gd name="connsiteX4" fmla="*/ 832642 w 4962523"/>
                <a:gd name="connsiteY4" fmla="*/ 3044731 h 3044732"/>
                <a:gd name="connsiteX5" fmla="*/ 0 w 4962523"/>
                <a:gd name="connsiteY5" fmla="*/ 3044732 h 3044732"/>
                <a:gd name="connsiteX6" fmla="*/ 2174873 w 4962523"/>
                <a:gd name="connsiteY6" fmla="*/ 0 h 3044732"/>
                <a:gd name="connsiteX0" fmla="*/ 2311344 w 5098994"/>
                <a:gd name="connsiteY0" fmla="*/ 0 h 3044732"/>
                <a:gd name="connsiteX1" fmla="*/ 5098994 w 5098994"/>
                <a:gd name="connsiteY1" fmla="*/ 0 h 3044732"/>
                <a:gd name="connsiteX2" fmla="*/ 5098994 w 5098994"/>
                <a:gd name="connsiteY2" fmla="*/ 739589 h 3044732"/>
                <a:gd name="connsiteX3" fmla="*/ 2311344 w 5098994"/>
                <a:gd name="connsiteY3" fmla="*/ 739589 h 3044732"/>
                <a:gd name="connsiteX4" fmla="*/ 969113 w 5098994"/>
                <a:gd name="connsiteY4" fmla="*/ 3044731 h 3044732"/>
                <a:gd name="connsiteX5" fmla="*/ 136471 w 5098994"/>
                <a:gd name="connsiteY5" fmla="*/ 3044732 h 3044732"/>
                <a:gd name="connsiteX6" fmla="*/ 2311344 w 5098994"/>
                <a:gd name="connsiteY6" fmla="*/ 0 h 3044732"/>
                <a:gd name="connsiteX0" fmla="*/ 2335834 w 5123484"/>
                <a:gd name="connsiteY0" fmla="*/ 0 h 3044732"/>
                <a:gd name="connsiteX1" fmla="*/ 5123484 w 5123484"/>
                <a:gd name="connsiteY1" fmla="*/ 0 h 3044732"/>
                <a:gd name="connsiteX2" fmla="*/ 5123484 w 5123484"/>
                <a:gd name="connsiteY2" fmla="*/ 739589 h 3044732"/>
                <a:gd name="connsiteX3" fmla="*/ 2335834 w 5123484"/>
                <a:gd name="connsiteY3" fmla="*/ 739589 h 3044732"/>
                <a:gd name="connsiteX4" fmla="*/ 993603 w 5123484"/>
                <a:gd name="connsiteY4" fmla="*/ 3044731 h 3044732"/>
                <a:gd name="connsiteX5" fmla="*/ 160961 w 5123484"/>
                <a:gd name="connsiteY5" fmla="*/ 3044732 h 3044732"/>
                <a:gd name="connsiteX6" fmla="*/ 2335834 w 5123484"/>
                <a:gd name="connsiteY6" fmla="*/ 0 h 3044732"/>
                <a:gd name="connsiteX0" fmla="*/ 2332611 w 5120261"/>
                <a:gd name="connsiteY0" fmla="*/ 0 h 3044732"/>
                <a:gd name="connsiteX1" fmla="*/ 5120261 w 5120261"/>
                <a:gd name="connsiteY1" fmla="*/ 0 h 3044732"/>
                <a:gd name="connsiteX2" fmla="*/ 5120261 w 5120261"/>
                <a:gd name="connsiteY2" fmla="*/ 739589 h 3044732"/>
                <a:gd name="connsiteX3" fmla="*/ 2332611 w 5120261"/>
                <a:gd name="connsiteY3" fmla="*/ 739589 h 3044732"/>
                <a:gd name="connsiteX4" fmla="*/ 990380 w 5120261"/>
                <a:gd name="connsiteY4" fmla="*/ 3044731 h 3044732"/>
                <a:gd name="connsiteX5" fmla="*/ 157738 w 5120261"/>
                <a:gd name="connsiteY5" fmla="*/ 3044732 h 3044732"/>
                <a:gd name="connsiteX6" fmla="*/ 2332611 w 5120261"/>
                <a:gd name="connsiteY6" fmla="*/ 0 h 3044732"/>
                <a:gd name="connsiteX0" fmla="*/ 2289054 w 5076704"/>
                <a:gd name="connsiteY0" fmla="*/ 0 h 3044732"/>
                <a:gd name="connsiteX1" fmla="*/ 5076704 w 5076704"/>
                <a:gd name="connsiteY1" fmla="*/ 0 h 3044732"/>
                <a:gd name="connsiteX2" fmla="*/ 5076704 w 5076704"/>
                <a:gd name="connsiteY2" fmla="*/ 739589 h 3044732"/>
                <a:gd name="connsiteX3" fmla="*/ 2289054 w 5076704"/>
                <a:gd name="connsiteY3" fmla="*/ 739589 h 3044732"/>
                <a:gd name="connsiteX4" fmla="*/ 946823 w 5076704"/>
                <a:gd name="connsiteY4" fmla="*/ 3044731 h 3044732"/>
                <a:gd name="connsiteX5" fmla="*/ 114181 w 5076704"/>
                <a:gd name="connsiteY5" fmla="*/ 3044732 h 3044732"/>
                <a:gd name="connsiteX6" fmla="*/ 2289054 w 5076704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  <a:gd name="connsiteX0" fmla="*/ 2295077 w 5082727"/>
                <a:gd name="connsiteY0" fmla="*/ 0 h 3044732"/>
                <a:gd name="connsiteX1" fmla="*/ 5082727 w 5082727"/>
                <a:gd name="connsiteY1" fmla="*/ 0 h 3044732"/>
                <a:gd name="connsiteX2" fmla="*/ 5082727 w 5082727"/>
                <a:gd name="connsiteY2" fmla="*/ 739589 h 3044732"/>
                <a:gd name="connsiteX3" fmla="*/ 2295077 w 5082727"/>
                <a:gd name="connsiteY3" fmla="*/ 739589 h 3044732"/>
                <a:gd name="connsiteX4" fmla="*/ 952846 w 5082727"/>
                <a:gd name="connsiteY4" fmla="*/ 3044731 h 3044732"/>
                <a:gd name="connsiteX5" fmla="*/ 120204 w 5082727"/>
                <a:gd name="connsiteY5" fmla="*/ 3044732 h 3044732"/>
                <a:gd name="connsiteX6" fmla="*/ 2295077 w 5082727"/>
                <a:gd name="connsiteY6" fmla="*/ 0 h 304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2727" h="3044732">
                  <a:moveTo>
                    <a:pt x="2295077" y="0"/>
                  </a:moveTo>
                  <a:lnTo>
                    <a:pt x="5082727" y="0"/>
                  </a:lnTo>
                  <a:lnTo>
                    <a:pt x="5082727" y="739589"/>
                  </a:lnTo>
                  <a:lnTo>
                    <a:pt x="2295077" y="739589"/>
                  </a:lnTo>
                  <a:cubicBezTo>
                    <a:pt x="1368242" y="760507"/>
                    <a:pt x="282656" y="1714655"/>
                    <a:pt x="952846" y="3044731"/>
                  </a:cubicBezTo>
                  <a:lnTo>
                    <a:pt x="120204" y="3044732"/>
                  </a:lnTo>
                  <a:cubicBezTo>
                    <a:pt x="-450238" y="1001121"/>
                    <a:pt x="1131969" y="14786"/>
                    <a:pt x="2295077" y="0"/>
                  </a:cubicBezTo>
                  <a:close/>
                </a:path>
              </a:pathLst>
            </a:custGeom>
            <a:gradFill>
              <a:gsLst>
                <a:gs pos="0">
                  <a:srgbClr val="8ECFA5"/>
                </a:gs>
                <a:gs pos="100000">
                  <a:srgbClr val="355D42"/>
                </a:gs>
                <a:gs pos="90000">
                  <a:srgbClr val="57986D"/>
                </a:gs>
              </a:gsLst>
              <a:lin ang="5400000" scaled="1"/>
            </a:gradFill>
            <a:ln>
              <a:noFill/>
            </a:ln>
            <a:effectLst>
              <a:outerShdw blurRad="101600" dist="38100" dir="10800000" sx="98000" sy="98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ounded Rectangle 25"/>
          <p:cNvSpPr/>
          <p:nvPr/>
        </p:nvSpPr>
        <p:spPr>
          <a:xfrm rot="16200000">
            <a:off x="-69551" y="4798425"/>
            <a:ext cx="2498158" cy="838200"/>
          </a:xfrm>
          <a:prstGeom prst="roundRect">
            <a:avLst>
              <a:gd name="adj" fmla="val 18728"/>
            </a:avLst>
          </a:prstGeom>
          <a:ln>
            <a:noFill/>
          </a:ln>
          <a:effectLst>
            <a:outerShdw blurRad="127000" dist="127000" sx="87000" sy="87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13210" y="3307083"/>
            <a:ext cx="1143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rgbClr val="D86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600" kern="0" dirty="0">
                <a:solidFill>
                  <a:srgbClr val="5A9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kern="0" dirty="0">
              <a:solidFill>
                <a:srgbClr val="5A9B7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81523" y="1288863"/>
            <a:ext cx="95410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81524" y="2073980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4327346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2255" y="1278829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2255" y="2043943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32255" y="4347474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32255" y="5112588"/>
            <a:ext cx="1577751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5147911"/>
            <a:ext cx="9541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gradFill>
                  <a:gsLst>
                    <a:gs pos="0">
                      <a:srgbClr val="8ECFA5"/>
                    </a:gs>
                    <a:gs pos="100000">
                      <a:srgbClr val="355D42"/>
                    </a:gs>
                    <a:gs pos="90000">
                      <a:srgbClr val="57986D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552473" y="1555663"/>
            <a:ext cx="3477716" cy="518317"/>
          </a:xfrm>
          <a:prstGeom prst="rect">
            <a:avLst/>
          </a:prstGeom>
          <a:gradFill>
            <a:gsLst>
              <a:gs pos="0">
                <a:srgbClr val="8ECFA5"/>
              </a:gs>
              <a:gs pos="100000">
                <a:srgbClr val="57986D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Sample text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52473" y="2085804"/>
            <a:ext cx="3477716" cy="399489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A1F54389-F5B4-4A7D-83C4-C4F7CE11BD02}" vid="{9D6AA22C-DCF2-47A4-87E2-7D76FD2624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B0E642-8F83-4E20-809C-3B8C5719A36A}"/>
</file>

<file path=customXml/itemProps2.xml><?xml version="1.0" encoding="utf-8"?>
<ds:datastoreItem xmlns:ds="http://schemas.openxmlformats.org/officeDocument/2006/customXml" ds:itemID="{E4E2F577-3A96-4C63-AD5B-5E3A870B6122}"/>
</file>

<file path=customXml/itemProps3.xml><?xml version="1.0" encoding="utf-8"?>
<ds:datastoreItem xmlns:ds="http://schemas.openxmlformats.org/officeDocument/2006/customXml" ds:itemID="{CF9AD235-34A5-496D-9F63-C372CA7C909D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104</TotalTime>
  <Words>417</Words>
  <Application>Microsoft Macintosh PowerPoint</Application>
  <PresentationFormat>Widescreen</PresentationFormat>
  <Paragraphs>84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Open Sans</vt:lpstr>
      <vt:lpstr>Arial</vt:lpstr>
      <vt:lpstr>Office Theme</vt:lpstr>
      <vt:lpstr>4 Steps Circle PowerPoint Diagram</vt:lpstr>
      <vt:lpstr>4 Steps Circle PowerPoint Diagram</vt:lpstr>
      <vt:lpstr>4 Steps Circle PowerPoint Diagram</vt:lpstr>
      <vt:lpstr>4 Steps Circle PowerPoint Diagram</vt:lpstr>
      <vt:lpstr>4 Steps Circle PowerPoint Diagram</vt:lpstr>
      <vt:lpstr>PowerPoint Presentation</vt:lpstr>
    </vt:vector>
  </TitlesOfParts>
  <Manager>SlideModel</Manager>
  <Company>SlideModel</Company>
  <LinksUpToDate>false</LinksUpToDate>
  <SharedDoc>false</SharedDoc>
  <HyperlinkBase>PowerPoint Templates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subject>PowerPoint Templates</dc:subject>
  <dc:creator>SlideModel</dc:creator>
  <cp:keywords>PowerPoint Templates</cp:keywords>
  <dc:description>PowerPoint Templates</dc:description>
  <cp:lastModifiedBy>German Viera</cp:lastModifiedBy>
  <cp:revision>22</cp:revision>
  <dcterms:created xsi:type="dcterms:W3CDTF">2015-09-13T00:18:51Z</dcterms:created>
  <dcterms:modified xsi:type="dcterms:W3CDTF">2015-10-05T15:17:54Z</dcterms:modified>
  <cp:category>PowerPoint Templates</cp:category>
  <cp:contentStatus>PowerPoint Templates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