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1" r:id="rId3"/>
    <p:sldId id="270" r:id="rId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5B"/>
    <a:srgbClr val="82CDC7"/>
    <a:srgbClr val="15B5E9"/>
    <a:srgbClr val="26ABBA"/>
    <a:srgbClr val="226D75"/>
    <a:srgbClr val="E82C2C"/>
    <a:srgbClr val="E11919"/>
    <a:srgbClr val="6E0C0C"/>
    <a:srgbClr val="EF9503"/>
    <a:srgbClr val="DE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>
      <p:cViewPr varScale="1">
        <p:scale>
          <a:sx n="102" d="100"/>
          <a:sy n="102" d="100"/>
        </p:scale>
        <p:origin x="102" y="3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962603" y="979744"/>
            <a:ext cx="4479558" cy="5470568"/>
            <a:chOff x="3962603" y="979744"/>
            <a:chExt cx="4479558" cy="5470568"/>
          </a:xfrm>
        </p:grpSpPr>
        <p:sp>
          <p:nvSpPr>
            <p:cNvPr id="32" name="Rounded Rectangle 31"/>
            <p:cNvSpPr/>
            <p:nvPr/>
          </p:nvSpPr>
          <p:spPr>
            <a:xfrm>
              <a:off x="3962603" y="4075797"/>
              <a:ext cx="2347749" cy="788145"/>
            </a:xfrm>
            <a:prstGeom prst="roundRect">
              <a:avLst>
                <a:gd name="adj" fmla="val 24724"/>
              </a:avLst>
            </a:prstGeom>
            <a:gradFill flip="none" rotWithShape="1">
              <a:gsLst>
                <a:gs pos="0">
                  <a:srgbClr val="E11919"/>
                </a:gs>
                <a:gs pos="69000">
                  <a:srgbClr val="E82C2C"/>
                </a:gs>
                <a:gs pos="89000">
                  <a:srgbClr val="6E0C0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094412" y="3124200"/>
              <a:ext cx="2347749" cy="788145"/>
            </a:xfrm>
            <a:prstGeom prst="roundRect">
              <a:avLst>
                <a:gd name="adj" fmla="val 24724"/>
              </a:avLst>
            </a:prstGeom>
            <a:gradFill flip="none" rotWithShape="1">
              <a:gsLst>
                <a:gs pos="0">
                  <a:srgbClr val="26ABBA"/>
                </a:gs>
                <a:gs pos="69000">
                  <a:srgbClr val="82CDC7"/>
                </a:gs>
                <a:gs pos="89000">
                  <a:srgbClr val="226D75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962603" y="2169548"/>
              <a:ext cx="2347749" cy="788145"/>
            </a:xfrm>
            <a:prstGeom prst="roundRect">
              <a:avLst>
                <a:gd name="adj" fmla="val 24724"/>
              </a:avLst>
            </a:prstGeom>
            <a:gradFill flip="none" rotWithShape="1">
              <a:gsLst>
                <a:gs pos="0">
                  <a:srgbClr val="EB8211"/>
                </a:gs>
                <a:gs pos="69000">
                  <a:srgbClr val="EF9503"/>
                </a:gs>
                <a:gs pos="89000">
                  <a:srgbClr val="88490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6394466" y="4066689"/>
              <a:ext cx="216709" cy="645318"/>
            </a:xfrm>
            <a:custGeom>
              <a:avLst/>
              <a:gdLst>
                <a:gd name="connsiteX0" fmla="*/ 216694 w 216694"/>
                <a:gd name="connsiteY0" fmla="*/ 161925 h 645318"/>
                <a:gd name="connsiteX1" fmla="*/ 0 w 216694"/>
                <a:gd name="connsiteY1" fmla="*/ 0 h 645318"/>
                <a:gd name="connsiteX2" fmla="*/ 0 w 216694"/>
                <a:gd name="connsiteY2" fmla="*/ 645318 h 645318"/>
                <a:gd name="connsiteX3" fmla="*/ 216694 w 216694"/>
                <a:gd name="connsiteY3" fmla="*/ 161925 h 645318"/>
                <a:gd name="connsiteX0" fmla="*/ 216694 w 216694"/>
                <a:gd name="connsiteY0" fmla="*/ 161925 h 645318"/>
                <a:gd name="connsiteX1" fmla="*/ 0 w 216694"/>
                <a:gd name="connsiteY1" fmla="*/ 0 h 645318"/>
                <a:gd name="connsiteX2" fmla="*/ 0 w 216694"/>
                <a:gd name="connsiteY2" fmla="*/ 645318 h 645318"/>
                <a:gd name="connsiteX3" fmla="*/ 216694 w 216694"/>
                <a:gd name="connsiteY3" fmla="*/ 161925 h 645318"/>
                <a:gd name="connsiteX0" fmla="*/ 216694 w 216694"/>
                <a:gd name="connsiteY0" fmla="*/ 161925 h 645318"/>
                <a:gd name="connsiteX1" fmla="*/ 0 w 216694"/>
                <a:gd name="connsiteY1" fmla="*/ 0 h 645318"/>
                <a:gd name="connsiteX2" fmla="*/ 0 w 216694"/>
                <a:gd name="connsiteY2" fmla="*/ 645318 h 645318"/>
                <a:gd name="connsiteX3" fmla="*/ 216694 w 216694"/>
                <a:gd name="connsiteY3" fmla="*/ 161925 h 645318"/>
                <a:gd name="connsiteX0" fmla="*/ 216694 w 216706"/>
                <a:gd name="connsiteY0" fmla="*/ 161925 h 645318"/>
                <a:gd name="connsiteX1" fmla="*/ 0 w 216706"/>
                <a:gd name="connsiteY1" fmla="*/ 0 h 645318"/>
                <a:gd name="connsiteX2" fmla="*/ 0 w 216706"/>
                <a:gd name="connsiteY2" fmla="*/ 645318 h 645318"/>
                <a:gd name="connsiteX3" fmla="*/ 216694 w 216706"/>
                <a:gd name="connsiteY3" fmla="*/ 161925 h 645318"/>
                <a:gd name="connsiteX0" fmla="*/ 216694 w 216709"/>
                <a:gd name="connsiteY0" fmla="*/ 161925 h 645318"/>
                <a:gd name="connsiteX1" fmla="*/ 0 w 216709"/>
                <a:gd name="connsiteY1" fmla="*/ 0 h 645318"/>
                <a:gd name="connsiteX2" fmla="*/ 0 w 216709"/>
                <a:gd name="connsiteY2" fmla="*/ 645318 h 645318"/>
                <a:gd name="connsiteX3" fmla="*/ 216694 w 216709"/>
                <a:gd name="connsiteY3" fmla="*/ 161925 h 64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09" h="645318">
                  <a:moveTo>
                    <a:pt x="216694" y="161925"/>
                  </a:moveTo>
                  <a:cubicBezTo>
                    <a:pt x="218282" y="60325"/>
                    <a:pt x="98425" y="30163"/>
                    <a:pt x="0" y="0"/>
                  </a:cubicBezTo>
                  <a:lnTo>
                    <a:pt x="0" y="645318"/>
                  </a:lnTo>
                  <a:cubicBezTo>
                    <a:pt x="72231" y="484187"/>
                    <a:pt x="215901" y="373063"/>
                    <a:pt x="216694" y="161925"/>
                  </a:cubicBezTo>
                  <a:close/>
                </a:path>
              </a:pathLst>
            </a:custGeom>
            <a:solidFill>
              <a:srgbClr val="6E0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flipH="1">
              <a:off x="5843752" y="3126839"/>
              <a:ext cx="216709" cy="645318"/>
            </a:xfrm>
            <a:custGeom>
              <a:avLst/>
              <a:gdLst>
                <a:gd name="connsiteX0" fmla="*/ 216694 w 216694"/>
                <a:gd name="connsiteY0" fmla="*/ 161925 h 645318"/>
                <a:gd name="connsiteX1" fmla="*/ 0 w 216694"/>
                <a:gd name="connsiteY1" fmla="*/ 0 h 645318"/>
                <a:gd name="connsiteX2" fmla="*/ 0 w 216694"/>
                <a:gd name="connsiteY2" fmla="*/ 645318 h 645318"/>
                <a:gd name="connsiteX3" fmla="*/ 216694 w 216694"/>
                <a:gd name="connsiteY3" fmla="*/ 161925 h 645318"/>
                <a:gd name="connsiteX0" fmla="*/ 216694 w 216694"/>
                <a:gd name="connsiteY0" fmla="*/ 161925 h 645318"/>
                <a:gd name="connsiteX1" fmla="*/ 0 w 216694"/>
                <a:gd name="connsiteY1" fmla="*/ 0 h 645318"/>
                <a:gd name="connsiteX2" fmla="*/ 0 w 216694"/>
                <a:gd name="connsiteY2" fmla="*/ 645318 h 645318"/>
                <a:gd name="connsiteX3" fmla="*/ 216694 w 216694"/>
                <a:gd name="connsiteY3" fmla="*/ 161925 h 645318"/>
                <a:gd name="connsiteX0" fmla="*/ 216694 w 216694"/>
                <a:gd name="connsiteY0" fmla="*/ 161925 h 645318"/>
                <a:gd name="connsiteX1" fmla="*/ 0 w 216694"/>
                <a:gd name="connsiteY1" fmla="*/ 0 h 645318"/>
                <a:gd name="connsiteX2" fmla="*/ 0 w 216694"/>
                <a:gd name="connsiteY2" fmla="*/ 645318 h 645318"/>
                <a:gd name="connsiteX3" fmla="*/ 216694 w 216694"/>
                <a:gd name="connsiteY3" fmla="*/ 161925 h 645318"/>
                <a:gd name="connsiteX0" fmla="*/ 216694 w 216706"/>
                <a:gd name="connsiteY0" fmla="*/ 161925 h 645318"/>
                <a:gd name="connsiteX1" fmla="*/ 0 w 216706"/>
                <a:gd name="connsiteY1" fmla="*/ 0 h 645318"/>
                <a:gd name="connsiteX2" fmla="*/ 0 w 216706"/>
                <a:gd name="connsiteY2" fmla="*/ 645318 h 645318"/>
                <a:gd name="connsiteX3" fmla="*/ 216694 w 216706"/>
                <a:gd name="connsiteY3" fmla="*/ 161925 h 645318"/>
                <a:gd name="connsiteX0" fmla="*/ 216694 w 216709"/>
                <a:gd name="connsiteY0" fmla="*/ 161925 h 645318"/>
                <a:gd name="connsiteX1" fmla="*/ 0 w 216709"/>
                <a:gd name="connsiteY1" fmla="*/ 0 h 645318"/>
                <a:gd name="connsiteX2" fmla="*/ 0 w 216709"/>
                <a:gd name="connsiteY2" fmla="*/ 645318 h 645318"/>
                <a:gd name="connsiteX3" fmla="*/ 216694 w 216709"/>
                <a:gd name="connsiteY3" fmla="*/ 161925 h 64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09" h="645318">
                  <a:moveTo>
                    <a:pt x="216694" y="161925"/>
                  </a:moveTo>
                  <a:cubicBezTo>
                    <a:pt x="218282" y="60325"/>
                    <a:pt x="98425" y="30163"/>
                    <a:pt x="0" y="0"/>
                  </a:cubicBezTo>
                  <a:lnTo>
                    <a:pt x="0" y="645318"/>
                  </a:lnTo>
                  <a:cubicBezTo>
                    <a:pt x="72231" y="484187"/>
                    <a:pt x="215901" y="373063"/>
                    <a:pt x="216694" y="161925"/>
                  </a:cubicBezTo>
                  <a:close/>
                </a:path>
              </a:pathLst>
            </a:custGeom>
            <a:solidFill>
              <a:srgbClr val="027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9FBB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6396847" y="2171957"/>
              <a:ext cx="216709" cy="645318"/>
            </a:xfrm>
            <a:custGeom>
              <a:avLst/>
              <a:gdLst>
                <a:gd name="connsiteX0" fmla="*/ 216694 w 216694"/>
                <a:gd name="connsiteY0" fmla="*/ 161925 h 645318"/>
                <a:gd name="connsiteX1" fmla="*/ 0 w 216694"/>
                <a:gd name="connsiteY1" fmla="*/ 0 h 645318"/>
                <a:gd name="connsiteX2" fmla="*/ 0 w 216694"/>
                <a:gd name="connsiteY2" fmla="*/ 645318 h 645318"/>
                <a:gd name="connsiteX3" fmla="*/ 216694 w 216694"/>
                <a:gd name="connsiteY3" fmla="*/ 161925 h 645318"/>
                <a:gd name="connsiteX0" fmla="*/ 216694 w 216694"/>
                <a:gd name="connsiteY0" fmla="*/ 161925 h 645318"/>
                <a:gd name="connsiteX1" fmla="*/ 0 w 216694"/>
                <a:gd name="connsiteY1" fmla="*/ 0 h 645318"/>
                <a:gd name="connsiteX2" fmla="*/ 0 w 216694"/>
                <a:gd name="connsiteY2" fmla="*/ 645318 h 645318"/>
                <a:gd name="connsiteX3" fmla="*/ 216694 w 216694"/>
                <a:gd name="connsiteY3" fmla="*/ 161925 h 645318"/>
                <a:gd name="connsiteX0" fmla="*/ 216694 w 216694"/>
                <a:gd name="connsiteY0" fmla="*/ 161925 h 645318"/>
                <a:gd name="connsiteX1" fmla="*/ 0 w 216694"/>
                <a:gd name="connsiteY1" fmla="*/ 0 h 645318"/>
                <a:gd name="connsiteX2" fmla="*/ 0 w 216694"/>
                <a:gd name="connsiteY2" fmla="*/ 645318 h 645318"/>
                <a:gd name="connsiteX3" fmla="*/ 216694 w 216694"/>
                <a:gd name="connsiteY3" fmla="*/ 161925 h 645318"/>
                <a:gd name="connsiteX0" fmla="*/ 216694 w 216706"/>
                <a:gd name="connsiteY0" fmla="*/ 161925 h 645318"/>
                <a:gd name="connsiteX1" fmla="*/ 0 w 216706"/>
                <a:gd name="connsiteY1" fmla="*/ 0 h 645318"/>
                <a:gd name="connsiteX2" fmla="*/ 0 w 216706"/>
                <a:gd name="connsiteY2" fmla="*/ 645318 h 645318"/>
                <a:gd name="connsiteX3" fmla="*/ 216694 w 216706"/>
                <a:gd name="connsiteY3" fmla="*/ 161925 h 645318"/>
                <a:gd name="connsiteX0" fmla="*/ 216694 w 216709"/>
                <a:gd name="connsiteY0" fmla="*/ 161925 h 645318"/>
                <a:gd name="connsiteX1" fmla="*/ 0 w 216709"/>
                <a:gd name="connsiteY1" fmla="*/ 0 h 645318"/>
                <a:gd name="connsiteX2" fmla="*/ 0 w 216709"/>
                <a:gd name="connsiteY2" fmla="*/ 645318 h 645318"/>
                <a:gd name="connsiteX3" fmla="*/ 216694 w 216709"/>
                <a:gd name="connsiteY3" fmla="*/ 161925 h 64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09" h="645318">
                  <a:moveTo>
                    <a:pt x="216694" y="161925"/>
                  </a:moveTo>
                  <a:cubicBezTo>
                    <a:pt x="218282" y="60325"/>
                    <a:pt x="98425" y="30163"/>
                    <a:pt x="0" y="0"/>
                  </a:cubicBezTo>
                  <a:lnTo>
                    <a:pt x="0" y="645318"/>
                  </a:lnTo>
                  <a:cubicBezTo>
                    <a:pt x="72231" y="484187"/>
                    <a:pt x="215901" y="373063"/>
                    <a:pt x="216694" y="161925"/>
                  </a:cubicBezTo>
                  <a:close/>
                </a:path>
              </a:pathLst>
            </a:custGeom>
            <a:solidFill>
              <a:srgbClr val="7F4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03954" y="979744"/>
              <a:ext cx="449399" cy="5470568"/>
              <a:chOff x="5622954" y="979744"/>
              <a:chExt cx="449399" cy="5470568"/>
            </a:xfrm>
            <a:effectLst>
              <a:outerShdw blurRad="101600" algn="ctr" rotWithShape="0">
                <a:prstClr val="black">
                  <a:alpha val="25000"/>
                </a:prstClr>
              </a:outerShdw>
            </a:effectLst>
          </p:grpSpPr>
          <p:sp>
            <p:nvSpPr>
              <p:cNvPr id="13" name="Isosceles Triangle 12"/>
              <p:cNvSpPr/>
              <p:nvPr/>
            </p:nvSpPr>
            <p:spPr>
              <a:xfrm rot="10800000">
                <a:off x="5638126" y="5442262"/>
                <a:ext cx="419056" cy="1008050"/>
              </a:xfrm>
              <a:custGeom>
                <a:avLst/>
                <a:gdLst/>
                <a:ahLst/>
                <a:cxnLst/>
                <a:rect l="l" t="t" r="r" b="b"/>
                <a:pathLst>
                  <a:path w="374905" h="1293876">
                    <a:moveTo>
                      <a:pt x="374905" y="912876"/>
                    </a:moveTo>
                    <a:lnTo>
                      <a:pt x="374905" y="1293876"/>
                    </a:lnTo>
                    <a:lnTo>
                      <a:pt x="0" y="1293876"/>
                    </a:lnTo>
                    <a:lnTo>
                      <a:pt x="0" y="912876"/>
                    </a:lnTo>
                    <a:lnTo>
                      <a:pt x="187452" y="0"/>
                    </a:lnTo>
                    <a:lnTo>
                      <a:pt x="374904" y="91287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6"/>
                  </a:gs>
                  <a:gs pos="50000">
                    <a:schemeClr val="accent6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6200000">
                <a:off x="3986529" y="3411674"/>
                <a:ext cx="3436065" cy="132873"/>
              </a:xfrm>
              <a:custGeom>
                <a:avLst/>
                <a:gdLst>
                  <a:gd name="connsiteX0" fmla="*/ 3436065 w 3436065"/>
                  <a:gd name="connsiteY0" fmla="*/ 0 h 132873"/>
                  <a:gd name="connsiteX1" fmla="*/ 3436065 w 3436065"/>
                  <a:gd name="connsiteY1" fmla="*/ 132873 h 132873"/>
                  <a:gd name="connsiteX2" fmla="*/ 0 w 3436065"/>
                  <a:gd name="connsiteY2" fmla="*/ 132873 h 132873"/>
                  <a:gd name="connsiteX3" fmla="*/ 0 w 3436065"/>
                  <a:gd name="connsiteY3" fmla="*/ 0 h 13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36065" h="132873">
                    <a:moveTo>
                      <a:pt x="3436065" y="0"/>
                    </a:moveTo>
                    <a:lnTo>
                      <a:pt x="3436065" y="132873"/>
                    </a:lnTo>
                    <a:lnTo>
                      <a:pt x="0" y="13287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EBC598"/>
                  </a:gs>
                  <a:gs pos="0">
                    <a:srgbClr val="D0A57A"/>
                  </a:gs>
                </a:gsLst>
                <a:lin ang="162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7"/>
              <p:cNvSpPr/>
              <p:nvPr/>
            </p:nvSpPr>
            <p:spPr>
              <a:xfrm rot="16200000" flipV="1">
                <a:off x="3995535" y="3696556"/>
                <a:ext cx="3998124" cy="125169"/>
              </a:xfrm>
              <a:custGeom>
                <a:avLst/>
                <a:gdLst/>
                <a:ahLst/>
                <a:cxnLst/>
                <a:rect l="l" t="t" r="r" b="b"/>
                <a:pathLst>
                  <a:path w="4352027" h="137160">
                    <a:moveTo>
                      <a:pt x="84827" y="0"/>
                    </a:moveTo>
                    <a:lnTo>
                      <a:pt x="4352027" y="0"/>
                    </a:lnTo>
                    <a:lnTo>
                      <a:pt x="4352027" y="137160"/>
                    </a:lnTo>
                    <a:lnTo>
                      <a:pt x="84827" y="137160"/>
                    </a:lnTo>
                    <a:cubicBezTo>
                      <a:pt x="51807" y="132398"/>
                      <a:pt x="-8518" y="62641"/>
                      <a:pt x="1007" y="40005"/>
                    </a:cubicBezTo>
                    <a:cubicBezTo>
                      <a:pt x="10532" y="17369"/>
                      <a:pt x="49902" y="953"/>
                      <a:pt x="84827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EBC598"/>
                  </a:gs>
                  <a:gs pos="0">
                    <a:srgbClr val="D0A57A"/>
                  </a:gs>
                </a:gsLst>
                <a:lin ang="162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 Same Side Corner Rectangle 3"/>
              <p:cNvSpPr/>
              <p:nvPr/>
            </p:nvSpPr>
            <p:spPr>
              <a:xfrm>
                <a:off x="5639003" y="979744"/>
                <a:ext cx="417298" cy="340627"/>
              </a:xfrm>
              <a:prstGeom prst="round2SameRect">
                <a:avLst>
                  <a:gd name="adj1" fmla="val 40436"/>
                  <a:gd name="adj2" fmla="val 0"/>
                </a:avLst>
              </a:prstGeom>
              <a:gradFill>
                <a:gsLst>
                  <a:gs pos="0">
                    <a:srgbClr val="F0EEAA"/>
                  </a:gs>
                  <a:gs pos="100000">
                    <a:srgbClr val="FFFF99"/>
                  </a:gs>
                </a:gsLst>
                <a:lin ang="5400000" scaled="1"/>
              </a:gra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8"/>
              <p:cNvSpPr>
                <a:spLocks/>
              </p:cNvSpPr>
              <p:nvPr/>
            </p:nvSpPr>
            <p:spPr>
              <a:xfrm rot="16200000">
                <a:off x="3839405" y="3674058"/>
                <a:ext cx="4016498" cy="177992"/>
              </a:xfrm>
              <a:custGeom>
                <a:avLst/>
                <a:gdLst/>
                <a:ahLst/>
                <a:cxnLst/>
                <a:rect l="l" t="t" r="r" b="b"/>
                <a:pathLst>
                  <a:path w="4360546" h="137161">
                    <a:moveTo>
                      <a:pt x="93346" y="0"/>
                    </a:moveTo>
                    <a:lnTo>
                      <a:pt x="4360546" y="0"/>
                    </a:lnTo>
                    <a:lnTo>
                      <a:pt x="4360546" y="137160"/>
                    </a:lnTo>
                    <a:lnTo>
                      <a:pt x="93351" y="137160"/>
                    </a:lnTo>
                    <a:cubicBezTo>
                      <a:pt x="93349" y="137161"/>
                      <a:pt x="93347" y="137161"/>
                      <a:pt x="93345" y="137161"/>
                    </a:cubicBezTo>
                    <a:cubicBezTo>
                      <a:pt x="58738" y="137161"/>
                      <a:pt x="0" y="89312"/>
                      <a:pt x="0" y="68581"/>
                    </a:cubicBezTo>
                    <a:cubicBezTo>
                      <a:pt x="0" y="47850"/>
                      <a:pt x="58738" y="1"/>
                      <a:pt x="93345" y="1"/>
                    </a:cubicBezTo>
                    <a:lnTo>
                      <a:pt x="93346" y="1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EBC598"/>
                  </a:gs>
                  <a:gs pos="0">
                    <a:srgbClr val="D0A57A"/>
                  </a:gs>
                </a:gsLst>
                <a:lin ang="54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2"/>
              <p:cNvSpPr/>
              <p:nvPr/>
            </p:nvSpPr>
            <p:spPr>
              <a:xfrm rot="10800000">
                <a:off x="5767150" y="6165516"/>
                <a:ext cx="162202" cy="284796"/>
              </a:xfrm>
              <a:custGeom>
                <a:avLst/>
                <a:gdLst/>
                <a:ahLst/>
                <a:cxnLst/>
                <a:rect l="l" t="t" r="r" b="b"/>
                <a:pathLst>
                  <a:path w="145113" h="310005">
                    <a:moveTo>
                      <a:pt x="145113" y="297454"/>
                    </a:moveTo>
                    <a:cubicBezTo>
                      <a:pt x="118554" y="305919"/>
                      <a:pt x="90725" y="310005"/>
                      <a:pt x="62163" y="310005"/>
                    </a:cubicBezTo>
                    <a:lnTo>
                      <a:pt x="0" y="301858"/>
                    </a:lnTo>
                    <a:lnTo>
                      <a:pt x="7309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6200000">
                <a:off x="5591156" y="1300331"/>
                <a:ext cx="512994" cy="449398"/>
              </a:xfrm>
              <a:prstGeom prst="rect">
                <a:avLst/>
              </a:prstGeom>
              <a:gradFill flip="none" rotWithShape="1">
                <a:gsLst>
                  <a:gs pos="0">
                    <a:srgbClr val="82CDC7"/>
                  </a:gs>
                  <a:gs pos="100000">
                    <a:srgbClr val="82CDC7"/>
                  </a:gs>
                  <a:gs pos="47000">
                    <a:srgbClr val="15B5E9"/>
                  </a:gs>
                  <a:gs pos="22000">
                    <a:srgbClr val="00465B"/>
                  </a:gs>
                  <a:gs pos="76000">
                    <a:srgbClr val="00465B"/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5834462" y="1484179"/>
                <a:ext cx="26383" cy="449398"/>
              </a:xfrm>
              <a:prstGeom prst="rect">
                <a:avLst/>
              </a:prstGeom>
              <a:solidFill>
                <a:srgbClr val="00465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6200000">
                <a:off x="5834462" y="1384780"/>
                <a:ext cx="26383" cy="449398"/>
              </a:xfrm>
              <a:prstGeom prst="rect">
                <a:avLst/>
              </a:prstGeom>
              <a:solidFill>
                <a:srgbClr val="00465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5834462" y="1434479"/>
                <a:ext cx="26383" cy="449398"/>
              </a:xfrm>
              <a:prstGeom prst="rect">
                <a:avLst/>
              </a:prstGeom>
              <a:solidFill>
                <a:srgbClr val="00465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6200000">
                <a:off x="5834462" y="1217423"/>
                <a:ext cx="26383" cy="449398"/>
              </a:xfrm>
              <a:prstGeom prst="rect">
                <a:avLst/>
              </a:prstGeom>
              <a:solidFill>
                <a:srgbClr val="00465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6200000">
                <a:off x="5834462" y="1118024"/>
                <a:ext cx="26383" cy="449398"/>
              </a:xfrm>
              <a:prstGeom prst="rect">
                <a:avLst/>
              </a:prstGeom>
              <a:solidFill>
                <a:srgbClr val="00465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6200000">
                <a:off x="5834462" y="1167723"/>
                <a:ext cx="26383" cy="449398"/>
              </a:xfrm>
              <a:prstGeom prst="rect">
                <a:avLst/>
              </a:prstGeom>
              <a:solidFill>
                <a:srgbClr val="00465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>
              <a:spLocks/>
            </p:cNvSpPr>
            <p:nvPr/>
          </p:nvSpPr>
          <p:spPr>
            <a:xfrm rot="16200000">
              <a:off x="5809811" y="5263463"/>
              <a:ext cx="837687" cy="177992"/>
            </a:xfrm>
            <a:custGeom>
              <a:avLst/>
              <a:gdLst>
                <a:gd name="connsiteX0" fmla="*/ 837687 w 837687"/>
                <a:gd name="connsiteY0" fmla="*/ 0 h 177992"/>
                <a:gd name="connsiteX1" fmla="*/ 837687 w 837687"/>
                <a:gd name="connsiteY1" fmla="*/ 177991 h 177992"/>
                <a:gd name="connsiteX2" fmla="*/ 85986 w 837687"/>
                <a:gd name="connsiteY2" fmla="*/ 177991 h 177992"/>
                <a:gd name="connsiteX3" fmla="*/ 85980 w 837687"/>
                <a:gd name="connsiteY3" fmla="*/ 177992 h 177992"/>
                <a:gd name="connsiteX4" fmla="*/ 0 w 837687"/>
                <a:gd name="connsiteY4" fmla="*/ 88997 h 177992"/>
                <a:gd name="connsiteX5" fmla="*/ 85980 w 837687"/>
                <a:gd name="connsiteY5" fmla="*/ 1 h 177992"/>
                <a:gd name="connsiteX6" fmla="*/ 85981 w 837687"/>
                <a:gd name="connsiteY6" fmla="*/ 1 h 177992"/>
                <a:gd name="connsiteX7" fmla="*/ 85981 w 837687"/>
                <a:gd name="connsiteY7" fmla="*/ 0 h 17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7687" h="177992">
                  <a:moveTo>
                    <a:pt x="837687" y="0"/>
                  </a:moveTo>
                  <a:lnTo>
                    <a:pt x="837687" y="177991"/>
                  </a:lnTo>
                  <a:lnTo>
                    <a:pt x="85986" y="177991"/>
                  </a:lnTo>
                  <a:cubicBezTo>
                    <a:pt x="85984" y="177992"/>
                    <a:pt x="85982" y="177992"/>
                    <a:pt x="85980" y="177992"/>
                  </a:cubicBezTo>
                  <a:cubicBezTo>
                    <a:pt x="54104" y="177992"/>
                    <a:pt x="0" y="115899"/>
                    <a:pt x="0" y="88997"/>
                  </a:cubicBezTo>
                  <a:cubicBezTo>
                    <a:pt x="0" y="62094"/>
                    <a:pt x="54104" y="1"/>
                    <a:pt x="85980" y="1"/>
                  </a:cubicBezTo>
                  <a:lnTo>
                    <a:pt x="85981" y="1"/>
                  </a:lnTo>
                  <a:lnTo>
                    <a:pt x="85981" y="0"/>
                  </a:lnTo>
                  <a:close/>
                </a:path>
              </a:pathLst>
            </a:custGeom>
            <a:solidFill>
              <a:srgbClr val="E1191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6072789" y="2514857"/>
              <a:ext cx="365570" cy="597693"/>
            </a:xfrm>
            <a:custGeom>
              <a:avLst/>
              <a:gdLst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23874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59568 w 361950"/>
                <a:gd name="connsiteY2" fmla="*/ 521493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59568 w 361950"/>
                <a:gd name="connsiteY2" fmla="*/ 521493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83406"/>
                <a:gd name="connsiteX1" fmla="*/ 361950 w 361950"/>
                <a:gd name="connsiteY1" fmla="*/ 0 h 583406"/>
                <a:gd name="connsiteX2" fmla="*/ 359568 w 361950"/>
                <a:gd name="connsiteY2" fmla="*/ 521493 h 583406"/>
                <a:gd name="connsiteX3" fmla="*/ 19050 w 361950"/>
                <a:gd name="connsiteY3" fmla="*/ 583406 h 583406"/>
                <a:gd name="connsiteX4" fmla="*/ 0 w 361950"/>
                <a:gd name="connsiteY4" fmla="*/ 476250 h 583406"/>
                <a:gd name="connsiteX0" fmla="*/ 0 w 361950"/>
                <a:gd name="connsiteY0" fmla="*/ 476250 h 583406"/>
                <a:gd name="connsiteX1" fmla="*/ 361950 w 361950"/>
                <a:gd name="connsiteY1" fmla="*/ 0 h 583406"/>
                <a:gd name="connsiteX2" fmla="*/ 359568 w 361950"/>
                <a:gd name="connsiteY2" fmla="*/ 521493 h 583406"/>
                <a:gd name="connsiteX3" fmla="*/ 19050 w 361950"/>
                <a:gd name="connsiteY3" fmla="*/ 583406 h 583406"/>
                <a:gd name="connsiteX4" fmla="*/ 0 w 361950"/>
                <a:gd name="connsiteY4" fmla="*/ 476250 h 583406"/>
                <a:gd name="connsiteX0" fmla="*/ 0 w 361950"/>
                <a:gd name="connsiteY0" fmla="*/ 476250 h 597693"/>
                <a:gd name="connsiteX1" fmla="*/ 361950 w 361950"/>
                <a:gd name="connsiteY1" fmla="*/ 0 h 597693"/>
                <a:gd name="connsiteX2" fmla="*/ 359568 w 361950"/>
                <a:gd name="connsiteY2" fmla="*/ 521493 h 597693"/>
                <a:gd name="connsiteX3" fmla="*/ 189 w 361950"/>
                <a:gd name="connsiteY3" fmla="*/ 597693 h 597693"/>
                <a:gd name="connsiteX4" fmla="*/ 0 w 361950"/>
                <a:gd name="connsiteY4" fmla="*/ 476250 h 59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597693">
                  <a:moveTo>
                    <a:pt x="0" y="476250"/>
                  </a:moveTo>
                  <a:cubicBezTo>
                    <a:pt x="99219" y="307975"/>
                    <a:pt x="315118" y="120650"/>
                    <a:pt x="361950" y="0"/>
                  </a:cubicBezTo>
                  <a:lnTo>
                    <a:pt x="359568" y="521493"/>
                  </a:lnTo>
                  <a:cubicBezTo>
                    <a:pt x="348455" y="565943"/>
                    <a:pt x="208946" y="543718"/>
                    <a:pt x="189" y="597693"/>
                  </a:cubicBezTo>
                  <a:lnTo>
                    <a:pt x="0" y="47625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019126" y="2328199"/>
              <a:ext cx="594430" cy="3430003"/>
              <a:chOff x="8776583" y="2008855"/>
              <a:chExt cx="594430" cy="3430003"/>
            </a:xfrm>
            <a:gradFill flip="none" rotWithShape="1">
              <a:gsLst>
                <a:gs pos="100000">
                  <a:srgbClr val="BE7315"/>
                </a:gs>
                <a:gs pos="65836">
                  <a:srgbClr val="F9DA63"/>
                </a:gs>
                <a:gs pos="22000">
                  <a:srgbClr val="E48119"/>
                </a:gs>
                <a:gs pos="0">
                  <a:srgbClr val="F2B340"/>
                </a:gs>
              </a:gsLst>
              <a:lin ang="0" scaled="1"/>
              <a:tileRect/>
            </a:gradFill>
          </p:grpSpPr>
          <p:sp>
            <p:nvSpPr>
              <p:cNvPr id="40" name="Freeform 39"/>
              <p:cNvSpPr/>
              <p:nvPr/>
            </p:nvSpPr>
            <p:spPr>
              <a:xfrm rot="16200000">
                <a:off x="7491340" y="4028442"/>
                <a:ext cx="2695659" cy="125173"/>
              </a:xfrm>
              <a:custGeom>
                <a:avLst/>
                <a:gdLst>
                  <a:gd name="connsiteX0" fmla="*/ 2695659 w 2695659"/>
                  <a:gd name="connsiteY0" fmla="*/ 0 h 132873"/>
                  <a:gd name="connsiteX1" fmla="*/ 2695659 w 2695659"/>
                  <a:gd name="connsiteY1" fmla="*/ 132873 h 132873"/>
                  <a:gd name="connsiteX2" fmla="*/ 77929 w 2695659"/>
                  <a:gd name="connsiteY2" fmla="*/ 132873 h 132873"/>
                  <a:gd name="connsiteX3" fmla="*/ 925 w 2695659"/>
                  <a:gd name="connsiteY3" fmla="*/ 38756 h 132873"/>
                  <a:gd name="connsiteX4" fmla="*/ 77929 w 2695659"/>
                  <a:gd name="connsiteY4" fmla="*/ 0 h 13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659" h="132873">
                    <a:moveTo>
                      <a:pt x="2695659" y="0"/>
                    </a:moveTo>
                    <a:lnTo>
                      <a:pt x="2695659" y="132873"/>
                    </a:lnTo>
                    <a:lnTo>
                      <a:pt x="77929" y="132873"/>
                    </a:lnTo>
                    <a:cubicBezTo>
                      <a:pt x="47594" y="128259"/>
                      <a:pt x="-7826" y="60684"/>
                      <a:pt x="925" y="38756"/>
                    </a:cubicBezTo>
                    <a:cubicBezTo>
                      <a:pt x="9676" y="16827"/>
                      <a:pt x="45844" y="925"/>
                      <a:pt x="77929" y="0"/>
                    </a:cubicBez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8777289" y="2008855"/>
                <a:ext cx="593724" cy="795496"/>
              </a:xfrm>
              <a:custGeom>
                <a:avLst/>
                <a:gdLst>
                  <a:gd name="connsiteX0" fmla="*/ 0 w 619125"/>
                  <a:gd name="connsiteY0" fmla="*/ 698500 h 787400"/>
                  <a:gd name="connsiteX1" fmla="*/ 333375 w 619125"/>
                  <a:gd name="connsiteY1" fmla="*/ 352425 h 787400"/>
                  <a:gd name="connsiteX2" fmla="*/ 619125 w 619125"/>
                  <a:gd name="connsiteY2" fmla="*/ 0 h 787400"/>
                  <a:gd name="connsiteX3" fmla="*/ 619125 w 619125"/>
                  <a:gd name="connsiteY3" fmla="*/ 565150 h 787400"/>
                  <a:gd name="connsiteX4" fmla="*/ 88900 w 619125"/>
                  <a:gd name="connsiteY4" fmla="*/ 787400 h 787400"/>
                  <a:gd name="connsiteX5" fmla="*/ 0 w 619125"/>
                  <a:gd name="connsiteY5" fmla="*/ 698500 h 787400"/>
                  <a:gd name="connsiteX0" fmla="*/ 0 w 619125"/>
                  <a:gd name="connsiteY0" fmla="*/ 698500 h 787400"/>
                  <a:gd name="connsiteX1" fmla="*/ 333375 w 619125"/>
                  <a:gd name="connsiteY1" fmla="*/ 352425 h 787400"/>
                  <a:gd name="connsiteX2" fmla="*/ 619125 w 619125"/>
                  <a:gd name="connsiteY2" fmla="*/ 0 h 787400"/>
                  <a:gd name="connsiteX3" fmla="*/ 619125 w 619125"/>
                  <a:gd name="connsiteY3" fmla="*/ 565150 h 787400"/>
                  <a:gd name="connsiteX4" fmla="*/ 88900 w 619125"/>
                  <a:gd name="connsiteY4" fmla="*/ 787400 h 787400"/>
                  <a:gd name="connsiteX5" fmla="*/ 0 w 619125"/>
                  <a:gd name="connsiteY5" fmla="*/ 698500 h 787400"/>
                  <a:gd name="connsiteX0" fmla="*/ 0 w 619125"/>
                  <a:gd name="connsiteY0" fmla="*/ 698500 h 787400"/>
                  <a:gd name="connsiteX1" fmla="*/ 333375 w 619125"/>
                  <a:gd name="connsiteY1" fmla="*/ 352425 h 787400"/>
                  <a:gd name="connsiteX2" fmla="*/ 619125 w 619125"/>
                  <a:gd name="connsiteY2" fmla="*/ 0 h 787400"/>
                  <a:gd name="connsiteX3" fmla="*/ 619125 w 619125"/>
                  <a:gd name="connsiteY3" fmla="*/ 565150 h 787400"/>
                  <a:gd name="connsiteX4" fmla="*/ 88900 w 619125"/>
                  <a:gd name="connsiteY4" fmla="*/ 787400 h 787400"/>
                  <a:gd name="connsiteX5" fmla="*/ 0 w 619125"/>
                  <a:gd name="connsiteY5" fmla="*/ 698500 h 787400"/>
                  <a:gd name="connsiteX0" fmla="*/ 0 w 619125"/>
                  <a:gd name="connsiteY0" fmla="*/ 698500 h 787400"/>
                  <a:gd name="connsiteX1" fmla="*/ 333375 w 619125"/>
                  <a:gd name="connsiteY1" fmla="*/ 352425 h 787400"/>
                  <a:gd name="connsiteX2" fmla="*/ 619125 w 619125"/>
                  <a:gd name="connsiteY2" fmla="*/ 0 h 787400"/>
                  <a:gd name="connsiteX3" fmla="*/ 619125 w 619125"/>
                  <a:gd name="connsiteY3" fmla="*/ 565150 h 787400"/>
                  <a:gd name="connsiteX4" fmla="*/ 88900 w 619125"/>
                  <a:gd name="connsiteY4" fmla="*/ 787400 h 787400"/>
                  <a:gd name="connsiteX5" fmla="*/ 0 w 619125"/>
                  <a:gd name="connsiteY5" fmla="*/ 698500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17374 w 623887"/>
                  <a:gd name="connsiteY4" fmla="*/ 734925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5468 w 623887"/>
                  <a:gd name="connsiteY4" fmla="*/ 758737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5468 w 623887"/>
                  <a:gd name="connsiteY4" fmla="*/ 758737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3086 w 623887"/>
                  <a:gd name="connsiteY4" fmla="*/ 753974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3086 w 623887"/>
                  <a:gd name="connsiteY4" fmla="*/ 753974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3086 w 623887"/>
                  <a:gd name="connsiteY4" fmla="*/ 753974 h 787400"/>
                  <a:gd name="connsiteX5" fmla="*/ 0 w 623887"/>
                  <a:gd name="connsiteY5" fmla="*/ 686594 h 787400"/>
                  <a:gd name="connsiteX0" fmla="*/ 39401 w 620801"/>
                  <a:gd name="connsiteY0" fmla="*/ 636588 h 787400"/>
                  <a:gd name="connsiteX1" fmla="*/ 620801 w 620801"/>
                  <a:gd name="connsiteY1" fmla="*/ 0 h 787400"/>
                  <a:gd name="connsiteX2" fmla="*/ 620801 w 620801"/>
                  <a:gd name="connsiteY2" fmla="*/ 565150 h 787400"/>
                  <a:gd name="connsiteX3" fmla="*/ 90576 w 620801"/>
                  <a:gd name="connsiteY3" fmla="*/ 787400 h 787400"/>
                  <a:gd name="connsiteX4" fmla="*/ 0 w 620801"/>
                  <a:gd name="connsiteY4" fmla="*/ 753974 h 787400"/>
                  <a:gd name="connsiteX5" fmla="*/ 39401 w 620801"/>
                  <a:gd name="connsiteY5" fmla="*/ 636588 h 787400"/>
                  <a:gd name="connsiteX0" fmla="*/ 42744 w 624144"/>
                  <a:gd name="connsiteY0" fmla="*/ 636588 h 787400"/>
                  <a:gd name="connsiteX1" fmla="*/ 624144 w 624144"/>
                  <a:gd name="connsiteY1" fmla="*/ 0 h 787400"/>
                  <a:gd name="connsiteX2" fmla="*/ 624144 w 624144"/>
                  <a:gd name="connsiteY2" fmla="*/ 565150 h 787400"/>
                  <a:gd name="connsiteX3" fmla="*/ 93919 w 624144"/>
                  <a:gd name="connsiteY3" fmla="*/ 787400 h 787400"/>
                  <a:gd name="connsiteX4" fmla="*/ 3343 w 624144"/>
                  <a:gd name="connsiteY4" fmla="*/ 753974 h 787400"/>
                  <a:gd name="connsiteX5" fmla="*/ 997 w 624144"/>
                  <a:gd name="connsiteY5" fmla="*/ 699206 h 787400"/>
                  <a:gd name="connsiteX6" fmla="*/ 42744 w 624144"/>
                  <a:gd name="connsiteY6" fmla="*/ 636588 h 787400"/>
                  <a:gd name="connsiteX0" fmla="*/ 41747 w 623147"/>
                  <a:gd name="connsiteY0" fmla="*/ 63658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36588 h 787400"/>
                  <a:gd name="connsiteX0" fmla="*/ 41747 w 623147"/>
                  <a:gd name="connsiteY0" fmla="*/ 63658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36588 h 787400"/>
                  <a:gd name="connsiteX0" fmla="*/ 41747 w 623147"/>
                  <a:gd name="connsiteY0" fmla="*/ 61753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17538 h 787400"/>
                  <a:gd name="connsiteX0" fmla="*/ 41747 w 623147"/>
                  <a:gd name="connsiteY0" fmla="*/ 61753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17538 h 787400"/>
                  <a:gd name="connsiteX0" fmla="*/ 41747 w 623147"/>
                  <a:gd name="connsiteY0" fmla="*/ 61753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17538 h 787400"/>
                  <a:gd name="connsiteX0" fmla="*/ 41747 w 623147"/>
                  <a:gd name="connsiteY0" fmla="*/ 61753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17538 h 787400"/>
                  <a:gd name="connsiteX0" fmla="*/ 54243 w 623147"/>
                  <a:gd name="connsiteY0" fmla="*/ 648494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54243 w 623147"/>
                  <a:gd name="connsiteY6" fmla="*/ 648494 h 787400"/>
                  <a:gd name="connsiteX0" fmla="*/ 54396 w 623300"/>
                  <a:gd name="connsiteY0" fmla="*/ 648494 h 796329"/>
                  <a:gd name="connsiteX1" fmla="*/ 623300 w 623300"/>
                  <a:gd name="connsiteY1" fmla="*/ 0 h 796329"/>
                  <a:gd name="connsiteX2" fmla="*/ 623300 w 623300"/>
                  <a:gd name="connsiteY2" fmla="*/ 565150 h 796329"/>
                  <a:gd name="connsiteX3" fmla="*/ 93075 w 623300"/>
                  <a:gd name="connsiteY3" fmla="*/ 787400 h 796329"/>
                  <a:gd name="connsiteX4" fmla="*/ 0 w 623300"/>
                  <a:gd name="connsiteY4" fmla="*/ 789693 h 796329"/>
                  <a:gd name="connsiteX5" fmla="*/ 153 w 623300"/>
                  <a:gd name="connsiteY5" fmla="*/ 699206 h 796329"/>
                  <a:gd name="connsiteX6" fmla="*/ 54396 w 623300"/>
                  <a:gd name="connsiteY6" fmla="*/ 648494 h 796329"/>
                  <a:gd name="connsiteX0" fmla="*/ 54396 w 623300"/>
                  <a:gd name="connsiteY0" fmla="*/ 648494 h 796329"/>
                  <a:gd name="connsiteX1" fmla="*/ 623300 w 623300"/>
                  <a:gd name="connsiteY1" fmla="*/ 0 h 796329"/>
                  <a:gd name="connsiteX2" fmla="*/ 623300 w 623300"/>
                  <a:gd name="connsiteY2" fmla="*/ 565150 h 796329"/>
                  <a:gd name="connsiteX3" fmla="*/ 93075 w 623300"/>
                  <a:gd name="connsiteY3" fmla="*/ 787400 h 796329"/>
                  <a:gd name="connsiteX4" fmla="*/ 0 w 623300"/>
                  <a:gd name="connsiteY4" fmla="*/ 789693 h 796329"/>
                  <a:gd name="connsiteX5" fmla="*/ 2653 w 623300"/>
                  <a:gd name="connsiteY5" fmla="*/ 742068 h 796329"/>
                  <a:gd name="connsiteX6" fmla="*/ 54396 w 623300"/>
                  <a:gd name="connsiteY6" fmla="*/ 648494 h 796329"/>
                  <a:gd name="connsiteX0" fmla="*/ 54396 w 623300"/>
                  <a:gd name="connsiteY0" fmla="*/ 648494 h 796329"/>
                  <a:gd name="connsiteX1" fmla="*/ 623300 w 623300"/>
                  <a:gd name="connsiteY1" fmla="*/ 0 h 796329"/>
                  <a:gd name="connsiteX2" fmla="*/ 623300 w 623300"/>
                  <a:gd name="connsiteY2" fmla="*/ 565150 h 796329"/>
                  <a:gd name="connsiteX3" fmla="*/ 93075 w 623300"/>
                  <a:gd name="connsiteY3" fmla="*/ 787400 h 796329"/>
                  <a:gd name="connsiteX4" fmla="*/ 0 w 623300"/>
                  <a:gd name="connsiteY4" fmla="*/ 789693 h 796329"/>
                  <a:gd name="connsiteX5" fmla="*/ 2653 w 623300"/>
                  <a:gd name="connsiteY5" fmla="*/ 742068 h 796329"/>
                  <a:gd name="connsiteX6" fmla="*/ 54396 w 623300"/>
                  <a:gd name="connsiteY6" fmla="*/ 648494 h 796329"/>
                  <a:gd name="connsiteX0" fmla="*/ 51743 w 620647"/>
                  <a:gd name="connsiteY0" fmla="*/ 648494 h 796256"/>
                  <a:gd name="connsiteX1" fmla="*/ 620647 w 620647"/>
                  <a:gd name="connsiteY1" fmla="*/ 0 h 796256"/>
                  <a:gd name="connsiteX2" fmla="*/ 620647 w 620647"/>
                  <a:gd name="connsiteY2" fmla="*/ 565150 h 796256"/>
                  <a:gd name="connsiteX3" fmla="*/ 90422 w 620647"/>
                  <a:gd name="connsiteY3" fmla="*/ 787400 h 796256"/>
                  <a:gd name="connsiteX4" fmla="*/ 0 w 620647"/>
                  <a:gd name="connsiteY4" fmla="*/ 742068 h 796256"/>
                  <a:gd name="connsiteX5" fmla="*/ 51743 w 620647"/>
                  <a:gd name="connsiteY5" fmla="*/ 648494 h 796256"/>
                  <a:gd name="connsiteX0" fmla="*/ 51743 w 620647"/>
                  <a:gd name="connsiteY0" fmla="*/ 648494 h 796256"/>
                  <a:gd name="connsiteX1" fmla="*/ 620647 w 620647"/>
                  <a:gd name="connsiteY1" fmla="*/ 0 h 796256"/>
                  <a:gd name="connsiteX2" fmla="*/ 620647 w 620647"/>
                  <a:gd name="connsiteY2" fmla="*/ 565150 h 796256"/>
                  <a:gd name="connsiteX3" fmla="*/ 90422 w 620647"/>
                  <a:gd name="connsiteY3" fmla="*/ 787400 h 796256"/>
                  <a:gd name="connsiteX4" fmla="*/ 0 w 620647"/>
                  <a:gd name="connsiteY4" fmla="*/ 742068 h 796256"/>
                  <a:gd name="connsiteX5" fmla="*/ 51743 w 620647"/>
                  <a:gd name="connsiteY5" fmla="*/ 648494 h 796256"/>
                  <a:gd name="connsiteX0" fmla="*/ 51778 w 620682"/>
                  <a:gd name="connsiteY0" fmla="*/ 648494 h 796256"/>
                  <a:gd name="connsiteX1" fmla="*/ 620682 w 620682"/>
                  <a:gd name="connsiteY1" fmla="*/ 0 h 796256"/>
                  <a:gd name="connsiteX2" fmla="*/ 620682 w 620682"/>
                  <a:gd name="connsiteY2" fmla="*/ 565150 h 796256"/>
                  <a:gd name="connsiteX3" fmla="*/ 90457 w 620682"/>
                  <a:gd name="connsiteY3" fmla="*/ 787400 h 796256"/>
                  <a:gd name="connsiteX4" fmla="*/ 35 w 620682"/>
                  <a:gd name="connsiteY4" fmla="*/ 742068 h 796256"/>
                  <a:gd name="connsiteX5" fmla="*/ 51778 w 620682"/>
                  <a:gd name="connsiteY5" fmla="*/ 648494 h 796256"/>
                  <a:gd name="connsiteX0" fmla="*/ 51778 w 620682"/>
                  <a:gd name="connsiteY0" fmla="*/ 648494 h 796256"/>
                  <a:gd name="connsiteX1" fmla="*/ 620682 w 620682"/>
                  <a:gd name="connsiteY1" fmla="*/ 0 h 796256"/>
                  <a:gd name="connsiteX2" fmla="*/ 620682 w 620682"/>
                  <a:gd name="connsiteY2" fmla="*/ 565150 h 796256"/>
                  <a:gd name="connsiteX3" fmla="*/ 90457 w 620682"/>
                  <a:gd name="connsiteY3" fmla="*/ 787400 h 796256"/>
                  <a:gd name="connsiteX4" fmla="*/ 35 w 620682"/>
                  <a:gd name="connsiteY4" fmla="*/ 742068 h 796256"/>
                  <a:gd name="connsiteX5" fmla="*/ 51778 w 620682"/>
                  <a:gd name="connsiteY5" fmla="*/ 648494 h 796256"/>
                  <a:gd name="connsiteX0" fmla="*/ 51773 w 620677"/>
                  <a:gd name="connsiteY0" fmla="*/ 648494 h 796256"/>
                  <a:gd name="connsiteX1" fmla="*/ 620677 w 620677"/>
                  <a:gd name="connsiteY1" fmla="*/ 0 h 796256"/>
                  <a:gd name="connsiteX2" fmla="*/ 620677 w 620677"/>
                  <a:gd name="connsiteY2" fmla="*/ 565150 h 796256"/>
                  <a:gd name="connsiteX3" fmla="*/ 90452 w 620677"/>
                  <a:gd name="connsiteY3" fmla="*/ 787400 h 796256"/>
                  <a:gd name="connsiteX4" fmla="*/ 30 w 620677"/>
                  <a:gd name="connsiteY4" fmla="*/ 742068 h 796256"/>
                  <a:gd name="connsiteX5" fmla="*/ 51773 w 620677"/>
                  <a:gd name="connsiteY5" fmla="*/ 648494 h 796256"/>
                  <a:gd name="connsiteX0" fmla="*/ 51743 w 620647"/>
                  <a:gd name="connsiteY0" fmla="*/ 648494 h 796256"/>
                  <a:gd name="connsiteX1" fmla="*/ 620647 w 620647"/>
                  <a:gd name="connsiteY1" fmla="*/ 0 h 796256"/>
                  <a:gd name="connsiteX2" fmla="*/ 620647 w 620647"/>
                  <a:gd name="connsiteY2" fmla="*/ 565150 h 796256"/>
                  <a:gd name="connsiteX3" fmla="*/ 90422 w 620647"/>
                  <a:gd name="connsiteY3" fmla="*/ 787400 h 796256"/>
                  <a:gd name="connsiteX4" fmla="*/ 0 w 620647"/>
                  <a:gd name="connsiteY4" fmla="*/ 742068 h 796256"/>
                  <a:gd name="connsiteX5" fmla="*/ 51743 w 620647"/>
                  <a:gd name="connsiteY5" fmla="*/ 648494 h 796256"/>
                  <a:gd name="connsiteX0" fmla="*/ 51743 w 620647"/>
                  <a:gd name="connsiteY0" fmla="*/ 648494 h 796256"/>
                  <a:gd name="connsiteX1" fmla="*/ 620647 w 620647"/>
                  <a:gd name="connsiteY1" fmla="*/ 0 h 796256"/>
                  <a:gd name="connsiteX2" fmla="*/ 620647 w 620647"/>
                  <a:gd name="connsiteY2" fmla="*/ 565150 h 796256"/>
                  <a:gd name="connsiteX3" fmla="*/ 90422 w 620647"/>
                  <a:gd name="connsiteY3" fmla="*/ 787400 h 796256"/>
                  <a:gd name="connsiteX4" fmla="*/ 0 w 620647"/>
                  <a:gd name="connsiteY4" fmla="*/ 742068 h 796256"/>
                  <a:gd name="connsiteX5" fmla="*/ 51743 w 620647"/>
                  <a:gd name="connsiteY5" fmla="*/ 648494 h 796256"/>
                  <a:gd name="connsiteX0" fmla="*/ 51743 w 620647"/>
                  <a:gd name="connsiteY0" fmla="*/ 648494 h 796256"/>
                  <a:gd name="connsiteX1" fmla="*/ 620647 w 620647"/>
                  <a:gd name="connsiteY1" fmla="*/ 0 h 796256"/>
                  <a:gd name="connsiteX2" fmla="*/ 620647 w 620647"/>
                  <a:gd name="connsiteY2" fmla="*/ 565150 h 796256"/>
                  <a:gd name="connsiteX3" fmla="*/ 90422 w 620647"/>
                  <a:gd name="connsiteY3" fmla="*/ 787400 h 796256"/>
                  <a:gd name="connsiteX4" fmla="*/ 0 w 620647"/>
                  <a:gd name="connsiteY4" fmla="*/ 742068 h 796256"/>
                  <a:gd name="connsiteX5" fmla="*/ 51743 w 620647"/>
                  <a:gd name="connsiteY5" fmla="*/ 648494 h 79625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3147" h="795496">
                    <a:moveTo>
                      <a:pt x="54243" y="648494"/>
                    </a:moveTo>
                    <a:cubicBezTo>
                      <a:pt x="265637" y="376767"/>
                      <a:pt x="528691" y="291704"/>
                      <a:pt x="623147" y="0"/>
                    </a:cubicBezTo>
                    <a:lnTo>
                      <a:pt x="623147" y="565150"/>
                    </a:lnTo>
                    <a:cubicBezTo>
                      <a:pt x="622618" y="674952"/>
                      <a:pt x="298239" y="682360"/>
                      <a:pt x="92922" y="787400"/>
                    </a:cubicBezTo>
                    <a:cubicBezTo>
                      <a:pt x="-10519" y="816886"/>
                      <a:pt x="6446" y="758075"/>
                      <a:pt x="0" y="734924"/>
                    </a:cubicBezTo>
                    <a:cubicBezTo>
                      <a:pt x="1420" y="718814"/>
                      <a:pt x="30328" y="681273"/>
                      <a:pt x="54243" y="648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Freeform 65"/>
            <p:cNvSpPr/>
            <p:nvPr/>
          </p:nvSpPr>
          <p:spPr>
            <a:xfrm flipH="1">
              <a:off x="6019126" y="3474503"/>
              <a:ext cx="365570" cy="600074"/>
            </a:xfrm>
            <a:custGeom>
              <a:avLst/>
              <a:gdLst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23874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59568 w 361950"/>
                <a:gd name="connsiteY2" fmla="*/ 521493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59568 w 361950"/>
                <a:gd name="connsiteY2" fmla="*/ 521493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83406"/>
                <a:gd name="connsiteX1" fmla="*/ 361950 w 361950"/>
                <a:gd name="connsiteY1" fmla="*/ 0 h 583406"/>
                <a:gd name="connsiteX2" fmla="*/ 359568 w 361950"/>
                <a:gd name="connsiteY2" fmla="*/ 521493 h 583406"/>
                <a:gd name="connsiteX3" fmla="*/ 19050 w 361950"/>
                <a:gd name="connsiteY3" fmla="*/ 583406 h 583406"/>
                <a:gd name="connsiteX4" fmla="*/ 0 w 361950"/>
                <a:gd name="connsiteY4" fmla="*/ 476250 h 583406"/>
                <a:gd name="connsiteX0" fmla="*/ 0 w 361950"/>
                <a:gd name="connsiteY0" fmla="*/ 476250 h 583406"/>
                <a:gd name="connsiteX1" fmla="*/ 361950 w 361950"/>
                <a:gd name="connsiteY1" fmla="*/ 0 h 583406"/>
                <a:gd name="connsiteX2" fmla="*/ 359568 w 361950"/>
                <a:gd name="connsiteY2" fmla="*/ 521493 h 583406"/>
                <a:gd name="connsiteX3" fmla="*/ 19050 w 361950"/>
                <a:gd name="connsiteY3" fmla="*/ 583406 h 583406"/>
                <a:gd name="connsiteX4" fmla="*/ 0 w 361950"/>
                <a:gd name="connsiteY4" fmla="*/ 476250 h 583406"/>
                <a:gd name="connsiteX0" fmla="*/ 0 w 361950"/>
                <a:gd name="connsiteY0" fmla="*/ 476250 h 592931"/>
                <a:gd name="connsiteX1" fmla="*/ 361950 w 361950"/>
                <a:gd name="connsiteY1" fmla="*/ 0 h 592931"/>
                <a:gd name="connsiteX2" fmla="*/ 359568 w 361950"/>
                <a:gd name="connsiteY2" fmla="*/ 521493 h 592931"/>
                <a:gd name="connsiteX3" fmla="*/ 11978 w 361950"/>
                <a:gd name="connsiteY3" fmla="*/ 592931 h 592931"/>
                <a:gd name="connsiteX4" fmla="*/ 0 w 361950"/>
                <a:gd name="connsiteY4" fmla="*/ 476250 h 592931"/>
                <a:gd name="connsiteX0" fmla="*/ 0 w 361950"/>
                <a:gd name="connsiteY0" fmla="*/ 476250 h 600074"/>
                <a:gd name="connsiteX1" fmla="*/ 361950 w 361950"/>
                <a:gd name="connsiteY1" fmla="*/ 0 h 600074"/>
                <a:gd name="connsiteX2" fmla="*/ 359568 w 361950"/>
                <a:gd name="connsiteY2" fmla="*/ 521493 h 600074"/>
                <a:gd name="connsiteX3" fmla="*/ 14336 w 361950"/>
                <a:gd name="connsiteY3" fmla="*/ 600074 h 600074"/>
                <a:gd name="connsiteX4" fmla="*/ 0 w 361950"/>
                <a:gd name="connsiteY4" fmla="*/ 47625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600074">
                  <a:moveTo>
                    <a:pt x="0" y="476250"/>
                  </a:moveTo>
                  <a:cubicBezTo>
                    <a:pt x="99219" y="307975"/>
                    <a:pt x="315118" y="120650"/>
                    <a:pt x="361950" y="0"/>
                  </a:cubicBezTo>
                  <a:lnTo>
                    <a:pt x="359568" y="521493"/>
                  </a:lnTo>
                  <a:cubicBezTo>
                    <a:pt x="348455" y="565943"/>
                    <a:pt x="223093" y="546099"/>
                    <a:pt x="14336" y="600074"/>
                  </a:cubicBezTo>
                  <a:lnTo>
                    <a:pt x="0" y="47625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843752" y="3291020"/>
              <a:ext cx="594429" cy="2467183"/>
              <a:chOff x="8601209" y="2971676"/>
              <a:chExt cx="594429" cy="2467183"/>
            </a:xfrm>
            <a:gradFill>
              <a:gsLst>
                <a:gs pos="100000">
                  <a:srgbClr val="166A7E"/>
                </a:gs>
                <a:gs pos="42000">
                  <a:srgbClr val="B9E6D1"/>
                </a:gs>
                <a:gs pos="0">
                  <a:srgbClr val="009EBB"/>
                </a:gs>
              </a:gsLst>
              <a:lin ang="0" scaled="1"/>
            </a:gradFill>
          </p:grpSpPr>
          <p:sp>
            <p:nvSpPr>
              <p:cNvPr id="49" name="Freeform 48"/>
              <p:cNvSpPr/>
              <p:nvPr/>
            </p:nvSpPr>
            <p:spPr>
              <a:xfrm rot="5400000" flipH="1">
                <a:off x="8265794" y="4509014"/>
                <a:ext cx="1734516" cy="125173"/>
              </a:xfrm>
              <a:custGeom>
                <a:avLst/>
                <a:gdLst>
                  <a:gd name="connsiteX0" fmla="*/ 1734516 w 1734516"/>
                  <a:gd name="connsiteY0" fmla="*/ 125173 h 125173"/>
                  <a:gd name="connsiteX1" fmla="*/ 1734516 w 1734516"/>
                  <a:gd name="connsiteY1" fmla="*/ 0 h 125173"/>
                  <a:gd name="connsiteX2" fmla="*/ 77929 w 1734516"/>
                  <a:gd name="connsiteY2" fmla="*/ 0 h 125173"/>
                  <a:gd name="connsiteX3" fmla="*/ 925 w 1734516"/>
                  <a:gd name="connsiteY3" fmla="*/ 36510 h 125173"/>
                  <a:gd name="connsiteX4" fmla="*/ 77929 w 1734516"/>
                  <a:gd name="connsiteY4" fmla="*/ 125173 h 125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4516" h="125173">
                    <a:moveTo>
                      <a:pt x="1734516" y="125173"/>
                    </a:moveTo>
                    <a:lnTo>
                      <a:pt x="1734516" y="0"/>
                    </a:lnTo>
                    <a:lnTo>
                      <a:pt x="77929" y="0"/>
                    </a:lnTo>
                    <a:cubicBezTo>
                      <a:pt x="45844" y="871"/>
                      <a:pt x="9676" y="15852"/>
                      <a:pt x="925" y="36510"/>
                    </a:cubicBezTo>
                    <a:cubicBezTo>
                      <a:pt x="-7826" y="57167"/>
                      <a:pt x="47594" y="120826"/>
                      <a:pt x="77929" y="125173"/>
                    </a:cubicBez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 flipH="1">
                <a:off x="8601209" y="2971676"/>
                <a:ext cx="593724" cy="795496"/>
              </a:xfrm>
              <a:custGeom>
                <a:avLst/>
                <a:gdLst>
                  <a:gd name="connsiteX0" fmla="*/ 0 w 619125"/>
                  <a:gd name="connsiteY0" fmla="*/ 698500 h 787400"/>
                  <a:gd name="connsiteX1" fmla="*/ 333375 w 619125"/>
                  <a:gd name="connsiteY1" fmla="*/ 352425 h 787400"/>
                  <a:gd name="connsiteX2" fmla="*/ 619125 w 619125"/>
                  <a:gd name="connsiteY2" fmla="*/ 0 h 787400"/>
                  <a:gd name="connsiteX3" fmla="*/ 619125 w 619125"/>
                  <a:gd name="connsiteY3" fmla="*/ 565150 h 787400"/>
                  <a:gd name="connsiteX4" fmla="*/ 88900 w 619125"/>
                  <a:gd name="connsiteY4" fmla="*/ 787400 h 787400"/>
                  <a:gd name="connsiteX5" fmla="*/ 0 w 619125"/>
                  <a:gd name="connsiteY5" fmla="*/ 698500 h 787400"/>
                  <a:gd name="connsiteX0" fmla="*/ 0 w 619125"/>
                  <a:gd name="connsiteY0" fmla="*/ 698500 h 787400"/>
                  <a:gd name="connsiteX1" fmla="*/ 333375 w 619125"/>
                  <a:gd name="connsiteY1" fmla="*/ 352425 h 787400"/>
                  <a:gd name="connsiteX2" fmla="*/ 619125 w 619125"/>
                  <a:gd name="connsiteY2" fmla="*/ 0 h 787400"/>
                  <a:gd name="connsiteX3" fmla="*/ 619125 w 619125"/>
                  <a:gd name="connsiteY3" fmla="*/ 565150 h 787400"/>
                  <a:gd name="connsiteX4" fmla="*/ 88900 w 619125"/>
                  <a:gd name="connsiteY4" fmla="*/ 787400 h 787400"/>
                  <a:gd name="connsiteX5" fmla="*/ 0 w 619125"/>
                  <a:gd name="connsiteY5" fmla="*/ 698500 h 787400"/>
                  <a:gd name="connsiteX0" fmla="*/ 0 w 619125"/>
                  <a:gd name="connsiteY0" fmla="*/ 698500 h 787400"/>
                  <a:gd name="connsiteX1" fmla="*/ 333375 w 619125"/>
                  <a:gd name="connsiteY1" fmla="*/ 352425 h 787400"/>
                  <a:gd name="connsiteX2" fmla="*/ 619125 w 619125"/>
                  <a:gd name="connsiteY2" fmla="*/ 0 h 787400"/>
                  <a:gd name="connsiteX3" fmla="*/ 619125 w 619125"/>
                  <a:gd name="connsiteY3" fmla="*/ 565150 h 787400"/>
                  <a:gd name="connsiteX4" fmla="*/ 88900 w 619125"/>
                  <a:gd name="connsiteY4" fmla="*/ 787400 h 787400"/>
                  <a:gd name="connsiteX5" fmla="*/ 0 w 619125"/>
                  <a:gd name="connsiteY5" fmla="*/ 698500 h 787400"/>
                  <a:gd name="connsiteX0" fmla="*/ 0 w 619125"/>
                  <a:gd name="connsiteY0" fmla="*/ 698500 h 787400"/>
                  <a:gd name="connsiteX1" fmla="*/ 333375 w 619125"/>
                  <a:gd name="connsiteY1" fmla="*/ 352425 h 787400"/>
                  <a:gd name="connsiteX2" fmla="*/ 619125 w 619125"/>
                  <a:gd name="connsiteY2" fmla="*/ 0 h 787400"/>
                  <a:gd name="connsiteX3" fmla="*/ 619125 w 619125"/>
                  <a:gd name="connsiteY3" fmla="*/ 565150 h 787400"/>
                  <a:gd name="connsiteX4" fmla="*/ 88900 w 619125"/>
                  <a:gd name="connsiteY4" fmla="*/ 787400 h 787400"/>
                  <a:gd name="connsiteX5" fmla="*/ 0 w 619125"/>
                  <a:gd name="connsiteY5" fmla="*/ 698500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338137 w 623887"/>
                  <a:gd name="connsiteY1" fmla="*/ 352425 h 787400"/>
                  <a:gd name="connsiteX2" fmla="*/ 623887 w 623887"/>
                  <a:gd name="connsiteY2" fmla="*/ 0 h 787400"/>
                  <a:gd name="connsiteX3" fmla="*/ 623887 w 623887"/>
                  <a:gd name="connsiteY3" fmla="*/ 565150 h 787400"/>
                  <a:gd name="connsiteX4" fmla="*/ 93662 w 623887"/>
                  <a:gd name="connsiteY4" fmla="*/ 787400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0 w 623887"/>
                  <a:gd name="connsiteY4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17374 w 623887"/>
                  <a:gd name="connsiteY4" fmla="*/ 734925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5468 w 623887"/>
                  <a:gd name="connsiteY4" fmla="*/ 758737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5468 w 623887"/>
                  <a:gd name="connsiteY4" fmla="*/ 758737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3086 w 623887"/>
                  <a:gd name="connsiteY4" fmla="*/ 753974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3086 w 623887"/>
                  <a:gd name="connsiteY4" fmla="*/ 753974 h 787400"/>
                  <a:gd name="connsiteX5" fmla="*/ 0 w 623887"/>
                  <a:gd name="connsiteY5" fmla="*/ 686594 h 787400"/>
                  <a:gd name="connsiteX0" fmla="*/ 0 w 623887"/>
                  <a:gd name="connsiteY0" fmla="*/ 686594 h 787400"/>
                  <a:gd name="connsiteX1" fmla="*/ 623887 w 623887"/>
                  <a:gd name="connsiteY1" fmla="*/ 0 h 787400"/>
                  <a:gd name="connsiteX2" fmla="*/ 623887 w 623887"/>
                  <a:gd name="connsiteY2" fmla="*/ 565150 h 787400"/>
                  <a:gd name="connsiteX3" fmla="*/ 93662 w 623887"/>
                  <a:gd name="connsiteY3" fmla="*/ 787400 h 787400"/>
                  <a:gd name="connsiteX4" fmla="*/ 3086 w 623887"/>
                  <a:gd name="connsiteY4" fmla="*/ 753974 h 787400"/>
                  <a:gd name="connsiteX5" fmla="*/ 0 w 623887"/>
                  <a:gd name="connsiteY5" fmla="*/ 686594 h 787400"/>
                  <a:gd name="connsiteX0" fmla="*/ 39401 w 620801"/>
                  <a:gd name="connsiteY0" fmla="*/ 636588 h 787400"/>
                  <a:gd name="connsiteX1" fmla="*/ 620801 w 620801"/>
                  <a:gd name="connsiteY1" fmla="*/ 0 h 787400"/>
                  <a:gd name="connsiteX2" fmla="*/ 620801 w 620801"/>
                  <a:gd name="connsiteY2" fmla="*/ 565150 h 787400"/>
                  <a:gd name="connsiteX3" fmla="*/ 90576 w 620801"/>
                  <a:gd name="connsiteY3" fmla="*/ 787400 h 787400"/>
                  <a:gd name="connsiteX4" fmla="*/ 0 w 620801"/>
                  <a:gd name="connsiteY4" fmla="*/ 753974 h 787400"/>
                  <a:gd name="connsiteX5" fmla="*/ 39401 w 620801"/>
                  <a:gd name="connsiteY5" fmla="*/ 636588 h 787400"/>
                  <a:gd name="connsiteX0" fmla="*/ 42744 w 624144"/>
                  <a:gd name="connsiteY0" fmla="*/ 636588 h 787400"/>
                  <a:gd name="connsiteX1" fmla="*/ 624144 w 624144"/>
                  <a:gd name="connsiteY1" fmla="*/ 0 h 787400"/>
                  <a:gd name="connsiteX2" fmla="*/ 624144 w 624144"/>
                  <a:gd name="connsiteY2" fmla="*/ 565150 h 787400"/>
                  <a:gd name="connsiteX3" fmla="*/ 93919 w 624144"/>
                  <a:gd name="connsiteY3" fmla="*/ 787400 h 787400"/>
                  <a:gd name="connsiteX4" fmla="*/ 3343 w 624144"/>
                  <a:gd name="connsiteY4" fmla="*/ 753974 h 787400"/>
                  <a:gd name="connsiteX5" fmla="*/ 997 w 624144"/>
                  <a:gd name="connsiteY5" fmla="*/ 699206 h 787400"/>
                  <a:gd name="connsiteX6" fmla="*/ 42744 w 624144"/>
                  <a:gd name="connsiteY6" fmla="*/ 636588 h 787400"/>
                  <a:gd name="connsiteX0" fmla="*/ 41747 w 623147"/>
                  <a:gd name="connsiteY0" fmla="*/ 63658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36588 h 787400"/>
                  <a:gd name="connsiteX0" fmla="*/ 41747 w 623147"/>
                  <a:gd name="connsiteY0" fmla="*/ 63658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36588 h 787400"/>
                  <a:gd name="connsiteX0" fmla="*/ 41747 w 623147"/>
                  <a:gd name="connsiteY0" fmla="*/ 61753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17538 h 787400"/>
                  <a:gd name="connsiteX0" fmla="*/ 41747 w 623147"/>
                  <a:gd name="connsiteY0" fmla="*/ 61753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17538 h 787400"/>
                  <a:gd name="connsiteX0" fmla="*/ 41747 w 623147"/>
                  <a:gd name="connsiteY0" fmla="*/ 61753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17538 h 787400"/>
                  <a:gd name="connsiteX0" fmla="*/ 41747 w 623147"/>
                  <a:gd name="connsiteY0" fmla="*/ 617538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41747 w 623147"/>
                  <a:gd name="connsiteY6" fmla="*/ 617538 h 787400"/>
                  <a:gd name="connsiteX0" fmla="*/ 54243 w 623147"/>
                  <a:gd name="connsiteY0" fmla="*/ 648494 h 787400"/>
                  <a:gd name="connsiteX1" fmla="*/ 623147 w 623147"/>
                  <a:gd name="connsiteY1" fmla="*/ 0 h 787400"/>
                  <a:gd name="connsiteX2" fmla="*/ 623147 w 623147"/>
                  <a:gd name="connsiteY2" fmla="*/ 565150 h 787400"/>
                  <a:gd name="connsiteX3" fmla="*/ 92922 w 623147"/>
                  <a:gd name="connsiteY3" fmla="*/ 787400 h 787400"/>
                  <a:gd name="connsiteX4" fmla="*/ 2346 w 623147"/>
                  <a:gd name="connsiteY4" fmla="*/ 753974 h 787400"/>
                  <a:gd name="connsiteX5" fmla="*/ 0 w 623147"/>
                  <a:gd name="connsiteY5" fmla="*/ 699206 h 787400"/>
                  <a:gd name="connsiteX6" fmla="*/ 54243 w 623147"/>
                  <a:gd name="connsiteY6" fmla="*/ 648494 h 787400"/>
                  <a:gd name="connsiteX0" fmla="*/ 54396 w 623300"/>
                  <a:gd name="connsiteY0" fmla="*/ 648494 h 796329"/>
                  <a:gd name="connsiteX1" fmla="*/ 623300 w 623300"/>
                  <a:gd name="connsiteY1" fmla="*/ 0 h 796329"/>
                  <a:gd name="connsiteX2" fmla="*/ 623300 w 623300"/>
                  <a:gd name="connsiteY2" fmla="*/ 565150 h 796329"/>
                  <a:gd name="connsiteX3" fmla="*/ 93075 w 623300"/>
                  <a:gd name="connsiteY3" fmla="*/ 787400 h 796329"/>
                  <a:gd name="connsiteX4" fmla="*/ 0 w 623300"/>
                  <a:gd name="connsiteY4" fmla="*/ 789693 h 796329"/>
                  <a:gd name="connsiteX5" fmla="*/ 153 w 623300"/>
                  <a:gd name="connsiteY5" fmla="*/ 699206 h 796329"/>
                  <a:gd name="connsiteX6" fmla="*/ 54396 w 623300"/>
                  <a:gd name="connsiteY6" fmla="*/ 648494 h 796329"/>
                  <a:gd name="connsiteX0" fmla="*/ 54396 w 623300"/>
                  <a:gd name="connsiteY0" fmla="*/ 648494 h 796329"/>
                  <a:gd name="connsiteX1" fmla="*/ 623300 w 623300"/>
                  <a:gd name="connsiteY1" fmla="*/ 0 h 796329"/>
                  <a:gd name="connsiteX2" fmla="*/ 623300 w 623300"/>
                  <a:gd name="connsiteY2" fmla="*/ 565150 h 796329"/>
                  <a:gd name="connsiteX3" fmla="*/ 93075 w 623300"/>
                  <a:gd name="connsiteY3" fmla="*/ 787400 h 796329"/>
                  <a:gd name="connsiteX4" fmla="*/ 0 w 623300"/>
                  <a:gd name="connsiteY4" fmla="*/ 789693 h 796329"/>
                  <a:gd name="connsiteX5" fmla="*/ 2653 w 623300"/>
                  <a:gd name="connsiteY5" fmla="*/ 742068 h 796329"/>
                  <a:gd name="connsiteX6" fmla="*/ 54396 w 623300"/>
                  <a:gd name="connsiteY6" fmla="*/ 648494 h 796329"/>
                  <a:gd name="connsiteX0" fmla="*/ 54396 w 623300"/>
                  <a:gd name="connsiteY0" fmla="*/ 648494 h 796329"/>
                  <a:gd name="connsiteX1" fmla="*/ 623300 w 623300"/>
                  <a:gd name="connsiteY1" fmla="*/ 0 h 796329"/>
                  <a:gd name="connsiteX2" fmla="*/ 623300 w 623300"/>
                  <a:gd name="connsiteY2" fmla="*/ 565150 h 796329"/>
                  <a:gd name="connsiteX3" fmla="*/ 93075 w 623300"/>
                  <a:gd name="connsiteY3" fmla="*/ 787400 h 796329"/>
                  <a:gd name="connsiteX4" fmla="*/ 0 w 623300"/>
                  <a:gd name="connsiteY4" fmla="*/ 789693 h 796329"/>
                  <a:gd name="connsiteX5" fmla="*/ 2653 w 623300"/>
                  <a:gd name="connsiteY5" fmla="*/ 742068 h 796329"/>
                  <a:gd name="connsiteX6" fmla="*/ 54396 w 623300"/>
                  <a:gd name="connsiteY6" fmla="*/ 648494 h 796329"/>
                  <a:gd name="connsiteX0" fmla="*/ 51743 w 620647"/>
                  <a:gd name="connsiteY0" fmla="*/ 648494 h 796256"/>
                  <a:gd name="connsiteX1" fmla="*/ 620647 w 620647"/>
                  <a:gd name="connsiteY1" fmla="*/ 0 h 796256"/>
                  <a:gd name="connsiteX2" fmla="*/ 620647 w 620647"/>
                  <a:gd name="connsiteY2" fmla="*/ 565150 h 796256"/>
                  <a:gd name="connsiteX3" fmla="*/ 90422 w 620647"/>
                  <a:gd name="connsiteY3" fmla="*/ 787400 h 796256"/>
                  <a:gd name="connsiteX4" fmla="*/ 0 w 620647"/>
                  <a:gd name="connsiteY4" fmla="*/ 742068 h 796256"/>
                  <a:gd name="connsiteX5" fmla="*/ 51743 w 620647"/>
                  <a:gd name="connsiteY5" fmla="*/ 648494 h 796256"/>
                  <a:gd name="connsiteX0" fmla="*/ 51743 w 620647"/>
                  <a:gd name="connsiteY0" fmla="*/ 648494 h 796256"/>
                  <a:gd name="connsiteX1" fmla="*/ 620647 w 620647"/>
                  <a:gd name="connsiteY1" fmla="*/ 0 h 796256"/>
                  <a:gd name="connsiteX2" fmla="*/ 620647 w 620647"/>
                  <a:gd name="connsiteY2" fmla="*/ 565150 h 796256"/>
                  <a:gd name="connsiteX3" fmla="*/ 90422 w 620647"/>
                  <a:gd name="connsiteY3" fmla="*/ 787400 h 796256"/>
                  <a:gd name="connsiteX4" fmla="*/ 0 w 620647"/>
                  <a:gd name="connsiteY4" fmla="*/ 742068 h 796256"/>
                  <a:gd name="connsiteX5" fmla="*/ 51743 w 620647"/>
                  <a:gd name="connsiteY5" fmla="*/ 648494 h 796256"/>
                  <a:gd name="connsiteX0" fmla="*/ 51778 w 620682"/>
                  <a:gd name="connsiteY0" fmla="*/ 648494 h 796256"/>
                  <a:gd name="connsiteX1" fmla="*/ 620682 w 620682"/>
                  <a:gd name="connsiteY1" fmla="*/ 0 h 796256"/>
                  <a:gd name="connsiteX2" fmla="*/ 620682 w 620682"/>
                  <a:gd name="connsiteY2" fmla="*/ 565150 h 796256"/>
                  <a:gd name="connsiteX3" fmla="*/ 90457 w 620682"/>
                  <a:gd name="connsiteY3" fmla="*/ 787400 h 796256"/>
                  <a:gd name="connsiteX4" fmla="*/ 35 w 620682"/>
                  <a:gd name="connsiteY4" fmla="*/ 742068 h 796256"/>
                  <a:gd name="connsiteX5" fmla="*/ 51778 w 620682"/>
                  <a:gd name="connsiteY5" fmla="*/ 648494 h 796256"/>
                  <a:gd name="connsiteX0" fmla="*/ 51778 w 620682"/>
                  <a:gd name="connsiteY0" fmla="*/ 648494 h 796256"/>
                  <a:gd name="connsiteX1" fmla="*/ 620682 w 620682"/>
                  <a:gd name="connsiteY1" fmla="*/ 0 h 796256"/>
                  <a:gd name="connsiteX2" fmla="*/ 620682 w 620682"/>
                  <a:gd name="connsiteY2" fmla="*/ 565150 h 796256"/>
                  <a:gd name="connsiteX3" fmla="*/ 90457 w 620682"/>
                  <a:gd name="connsiteY3" fmla="*/ 787400 h 796256"/>
                  <a:gd name="connsiteX4" fmla="*/ 35 w 620682"/>
                  <a:gd name="connsiteY4" fmla="*/ 742068 h 796256"/>
                  <a:gd name="connsiteX5" fmla="*/ 51778 w 620682"/>
                  <a:gd name="connsiteY5" fmla="*/ 648494 h 796256"/>
                  <a:gd name="connsiteX0" fmla="*/ 51773 w 620677"/>
                  <a:gd name="connsiteY0" fmla="*/ 648494 h 796256"/>
                  <a:gd name="connsiteX1" fmla="*/ 620677 w 620677"/>
                  <a:gd name="connsiteY1" fmla="*/ 0 h 796256"/>
                  <a:gd name="connsiteX2" fmla="*/ 620677 w 620677"/>
                  <a:gd name="connsiteY2" fmla="*/ 565150 h 796256"/>
                  <a:gd name="connsiteX3" fmla="*/ 90452 w 620677"/>
                  <a:gd name="connsiteY3" fmla="*/ 787400 h 796256"/>
                  <a:gd name="connsiteX4" fmla="*/ 30 w 620677"/>
                  <a:gd name="connsiteY4" fmla="*/ 742068 h 796256"/>
                  <a:gd name="connsiteX5" fmla="*/ 51773 w 620677"/>
                  <a:gd name="connsiteY5" fmla="*/ 648494 h 796256"/>
                  <a:gd name="connsiteX0" fmla="*/ 51743 w 620647"/>
                  <a:gd name="connsiteY0" fmla="*/ 648494 h 796256"/>
                  <a:gd name="connsiteX1" fmla="*/ 620647 w 620647"/>
                  <a:gd name="connsiteY1" fmla="*/ 0 h 796256"/>
                  <a:gd name="connsiteX2" fmla="*/ 620647 w 620647"/>
                  <a:gd name="connsiteY2" fmla="*/ 565150 h 796256"/>
                  <a:gd name="connsiteX3" fmla="*/ 90422 w 620647"/>
                  <a:gd name="connsiteY3" fmla="*/ 787400 h 796256"/>
                  <a:gd name="connsiteX4" fmla="*/ 0 w 620647"/>
                  <a:gd name="connsiteY4" fmla="*/ 742068 h 796256"/>
                  <a:gd name="connsiteX5" fmla="*/ 51743 w 620647"/>
                  <a:gd name="connsiteY5" fmla="*/ 648494 h 796256"/>
                  <a:gd name="connsiteX0" fmla="*/ 51743 w 620647"/>
                  <a:gd name="connsiteY0" fmla="*/ 648494 h 796256"/>
                  <a:gd name="connsiteX1" fmla="*/ 620647 w 620647"/>
                  <a:gd name="connsiteY1" fmla="*/ 0 h 796256"/>
                  <a:gd name="connsiteX2" fmla="*/ 620647 w 620647"/>
                  <a:gd name="connsiteY2" fmla="*/ 565150 h 796256"/>
                  <a:gd name="connsiteX3" fmla="*/ 90422 w 620647"/>
                  <a:gd name="connsiteY3" fmla="*/ 787400 h 796256"/>
                  <a:gd name="connsiteX4" fmla="*/ 0 w 620647"/>
                  <a:gd name="connsiteY4" fmla="*/ 742068 h 796256"/>
                  <a:gd name="connsiteX5" fmla="*/ 51743 w 620647"/>
                  <a:gd name="connsiteY5" fmla="*/ 648494 h 796256"/>
                  <a:gd name="connsiteX0" fmla="*/ 51743 w 620647"/>
                  <a:gd name="connsiteY0" fmla="*/ 648494 h 796256"/>
                  <a:gd name="connsiteX1" fmla="*/ 620647 w 620647"/>
                  <a:gd name="connsiteY1" fmla="*/ 0 h 796256"/>
                  <a:gd name="connsiteX2" fmla="*/ 620647 w 620647"/>
                  <a:gd name="connsiteY2" fmla="*/ 565150 h 796256"/>
                  <a:gd name="connsiteX3" fmla="*/ 90422 w 620647"/>
                  <a:gd name="connsiteY3" fmla="*/ 787400 h 796256"/>
                  <a:gd name="connsiteX4" fmla="*/ 0 w 620647"/>
                  <a:gd name="connsiteY4" fmla="*/ 742068 h 796256"/>
                  <a:gd name="connsiteX5" fmla="*/ 51743 w 620647"/>
                  <a:gd name="connsiteY5" fmla="*/ 648494 h 79625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  <a:gd name="connsiteX0" fmla="*/ 54243 w 623147"/>
                  <a:gd name="connsiteY0" fmla="*/ 648494 h 795496"/>
                  <a:gd name="connsiteX1" fmla="*/ 623147 w 623147"/>
                  <a:gd name="connsiteY1" fmla="*/ 0 h 795496"/>
                  <a:gd name="connsiteX2" fmla="*/ 623147 w 623147"/>
                  <a:gd name="connsiteY2" fmla="*/ 565150 h 795496"/>
                  <a:gd name="connsiteX3" fmla="*/ 92922 w 623147"/>
                  <a:gd name="connsiteY3" fmla="*/ 787400 h 795496"/>
                  <a:gd name="connsiteX4" fmla="*/ 0 w 623147"/>
                  <a:gd name="connsiteY4" fmla="*/ 734924 h 795496"/>
                  <a:gd name="connsiteX5" fmla="*/ 54243 w 623147"/>
                  <a:gd name="connsiteY5" fmla="*/ 648494 h 79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3147" h="795496">
                    <a:moveTo>
                      <a:pt x="54243" y="648494"/>
                    </a:moveTo>
                    <a:cubicBezTo>
                      <a:pt x="265637" y="376767"/>
                      <a:pt x="528691" y="291704"/>
                      <a:pt x="623147" y="0"/>
                    </a:cubicBezTo>
                    <a:lnTo>
                      <a:pt x="623147" y="565150"/>
                    </a:lnTo>
                    <a:cubicBezTo>
                      <a:pt x="622618" y="674952"/>
                      <a:pt x="298239" y="682360"/>
                      <a:pt x="92922" y="787400"/>
                    </a:cubicBezTo>
                    <a:cubicBezTo>
                      <a:pt x="-10519" y="816886"/>
                      <a:pt x="6446" y="758075"/>
                      <a:pt x="0" y="734924"/>
                    </a:cubicBezTo>
                    <a:cubicBezTo>
                      <a:pt x="1420" y="718814"/>
                      <a:pt x="30328" y="681273"/>
                      <a:pt x="54243" y="648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reeform 66"/>
            <p:cNvSpPr/>
            <p:nvPr/>
          </p:nvSpPr>
          <p:spPr>
            <a:xfrm>
              <a:off x="6151997" y="4468790"/>
              <a:ext cx="286183" cy="514092"/>
            </a:xfrm>
            <a:custGeom>
              <a:avLst/>
              <a:gdLst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38162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61950 w 361950"/>
                <a:gd name="connsiteY2" fmla="*/ 523874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59568 w 361950"/>
                <a:gd name="connsiteY2" fmla="*/ 521493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69118"/>
                <a:gd name="connsiteX1" fmla="*/ 361950 w 361950"/>
                <a:gd name="connsiteY1" fmla="*/ 0 h 569118"/>
                <a:gd name="connsiteX2" fmla="*/ 359568 w 361950"/>
                <a:gd name="connsiteY2" fmla="*/ 521493 h 569118"/>
                <a:gd name="connsiteX3" fmla="*/ 54769 w 361950"/>
                <a:gd name="connsiteY3" fmla="*/ 569118 h 569118"/>
                <a:gd name="connsiteX4" fmla="*/ 0 w 361950"/>
                <a:gd name="connsiteY4" fmla="*/ 476250 h 569118"/>
                <a:gd name="connsiteX0" fmla="*/ 0 w 361950"/>
                <a:gd name="connsiteY0" fmla="*/ 476250 h 583406"/>
                <a:gd name="connsiteX1" fmla="*/ 361950 w 361950"/>
                <a:gd name="connsiteY1" fmla="*/ 0 h 583406"/>
                <a:gd name="connsiteX2" fmla="*/ 359568 w 361950"/>
                <a:gd name="connsiteY2" fmla="*/ 521493 h 583406"/>
                <a:gd name="connsiteX3" fmla="*/ 19050 w 361950"/>
                <a:gd name="connsiteY3" fmla="*/ 583406 h 583406"/>
                <a:gd name="connsiteX4" fmla="*/ 0 w 361950"/>
                <a:gd name="connsiteY4" fmla="*/ 476250 h 583406"/>
                <a:gd name="connsiteX0" fmla="*/ 0 w 361950"/>
                <a:gd name="connsiteY0" fmla="*/ 476250 h 583406"/>
                <a:gd name="connsiteX1" fmla="*/ 361950 w 361950"/>
                <a:gd name="connsiteY1" fmla="*/ 0 h 583406"/>
                <a:gd name="connsiteX2" fmla="*/ 359568 w 361950"/>
                <a:gd name="connsiteY2" fmla="*/ 521493 h 583406"/>
                <a:gd name="connsiteX3" fmla="*/ 19050 w 361950"/>
                <a:gd name="connsiteY3" fmla="*/ 583406 h 583406"/>
                <a:gd name="connsiteX4" fmla="*/ 0 w 361950"/>
                <a:gd name="connsiteY4" fmla="*/ 476250 h 583406"/>
                <a:gd name="connsiteX0" fmla="*/ 0 w 361950"/>
                <a:gd name="connsiteY0" fmla="*/ 476250 h 592931"/>
                <a:gd name="connsiteX1" fmla="*/ 361950 w 361950"/>
                <a:gd name="connsiteY1" fmla="*/ 0 h 592931"/>
                <a:gd name="connsiteX2" fmla="*/ 359568 w 361950"/>
                <a:gd name="connsiteY2" fmla="*/ 521493 h 592931"/>
                <a:gd name="connsiteX3" fmla="*/ 11978 w 361950"/>
                <a:gd name="connsiteY3" fmla="*/ 592931 h 592931"/>
                <a:gd name="connsiteX4" fmla="*/ 0 w 361950"/>
                <a:gd name="connsiteY4" fmla="*/ 476250 h 592931"/>
                <a:gd name="connsiteX0" fmla="*/ 0 w 361950"/>
                <a:gd name="connsiteY0" fmla="*/ 476250 h 600074"/>
                <a:gd name="connsiteX1" fmla="*/ 361950 w 361950"/>
                <a:gd name="connsiteY1" fmla="*/ 0 h 600074"/>
                <a:gd name="connsiteX2" fmla="*/ 359568 w 361950"/>
                <a:gd name="connsiteY2" fmla="*/ 521493 h 600074"/>
                <a:gd name="connsiteX3" fmla="*/ 14336 w 361950"/>
                <a:gd name="connsiteY3" fmla="*/ 600074 h 600074"/>
                <a:gd name="connsiteX4" fmla="*/ 0 w 361950"/>
                <a:gd name="connsiteY4" fmla="*/ 476250 h 600074"/>
                <a:gd name="connsiteX0" fmla="*/ 0 w 361950"/>
                <a:gd name="connsiteY0" fmla="*/ 476250 h 558491"/>
                <a:gd name="connsiteX1" fmla="*/ 361950 w 361950"/>
                <a:gd name="connsiteY1" fmla="*/ 0 h 558491"/>
                <a:gd name="connsiteX2" fmla="*/ 359568 w 361950"/>
                <a:gd name="connsiteY2" fmla="*/ 521493 h 558491"/>
                <a:gd name="connsiteX3" fmla="*/ 74570 w 361950"/>
                <a:gd name="connsiteY3" fmla="*/ 558491 h 558491"/>
                <a:gd name="connsiteX4" fmla="*/ 0 w 361950"/>
                <a:gd name="connsiteY4" fmla="*/ 476250 h 558491"/>
                <a:gd name="connsiteX0" fmla="*/ 0 w 361950"/>
                <a:gd name="connsiteY0" fmla="*/ 476250 h 558491"/>
                <a:gd name="connsiteX1" fmla="*/ 361950 w 361950"/>
                <a:gd name="connsiteY1" fmla="*/ 0 h 558491"/>
                <a:gd name="connsiteX2" fmla="*/ 359568 w 361950"/>
                <a:gd name="connsiteY2" fmla="*/ 503300 h 558491"/>
                <a:gd name="connsiteX3" fmla="*/ 74570 w 361950"/>
                <a:gd name="connsiteY3" fmla="*/ 558491 h 558491"/>
                <a:gd name="connsiteX4" fmla="*/ 0 w 361950"/>
                <a:gd name="connsiteY4" fmla="*/ 476250 h 558491"/>
                <a:gd name="connsiteX0" fmla="*/ 0 w 361950"/>
                <a:gd name="connsiteY0" fmla="*/ 476250 h 558491"/>
                <a:gd name="connsiteX1" fmla="*/ 361950 w 361950"/>
                <a:gd name="connsiteY1" fmla="*/ 0 h 558491"/>
                <a:gd name="connsiteX2" fmla="*/ 359568 w 361950"/>
                <a:gd name="connsiteY2" fmla="*/ 503300 h 558491"/>
                <a:gd name="connsiteX3" fmla="*/ 74570 w 361950"/>
                <a:gd name="connsiteY3" fmla="*/ 558491 h 558491"/>
                <a:gd name="connsiteX4" fmla="*/ 0 w 361950"/>
                <a:gd name="connsiteY4" fmla="*/ 476250 h 558491"/>
                <a:gd name="connsiteX0" fmla="*/ 0 w 361950"/>
                <a:gd name="connsiteY0" fmla="*/ 476250 h 561091"/>
                <a:gd name="connsiteX1" fmla="*/ 361950 w 361950"/>
                <a:gd name="connsiteY1" fmla="*/ 0 h 561091"/>
                <a:gd name="connsiteX2" fmla="*/ 359568 w 361950"/>
                <a:gd name="connsiteY2" fmla="*/ 503300 h 561091"/>
                <a:gd name="connsiteX3" fmla="*/ 68547 w 361950"/>
                <a:gd name="connsiteY3" fmla="*/ 561091 h 561091"/>
                <a:gd name="connsiteX4" fmla="*/ 0 w 361950"/>
                <a:gd name="connsiteY4" fmla="*/ 476250 h 561091"/>
                <a:gd name="connsiteX0" fmla="*/ 0 w 361950"/>
                <a:gd name="connsiteY0" fmla="*/ 476250 h 561091"/>
                <a:gd name="connsiteX1" fmla="*/ 361950 w 361950"/>
                <a:gd name="connsiteY1" fmla="*/ 0 h 561091"/>
                <a:gd name="connsiteX2" fmla="*/ 359568 w 361950"/>
                <a:gd name="connsiteY2" fmla="*/ 503300 h 561091"/>
                <a:gd name="connsiteX3" fmla="*/ 68547 w 361950"/>
                <a:gd name="connsiteY3" fmla="*/ 561091 h 561091"/>
                <a:gd name="connsiteX4" fmla="*/ 0 w 361950"/>
                <a:gd name="connsiteY4" fmla="*/ 476250 h 561091"/>
                <a:gd name="connsiteX0" fmla="*/ 0 w 361950"/>
                <a:gd name="connsiteY0" fmla="*/ 476250 h 561091"/>
                <a:gd name="connsiteX1" fmla="*/ 361950 w 361950"/>
                <a:gd name="connsiteY1" fmla="*/ 0 h 561091"/>
                <a:gd name="connsiteX2" fmla="*/ 359568 w 361950"/>
                <a:gd name="connsiteY2" fmla="*/ 503300 h 561091"/>
                <a:gd name="connsiteX3" fmla="*/ 68547 w 361950"/>
                <a:gd name="connsiteY3" fmla="*/ 561091 h 561091"/>
                <a:gd name="connsiteX4" fmla="*/ 0 w 361950"/>
                <a:gd name="connsiteY4" fmla="*/ 476250 h 5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561091">
                  <a:moveTo>
                    <a:pt x="0" y="476250"/>
                  </a:moveTo>
                  <a:cubicBezTo>
                    <a:pt x="87172" y="300178"/>
                    <a:pt x="315118" y="151837"/>
                    <a:pt x="361950" y="0"/>
                  </a:cubicBezTo>
                  <a:lnTo>
                    <a:pt x="359568" y="503300"/>
                  </a:lnTo>
                  <a:cubicBezTo>
                    <a:pt x="354479" y="542552"/>
                    <a:pt x="277304" y="507116"/>
                    <a:pt x="68547" y="561091"/>
                  </a:cubicBezTo>
                  <a:lnTo>
                    <a:pt x="0" y="47625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6143692" y="4232011"/>
              <a:ext cx="467483" cy="753854"/>
            </a:xfrm>
            <a:custGeom>
              <a:avLst/>
              <a:gdLst>
                <a:gd name="connsiteX0" fmla="*/ 517486 w 517486"/>
                <a:gd name="connsiteY0" fmla="*/ 0 h 741947"/>
                <a:gd name="connsiteX1" fmla="*/ 517486 w 517486"/>
                <a:gd name="connsiteY1" fmla="*/ 565150 h 741947"/>
                <a:gd name="connsiteX2" fmla="*/ 173690 w 517486"/>
                <a:gd name="connsiteY2" fmla="*/ 723801 h 741947"/>
                <a:gd name="connsiteX3" fmla="*/ 120303 w 517486"/>
                <a:gd name="connsiteY3" fmla="*/ 741947 h 741947"/>
                <a:gd name="connsiteX4" fmla="*/ 0 w 517486"/>
                <a:gd name="connsiteY4" fmla="*/ 618709 h 741947"/>
                <a:gd name="connsiteX5" fmla="*/ 52871 w 517486"/>
                <a:gd name="connsiteY5" fmla="*/ 554578 h 741947"/>
                <a:gd name="connsiteX6" fmla="*/ 517486 w 517486"/>
                <a:gd name="connsiteY6" fmla="*/ 0 h 741947"/>
                <a:gd name="connsiteX0" fmla="*/ 479386 w 479386"/>
                <a:gd name="connsiteY0" fmla="*/ 0 h 741947"/>
                <a:gd name="connsiteX1" fmla="*/ 479386 w 479386"/>
                <a:gd name="connsiteY1" fmla="*/ 565150 h 741947"/>
                <a:gd name="connsiteX2" fmla="*/ 135590 w 479386"/>
                <a:gd name="connsiteY2" fmla="*/ 723801 h 741947"/>
                <a:gd name="connsiteX3" fmla="*/ 82203 w 479386"/>
                <a:gd name="connsiteY3" fmla="*/ 741947 h 741947"/>
                <a:gd name="connsiteX4" fmla="*/ 0 w 479386"/>
                <a:gd name="connsiteY4" fmla="*/ 611565 h 741947"/>
                <a:gd name="connsiteX5" fmla="*/ 14771 w 479386"/>
                <a:gd name="connsiteY5" fmla="*/ 554578 h 741947"/>
                <a:gd name="connsiteX6" fmla="*/ 479386 w 479386"/>
                <a:gd name="connsiteY6" fmla="*/ 0 h 741947"/>
                <a:gd name="connsiteX0" fmla="*/ 479386 w 479386"/>
                <a:gd name="connsiteY0" fmla="*/ 0 h 741947"/>
                <a:gd name="connsiteX1" fmla="*/ 479386 w 479386"/>
                <a:gd name="connsiteY1" fmla="*/ 565150 h 741947"/>
                <a:gd name="connsiteX2" fmla="*/ 135590 w 479386"/>
                <a:gd name="connsiteY2" fmla="*/ 723801 h 741947"/>
                <a:gd name="connsiteX3" fmla="*/ 82203 w 479386"/>
                <a:gd name="connsiteY3" fmla="*/ 741947 h 741947"/>
                <a:gd name="connsiteX4" fmla="*/ 0 w 479386"/>
                <a:gd name="connsiteY4" fmla="*/ 611565 h 741947"/>
                <a:gd name="connsiteX5" fmla="*/ 83828 w 479386"/>
                <a:gd name="connsiteY5" fmla="*/ 509334 h 741947"/>
                <a:gd name="connsiteX6" fmla="*/ 479386 w 479386"/>
                <a:gd name="connsiteY6" fmla="*/ 0 h 741947"/>
                <a:gd name="connsiteX0" fmla="*/ 465098 w 465098"/>
                <a:gd name="connsiteY0" fmla="*/ 0 h 741947"/>
                <a:gd name="connsiteX1" fmla="*/ 465098 w 465098"/>
                <a:gd name="connsiteY1" fmla="*/ 565150 h 741947"/>
                <a:gd name="connsiteX2" fmla="*/ 121302 w 465098"/>
                <a:gd name="connsiteY2" fmla="*/ 723801 h 741947"/>
                <a:gd name="connsiteX3" fmla="*/ 67915 w 465098"/>
                <a:gd name="connsiteY3" fmla="*/ 741947 h 741947"/>
                <a:gd name="connsiteX4" fmla="*/ 0 w 465098"/>
                <a:gd name="connsiteY4" fmla="*/ 604421 h 741947"/>
                <a:gd name="connsiteX5" fmla="*/ 69540 w 465098"/>
                <a:gd name="connsiteY5" fmla="*/ 509334 h 741947"/>
                <a:gd name="connsiteX6" fmla="*/ 465098 w 465098"/>
                <a:gd name="connsiteY6" fmla="*/ 0 h 741947"/>
                <a:gd name="connsiteX0" fmla="*/ 472241 w 472241"/>
                <a:gd name="connsiteY0" fmla="*/ 0 h 741947"/>
                <a:gd name="connsiteX1" fmla="*/ 472241 w 472241"/>
                <a:gd name="connsiteY1" fmla="*/ 565150 h 741947"/>
                <a:gd name="connsiteX2" fmla="*/ 128445 w 472241"/>
                <a:gd name="connsiteY2" fmla="*/ 723801 h 741947"/>
                <a:gd name="connsiteX3" fmla="*/ 75058 w 472241"/>
                <a:gd name="connsiteY3" fmla="*/ 741947 h 741947"/>
                <a:gd name="connsiteX4" fmla="*/ 0 w 472241"/>
                <a:gd name="connsiteY4" fmla="*/ 604421 h 741947"/>
                <a:gd name="connsiteX5" fmla="*/ 76683 w 472241"/>
                <a:gd name="connsiteY5" fmla="*/ 509334 h 741947"/>
                <a:gd name="connsiteX6" fmla="*/ 472241 w 472241"/>
                <a:gd name="connsiteY6" fmla="*/ 0 h 741947"/>
                <a:gd name="connsiteX0" fmla="*/ 472241 w 472241"/>
                <a:gd name="connsiteY0" fmla="*/ 0 h 741947"/>
                <a:gd name="connsiteX1" fmla="*/ 472241 w 472241"/>
                <a:gd name="connsiteY1" fmla="*/ 565150 h 741947"/>
                <a:gd name="connsiteX2" fmla="*/ 128445 w 472241"/>
                <a:gd name="connsiteY2" fmla="*/ 723801 h 741947"/>
                <a:gd name="connsiteX3" fmla="*/ 75058 w 472241"/>
                <a:gd name="connsiteY3" fmla="*/ 741947 h 741947"/>
                <a:gd name="connsiteX4" fmla="*/ 0 w 472241"/>
                <a:gd name="connsiteY4" fmla="*/ 604421 h 741947"/>
                <a:gd name="connsiteX5" fmla="*/ 76683 w 472241"/>
                <a:gd name="connsiteY5" fmla="*/ 509334 h 741947"/>
                <a:gd name="connsiteX6" fmla="*/ 472241 w 472241"/>
                <a:gd name="connsiteY6" fmla="*/ 0 h 741947"/>
                <a:gd name="connsiteX0" fmla="*/ 467478 w 467478"/>
                <a:gd name="connsiteY0" fmla="*/ 0 h 741947"/>
                <a:gd name="connsiteX1" fmla="*/ 467478 w 467478"/>
                <a:gd name="connsiteY1" fmla="*/ 565150 h 741947"/>
                <a:gd name="connsiteX2" fmla="*/ 123682 w 467478"/>
                <a:gd name="connsiteY2" fmla="*/ 723801 h 741947"/>
                <a:gd name="connsiteX3" fmla="*/ 70295 w 467478"/>
                <a:gd name="connsiteY3" fmla="*/ 741947 h 741947"/>
                <a:gd name="connsiteX4" fmla="*/ 0 w 467478"/>
                <a:gd name="connsiteY4" fmla="*/ 604421 h 741947"/>
                <a:gd name="connsiteX5" fmla="*/ 71920 w 467478"/>
                <a:gd name="connsiteY5" fmla="*/ 509334 h 741947"/>
                <a:gd name="connsiteX6" fmla="*/ 467478 w 467478"/>
                <a:gd name="connsiteY6" fmla="*/ 0 h 741947"/>
                <a:gd name="connsiteX0" fmla="*/ 467478 w 467478"/>
                <a:gd name="connsiteY0" fmla="*/ 0 h 741947"/>
                <a:gd name="connsiteX1" fmla="*/ 467478 w 467478"/>
                <a:gd name="connsiteY1" fmla="*/ 565150 h 741947"/>
                <a:gd name="connsiteX2" fmla="*/ 123682 w 467478"/>
                <a:gd name="connsiteY2" fmla="*/ 723801 h 741947"/>
                <a:gd name="connsiteX3" fmla="*/ 70295 w 467478"/>
                <a:gd name="connsiteY3" fmla="*/ 741947 h 741947"/>
                <a:gd name="connsiteX4" fmla="*/ 0 w 467478"/>
                <a:gd name="connsiteY4" fmla="*/ 604421 h 741947"/>
                <a:gd name="connsiteX5" fmla="*/ 71920 w 467478"/>
                <a:gd name="connsiteY5" fmla="*/ 509334 h 741947"/>
                <a:gd name="connsiteX6" fmla="*/ 467478 w 467478"/>
                <a:gd name="connsiteY6" fmla="*/ 0 h 741947"/>
                <a:gd name="connsiteX0" fmla="*/ 472240 w 472240"/>
                <a:gd name="connsiteY0" fmla="*/ 0 h 741947"/>
                <a:gd name="connsiteX1" fmla="*/ 472240 w 472240"/>
                <a:gd name="connsiteY1" fmla="*/ 565150 h 741947"/>
                <a:gd name="connsiteX2" fmla="*/ 128444 w 472240"/>
                <a:gd name="connsiteY2" fmla="*/ 723801 h 741947"/>
                <a:gd name="connsiteX3" fmla="*/ 75057 w 472240"/>
                <a:gd name="connsiteY3" fmla="*/ 741947 h 741947"/>
                <a:gd name="connsiteX4" fmla="*/ 0 w 472240"/>
                <a:gd name="connsiteY4" fmla="*/ 654428 h 741947"/>
                <a:gd name="connsiteX5" fmla="*/ 76682 w 472240"/>
                <a:gd name="connsiteY5" fmla="*/ 509334 h 741947"/>
                <a:gd name="connsiteX6" fmla="*/ 472240 w 472240"/>
                <a:gd name="connsiteY6" fmla="*/ 0 h 741947"/>
                <a:gd name="connsiteX0" fmla="*/ 469859 w 469859"/>
                <a:gd name="connsiteY0" fmla="*/ 0 h 741947"/>
                <a:gd name="connsiteX1" fmla="*/ 469859 w 469859"/>
                <a:gd name="connsiteY1" fmla="*/ 565150 h 741947"/>
                <a:gd name="connsiteX2" fmla="*/ 126063 w 469859"/>
                <a:gd name="connsiteY2" fmla="*/ 723801 h 741947"/>
                <a:gd name="connsiteX3" fmla="*/ 72676 w 469859"/>
                <a:gd name="connsiteY3" fmla="*/ 741947 h 741947"/>
                <a:gd name="connsiteX4" fmla="*/ 0 w 469859"/>
                <a:gd name="connsiteY4" fmla="*/ 652047 h 741947"/>
                <a:gd name="connsiteX5" fmla="*/ 74301 w 469859"/>
                <a:gd name="connsiteY5" fmla="*/ 509334 h 741947"/>
                <a:gd name="connsiteX6" fmla="*/ 469859 w 469859"/>
                <a:gd name="connsiteY6" fmla="*/ 0 h 741947"/>
                <a:gd name="connsiteX0" fmla="*/ 469859 w 469859"/>
                <a:gd name="connsiteY0" fmla="*/ 0 h 741947"/>
                <a:gd name="connsiteX1" fmla="*/ 469859 w 469859"/>
                <a:gd name="connsiteY1" fmla="*/ 565150 h 741947"/>
                <a:gd name="connsiteX2" fmla="*/ 126063 w 469859"/>
                <a:gd name="connsiteY2" fmla="*/ 723801 h 741947"/>
                <a:gd name="connsiteX3" fmla="*/ 72676 w 469859"/>
                <a:gd name="connsiteY3" fmla="*/ 741947 h 741947"/>
                <a:gd name="connsiteX4" fmla="*/ 0 w 469859"/>
                <a:gd name="connsiteY4" fmla="*/ 652047 h 741947"/>
                <a:gd name="connsiteX5" fmla="*/ 74301 w 469859"/>
                <a:gd name="connsiteY5" fmla="*/ 509334 h 741947"/>
                <a:gd name="connsiteX6" fmla="*/ 469859 w 469859"/>
                <a:gd name="connsiteY6" fmla="*/ 0 h 741947"/>
                <a:gd name="connsiteX0" fmla="*/ 469859 w 469859"/>
                <a:gd name="connsiteY0" fmla="*/ 0 h 741947"/>
                <a:gd name="connsiteX1" fmla="*/ 469859 w 469859"/>
                <a:gd name="connsiteY1" fmla="*/ 565150 h 741947"/>
                <a:gd name="connsiteX2" fmla="*/ 126063 w 469859"/>
                <a:gd name="connsiteY2" fmla="*/ 723801 h 741947"/>
                <a:gd name="connsiteX3" fmla="*/ 72676 w 469859"/>
                <a:gd name="connsiteY3" fmla="*/ 741947 h 741947"/>
                <a:gd name="connsiteX4" fmla="*/ 0 w 469859"/>
                <a:gd name="connsiteY4" fmla="*/ 652047 h 741947"/>
                <a:gd name="connsiteX5" fmla="*/ 74301 w 469859"/>
                <a:gd name="connsiteY5" fmla="*/ 509334 h 741947"/>
                <a:gd name="connsiteX6" fmla="*/ 469859 w 469859"/>
                <a:gd name="connsiteY6" fmla="*/ 0 h 741947"/>
                <a:gd name="connsiteX0" fmla="*/ 469979 w 469979"/>
                <a:gd name="connsiteY0" fmla="*/ 0 h 741947"/>
                <a:gd name="connsiteX1" fmla="*/ 469979 w 469979"/>
                <a:gd name="connsiteY1" fmla="*/ 565150 h 741947"/>
                <a:gd name="connsiteX2" fmla="*/ 126183 w 469979"/>
                <a:gd name="connsiteY2" fmla="*/ 723801 h 741947"/>
                <a:gd name="connsiteX3" fmla="*/ 72796 w 469979"/>
                <a:gd name="connsiteY3" fmla="*/ 741947 h 741947"/>
                <a:gd name="connsiteX4" fmla="*/ 120 w 469979"/>
                <a:gd name="connsiteY4" fmla="*/ 652047 h 741947"/>
                <a:gd name="connsiteX5" fmla="*/ 74421 w 469979"/>
                <a:gd name="connsiteY5" fmla="*/ 509334 h 741947"/>
                <a:gd name="connsiteX6" fmla="*/ 469979 w 469979"/>
                <a:gd name="connsiteY6" fmla="*/ 0 h 741947"/>
                <a:gd name="connsiteX0" fmla="*/ 470004 w 470004"/>
                <a:gd name="connsiteY0" fmla="*/ 0 h 741947"/>
                <a:gd name="connsiteX1" fmla="*/ 470004 w 470004"/>
                <a:gd name="connsiteY1" fmla="*/ 565150 h 741947"/>
                <a:gd name="connsiteX2" fmla="*/ 126208 w 470004"/>
                <a:gd name="connsiteY2" fmla="*/ 723801 h 741947"/>
                <a:gd name="connsiteX3" fmla="*/ 72821 w 470004"/>
                <a:gd name="connsiteY3" fmla="*/ 741947 h 741947"/>
                <a:gd name="connsiteX4" fmla="*/ 145 w 470004"/>
                <a:gd name="connsiteY4" fmla="*/ 652047 h 741947"/>
                <a:gd name="connsiteX5" fmla="*/ 74446 w 470004"/>
                <a:gd name="connsiteY5" fmla="*/ 509334 h 741947"/>
                <a:gd name="connsiteX6" fmla="*/ 470004 w 470004"/>
                <a:gd name="connsiteY6" fmla="*/ 0 h 741947"/>
                <a:gd name="connsiteX0" fmla="*/ 469867 w 469867"/>
                <a:gd name="connsiteY0" fmla="*/ 0 h 741947"/>
                <a:gd name="connsiteX1" fmla="*/ 469867 w 469867"/>
                <a:gd name="connsiteY1" fmla="*/ 565150 h 741947"/>
                <a:gd name="connsiteX2" fmla="*/ 126071 w 469867"/>
                <a:gd name="connsiteY2" fmla="*/ 723801 h 741947"/>
                <a:gd name="connsiteX3" fmla="*/ 72684 w 469867"/>
                <a:gd name="connsiteY3" fmla="*/ 741947 h 741947"/>
                <a:gd name="connsiteX4" fmla="*/ 8 w 469867"/>
                <a:gd name="connsiteY4" fmla="*/ 652047 h 741947"/>
                <a:gd name="connsiteX5" fmla="*/ 74309 w 469867"/>
                <a:gd name="connsiteY5" fmla="*/ 509334 h 741947"/>
                <a:gd name="connsiteX6" fmla="*/ 469867 w 469867"/>
                <a:gd name="connsiteY6" fmla="*/ 0 h 741947"/>
                <a:gd name="connsiteX0" fmla="*/ 469867 w 469867"/>
                <a:gd name="connsiteY0" fmla="*/ 0 h 741947"/>
                <a:gd name="connsiteX1" fmla="*/ 469867 w 469867"/>
                <a:gd name="connsiteY1" fmla="*/ 565150 h 741947"/>
                <a:gd name="connsiteX2" fmla="*/ 126071 w 469867"/>
                <a:gd name="connsiteY2" fmla="*/ 723801 h 741947"/>
                <a:gd name="connsiteX3" fmla="*/ 72684 w 469867"/>
                <a:gd name="connsiteY3" fmla="*/ 741947 h 741947"/>
                <a:gd name="connsiteX4" fmla="*/ 8 w 469867"/>
                <a:gd name="connsiteY4" fmla="*/ 652047 h 741947"/>
                <a:gd name="connsiteX5" fmla="*/ 74309 w 469867"/>
                <a:gd name="connsiteY5" fmla="*/ 509334 h 741947"/>
                <a:gd name="connsiteX6" fmla="*/ 469867 w 469867"/>
                <a:gd name="connsiteY6" fmla="*/ 0 h 741947"/>
                <a:gd name="connsiteX0" fmla="*/ 469867 w 469867"/>
                <a:gd name="connsiteY0" fmla="*/ 0 h 741947"/>
                <a:gd name="connsiteX1" fmla="*/ 469867 w 469867"/>
                <a:gd name="connsiteY1" fmla="*/ 565150 h 741947"/>
                <a:gd name="connsiteX2" fmla="*/ 126071 w 469867"/>
                <a:gd name="connsiteY2" fmla="*/ 723801 h 741947"/>
                <a:gd name="connsiteX3" fmla="*/ 72684 w 469867"/>
                <a:gd name="connsiteY3" fmla="*/ 741947 h 741947"/>
                <a:gd name="connsiteX4" fmla="*/ 8 w 469867"/>
                <a:gd name="connsiteY4" fmla="*/ 652047 h 741947"/>
                <a:gd name="connsiteX5" fmla="*/ 74309 w 469867"/>
                <a:gd name="connsiteY5" fmla="*/ 509334 h 741947"/>
                <a:gd name="connsiteX6" fmla="*/ 469867 w 469867"/>
                <a:gd name="connsiteY6" fmla="*/ 0 h 741947"/>
                <a:gd name="connsiteX0" fmla="*/ 469865 w 469865"/>
                <a:gd name="connsiteY0" fmla="*/ 0 h 741947"/>
                <a:gd name="connsiteX1" fmla="*/ 469865 w 469865"/>
                <a:gd name="connsiteY1" fmla="*/ 565150 h 741947"/>
                <a:gd name="connsiteX2" fmla="*/ 126069 w 469865"/>
                <a:gd name="connsiteY2" fmla="*/ 723801 h 741947"/>
                <a:gd name="connsiteX3" fmla="*/ 72682 w 469865"/>
                <a:gd name="connsiteY3" fmla="*/ 741947 h 741947"/>
                <a:gd name="connsiteX4" fmla="*/ 6 w 469865"/>
                <a:gd name="connsiteY4" fmla="*/ 652047 h 741947"/>
                <a:gd name="connsiteX5" fmla="*/ 87007 w 469865"/>
                <a:gd name="connsiteY5" fmla="*/ 547434 h 741947"/>
                <a:gd name="connsiteX6" fmla="*/ 469865 w 469865"/>
                <a:gd name="connsiteY6" fmla="*/ 0 h 741947"/>
                <a:gd name="connsiteX0" fmla="*/ 460341 w 460341"/>
                <a:gd name="connsiteY0" fmla="*/ 0 h 741947"/>
                <a:gd name="connsiteX1" fmla="*/ 460341 w 460341"/>
                <a:gd name="connsiteY1" fmla="*/ 565150 h 741947"/>
                <a:gd name="connsiteX2" fmla="*/ 116545 w 460341"/>
                <a:gd name="connsiteY2" fmla="*/ 723801 h 741947"/>
                <a:gd name="connsiteX3" fmla="*/ 63158 w 460341"/>
                <a:gd name="connsiteY3" fmla="*/ 741947 h 741947"/>
                <a:gd name="connsiteX4" fmla="*/ 7 w 460341"/>
                <a:gd name="connsiteY4" fmla="*/ 706022 h 741947"/>
                <a:gd name="connsiteX5" fmla="*/ 77483 w 460341"/>
                <a:gd name="connsiteY5" fmla="*/ 547434 h 741947"/>
                <a:gd name="connsiteX6" fmla="*/ 460341 w 460341"/>
                <a:gd name="connsiteY6" fmla="*/ 0 h 741947"/>
                <a:gd name="connsiteX0" fmla="*/ 460340 w 460340"/>
                <a:gd name="connsiteY0" fmla="*/ 0 h 741947"/>
                <a:gd name="connsiteX1" fmla="*/ 460340 w 460340"/>
                <a:gd name="connsiteY1" fmla="*/ 565150 h 741947"/>
                <a:gd name="connsiteX2" fmla="*/ 116544 w 460340"/>
                <a:gd name="connsiteY2" fmla="*/ 723801 h 741947"/>
                <a:gd name="connsiteX3" fmla="*/ 63157 w 460340"/>
                <a:gd name="connsiteY3" fmla="*/ 741947 h 741947"/>
                <a:gd name="connsiteX4" fmla="*/ 6 w 460340"/>
                <a:gd name="connsiteY4" fmla="*/ 706022 h 741947"/>
                <a:gd name="connsiteX5" fmla="*/ 87007 w 460340"/>
                <a:gd name="connsiteY5" fmla="*/ 576009 h 741947"/>
                <a:gd name="connsiteX6" fmla="*/ 460340 w 460340"/>
                <a:gd name="connsiteY6" fmla="*/ 0 h 741947"/>
                <a:gd name="connsiteX0" fmla="*/ 467482 w 467482"/>
                <a:gd name="connsiteY0" fmla="*/ 0 h 741947"/>
                <a:gd name="connsiteX1" fmla="*/ 467482 w 467482"/>
                <a:gd name="connsiteY1" fmla="*/ 565150 h 741947"/>
                <a:gd name="connsiteX2" fmla="*/ 123686 w 467482"/>
                <a:gd name="connsiteY2" fmla="*/ 723801 h 741947"/>
                <a:gd name="connsiteX3" fmla="*/ 70299 w 467482"/>
                <a:gd name="connsiteY3" fmla="*/ 741947 h 741947"/>
                <a:gd name="connsiteX4" fmla="*/ 4 w 467482"/>
                <a:gd name="connsiteY4" fmla="*/ 708403 h 741947"/>
                <a:gd name="connsiteX5" fmla="*/ 94149 w 467482"/>
                <a:gd name="connsiteY5" fmla="*/ 576009 h 741947"/>
                <a:gd name="connsiteX6" fmla="*/ 467482 w 467482"/>
                <a:gd name="connsiteY6" fmla="*/ 0 h 741947"/>
                <a:gd name="connsiteX0" fmla="*/ 467482 w 467482"/>
                <a:gd name="connsiteY0" fmla="*/ 0 h 753854"/>
                <a:gd name="connsiteX1" fmla="*/ 467482 w 467482"/>
                <a:gd name="connsiteY1" fmla="*/ 565150 h 753854"/>
                <a:gd name="connsiteX2" fmla="*/ 123686 w 467482"/>
                <a:gd name="connsiteY2" fmla="*/ 723801 h 753854"/>
                <a:gd name="connsiteX3" fmla="*/ 63155 w 467482"/>
                <a:gd name="connsiteY3" fmla="*/ 753854 h 753854"/>
                <a:gd name="connsiteX4" fmla="*/ 4 w 467482"/>
                <a:gd name="connsiteY4" fmla="*/ 708403 h 753854"/>
                <a:gd name="connsiteX5" fmla="*/ 94149 w 467482"/>
                <a:gd name="connsiteY5" fmla="*/ 576009 h 753854"/>
                <a:gd name="connsiteX6" fmla="*/ 467482 w 467482"/>
                <a:gd name="connsiteY6" fmla="*/ 0 h 753854"/>
                <a:gd name="connsiteX0" fmla="*/ 467482 w 467482"/>
                <a:gd name="connsiteY0" fmla="*/ 0 h 753854"/>
                <a:gd name="connsiteX1" fmla="*/ 467482 w 467482"/>
                <a:gd name="connsiteY1" fmla="*/ 565150 h 753854"/>
                <a:gd name="connsiteX2" fmla="*/ 123686 w 467482"/>
                <a:gd name="connsiteY2" fmla="*/ 723801 h 753854"/>
                <a:gd name="connsiteX3" fmla="*/ 63155 w 467482"/>
                <a:gd name="connsiteY3" fmla="*/ 753854 h 753854"/>
                <a:gd name="connsiteX4" fmla="*/ 4 w 467482"/>
                <a:gd name="connsiteY4" fmla="*/ 708403 h 753854"/>
                <a:gd name="connsiteX5" fmla="*/ 94149 w 467482"/>
                <a:gd name="connsiteY5" fmla="*/ 576009 h 753854"/>
                <a:gd name="connsiteX6" fmla="*/ 467482 w 467482"/>
                <a:gd name="connsiteY6" fmla="*/ 0 h 753854"/>
                <a:gd name="connsiteX0" fmla="*/ 467482 w 467482"/>
                <a:gd name="connsiteY0" fmla="*/ 0 h 753854"/>
                <a:gd name="connsiteX1" fmla="*/ 467482 w 467482"/>
                <a:gd name="connsiteY1" fmla="*/ 565150 h 753854"/>
                <a:gd name="connsiteX2" fmla="*/ 147499 w 467482"/>
                <a:gd name="connsiteY2" fmla="*/ 721420 h 753854"/>
                <a:gd name="connsiteX3" fmla="*/ 63155 w 467482"/>
                <a:gd name="connsiteY3" fmla="*/ 753854 h 753854"/>
                <a:gd name="connsiteX4" fmla="*/ 4 w 467482"/>
                <a:gd name="connsiteY4" fmla="*/ 708403 h 753854"/>
                <a:gd name="connsiteX5" fmla="*/ 94149 w 467482"/>
                <a:gd name="connsiteY5" fmla="*/ 576009 h 753854"/>
                <a:gd name="connsiteX6" fmla="*/ 467482 w 467482"/>
                <a:gd name="connsiteY6" fmla="*/ 0 h 753854"/>
                <a:gd name="connsiteX0" fmla="*/ 467482 w 467482"/>
                <a:gd name="connsiteY0" fmla="*/ 0 h 753854"/>
                <a:gd name="connsiteX1" fmla="*/ 467482 w 467482"/>
                <a:gd name="connsiteY1" fmla="*/ 565150 h 753854"/>
                <a:gd name="connsiteX2" fmla="*/ 147499 w 467482"/>
                <a:gd name="connsiteY2" fmla="*/ 721420 h 753854"/>
                <a:gd name="connsiteX3" fmla="*/ 63155 w 467482"/>
                <a:gd name="connsiteY3" fmla="*/ 753854 h 753854"/>
                <a:gd name="connsiteX4" fmla="*/ 4 w 467482"/>
                <a:gd name="connsiteY4" fmla="*/ 708403 h 753854"/>
                <a:gd name="connsiteX5" fmla="*/ 94149 w 467482"/>
                <a:gd name="connsiteY5" fmla="*/ 576009 h 753854"/>
                <a:gd name="connsiteX6" fmla="*/ 467482 w 467482"/>
                <a:gd name="connsiteY6" fmla="*/ 0 h 753854"/>
                <a:gd name="connsiteX0" fmla="*/ 467482 w 467482"/>
                <a:gd name="connsiteY0" fmla="*/ 0 h 753854"/>
                <a:gd name="connsiteX1" fmla="*/ 467482 w 467482"/>
                <a:gd name="connsiteY1" fmla="*/ 565150 h 753854"/>
                <a:gd name="connsiteX2" fmla="*/ 147499 w 467482"/>
                <a:gd name="connsiteY2" fmla="*/ 721420 h 753854"/>
                <a:gd name="connsiteX3" fmla="*/ 63155 w 467482"/>
                <a:gd name="connsiteY3" fmla="*/ 753854 h 753854"/>
                <a:gd name="connsiteX4" fmla="*/ 4 w 467482"/>
                <a:gd name="connsiteY4" fmla="*/ 708403 h 753854"/>
                <a:gd name="connsiteX5" fmla="*/ 94149 w 467482"/>
                <a:gd name="connsiteY5" fmla="*/ 576009 h 753854"/>
                <a:gd name="connsiteX6" fmla="*/ 467482 w 467482"/>
                <a:gd name="connsiteY6" fmla="*/ 0 h 753854"/>
                <a:gd name="connsiteX0" fmla="*/ 467482 w 467482"/>
                <a:gd name="connsiteY0" fmla="*/ 0 h 753854"/>
                <a:gd name="connsiteX1" fmla="*/ 467482 w 467482"/>
                <a:gd name="connsiteY1" fmla="*/ 565150 h 753854"/>
                <a:gd name="connsiteX2" fmla="*/ 147499 w 467482"/>
                <a:gd name="connsiteY2" fmla="*/ 721420 h 753854"/>
                <a:gd name="connsiteX3" fmla="*/ 63155 w 467482"/>
                <a:gd name="connsiteY3" fmla="*/ 753854 h 753854"/>
                <a:gd name="connsiteX4" fmla="*/ 4 w 467482"/>
                <a:gd name="connsiteY4" fmla="*/ 708403 h 753854"/>
                <a:gd name="connsiteX5" fmla="*/ 94149 w 467482"/>
                <a:gd name="connsiteY5" fmla="*/ 556959 h 753854"/>
                <a:gd name="connsiteX6" fmla="*/ 467482 w 467482"/>
                <a:gd name="connsiteY6" fmla="*/ 0 h 753854"/>
                <a:gd name="connsiteX0" fmla="*/ 467483 w 467483"/>
                <a:gd name="connsiteY0" fmla="*/ 0 h 753854"/>
                <a:gd name="connsiteX1" fmla="*/ 467483 w 467483"/>
                <a:gd name="connsiteY1" fmla="*/ 565150 h 753854"/>
                <a:gd name="connsiteX2" fmla="*/ 147500 w 467483"/>
                <a:gd name="connsiteY2" fmla="*/ 721420 h 753854"/>
                <a:gd name="connsiteX3" fmla="*/ 63156 w 467483"/>
                <a:gd name="connsiteY3" fmla="*/ 753854 h 753854"/>
                <a:gd name="connsiteX4" fmla="*/ 5 w 467483"/>
                <a:gd name="connsiteY4" fmla="*/ 708403 h 753854"/>
                <a:gd name="connsiteX5" fmla="*/ 94150 w 467483"/>
                <a:gd name="connsiteY5" fmla="*/ 556959 h 753854"/>
                <a:gd name="connsiteX6" fmla="*/ 467483 w 467483"/>
                <a:gd name="connsiteY6" fmla="*/ 0 h 75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7483" h="753854">
                  <a:moveTo>
                    <a:pt x="467483" y="0"/>
                  </a:moveTo>
                  <a:lnTo>
                    <a:pt x="467483" y="565150"/>
                  </a:lnTo>
                  <a:cubicBezTo>
                    <a:pt x="467105" y="647502"/>
                    <a:pt x="316976" y="669876"/>
                    <a:pt x="147500" y="721420"/>
                  </a:cubicBezTo>
                  <a:lnTo>
                    <a:pt x="63156" y="753854"/>
                  </a:lnTo>
                  <a:cubicBezTo>
                    <a:pt x="41312" y="738174"/>
                    <a:pt x="12324" y="721701"/>
                    <a:pt x="5" y="708403"/>
                  </a:cubicBezTo>
                  <a:cubicBezTo>
                    <a:pt x="-628" y="636226"/>
                    <a:pt x="56683" y="598179"/>
                    <a:pt x="94150" y="556959"/>
                  </a:cubicBezTo>
                  <a:cubicBezTo>
                    <a:pt x="278284" y="354654"/>
                    <a:pt x="388737" y="255241"/>
                    <a:pt x="467483" y="0"/>
                  </a:cubicBezTo>
                  <a:close/>
                </a:path>
              </a:pathLst>
            </a:custGeom>
            <a:solidFill>
              <a:srgbClr val="E1191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3212" y="2175552"/>
              <a:ext cx="498855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0811" y="3140752"/>
              <a:ext cx="498856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13211" y="4088497"/>
              <a:ext cx="498856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81512" y="2306023"/>
              <a:ext cx="114300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84086" y="3259512"/>
              <a:ext cx="114300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81512" y="4214187"/>
              <a:ext cx="114300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This is a sample text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Pencil Creative Diagram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71977" y="430737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1977" y="397367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1977" y="246184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1977" y="21281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61987" y="336277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1987" y="302907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18012" y="1066800"/>
            <a:ext cx="431864" cy="5470568"/>
            <a:chOff x="4716407" y="825139"/>
            <a:chExt cx="431864" cy="5470568"/>
          </a:xfrm>
        </p:grpSpPr>
        <p:sp>
          <p:nvSpPr>
            <p:cNvPr id="2" name="Isosceles Triangle 12"/>
            <p:cNvSpPr/>
            <p:nvPr/>
          </p:nvSpPr>
          <p:spPr>
            <a:xfrm rot="10800000">
              <a:off x="4722812" y="5287657"/>
              <a:ext cx="419056" cy="1008050"/>
            </a:xfrm>
            <a:custGeom>
              <a:avLst/>
              <a:gdLst/>
              <a:ahLst/>
              <a:cxnLst/>
              <a:rect l="l" t="t" r="r" b="b"/>
              <a:pathLst>
                <a:path w="374905" h="1293876">
                  <a:moveTo>
                    <a:pt x="374905" y="912876"/>
                  </a:moveTo>
                  <a:lnTo>
                    <a:pt x="374905" y="1293876"/>
                  </a:lnTo>
                  <a:lnTo>
                    <a:pt x="0" y="1293876"/>
                  </a:lnTo>
                  <a:lnTo>
                    <a:pt x="0" y="912876"/>
                  </a:lnTo>
                  <a:lnTo>
                    <a:pt x="187452" y="0"/>
                  </a:lnTo>
                  <a:lnTo>
                    <a:pt x="374904" y="91287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6"/>
                </a:gs>
                <a:gs pos="5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7"/>
            <p:cNvSpPr/>
            <p:nvPr/>
          </p:nvSpPr>
          <p:spPr>
            <a:xfrm rot="16200000" flipV="1">
              <a:off x="2786334" y="3541950"/>
              <a:ext cx="3998124" cy="125169"/>
            </a:xfrm>
            <a:custGeom>
              <a:avLst/>
              <a:gdLst/>
              <a:ahLst/>
              <a:cxnLst/>
              <a:rect l="l" t="t" r="r" b="b"/>
              <a:pathLst>
                <a:path w="4352027" h="137160">
                  <a:moveTo>
                    <a:pt x="84827" y="0"/>
                  </a:moveTo>
                  <a:lnTo>
                    <a:pt x="4352027" y="0"/>
                  </a:lnTo>
                  <a:lnTo>
                    <a:pt x="4352027" y="137160"/>
                  </a:lnTo>
                  <a:lnTo>
                    <a:pt x="84827" y="137160"/>
                  </a:lnTo>
                  <a:cubicBezTo>
                    <a:pt x="51807" y="132398"/>
                    <a:pt x="-8518" y="62641"/>
                    <a:pt x="1007" y="40005"/>
                  </a:cubicBezTo>
                  <a:cubicBezTo>
                    <a:pt x="10532" y="17369"/>
                    <a:pt x="49902" y="953"/>
                    <a:pt x="8482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BC598"/>
                </a:gs>
                <a:gs pos="0">
                  <a:srgbClr val="D0A57A"/>
                </a:gs>
              </a:gsLst>
              <a:lin ang="1620000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7"/>
            <p:cNvSpPr/>
            <p:nvPr/>
          </p:nvSpPr>
          <p:spPr>
            <a:xfrm rot="16200000" flipV="1">
              <a:off x="3080221" y="3541951"/>
              <a:ext cx="3998124" cy="125169"/>
            </a:xfrm>
            <a:custGeom>
              <a:avLst/>
              <a:gdLst/>
              <a:ahLst/>
              <a:cxnLst/>
              <a:rect l="l" t="t" r="r" b="b"/>
              <a:pathLst>
                <a:path w="4352027" h="137160">
                  <a:moveTo>
                    <a:pt x="84827" y="0"/>
                  </a:moveTo>
                  <a:lnTo>
                    <a:pt x="4352027" y="0"/>
                  </a:lnTo>
                  <a:lnTo>
                    <a:pt x="4352027" y="137160"/>
                  </a:lnTo>
                  <a:lnTo>
                    <a:pt x="84827" y="137160"/>
                  </a:lnTo>
                  <a:cubicBezTo>
                    <a:pt x="51807" y="132398"/>
                    <a:pt x="-8518" y="62641"/>
                    <a:pt x="1007" y="40005"/>
                  </a:cubicBezTo>
                  <a:cubicBezTo>
                    <a:pt x="10532" y="17369"/>
                    <a:pt x="49902" y="953"/>
                    <a:pt x="8482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BC598"/>
                </a:gs>
                <a:gs pos="0">
                  <a:srgbClr val="D0A57A"/>
                </a:gs>
              </a:gsLst>
              <a:lin ang="1620000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>
              <a:off x="4723689" y="825139"/>
              <a:ext cx="417298" cy="340627"/>
            </a:xfrm>
            <a:prstGeom prst="round2SameRect">
              <a:avLst>
                <a:gd name="adj1" fmla="val 40436"/>
                <a:gd name="adj2" fmla="val 0"/>
              </a:avLst>
            </a:prstGeom>
            <a:gradFill>
              <a:gsLst>
                <a:gs pos="0">
                  <a:srgbClr val="F0EEAA"/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/>
            </p:cNvSpPr>
            <p:nvPr/>
          </p:nvSpPr>
          <p:spPr>
            <a:xfrm rot="16200000">
              <a:off x="2924091" y="3519453"/>
              <a:ext cx="4016498" cy="177992"/>
            </a:xfrm>
            <a:custGeom>
              <a:avLst/>
              <a:gdLst/>
              <a:ahLst/>
              <a:cxnLst/>
              <a:rect l="l" t="t" r="r" b="b"/>
              <a:pathLst>
                <a:path w="4360546" h="137161">
                  <a:moveTo>
                    <a:pt x="93346" y="0"/>
                  </a:moveTo>
                  <a:lnTo>
                    <a:pt x="4360546" y="0"/>
                  </a:lnTo>
                  <a:lnTo>
                    <a:pt x="4360546" y="137160"/>
                  </a:lnTo>
                  <a:lnTo>
                    <a:pt x="93351" y="137160"/>
                  </a:lnTo>
                  <a:cubicBezTo>
                    <a:pt x="93349" y="137161"/>
                    <a:pt x="93347" y="137161"/>
                    <a:pt x="93345" y="137161"/>
                  </a:cubicBezTo>
                  <a:cubicBezTo>
                    <a:pt x="58738" y="137161"/>
                    <a:pt x="0" y="89312"/>
                    <a:pt x="0" y="68581"/>
                  </a:cubicBezTo>
                  <a:cubicBezTo>
                    <a:pt x="0" y="47850"/>
                    <a:pt x="58738" y="1"/>
                    <a:pt x="93345" y="1"/>
                  </a:cubicBezTo>
                  <a:lnTo>
                    <a:pt x="93346" y="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BC598"/>
                </a:gs>
                <a:gs pos="0">
                  <a:srgbClr val="D0A57A"/>
                </a:gs>
              </a:gsLst>
              <a:lin ang="540000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12"/>
            <p:cNvSpPr/>
            <p:nvPr/>
          </p:nvSpPr>
          <p:spPr>
            <a:xfrm rot="10800000">
              <a:off x="4851836" y="6010911"/>
              <a:ext cx="162202" cy="284796"/>
            </a:xfrm>
            <a:custGeom>
              <a:avLst/>
              <a:gdLst/>
              <a:ahLst/>
              <a:cxnLst/>
              <a:rect l="l" t="t" r="r" b="b"/>
              <a:pathLst>
                <a:path w="145113" h="310005">
                  <a:moveTo>
                    <a:pt x="145113" y="297454"/>
                  </a:moveTo>
                  <a:cubicBezTo>
                    <a:pt x="118554" y="305919"/>
                    <a:pt x="90725" y="310005"/>
                    <a:pt x="62163" y="310005"/>
                  </a:cubicBezTo>
                  <a:lnTo>
                    <a:pt x="0" y="301858"/>
                  </a:lnTo>
                  <a:lnTo>
                    <a:pt x="7309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675842" y="1154493"/>
              <a:ext cx="512994" cy="431863"/>
            </a:xfrm>
            <a:prstGeom prst="rect">
              <a:avLst/>
            </a:prstGeom>
            <a:gradFill flip="none" rotWithShape="1">
              <a:gsLst>
                <a:gs pos="0">
                  <a:srgbClr val="82CDC7"/>
                </a:gs>
                <a:gs pos="100000">
                  <a:srgbClr val="82CDC7"/>
                </a:gs>
                <a:gs pos="47000">
                  <a:srgbClr val="15B5E9"/>
                </a:gs>
                <a:gs pos="22000">
                  <a:srgbClr val="00465B"/>
                </a:gs>
                <a:gs pos="76000">
                  <a:srgbClr val="00465B"/>
                </a:gs>
              </a:gsLst>
              <a:lin ang="162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4919148" y="1338341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4919148" y="1238942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4919148" y="1288641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4919148" y="1071585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4919148" y="972186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4919148" y="1021885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37412" y="1066800"/>
            <a:ext cx="431864" cy="5470568"/>
            <a:chOff x="7535807" y="825139"/>
            <a:chExt cx="431864" cy="5470568"/>
          </a:xfrm>
        </p:grpSpPr>
        <p:sp>
          <p:nvSpPr>
            <p:cNvPr id="18" name="Isosceles Triangle 12"/>
            <p:cNvSpPr/>
            <p:nvPr/>
          </p:nvSpPr>
          <p:spPr>
            <a:xfrm rot="10800000">
              <a:off x="7542212" y="5287657"/>
              <a:ext cx="419056" cy="1008050"/>
            </a:xfrm>
            <a:custGeom>
              <a:avLst/>
              <a:gdLst/>
              <a:ahLst/>
              <a:cxnLst/>
              <a:rect l="l" t="t" r="r" b="b"/>
              <a:pathLst>
                <a:path w="374905" h="1293876">
                  <a:moveTo>
                    <a:pt x="374905" y="912876"/>
                  </a:moveTo>
                  <a:lnTo>
                    <a:pt x="374905" y="1293876"/>
                  </a:lnTo>
                  <a:lnTo>
                    <a:pt x="0" y="1293876"/>
                  </a:lnTo>
                  <a:lnTo>
                    <a:pt x="0" y="912876"/>
                  </a:lnTo>
                  <a:lnTo>
                    <a:pt x="187452" y="0"/>
                  </a:lnTo>
                  <a:lnTo>
                    <a:pt x="374904" y="91287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6"/>
                </a:gs>
                <a:gs pos="5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7"/>
            <p:cNvSpPr/>
            <p:nvPr/>
          </p:nvSpPr>
          <p:spPr>
            <a:xfrm rot="16200000" flipV="1">
              <a:off x="5605734" y="3541950"/>
              <a:ext cx="3998124" cy="125169"/>
            </a:xfrm>
            <a:custGeom>
              <a:avLst/>
              <a:gdLst/>
              <a:ahLst/>
              <a:cxnLst/>
              <a:rect l="l" t="t" r="r" b="b"/>
              <a:pathLst>
                <a:path w="4352027" h="137160">
                  <a:moveTo>
                    <a:pt x="84827" y="0"/>
                  </a:moveTo>
                  <a:lnTo>
                    <a:pt x="4352027" y="0"/>
                  </a:lnTo>
                  <a:lnTo>
                    <a:pt x="4352027" y="137160"/>
                  </a:lnTo>
                  <a:lnTo>
                    <a:pt x="84827" y="137160"/>
                  </a:lnTo>
                  <a:cubicBezTo>
                    <a:pt x="51807" y="132398"/>
                    <a:pt x="-8518" y="62641"/>
                    <a:pt x="1007" y="40005"/>
                  </a:cubicBezTo>
                  <a:cubicBezTo>
                    <a:pt x="10532" y="17369"/>
                    <a:pt x="49902" y="953"/>
                    <a:pt x="84827" y="0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 w="19050">
              <a:noFill/>
            </a:ln>
            <a:effectLst>
              <a:innerShdw blurRad="241300" dist="50800" dir="54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7"/>
            <p:cNvSpPr/>
            <p:nvPr/>
          </p:nvSpPr>
          <p:spPr>
            <a:xfrm rot="16200000" flipV="1">
              <a:off x="5899621" y="3541951"/>
              <a:ext cx="3998124" cy="125169"/>
            </a:xfrm>
            <a:custGeom>
              <a:avLst/>
              <a:gdLst/>
              <a:ahLst/>
              <a:cxnLst/>
              <a:rect l="l" t="t" r="r" b="b"/>
              <a:pathLst>
                <a:path w="4352027" h="137160">
                  <a:moveTo>
                    <a:pt x="84827" y="0"/>
                  </a:moveTo>
                  <a:lnTo>
                    <a:pt x="4352027" y="0"/>
                  </a:lnTo>
                  <a:lnTo>
                    <a:pt x="4352027" y="137160"/>
                  </a:lnTo>
                  <a:lnTo>
                    <a:pt x="84827" y="137160"/>
                  </a:lnTo>
                  <a:cubicBezTo>
                    <a:pt x="51807" y="132398"/>
                    <a:pt x="-8518" y="62641"/>
                    <a:pt x="1007" y="40005"/>
                  </a:cubicBezTo>
                  <a:cubicBezTo>
                    <a:pt x="10532" y="17369"/>
                    <a:pt x="49902" y="953"/>
                    <a:pt x="84827" y="0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 w="19050">
              <a:noFill/>
            </a:ln>
            <a:effectLst>
              <a:innerShdw blurRad="3429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7543089" y="825139"/>
              <a:ext cx="417298" cy="340627"/>
            </a:xfrm>
            <a:prstGeom prst="round2SameRect">
              <a:avLst>
                <a:gd name="adj1" fmla="val 40436"/>
                <a:gd name="adj2" fmla="val 0"/>
              </a:avLst>
            </a:prstGeom>
            <a:gradFill>
              <a:gsLst>
                <a:gs pos="0">
                  <a:srgbClr val="F0EEAA"/>
                </a:gs>
                <a:gs pos="100000">
                  <a:srgbClr val="FFFF99"/>
                </a:gs>
              </a:gsLst>
              <a:lin ang="5400000" scaled="1"/>
            </a:gra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8"/>
            <p:cNvSpPr>
              <a:spLocks/>
            </p:cNvSpPr>
            <p:nvPr/>
          </p:nvSpPr>
          <p:spPr>
            <a:xfrm rot="16200000">
              <a:off x="5743491" y="3519453"/>
              <a:ext cx="4016498" cy="177992"/>
            </a:xfrm>
            <a:custGeom>
              <a:avLst/>
              <a:gdLst/>
              <a:ahLst/>
              <a:cxnLst/>
              <a:rect l="l" t="t" r="r" b="b"/>
              <a:pathLst>
                <a:path w="4360546" h="137161">
                  <a:moveTo>
                    <a:pt x="93346" y="0"/>
                  </a:moveTo>
                  <a:lnTo>
                    <a:pt x="4360546" y="0"/>
                  </a:lnTo>
                  <a:lnTo>
                    <a:pt x="4360546" y="137160"/>
                  </a:lnTo>
                  <a:lnTo>
                    <a:pt x="93351" y="137160"/>
                  </a:lnTo>
                  <a:cubicBezTo>
                    <a:pt x="93349" y="137161"/>
                    <a:pt x="93347" y="137161"/>
                    <a:pt x="93345" y="137161"/>
                  </a:cubicBezTo>
                  <a:cubicBezTo>
                    <a:pt x="58738" y="137161"/>
                    <a:pt x="0" y="89312"/>
                    <a:pt x="0" y="68581"/>
                  </a:cubicBezTo>
                  <a:cubicBezTo>
                    <a:pt x="0" y="47850"/>
                    <a:pt x="58738" y="1"/>
                    <a:pt x="93345" y="1"/>
                  </a:cubicBezTo>
                  <a:lnTo>
                    <a:pt x="93346" y="1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 w="19050">
              <a:noFill/>
            </a:ln>
            <a:effectLst>
              <a:innerShdw blurRad="1143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2"/>
            <p:cNvSpPr/>
            <p:nvPr/>
          </p:nvSpPr>
          <p:spPr>
            <a:xfrm rot="10800000">
              <a:off x="7671236" y="6010911"/>
              <a:ext cx="162202" cy="284796"/>
            </a:xfrm>
            <a:custGeom>
              <a:avLst/>
              <a:gdLst/>
              <a:ahLst/>
              <a:cxnLst/>
              <a:rect l="l" t="t" r="r" b="b"/>
              <a:pathLst>
                <a:path w="145113" h="310005">
                  <a:moveTo>
                    <a:pt x="145113" y="297454"/>
                  </a:moveTo>
                  <a:cubicBezTo>
                    <a:pt x="118554" y="305919"/>
                    <a:pt x="90725" y="310005"/>
                    <a:pt x="62163" y="310005"/>
                  </a:cubicBezTo>
                  <a:lnTo>
                    <a:pt x="0" y="301858"/>
                  </a:lnTo>
                  <a:lnTo>
                    <a:pt x="7309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7495242" y="1154493"/>
              <a:ext cx="512994" cy="431863"/>
            </a:xfrm>
            <a:prstGeom prst="rect">
              <a:avLst/>
            </a:prstGeom>
            <a:gradFill flip="none" rotWithShape="1">
              <a:gsLst>
                <a:gs pos="0">
                  <a:srgbClr val="82CDC7"/>
                </a:gs>
                <a:gs pos="100000">
                  <a:srgbClr val="82CDC7"/>
                </a:gs>
                <a:gs pos="47000">
                  <a:srgbClr val="15B5E9"/>
                </a:gs>
                <a:gs pos="22000">
                  <a:srgbClr val="00465B"/>
                </a:gs>
                <a:gs pos="76000">
                  <a:srgbClr val="00465B"/>
                </a:gs>
              </a:gsLst>
              <a:lin ang="162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7738548" y="1338341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7738548" y="1238942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7738548" y="1288641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7738548" y="1071585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7738548" y="972186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7738548" y="1021885"/>
              <a:ext cx="26383" cy="431863"/>
            </a:xfrm>
            <a:prstGeom prst="rect">
              <a:avLst/>
            </a:prstGeom>
            <a:solidFill>
              <a:srgbClr val="0046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Pencil Creative Diagram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71977" y="430737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977" y="397367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1977" y="246184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1977" y="21281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44383" y="246184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4383" y="2128144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44383" y="4307375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44383" y="397367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A1F54389-F5B4-4A7D-83C4-C4F7CE11BD02}" vid="{9D6AA22C-DCF2-47A4-87E2-7D76FD2624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EF3A70-FFC7-4507-90DE-49AB29AB32AF}"/>
</file>

<file path=customXml/itemProps2.xml><?xml version="1.0" encoding="utf-8"?>
<ds:datastoreItem xmlns:ds="http://schemas.openxmlformats.org/officeDocument/2006/customXml" ds:itemID="{2A8D33BA-EB11-42F4-8DD5-B4DFCD1F8C34}"/>
</file>

<file path=customXml/itemProps3.xml><?xml version="1.0" encoding="utf-8"?>
<ds:datastoreItem xmlns:ds="http://schemas.openxmlformats.org/officeDocument/2006/customXml" ds:itemID="{A3247E81-A728-4CCD-97CE-E6792CBE5EF9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126</TotalTime>
  <Words>153</Words>
  <Application>Microsoft Office PowerPoint</Application>
  <PresentationFormat>Custom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Pencil Creative Diagram</vt:lpstr>
      <vt:lpstr>Pencil Creative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Aminul</dc:creator>
  <cp:lastModifiedBy>Julian</cp:lastModifiedBy>
  <cp:revision>15</cp:revision>
  <dcterms:created xsi:type="dcterms:W3CDTF">2015-09-09T00:35:24Z</dcterms:created>
  <dcterms:modified xsi:type="dcterms:W3CDTF">2015-10-08T19:59:50Z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