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69" r:id="rId3"/>
    <p:sldId id="272" r:id="rId4"/>
    <p:sldId id="27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034059"/>
    <a:srgbClr val="0AA2F1"/>
    <a:srgbClr val="27A4E1"/>
    <a:srgbClr val="1C79A2"/>
    <a:srgbClr val="056690"/>
    <a:srgbClr val="36B5F8"/>
    <a:srgbClr val="24282B"/>
    <a:srgbClr val="65707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3" autoAdjust="0"/>
    <p:restoredTop sz="94660"/>
  </p:normalViewPr>
  <p:slideViewPr>
    <p:cSldViewPr>
      <p:cViewPr varScale="1">
        <p:scale>
          <a:sx n="89" d="100"/>
          <a:sy n="89" d="100"/>
        </p:scale>
        <p:origin x="192" y="6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4388327" y="1722915"/>
            <a:ext cx="3412173" cy="3412173"/>
          </a:xfrm>
          <a:prstGeom prst="ellipse">
            <a:avLst/>
          </a:prstGeom>
          <a:gradFill flip="none" rotWithShape="1">
            <a:gsLst>
              <a:gs pos="0">
                <a:srgbClr val="657076">
                  <a:lumMod val="83000"/>
                </a:srgbClr>
              </a:gs>
              <a:gs pos="78000">
                <a:srgbClr val="24282B">
                  <a:lumMod val="9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530313">
            <a:off x="4283901" y="1618489"/>
            <a:ext cx="3621026" cy="3621024"/>
            <a:chOff x="4497705" y="1492567"/>
            <a:chExt cx="3291842" cy="3291840"/>
          </a:xfrm>
        </p:grpSpPr>
        <p:sp>
          <p:nvSpPr>
            <p:cNvPr id="33" name="Rectangle 32"/>
            <p:cNvSpPr>
              <a:spLocks/>
            </p:cNvSpPr>
            <p:nvPr/>
          </p:nvSpPr>
          <p:spPr>
            <a:xfrm>
              <a:off x="6143627" y="1492567"/>
              <a:ext cx="1645920" cy="3291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>
            <a:xfrm>
              <a:off x="4497705" y="1492568"/>
              <a:ext cx="1867460" cy="1612173"/>
            </a:xfrm>
            <a:custGeom>
              <a:avLst/>
              <a:gdLst>
                <a:gd name="connsiteX0" fmla="*/ 0 w 1867460"/>
                <a:gd name="connsiteY0" fmla="*/ 0 h 1612173"/>
                <a:gd name="connsiteX1" fmla="*/ 1645920 w 1867460"/>
                <a:gd name="connsiteY1" fmla="*/ 0 h 1612173"/>
                <a:gd name="connsiteX2" fmla="*/ 1645920 w 1867460"/>
                <a:gd name="connsiteY2" fmla="*/ 455659 h 1612173"/>
                <a:gd name="connsiteX3" fmla="*/ 1704790 w 1867460"/>
                <a:gd name="connsiteY3" fmla="*/ 467545 h 1612173"/>
                <a:gd name="connsiteX4" fmla="*/ 1867460 w 1867460"/>
                <a:gd name="connsiteY4" fmla="*/ 712957 h 1612173"/>
                <a:gd name="connsiteX5" fmla="*/ 1704790 w 1867460"/>
                <a:gd name="connsiteY5" fmla="*/ 958370 h 1612173"/>
                <a:gd name="connsiteX6" fmla="*/ 1645920 w 1867460"/>
                <a:gd name="connsiteY6" fmla="*/ 970255 h 1612173"/>
                <a:gd name="connsiteX7" fmla="*/ 1645920 w 1867460"/>
                <a:gd name="connsiteY7" fmla="*/ 1612173 h 1612173"/>
                <a:gd name="connsiteX8" fmla="*/ 0 w 1867460"/>
                <a:gd name="connsiteY8" fmla="*/ 1612173 h 161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460" h="1612173">
                  <a:moveTo>
                    <a:pt x="0" y="0"/>
                  </a:moveTo>
                  <a:lnTo>
                    <a:pt x="1645920" y="0"/>
                  </a:lnTo>
                  <a:lnTo>
                    <a:pt x="1645920" y="455659"/>
                  </a:lnTo>
                  <a:lnTo>
                    <a:pt x="1704790" y="467545"/>
                  </a:lnTo>
                  <a:cubicBezTo>
                    <a:pt x="1800384" y="507978"/>
                    <a:pt x="1867460" y="602634"/>
                    <a:pt x="1867460" y="712957"/>
                  </a:cubicBezTo>
                  <a:cubicBezTo>
                    <a:pt x="1867460" y="823280"/>
                    <a:pt x="1800384" y="917936"/>
                    <a:pt x="1704790" y="958370"/>
                  </a:cubicBezTo>
                  <a:lnTo>
                    <a:pt x="1645920" y="970255"/>
                  </a:lnTo>
                  <a:lnTo>
                    <a:pt x="1645920" y="1612173"/>
                  </a:lnTo>
                  <a:lnTo>
                    <a:pt x="0" y="161217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6B5F8">
                    <a:lumMod val="85000"/>
                  </a:srgbClr>
                </a:gs>
                <a:gs pos="100000">
                  <a:srgbClr val="0340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899552" y="2006254"/>
              <a:ext cx="398539" cy="398539"/>
            </a:xfrm>
            <a:prstGeom prst="ellipse">
              <a:avLst/>
            </a:prstGeom>
            <a:solidFill>
              <a:srgbClr val="0AA2F1"/>
            </a:solidFill>
            <a:ln>
              <a:noFill/>
            </a:ln>
            <a:effectLst>
              <a:innerShdw blurRad="190500" dist="635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 11"/>
          <p:cNvSpPr>
            <a:spLocks noChangeAspect="1"/>
          </p:cNvSpPr>
          <p:nvPr/>
        </p:nvSpPr>
        <p:spPr>
          <a:xfrm>
            <a:off x="4388328" y="1722917"/>
            <a:ext cx="3412171" cy="3412169"/>
          </a:xfrm>
          <a:custGeom>
            <a:avLst/>
            <a:gdLst>
              <a:gd name="connsiteX0" fmla="*/ 1550987 w 3101974"/>
              <a:gd name="connsiteY0" fmla="*/ 169062 h 3101972"/>
              <a:gd name="connsiteX1" fmla="*/ 169063 w 3101974"/>
              <a:gd name="connsiteY1" fmla="*/ 1550986 h 3101972"/>
              <a:gd name="connsiteX2" fmla="*/ 1550987 w 3101974"/>
              <a:gd name="connsiteY2" fmla="*/ 2932910 h 3101972"/>
              <a:gd name="connsiteX3" fmla="*/ 2932911 w 3101974"/>
              <a:gd name="connsiteY3" fmla="*/ 1550986 h 3101972"/>
              <a:gd name="connsiteX4" fmla="*/ 1550987 w 3101974"/>
              <a:gd name="connsiteY4" fmla="*/ 169062 h 3101972"/>
              <a:gd name="connsiteX5" fmla="*/ 1550987 w 3101974"/>
              <a:gd name="connsiteY5" fmla="*/ 0 h 3101972"/>
              <a:gd name="connsiteX6" fmla="*/ 3101974 w 3101974"/>
              <a:gd name="connsiteY6" fmla="*/ 1550986 h 3101972"/>
              <a:gd name="connsiteX7" fmla="*/ 1550987 w 3101974"/>
              <a:gd name="connsiteY7" fmla="*/ 3101972 h 3101972"/>
              <a:gd name="connsiteX8" fmla="*/ 0 w 3101974"/>
              <a:gd name="connsiteY8" fmla="*/ 1550986 h 3101972"/>
              <a:gd name="connsiteX9" fmla="*/ 1550987 w 3101974"/>
              <a:gd name="connsiteY9" fmla="*/ 0 h 31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1974" h="3101972">
                <a:moveTo>
                  <a:pt x="1550987" y="169062"/>
                </a:moveTo>
                <a:cubicBezTo>
                  <a:pt x="787771" y="169062"/>
                  <a:pt x="169063" y="787770"/>
                  <a:pt x="169063" y="1550986"/>
                </a:cubicBezTo>
                <a:cubicBezTo>
                  <a:pt x="169063" y="2314202"/>
                  <a:pt x="787771" y="2932910"/>
                  <a:pt x="1550987" y="2932910"/>
                </a:cubicBezTo>
                <a:cubicBezTo>
                  <a:pt x="2314203" y="2932910"/>
                  <a:pt x="2932911" y="2314202"/>
                  <a:pt x="2932911" y="1550986"/>
                </a:cubicBezTo>
                <a:cubicBezTo>
                  <a:pt x="2932911" y="787770"/>
                  <a:pt x="2314203" y="169062"/>
                  <a:pt x="1550987" y="169062"/>
                </a:cubicBezTo>
                <a:close/>
                <a:moveTo>
                  <a:pt x="1550987" y="0"/>
                </a:moveTo>
                <a:cubicBezTo>
                  <a:pt x="2407573" y="0"/>
                  <a:pt x="3101974" y="694400"/>
                  <a:pt x="3101974" y="1550986"/>
                </a:cubicBezTo>
                <a:cubicBezTo>
                  <a:pt x="3101974" y="2407572"/>
                  <a:pt x="2407573" y="3101972"/>
                  <a:pt x="1550987" y="3101972"/>
                </a:cubicBezTo>
                <a:cubicBezTo>
                  <a:pt x="694401" y="3101972"/>
                  <a:pt x="0" y="2407572"/>
                  <a:pt x="0" y="1550986"/>
                </a:cubicBezTo>
                <a:cubicBezTo>
                  <a:pt x="0" y="694400"/>
                  <a:pt x="694401" y="0"/>
                  <a:pt x="1550987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63500" sx="98000" sy="980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47103" y="2839547"/>
            <a:ext cx="2524427" cy="2274145"/>
          </a:xfrm>
          <a:custGeom>
            <a:avLst/>
            <a:gdLst>
              <a:gd name="connsiteX0" fmla="*/ 1133919 w 2294934"/>
              <a:gd name="connsiteY0" fmla="*/ 0 h 2067405"/>
              <a:gd name="connsiteX1" fmla="*/ 1669787 w 2294934"/>
              <a:gd name="connsiteY1" fmla="*/ 535868 h 2067405"/>
              <a:gd name="connsiteX2" fmla="*/ 1578269 w 2294934"/>
              <a:gd name="connsiteY2" fmla="*/ 835477 h 2067405"/>
              <a:gd name="connsiteX3" fmla="*/ 1515811 w 2294934"/>
              <a:gd name="connsiteY3" fmla="*/ 911178 h 2067405"/>
              <a:gd name="connsiteX4" fmla="*/ 2294934 w 2294934"/>
              <a:gd name="connsiteY4" fmla="*/ 1706023 h 2067405"/>
              <a:gd name="connsiteX5" fmla="*/ 1786237 w 2294934"/>
              <a:gd name="connsiteY5" fmla="*/ 2067405 h 2067405"/>
              <a:gd name="connsiteX6" fmla="*/ 316239 w 2294934"/>
              <a:gd name="connsiteY6" fmla="*/ 2067405 h 2067405"/>
              <a:gd name="connsiteX7" fmla="*/ 0 w 2294934"/>
              <a:gd name="connsiteY7" fmla="*/ 1678381 h 2067405"/>
              <a:gd name="connsiteX8" fmla="*/ 752028 w 2294934"/>
              <a:gd name="connsiteY8" fmla="*/ 911178 h 2067405"/>
              <a:gd name="connsiteX9" fmla="*/ 689569 w 2294934"/>
              <a:gd name="connsiteY9" fmla="*/ 835477 h 2067405"/>
              <a:gd name="connsiteX10" fmla="*/ 598051 w 2294934"/>
              <a:gd name="connsiteY10" fmla="*/ 535868 h 2067405"/>
              <a:gd name="connsiteX11" fmla="*/ 1133919 w 2294934"/>
              <a:gd name="connsiteY11" fmla="*/ 0 h 206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4934" h="2067405">
                <a:moveTo>
                  <a:pt x="1133919" y="0"/>
                </a:moveTo>
                <a:cubicBezTo>
                  <a:pt x="1429871" y="0"/>
                  <a:pt x="1669787" y="239916"/>
                  <a:pt x="1669787" y="535868"/>
                </a:cubicBezTo>
                <a:cubicBezTo>
                  <a:pt x="1669787" y="646850"/>
                  <a:pt x="1636049" y="749952"/>
                  <a:pt x="1578269" y="835477"/>
                </a:cubicBezTo>
                <a:lnTo>
                  <a:pt x="1515811" y="911178"/>
                </a:lnTo>
                <a:lnTo>
                  <a:pt x="2294934" y="1706023"/>
                </a:lnTo>
                <a:lnTo>
                  <a:pt x="1786237" y="2067405"/>
                </a:lnTo>
                <a:lnTo>
                  <a:pt x="316239" y="2067405"/>
                </a:lnTo>
                <a:lnTo>
                  <a:pt x="0" y="1678381"/>
                </a:lnTo>
                <a:lnTo>
                  <a:pt x="752028" y="911178"/>
                </a:lnTo>
                <a:lnTo>
                  <a:pt x="689569" y="835477"/>
                </a:lnTo>
                <a:cubicBezTo>
                  <a:pt x="631789" y="749952"/>
                  <a:pt x="598051" y="646850"/>
                  <a:pt x="598051" y="535868"/>
                </a:cubicBezTo>
                <a:cubicBezTo>
                  <a:pt x="598051" y="239916"/>
                  <a:pt x="837967" y="0"/>
                  <a:pt x="1133919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000115" y="1907145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8750796">
            <a:off x="4915664" y="2382512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849204" flipH="1">
            <a:off x="7076657" y="2382512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6200000">
            <a:off x="4535018" y="3370064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5400000" flipH="1">
            <a:off x="7461144" y="3370064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 42"/>
          <p:cNvSpPr>
            <a:spLocks noChangeAspect="1"/>
          </p:cNvSpPr>
          <p:nvPr/>
        </p:nvSpPr>
        <p:spPr>
          <a:xfrm>
            <a:off x="2963387" y="297975"/>
            <a:ext cx="6262051" cy="6262051"/>
          </a:xfrm>
          <a:custGeom>
            <a:avLst/>
            <a:gdLst>
              <a:gd name="connsiteX0" fmla="*/ 2846388 w 5692774"/>
              <a:gd name="connsiteY0" fmla="*/ 1393972 h 5692774"/>
              <a:gd name="connsiteX1" fmla="*/ 1393972 w 5692774"/>
              <a:gd name="connsiteY1" fmla="*/ 2846388 h 5692774"/>
              <a:gd name="connsiteX2" fmla="*/ 2846388 w 5692774"/>
              <a:gd name="connsiteY2" fmla="*/ 4298804 h 5692774"/>
              <a:gd name="connsiteX3" fmla="*/ 4298804 w 5692774"/>
              <a:gd name="connsiteY3" fmla="*/ 2846388 h 5692774"/>
              <a:gd name="connsiteX4" fmla="*/ 2846388 w 5692774"/>
              <a:gd name="connsiteY4" fmla="*/ 1393972 h 5692774"/>
              <a:gd name="connsiteX5" fmla="*/ 0 w 5692774"/>
              <a:gd name="connsiteY5" fmla="*/ 0 h 5692774"/>
              <a:gd name="connsiteX6" fmla="*/ 5692774 w 5692774"/>
              <a:gd name="connsiteY6" fmla="*/ 0 h 5692774"/>
              <a:gd name="connsiteX7" fmla="*/ 5692774 w 5692774"/>
              <a:gd name="connsiteY7" fmla="*/ 5692774 h 5692774"/>
              <a:gd name="connsiteX8" fmla="*/ 0 w 5692774"/>
              <a:gd name="connsiteY8" fmla="*/ 5692774 h 569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2774" h="5692774">
                <a:moveTo>
                  <a:pt x="2846388" y="1393972"/>
                </a:moveTo>
                <a:cubicBezTo>
                  <a:pt x="2044241" y="1393972"/>
                  <a:pt x="1393972" y="2044241"/>
                  <a:pt x="1393972" y="2846388"/>
                </a:cubicBezTo>
                <a:cubicBezTo>
                  <a:pt x="1393972" y="3648535"/>
                  <a:pt x="2044241" y="4298804"/>
                  <a:pt x="2846388" y="4298804"/>
                </a:cubicBezTo>
                <a:cubicBezTo>
                  <a:pt x="3648535" y="4298804"/>
                  <a:pt x="4298804" y="3648535"/>
                  <a:pt x="4298804" y="2846388"/>
                </a:cubicBezTo>
                <a:cubicBezTo>
                  <a:pt x="4298804" y="2044241"/>
                  <a:pt x="3648535" y="1393972"/>
                  <a:pt x="2846388" y="1393972"/>
                </a:cubicBezTo>
                <a:close/>
                <a:moveTo>
                  <a:pt x="0" y="0"/>
                </a:moveTo>
                <a:lnTo>
                  <a:pt x="5692774" y="0"/>
                </a:lnTo>
                <a:lnTo>
                  <a:pt x="5692774" y="5692774"/>
                </a:lnTo>
                <a:lnTo>
                  <a:pt x="0" y="5692774"/>
                </a:lnTo>
                <a:close/>
              </a:path>
            </a:pathLst>
          </a:custGeom>
          <a:ln>
            <a:noFill/>
          </a:ln>
          <a:effectLst>
            <a:outerShdw blurRad="38100" dist="12700" dir="5400000" sx="98000" sy="98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698311" y="1527320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m/s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58516" y="217752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 m/s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1933" y="3291739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 m/s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9773" y="463936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9.0 m/s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23460" y="217752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 m/s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15299" y="3291739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m/s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43761" y="463936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 m/s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4764" y="3943512"/>
            <a:ext cx="829105" cy="6432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</a:t>
            </a:r>
          </a:p>
        </p:txBody>
      </p:sp>
      <p:sp>
        <p:nvSpPr>
          <p:cNvPr id="3" name="Rectangle 2"/>
          <p:cNvSpPr/>
          <p:nvPr/>
        </p:nvSpPr>
        <p:spPr>
          <a:xfrm>
            <a:off x="5837591" y="4419125"/>
            <a:ext cx="543451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37113" y="5454119"/>
            <a:ext cx="2514600" cy="3999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innerShdw blurRad="50800" dist="127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Low Speed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Blue Dashboard Speedometer </a:t>
            </a:r>
          </a:p>
        </p:txBody>
      </p:sp>
    </p:spTree>
    <p:extLst>
      <p:ext uri="{BB962C8B-B14F-4D97-AF65-F5344CB8AC3E}">
        <p14:creationId xmlns:p14="http://schemas.microsoft.com/office/powerpoint/2010/main" val="20130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4388327" y="1722915"/>
            <a:ext cx="3412173" cy="3412173"/>
          </a:xfrm>
          <a:prstGeom prst="ellipse">
            <a:avLst/>
          </a:prstGeom>
          <a:gradFill flip="none" rotWithShape="1">
            <a:gsLst>
              <a:gs pos="0">
                <a:srgbClr val="657076">
                  <a:lumMod val="83000"/>
                </a:srgbClr>
              </a:gs>
              <a:gs pos="78000">
                <a:srgbClr val="24282B">
                  <a:lumMod val="9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283901" y="1618489"/>
            <a:ext cx="3621026" cy="3621024"/>
            <a:chOff x="4497705" y="1492567"/>
            <a:chExt cx="3291842" cy="3291840"/>
          </a:xfrm>
        </p:grpSpPr>
        <p:sp>
          <p:nvSpPr>
            <p:cNvPr id="33" name="Rectangle 32"/>
            <p:cNvSpPr>
              <a:spLocks/>
            </p:cNvSpPr>
            <p:nvPr/>
          </p:nvSpPr>
          <p:spPr>
            <a:xfrm>
              <a:off x="6143627" y="1492567"/>
              <a:ext cx="1645920" cy="3291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>
            <a:xfrm>
              <a:off x="4497705" y="1492567"/>
              <a:ext cx="1867460" cy="3291840"/>
            </a:xfrm>
            <a:custGeom>
              <a:avLst/>
              <a:gdLst>
                <a:gd name="connsiteX0" fmla="*/ 0 w 1867460"/>
                <a:gd name="connsiteY0" fmla="*/ 0 h 3291840"/>
                <a:gd name="connsiteX1" fmla="*/ 1645920 w 1867460"/>
                <a:gd name="connsiteY1" fmla="*/ 0 h 3291840"/>
                <a:gd name="connsiteX2" fmla="*/ 1645920 w 1867460"/>
                <a:gd name="connsiteY2" fmla="*/ 455659 h 3291840"/>
                <a:gd name="connsiteX3" fmla="*/ 1704790 w 1867460"/>
                <a:gd name="connsiteY3" fmla="*/ 467545 h 3291840"/>
                <a:gd name="connsiteX4" fmla="*/ 1867460 w 1867460"/>
                <a:gd name="connsiteY4" fmla="*/ 712957 h 3291840"/>
                <a:gd name="connsiteX5" fmla="*/ 1704790 w 1867460"/>
                <a:gd name="connsiteY5" fmla="*/ 958370 h 3291840"/>
                <a:gd name="connsiteX6" fmla="*/ 1645920 w 1867460"/>
                <a:gd name="connsiteY6" fmla="*/ 970255 h 3291840"/>
                <a:gd name="connsiteX7" fmla="*/ 1645920 w 1867460"/>
                <a:gd name="connsiteY7" fmla="*/ 3291840 h 3291840"/>
                <a:gd name="connsiteX8" fmla="*/ 0 w 1867460"/>
                <a:gd name="connsiteY8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7460" h="3291840">
                  <a:moveTo>
                    <a:pt x="0" y="0"/>
                  </a:moveTo>
                  <a:lnTo>
                    <a:pt x="1645920" y="0"/>
                  </a:lnTo>
                  <a:lnTo>
                    <a:pt x="1645920" y="455659"/>
                  </a:lnTo>
                  <a:lnTo>
                    <a:pt x="1704790" y="467545"/>
                  </a:lnTo>
                  <a:cubicBezTo>
                    <a:pt x="1800384" y="507978"/>
                    <a:pt x="1867460" y="602634"/>
                    <a:pt x="1867460" y="712957"/>
                  </a:cubicBezTo>
                  <a:cubicBezTo>
                    <a:pt x="1867460" y="823280"/>
                    <a:pt x="1800384" y="917936"/>
                    <a:pt x="1704790" y="958370"/>
                  </a:cubicBezTo>
                  <a:lnTo>
                    <a:pt x="1645920" y="970255"/>
                  </a:lnTo>
                  <a:lnTo>
                    <a:pt x="1645920" y="3291840"/>
                  </a:lnTo>
                  <a:lnTo>
                    <a:pt x="0" y="32918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6B5F8">
                    <a:lumMod val="85000"/>
                  </a:srgbClr>
                </a:gs>
                <a:gs pos="100000">
                  <a:srgbClr val="0340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899552" y="2006254"/>
              <a:ext cx="398539" cy="398539"/>
            </a:xfrm>
            <a:prstGeom prst="ellipse">
              <a:avLst/>
            </a:prstGeom>
            <a:solidFill>
              <a:srgbClr val="0AA2F1"/>
            </a:solidFill>
            <a:ln>
              <a:noFill/>
            </a:ln>
            <a:effectLst>
              <a:innerShdw blurRad="190500" dist="635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 11"/>
          <p:cNvSpPr>
            <a:spLocks noChangeAspect="1"/>
          </p:cNvSpPr>
          <p:nvPr/>
        </p:nvSpPr>
        <p:spPr>
          <a:xfrm>
            <a:off x="4388328" y="1722917"/>
            <a:ext cx="3412171" cy="3412169"/>
          </a:xfrm>
          <a:custGeom>
            <a:avLst/>
            <a:gdLst>
              <a:gd name="connsiteX0" fmla="*/ 1550987 w 3101974"/>
              <a:gd name="connsiteY0" fmla="*/ 169062 h 3101972"/>
              <a:gd name="connsiteX1" fmla="*/ 169063 w 3101974"/>
              <a:gd name="connsiteY1" fmla="*/ 1550986 h 3101972"/>
              <a:gd name="connsiteX2" fmla="*/ 1550987 w 3101974"/>
              <a:gd name="connsiteY2" fmla="*/ 2932910 h 3101972"/>
              <a:gd name="connsiteX3" fmla="*/ 2932911 w 3101974"/>
              <a:gd name="connsiteY3" fmla="*/ 1550986 h 3101972"/>
              <a:gd name="connsiteX4" fmla="*/ 1550987 w 3101974"/>
              <a:gd name="connsiteY4" fmla="*/ 169062 h 3101972"/>
              <a:gd name="connsiteX5" fmla="*/ 1550987 w 3101974"/>
              <a:gd name="connsiteY5" fmla="*/ 0 h 3101972"/>
              <a:gd name="connsiteX6" fmla="*/ 3101974 w 3101974"/>
              <a:gd name="connsiteY6" fmla="*/ 1550986 h 3101972"/>
              <a:gd name="connsiteX7" fmla="*/ 1550987 w 3101974"/>
              <a:gd name="connsiteY7" fmla="*/ 3101972 h 3101972"/>
              <a:gd name="connsiteX8" fmla="*/ 0 w 3101974"/>
              <a:gd name="connsiteY8" fmla="*/ 1550986 h 3101972"/>
              <a:gd name="connsiteX9" fmla="*/ 1550987 w 3101974"/>
              <a:gd name="connsiteY9" fmla="*/ 0 h 31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1974" h="3101972">
                <a:moveTo>
                  <a:pt x="1550987" y="169062"/>
                </a:moveTo>
                <a:cubicBezTo>
                  <a:pt x="787771" y="169062"/>
                  <a:pt x="169063" y="787770"/>
                  <a:pt x="169063" y="1550986"/>
                </a:cubicBezTo>
                <a:cubicBezTo>
                  <a:pt x="169063" y="2314202"/>
                  <a:pt x="787771" y="2932910"/>
                  <a:pt x="1550987" y="2932910"/>
                </a:cubicBezTo>
                <a:cubicBezTo>
                  <a:pt x="2314203" y="2932910"/>
                  <a:pt x="2932911" y="2314202"/>
                  <a:pt x="2932911" y="1550986"/>
                </a:cubicBezTo>
                <a:cubicBezTo>
                  <a:pt x="2932911" y="787770"/>
                  <a:pt x="2314203" y="169062"/>
                  <a:pt x="1550987" y="169062"/>
                </a:cubicBezTo>
                <a:close/>
                <a:moveTo>
                  <a:pt x="1550987" y="0"/>
                </a:moveTo>
                <a:cubicBezTo>
                  <a:pt x="2407573" y="0"/>
                  <a:pt x="3101974" y="694400"/>
                  <a:pt x="3101974" y="1550986"/>
                </a:cubicBezTo>
                <a:cubicBezTo>
                  <a:pt x="3101974" y="2407572"/>
                  <a:pt x="2407573" y="3101972"/>
                  <a:pt x="1550987" y="3101972"/>
                </a:cubicBezTo>
                <a:cubicBezTo>
                  <a:pt x="694401" y="3101972"/>
                  <a:pt x="0" y="2407572"/>
                  <a:pt x="0" y="1550986"/>
                </a:cubicBezTo>
                <a:cubicBezTo>
                  <a:pt x="0" y="694400"/>
                  <a:pt x="694401" y="0"/>
                  <a:pt x="1550987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63500" sx="98000" sy="980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47103" y="2839547"/>
            <a:ext cx="2524427" cy="2274145"/>
          </a:xfrm>
          <a:custGeom>
            <a:avLst/>
            <a:gdLst>
              <a:gd name="connsiteX0" fmla="*/ 1133919 w 2294934"/>
              <a:gd name="connsiteY0" fmla="*/ 0 h 2067405"/>
              <a:gd name="connsiteX1" fmla="*/ 1669787 w 2294934"/>
              <a:gd name="connsiteY1" fmla="*/ 535868 h 2067405"/>
              <a:gd name="connsiteX2" fmla="*/ 1578269 w 2294934"/>
              <a:gd name="connsiteY2" fmla="*/ 835477 h 2067405"/>
              <a:gd name="connsiteX3" fmla="*/ 1515811 w 2294934"/>
              <a:gd name="connsiteY3" fmla="*/ 911178 h 2067405"/>
              <a:gd name="connsiteX4" fmla="*/ 2294934 w 2294934"/>
              <a:gd name="connsiteY4" fmla="*/ 1706023 h 2067405"/>
              <a:gd name="connsiteX5" fmla="*/ 1786237 w 2294934"/>
              <a:gd name="connsiteY5" fmla="*/ 2067405 h 2067405"/>
              <a:gd name="connsiteX6" fmla="*/ 316239 w 2294934"/>
              <a:gd name="connsiteY6" fmla="*/ 2067405 h 2067405"/>
              <a:gd name="connsiteX7" fmla="*/ 0 w 2294934"/>
              <a:gd name="connsiteY7" fmla="*/ 1678381 h 2067405"/>
              <a:gd name="connsiteX8" fmla="*/ 752028 w 2294934"/>
              <a:gd name="connsiteY8" fmla="*/ 911178 h 2067405"/>
              <a:gd name="connsiteX9" fmla="*/ 689569 w 2294934"/>
              <a:gd name="connsiteY9" fmla="*/ 835477 h 2067405"/>
              <a:gd name="connsiteX10" fmla="*/ 598051 w 2294934"/>
              <a:gd name="connsiteY10" fmla="*/ 535868 h 2067405"/>
              <a:gd name="connsiteX11" fmla="*/ 1133919 w 2294934"/>
              <a:gd name="connsiteY11" fmla="*/ 0 h 206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4934" h="2067405">
                <a:moveTo>
                  <a:pt x="1133919" y="0"/>
                </a:moveTo>
                <a:cubicBezTo>
                  <a:pt x="1429871" y="0"/>
                  <a:pt x="1669787" y="239916"/>
                  <a:pt x="1669787" y="535868"/>
                </a:cubicBezTo>
                <a:cubicBezTo>
                  <a:pt x="1669787" y="646850"/>
                  <a:pt x="1636049" y="749952"/>
                  <a:pt x="1578269" y="835477"/>
                </a:cubicBezTo>
                <a:lnTo>
                  <a:pt x="1515811" y="911178"/>
                </a:lnTo>
                <a:lnTo>
                  <a:pt x="2294934" y="1706023"/>
                </a:lnTo>
                <a:lnTo>
                  <a:pt x="1786237" y="2067405"/>
                </a:lnTo>
                <a:lnTo>
                  <a:pt x="316239" y="2067405"/>
                </a:lnTo>
                <a:lnTo>
                  <a:pt x="0" y="1678381"/>
                </a:lnTo>
                <a:lnTo>
                  <a:pt x="752028" y="911178"/>
                </a:lnTo>
                <a:lnTo>
                  <a:pt x="689569" y="835477"/>
                </a:lnTo>
                <a:cubicBezTo>
                  <a:pt x="631789" y="749952"/>
                  <a:pt x="598051" y="646850"/>
                  <a:pt x="598051" y="535868"/>
                </a:cubicBezTo>
                <a:cubicBezTo>
                  <a:pt x="598051" y="239916"/>
                  <a:pt x="837967" y="0"/>
                  <a:pt x="1133919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000115" y="1907145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8750796">
            <a:off x="4915664" y="2382512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849204" flipH="1">
            <a:off x="7076657" y="2382512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6200000">
            <a:off x="4535018" y="3370064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5400000" flipH="1">
            <a:off x="7461144" y="3370064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 42"/>
          <p:cNvSpPr>
            <a:spLocks noChangeAspect="1"/>
          </p:cNvSpPr>
          <p:nvPr/>
        </p:nvSpPr>
        <p:spPr>
          <a:xfrm>
            <a:off x="2963387" y="297975"/>
            <a:ext cx="6262051" cy="6262051"/>
          </a:xfrm>
          <a:custGeom>
            <a:avLst/>
            <a:gdLst>
              <a:gd name="connsiteX0" fmla="*/ 2846388 w 5692774"/>
              <a:gd name="connsiteY0" fmla="*/ 1393972 h 5692774"/>
              <a:gd name="connsiteX1" fmla="*/ 1393972 w 5692774"/>
              <a:gd name="connsiteY1" fmla="*/ 2846388 h 5692774"/>
              <a:gd name="connsiteX2" fmla="*/ 2846388 w 5692774"/>
              <a:gd name="connsiteY2" fmla="*/ 4298804 h 5692774"/>
              <a:gd name="connsiteX3" fmla="*/ 4298804 w 5692774"/>
              <a:gd name="connsiteY3" fmla="*/ 2846388 h 5692774"/>
              <a:gd name="connsiteX4" fmla="*/ 2846388 w 5692774"/>
              <a:gd name="connsiteY4" fmla="*/ 1393972 h 5692774"/>
              <a:gd name="connsiteX5" fmla="*/ 0 w 5692774"/>
              <a:gd name="connsiteY5" fmla="*/ 0 h 5692774"/>
              <a:gd name="connsiteX6" fmla="*/ 5692774 w 5692774"/>
              <a:gd name="connsiteY6" fmla="*/ 0 h 5692774"/>
              <a:gd name="connsiteX7" fmla="*/ 5692774 w 5692774"/>
              <a:gd name="connsiteY7" fmla="*/ 5692774 h 5692774"/>
              <a:gd name="connsiteX8" fmla="*/ 0 w 5692774"/>
              <a:gd name="connsiteY8" fmla="*/ 5692774 h 569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2774" h="5692774">
                <a:moveTo>
                  <a:pt x="2846388" y="1393972"/>
                </a:moveTo>
                <a:cubicBezTo>
                  <a:pt x="2044241" y="1393972"/>
                  <a:pt x="1393972" y="2044241"/>
                  <a:pt x="1393972" y="2846388"/>
                </a:cubicBezTo>
                <a:cubicBezTo>
                  <a:pt x="1393972" y="3648535"/>
                  <a:pt x="2044241" y="4298804"/>
                  <a:pt x="2846388" y="4298804"/>
                </a:cubicBezTo>
                <a:cubicBezTo>
                  <a:pt x="3648535" y="4298804"/>
                  <a:pt x="4298804" y="3648535"/>
                  <a:pt x="4298804" y="2846388"/>
                </a:cubicBezTo>
                <a:cubicBezTo>
                  <a:pt x="4298804" y="2044241"/>
                  <a:pt x="3648535" y="1393972"/>
                  <a:pt x="2846388" y="1393972"/>
                </a:cubicBezTo>
                <a:close/>
                <a:moveTo>
                  <a:pt x="0" y="0"/>
                </a:moveTo>
                <a:lnTo>
                  <a:pt x="5692774" y="0"/>
                </a:lnTo>
                <a:lnTo>
                  <a:pt x="5692774" y="5692774"/>
                </a:lnTo>
                <a:lnTo>
                  <a:pt x="0" y="5692774"/>
                </a:lnTo>
                <a:close/>
              </a:path>
            </a:pathLst>
          </a:custGeom>
          <a:ln>
            <a:noFill/>
          </a:ln>
          <a:effectLst>
            <a:outerShdw blurRad="38100" dist="12700" dir="5400000" sx="98000" sy="98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698311" y="1527320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m/s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8516" y="217752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 m/s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21933" y="3291739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 m/s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19773" y="463936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9.0 m/s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23460" y="217752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 m/s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15299" y="3291739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m/s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43761" y="463936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 m/s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32451" y="3972750"/>
            <a:ext cx="7537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200" b="1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  <a:endParaRPr lang="en-US" sz="3200" b="1" dirty="0" smtClean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37591" y="4419125"/>
            <a:ext cx="543451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837113" y="5454119"/>
            <a:ext cx="2514600" cy="3999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innerShdw blurRad="50800" dist="127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Average Speed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Blue Dashboard Speedometer 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4388327" y="1722915"/>
            <a:ext cx="3412173" cy="3412173"/>
          </a:xfrm>
          <a:prstGeom prst="ellipse">
            <a:avLst/>
          </a:prstGeom>
          <a:gradFill flip="none" rotWithShape="1">
            <a:gsLst>
              <a:gs pos="0">
                <a:srgbClr val="657076">
                  <a:lumMod val="83000"/>
                </a:srgbClr>
              </a:gs>
              <a:gs pos="78000">
                <a:srgbClr val="24282B">
                  <a:lumMod val="9000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4625417">
            <a:off x="4283901" y="1618489"/>
            <a:ext cx="3621026" cy="3621024"/>
            <a:chOff x="4497705" y="1492567"/>
            <a:chExt cx="3291842" cy="3291840"/>
          </a:xfrm>
        </p:grpSpPr>
        <p:sp>
          <p:nvSpPr>
            <p:cNvPr id="19" name="Freeform 18"/>
            <p:cNvSpPr>
              <a:spLocks/>
            </p:cNvSpPr>
            <p:nvPr/>
          </p:nvSpPr>
          <p:spPr>
            <a:xfrm>
              <a:off x="4497705" y="1492567"/>
              <a:ext cx="3291842" cy="3291840"/>
            </a:xfrm>
            <a:custGeom>
              <a:avLst/>
              <a:gdLst>
                <a:gd name="connsiteX0" fmla="*/ 0 w 3291842"/>
                <a:gd name="connsiteY0" fmla="*/ 0 h 3291840"/>
                <a:gd name="connsiteX1" fmla="*/ 1645920 w 3291842"/>
                <a:gd name="connsiteY1" fmla="*/ 0 h 3291840"/>
                <a:gd name="connsiteX2" fmla="*/ 1645920 w 3291842"/>
                <a:gd name="connsiteY2" fmla="*/ 455659 h 3291840"/>
                <a:gd name="connsiteX3" fmla="*/ 1704790 w 3291842"/>
                <a:gd name="connsiteY3" fmla="*/ 467545 h 3291840"/>
                <a:gd name="connsiteX4" fmla="*/ 1867460 w 3291842"/>
                <a:gd name="connsiteY4" fmla="*/ 712957 h 3291840"/>
                <a:gd name="connsiteX5" fmla="*/ 1704790 w 3291842"/>
                <a:gd name="connsiteY5" fmla="*/ 958370 h 3291840"/>
                <a:gd name="connsiteX6" fmla="*/ 1645920 w 3291842"/>
                <a:gd name="connsiteY6" fmla="*/ 970255 h 3291840"/>
                <a:gd name="connsiteX7" fmla="*/ 1645920 w 3291842"/>
                <a:gd name="connsiteY7" fmla="*/ 1631633 h 3291840"/>
                <a:gd name="connsiteX8" fmla="*/ 3291842 w 3291842"/>
                <a:gd name="connsiteY8" fmla="*/ 1631633 h 3291840"/>
                <a:gd name="connsiteX9" fmla="*/ 3291842 w 3291842"/>
                <a:gd name="connsiteY9" fmla="*/ 3291840 h 3291840"/>
                <a:gd name="connsiteX10" fmla="*/ 1645920 w 3291842"/>
                <a:gd name="connsiteY10" fmla="*/ 3291840 h 3291840"/>
                <a:gd name="connsiteX11" fmla="*/ 850482 w 3291842"/>
                <a:gd name="connsiteY11" fmla="*/ 3291840 h 3291840"/>
                <a:gd name="connsiteX12" fmla="*/ 0 w 3291842"/>
                <a:gd name="connsiteY12" fmla="*/ 329184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1842" h="3291840">
                  <a:moveTo>
                    <a:pt x="0" y="0"/>
                  </a:moveTo>
                  <a:lnTo>
                    <a:pt x="1645920" y="0"/>
                  </a:lnTo>
                  <a:lnTo>
                    <a:pt x="1645920" y="455659"/>
                  </a:lnTo>
                  <a:lnTo>
                    <a:pt x="1704790" y="467545"/>
                  </a:lnTo>
                  <a:cubicBezTo>
                    <a:pt x="1800384" y="507978"/>
                    <a:pt x="1867460" y="602634"/>
                    <a:pt x="1867460" y="712957"/>
                  </a:cubicBezTo>
                  <a:cubicBezTo>
                    <a:pt x="1867460" y="823280"/>
                    <a:pt x="1800384" y="917936"/>
                    <a:pt x="1704790" y="958370"/>
                  </a:cubicBezTo>
                  <a:lnTo>
                    <a:pt x="1645920" y="970255"/>
                  </a:lnTo>
                  <a:lnTo>
                    <a:pt x="1645920" y="1631633"/>
                  </a:lnTo>
                  <a:lnTo>
                    <a:pt x="3291842" y="1631633"/>
                  </a:lnTo>
                  <a:lnTo>
                    <a:pt x="3291842" y="3291840"/>
                  </a:lnTo>
                  <a:lnTo>
                    <a:pt x="1645920" y="3291840"/>
                  </a:lnTo>
                  <a:lnTo>
                    <a:pt x="850482" y="3291840"/>
                  </a:lnTo>
                  <a:lnTo>
                    <a:pt x="0" y="32918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6B5F8">
                    <a:lumMod val="85000"/>
                  </a:srgbClr>
                </a:gs>
                <a:gs pos="100000">
                  <a:srgbClr val="0340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899552" y="2006254"/>
              <a:ext cx="398539" cy="398539"/>
            </a:xfrm>
            <a:prstGeom prst="ellipse">
              <a:avLst/>
            </a:prstGeom>
            <a:solidFill>
              <a:srgbClr val="0AA2F1"/>
            </a:solidFill>
            <a:ln>
              <a:noFill/>
            </a:ln>
            <a:effectLst>
              <a:innerShdw blurRad="190500" dist="635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Freeform 11"/>
          <p:cNvSpPr>
            <a:spLocks noChangeAspect="1"/>
          </p:cNvSpPr>
          <p:nvPr/>
        </p:nvSpPr>
        <p:spPr>
          <a:xfrm>
            <a:off x="4388328" y="1722917"/>
            <a:ext cx="3412171" cy="3412169"/>
          </a:xfrm>
          <a:custGeom>
            <a:avLst/>
            <a:gdLst>
              <a:gd name="connsiteX0" fmla="*/ 1550987 w 3101974"/>
              <a:gd name="connsiteY0" fmla="*/ 169062 h 3101972"/>
              <a:gd name="connsiteX1" fmla="*/ 169063 w 3101974"/>
              <a:gd name="connsiteY1" fmla="*/ 1550986 h 3101972"/>
              <a:gd name="connsiteX2" fmla="*/ 1550987 w 3101974"/>
              <a:gd name="connsiteY2" fmla="*/ 2932910 h 3101972"/>
              <a:gd name="connsiteX3" fmla="*/ 2932911 w 3101974"/>
              <a:gd name="connsiteY3" fmla="*/ 1550986 h 3101972"/>
              <a:gd name="connsiteX4" fmla="*/ 1550987 w 3101974"/>
              <a:gd name="connsiteY4" fmla="*/ 169062 h 3101972"/>
              <a:gd name="connsiteX5" fmla="*/ 1550987 w 3101974"/>
              <a:gd name="connsiteY5" fmla="*/ 0 h 3101972"/>
              <a:gd name="connsiteX6" fmla="*/ 3101974 w 3101974"/>
              <a:gd name="connsiteY6" fmla="*/ 1550986 h 3101972"/>
              <a:gd name="connsiteX7" fmla="*/ 1550987 w 3101974"/>
              <a:gd name="connsiteY7" fmla="*/ 3101972 h 3101972"/>
              <a:gd name="connsiteX8" fmla="*/ 0 w 3101974"/>
              <a:gd name="connsiteY8" fmla="*/ 1550986 h 3101972"/>
              <a:gd name="connsiteX9" fmla="*/ 1550987 w 3101974"/>
              <a:gd name="connsiteY9" fmla="*/ 0 h 310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1974" h="3101972">
                <a:moveTo>
                  <a:pt x="1550987" y="169062"/>
                </a:moveTo>
                <a:cubicBezTo>
                  <a:pt x="787771" y="169062"/>
                  <a:pt x="169063" y="787770"/>
                  <a:pt x="169063" y="1550986"/>
                </a:cubicBezTo>
                <a:cubicBezTo>
                  <a:pt x="169063" y="2314202"/>
                  <a:pt x="787771" y="2932910"/>
                  <a:pt x="1550987" y="2932910"/>
                </a:cubicBezTo>
                <a:cubicBezTo>
                  <a:pt x="2314203" y="2932910"/>
                  <a:pt x="2932911" y="2314202"/>
                  <a:pt x="2932911" y="1550986"/>
                </a:cubicBezTo>
                <a:cubicBezTo>
                  <a:pt x="2932911" y="787770"/>
                  <a:pt x="2314203" y="169062"/>
                  <a:pt x="1550987" y="169062"/>
                </a:cubicBezTo>
                <a:close/>
                <a:moveTo>
                  <a:pt x="1550987" y="0"/>
                </a:moveTo>
                <a:cubicBezTo>
                  <a:pt x="2407573" y="0"/>
                  <a:pt x="3101974" y="694400"/>
                  <a:pt x="3101974" y="1550986"/>
                </a:cubicBezTo>
                <a:cubicBezTo>
                  <a:pt x="3101974" y="2407572"/>
                  <a:pt x="2407573" y="3101972"/>
                  <a:pt x="1550987" y="3101972"/>
                </a:cubicBezTo>
                <a:cubicBezTo>
                  <a:pt x="694401" y="3101972"/>
                  <a:pt x="0" y="2407572"/>
                  <a:pt x="0" y="1550986"/>
                </a:cubicBezTo>
                <a:cubicBezTo>
                  <a:pt x="0" y="694400"/>
                  <a:pt x="694401" y="0"/>
                  <a:pt x="1550987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63500" sx="98000" sy="98000" algn="ctr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847103" y="2839547"/>
            <a:ext cx="2524427" cy="2274145"/>
          </a:xfrm>
          <a:custGeom>
            <a:avLst/>
            <a:gdLst>
              <a:gd name="connsiteX0" fmla="*/ 1133919 w 2294934"/>
              <a:gd name="connsiteY0" fmla="*/ 0 h 2067405"/>
              <a:gd name="connsiteX1" fmla="*/ 1669787 w 2294934"/>
              <a:gd name="connsiteY1" fmla="*/ 535868 h 2067405"/>
              <a:gd name="connsiteX2" fmla="*/ 1578269 w 2294934"/>
              <a:gd name="connsiteY2" fmla="*/ 835477 h 2067405"/>
              <a:gd name="connsiteX3" fmla="*/ 1515811 w 2294934"/>
              <a:gd name="connsiteY3" fmla="*/ 911178 h 2067405"/>
              <a:gd name="connsiteX4" fmla="*/ 2294934 w 2294934"/>
              <a:gd name="connsiteY4" fmla="*/ 1706023 h 2067405"/>
              <a:gd name="connsiteX5" fmla="*/ 1786237 w 2294934"/>
              <a:gd name="connsiteY5" fmla="*/ 2067405 h 2067405"/>
              <a:gd name="connsiteX6" fmla="*/ 316239 w 2294934"/>
              <a:gd name="connsiteY6" fmla="*/ 2067405 h 2067405"/>
              <a:gd name="connsiteX7" fmla="*/ 0 w 2294934"/>
              <a:gd name="connsiteY7" fmla="*/ 1678381 h 2067405"/>
              <a:gd name="connsiteX8" fmla="*/ 752028 w 2294934"/>
              <a:gd name="connsiteY8" fmla="*/ 911178 h 2067405"/>
              <a:gd name="connsiteX9" fmla="*/ 689569 w 2294934"/>
              <a:gd name="connsiteY9" fmla="*/ 835477 h 2067405"/>
              <a:gd name="connsiteX10" fmla="*/ 598051 w 2294934"/>
              <a:gd name="connsiteY10" fmla="*/ 535868 h 2067405"/>
              <a:gd name="connsiteX11" fmla="*/ 1133919 w 2294934"/>
              <a:gd name="connsiteY11" fmla="*/ 0 h 206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4934" h="2067405">
                <a:moveTo>
                  <a:pt x="1133919" y="0"/>
                </a:moveTo>
                <a:cubicBezTo>
                  <a:pt x="1429871" y="0"/>
                  <a:pt x="1669787" y="239916"/>
                  <a:pt x="1669787" y="535868"/>
                </a:cubicBezTo>
                <a:cubicBezTo>
                  <a:pt x="1669787" y="646850"/>
                  <a:pt x="1636049" y="749952"/>
                  <a:pt x="1578269" y="835477"/>
                </a:cubicBezTo>
                <a:lnTo>
                  <a:pt x="1515811" y="911178"/>
                </a:lnTo>
                <a:lnTo>
                  <a:pt x="2294934" y="1706023"/>
                </a:lnTo>
                <a:lnTo>
                  <a:pt x="1786237" y="2067405"/>
                </a:lnTo>
                <a:lnTo>
                  <a:pt x="316239" y="2067405"/>
                </a:lnTo>
                <a:lnTo>
                  <a:pt x="0" y="1678381"/>
                </a:lnTo>
                <a:lnTo>
                  <a:pt x="752028" y="911178"/>
                </a:lnTo>
                <a:lnTo>
                  <a:pt x="689569" y="835477"/>
                </a:lnTo>
                <a:cubicBezTo>
                  <a:pt x="631789" y="749952"/>
                  <a:pt x="598051" y="646850"/>
                  <a:pt x="598051" y="535868"/>
                </a:cubicBezTo>
                <a:cubicBezTo>
                  <a:pt x="598051" y="239916"/>
                  <a:pt x="837967" y="0"/>
                  <a:pt x="1133919" y="0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000115" y="1907145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8750796">
            <a:off x="4915664" y="2382512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849204" flipH="1">
            <a:off x="7076657" y="2382512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6200000">
            <a:off x="4535018" y="3370064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5400000" flipH="1">
            <a:off x="7461144" y="3370064"/>
            <a:ext cx="191589" cy="117873"/>
          </a:xfrm>
          <a:custGeom>
            <a:avLst/>
            <a:gdLst>
              <a:gd name="connsiteX0" fmla="*/ 0 w 174172"/>
              <a:gd name="connsiteY0" fmla="*/ 0 h 107157"/>
              <a:gd name="connsiteX1" fmla="*/ 174172 w 174172"/>
              <a:gd name="connsiteY1" fmla="*/ 0 h 107157"/>
              <a:gd name="connsiteX2" fmla="*/ 85725 w 174172"/>
              <a:gd name="connsiteY2" fmla="*/ 107157 h 10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2" h="107157">
                <a:moveTo>
                  <a:pt x="0" y="0"/>
                </a:moveTo>
                <a:lnTo>
                  <a:pt x="174172" y="0"/>
                </a:lnTo>
                <a:lnTo>
                  <a:pt x="85725" y="107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 42"/>
          <p:cNvSpPr>
            <a:spLocks noChangeAspect="1"/>
          </p:cNvSpPr>
          <p:nvPr/>
        </p:nvSpPr>
        <p:spPr>
          <a:xfrm>
            <a:off x="2963387" y="297975"/>
            <a:ext cx="6262051" cy="6262051"/>
          </a:xfrm>
          <a:custGeom>
            <a:avLst/>
            <a:gdLst>
              <a:gd name="connsiteX0" fmla="*/ 2846388 w 5692774"/>
              <a:gd name="connsiteY0" fmla="*/ 1393972 h 5692774"/>
              <a:gd name="connsiteX1" fmla="*/ 1393972 w 5692774"/>
              <a:gd name="connsiteY1" fmla="*/ 2846388 h 5692774"/>
              <a:gd name="connsiteX2" fmla="*/ 2846388 w 5692774"/>
              <a:gd name="connsiteY2" fmla="*/ 4298804 h 5692774"/>
              <a:gd name="connsiteX3" fmla="*/ 4298804 w 5692774"/>
              <a:gd name="connsiteY3" fmla="*/ 2846388 h 5692774"/>
              <a:gd name="connsiteX4" fmla="*/ 2846388 w 5692774"/>
              <a:gd name="connsiteY4" fmla="*/ 1393972 h 5692774"/>
              <a:gd name="connsiteX5" fmla="*/ 0 w 5692774"/>
              <a:gd name="connsiteY5" fmla="*/ 0 h 5692774"/>
              <a:gd name="connsiteX6" fmla="*/ 5692774 w 5692774"/>
              <a:gd name="connsiteY6" fmla="*/ 0 h 5692774"/>
              <a:gd name="connsiteX7" fmla="*/ 5692774 w 5692774"/>
              <a:gd name="connsiteY7" fmla="*/ 5692774 h 5692774"/>
              <a:gd name="connsiteX8" fmla="*/ 0 w 5692774"/>
              <a:gd name="connsiteY8" fmla="*/ 5692774 h 569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2774" h="5692774">
                <a:moveTo>
                  <a:pt x="2846388" y="1393972"/>
                </a:moveTo>
                <a:cubicBezTo>
                  <a:pt x="2044241" y="1393972"/>
                  <a:pt x="1393972" y="2044241"/>
                  <a:pt x="1393972" y="2846388"/>
                </a:cubicBezTo>
                <a:cubicBezTo>
                  <a:pt x="1393972" y="3648535"/>
                  <a:pt x="2044241" y="4298804"/>
                  <a:pt x="2846388" y="4298804"/>
                </a:cubicBezTo>
                <a:cubicBezTo>
                  <a:pt x="3648535" y="4298804"/>
                  <a:pt x="4298804" y="3648535"/>
                  <a:pt x="4298804" y="2846388"/>
                </a:cubicBezTo>
                <a:cubicBezTo>
                  <a:pt x="4298804" y="2044241"/>
                  <a:pt x="3648535" y="1393972"/>
                  <a:pt x="2846388" y="1393972"/>
                </a:cubicBezTo>
                <a:close/>
                <a:moveTo>
                  <a:pt x="0" y="0"/>
                </a:moveTo>
                <a:lnTo>
                  <a:pt x="5692774" y="0"/>
                </a:lnTo>
                <a:lnTo>
                  <a:pt x="5692774" y="5692774"/>
                </a:lnTo>
                <a:lnTo>
                  <a:pt x="0" y="5692774"/>
                </a:lnTo>
                <a:close/>
              </a:path>
            </a:pathLst>
          </a:custGeom>
          <a:ln>
            <a:noFill/>
          </a:ln>
          <a:effectLst>
            <a:outerShdw blurRad="38100" dist="12700" dir="5400000" sx="98000" sy="98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8311" y="1527320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 m/s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8516" y="217752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 m/s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1933" y="3291739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 m/s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19773" y="463936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9.0 m/s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23460" y="217752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 m/s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15299" y="3291739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m/s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43761" y="463936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 m/s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2451" y="3972750"/>
            <a:ext cx="7537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200" b="1" dirty="0" smtClean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</a:t>
            </a:r>
            <a:endParaRPr lang="en-US" sz="3200" b="1" dirty="0" smtClean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7591" y="4419125"/>
            <a:ext cx="543451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b="1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37113" y="5454119"/>
            <a:ext cx="2514600" cy="3999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50800" dist="127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Critical Speed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Blue Dashboard Speedometer </a:t>
            </a:r>
          </a:p>
        </p:txBody>
      </p:sp>
    </p:spTree>
    <p:extLst>
      <p:ext uri="{BB962C8B-B14F-4D97-AF65-F5344CB8AC3E}">
        <p14:creationId xmlns:p14="http://schemas.microsoft.com/office/powerpoint/2010/main" val="13301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4C670E9E-062E-45DD-9E7D-139A82C11F4F}" vid="{A9FA6FE0-FC9A-407C-8471-88DF642BD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A359A-3D19-4C81-B44C-AD68C040148C}"/>
</file>

<file path=customXml/itemProps2.xml><?xml version="1.0" encoding="utf-8"?>
<ds:datastoreItem xmlns:ds="http://schemas.openxmlformats.org/officeDocument/2006/customXml" ds:itemID="{A3FDC22B-C836-41F8-9B7A-7A15C41B20AD}"/>
</file>

<file path=customXml/itemProps3.xml><?xml version="1.0" encoding="utf-8"?>
<ds:datastoreItem xmlns:ds="http://schemas.openxmlformats.org/officeDocument/2006/customXml" ds:itemID="{170548ED-2E9B-4FCC-9F3B-A57E78863920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141</TotalTime>
  <Words>97</Words>
  <Application>Microsoft Macintosh PowerPoint</Application>
  <PresentationFormat>Custom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Open Sans</vt:lpstr>
      <vt:lpstr>Arial</vt:lpstr>
      <vt:lpstr>Office Theme</vt:lpstr>
      <vt:lpstr>Circular Blue Dashboard Speedometer </vt:lpstr>
      <vt:lpstr>Circular Blue Dashboard Speedometer </vt:lpstr>
      <vt:lpstr>Circular Blue Dashboard Speedometer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German Viera</cp:lastModifiedBy>
  <cp:revision>14</cp:revision>
  <dcterms:created xsi:type="dcterms:W3CDTF">2016-05-17T18:58:15Z</dcterms:created>
  <dcterms:modified xsi:type="dcterms:W3CDTF">2016-05-24T18:47:16Z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