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2" r:id="rId2"/>
    <p:sldId id="273" r:id="rId3"/>
    <p:sldId id="271" r:id="rId4"/>
    <p:sldId id="269" r:id="rId5"/>
    <p:sldId id="270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ACA8"/>
    <a:srgbClr val="2D8056"/>
    <a:srgbClr val="7FBC9D"/>
    <a:srgbClr val="034825"/>
    <a:srgbClr val="E3C891"/>
    <a:srgbClr val="B78F40"/>
    <a:srgbClr val="F5F5F5"/>
    <a:srgbClr val="FE8C86"/>
    <a:srgbClr val="FD655C"/>
    <a:srgbClr val="9565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>
        <p:scale>
          <a:sx n="100" d="100"/>
          <a:sy n="100" d="100"/>
        </p:scale>
        <p:origin x="1576" y="84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5/4/16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145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86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121899" tIns="60949" rIns="121899" bIns="60949" rtlCol="0" anchor="ctr">
            <a:normAutofit/>
          </a:bodyPr>
          <a:lstStyle>
            <a:lvl1pPr>
              <a:defRPr lang="en-US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2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3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/>
          <p:cNvSpPr>
            <a:spLocks noChangeAspect="1"/>
          </p:cNvSpPr>
          <p:nvPr/>
        </p:nvSpPr>
        <p:spPr>
          <a:xfrm rot="2700000">
            <a:off x="7612773" y="3891235"/>
            <a:ext cx="2208601" cy="2208600"/>
          </a:xfrm>
          <a:prstGeom prst="roundRect">
            <a:avLst>
              <a:gd name="adj" fmla="val 3851"/>
            </a:avLst>
          </a:prstGeom>
          <a:gradFill flip="none" rotWithShape="1">
            <a:gsLst>
              <a:gs pos="0">
                <a:srgbClr val="2D8056"/>
              </a:gs>
              <a:gs pos="100000">
                <a:srgbClr val="03482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51" name="Group 50"/>
          <p:cNvGrpSpPr/>
          <p:nvPr/>
        </p:nvGrpSpPr>
        <p:grpSpPr>
          <a:xfrm>
            <a:off x="8073487" y="5754187"/>
            <a:ext cx="1278728" cy="590693"/>
            <a:chOff x="5126596" y="3458300"/>
            <a:chExt cx="1922933" cy="888275"/>
          </a:xfrm>
          <a:solidFill>
            <a:srgbClr val="2D8056"/>
          </a:solidFill>
          <a:effectLst>
            <a:outerShdw blurRad="381000" algn="ctr" rotWithShape="0">
              <a:prstClr val="black">
                <a:alpha val="40000"/>
              </a:prstClr>
            </a:outerShdw>
          </a:effectLst>
        </p:grpSpPr>
        <p:sp>
          <p:nvSpPr>
            <p:cNvPr id="52" name="Rounded Rectangle 51"/>
            <p:cNvSpPr/>
            <p:nvPr/>
          </p:nvSpPr>
          <p:spPr>
            <a:xfrm>
              <a:off x="5126596" y="3458300"/>
              <a:ext cx="1922933" cy="2652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5126596" y="3769813"/>
              <a:ext cx="1922933" cy="2652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5126596" y="4081325"/>
              <a:ext cx="1922933" cy="2652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55" name="Freeform 54"/>
          <p:cNvSpPr>
            <a:spLocks noChangeAspect="1"/>
          </p:cNvSpPr>
          <p:nvPr/>
        </p:nvSpPr>
        <p:spPr>
          <a:xfrm rot="2700000">
            <a:off x="8260056" y="3622890"/>
            <a:ext cx="918663" cy="909132"/>
          </a:xfrm>
          <a:custGeom>
            <a:avLst/>
            <a:gdLst>
              <a:gd name="connsiteX0" fmla="*/ 37462 w 1444809"/>
              <a:gd name="connsiteY0" fmla="*/ 37462 h 1444809"/>
              <a:gd name="connsiteX1" fmla="*/ 127902 w 1444809"/>
              <a:gd name="connsiteY1" fmla="*/ 0 h 1444809"/>
              <a:gd name="connsiteX2" fmla="*/ 1444809 w 1444809"/>
              <a:gd name="connsiteY2" fmla="*/ 0 h 1444809"/>
              <a:gd name="connsiteX3" fmla="*/ 0 w 1444809"/>
              <a:gd name="connsiteY3" fmla="*/ 1444809 h 1444809"/>
              <a:gd name="connsiteX4" fmla="*/ 0 w 1444809"/>
              <a:gd name="connsiteY4" fmla="*/ 127902 h 1444809"/>
              <a:gd name="connsiteX5" fmla="*/ 37462 w 1444809"/>
              <a:gd name="connsiteY5" fmla="*/ 37462 h 1444809"/>
              <a:gd name="connsiteX0" fmla="*/ 41335 w 1448682"/>
              <a:gd name="connsiteY0" fmla="*/ 37462 h 1444809"/>
              <a:gd name="connsiteX1" fmla="*/ 131775 w 1448682"/>
              <a:gd name="connsiteY1" fmla="*/ 0 h 1444809"/>
              <a:gd name="connsiteX2" fmla="*/ 1448682 w 1448682"/>
              <a:gd name="connsiteY2" fmla="*/ 0 h 1444809"/>
              <a:gd name="connsiteX3" fmla="*/ 3873 w 1448682"/>
              <a:gd name="connsiteY3" fmla="*/ 1444809 h 1444809"/>
              <a:gd name="connsiteX4" fmla="*/ 0 w 1448682"/>
              <a:gd name="connsiteY4" fmla="*/ 1296017 h 1444809"/>
              <a:gd name="connsiteX5" fmla="*/ 3873 w 1448682"/>
              <a:gd name="connsiteY5" fmla="*/ 127902 h 1444809"/>
              <a:gd name="connsiteX6" fmla="*/ 41335 w 1448682"/>
              <a:gd name="connsiteY6" fmla="*/ 37462 h 1444809"/>
              <a:gd name="connsiteX0" fmla="*/ 41335 w 1448682"/>
              <a:gd name="connsiteY0" fmla="*/ 37462 h 1444809"/>
              <a:gd name="connsiteX1" fmla="*/ 131775 w 1448682"/>
              <a:gd name="connsiteY1" fmla="*/ 0 h 1444809"/>
              <a:gd name="connsiteX2" fmla="*/ 1448682 w 1448682"/>
              <a:gd name="connsiteY2" fmla="*/ 0 h 1444809"/>
              <a:gd name="connsiteX3" fmla="*/ 103272 w 1448682"/>
              <a:gd name="connsiteY3" fmla="*/ 1340919 h 1444809"/>
              <a:gd name="connsiteX4" fmla="*/ 3873 w 1448682"/>
              <a:gd name="connsiteY4" fmla="*/ 1444809 h 1444809"/>
              <a:gd name="connsiteX5" fmla="*/ 0 w 1448682"/>
              <a:gd name="connsiteY5" fmla="*/ 1296017 h 1444809"/>
              <a:gd name="connsiteX6" fmla="*/ 3873 w 1448682"/>
              <a:gd name="connsiteY6" fmla="*/ 127902 h 1444809"/>
              <a:gd name="connsiteX7" fmla="*/ 41335 w 1448682"/>
              <a:gd name="connsiteY7" fmla="*/ 37462 h 1444809"/>
              <a:gd name="connsiteX0" fmla="*/ 41335 w 1448682"/>
              <a:gd name="connsiteY0" fmla="*/ 39091 h 1446438"/>
              <a:gd name="connsiteX1" fmla="*/ 131775 w 1448682"/>
              <a:gd name="connsiteY1" fmla="*/ 1629 h 1446438"/>
              <a:gd name="connsiteX2" fmla="*/ 1338057 w 1448682"/>
              <a:gd name="connsiteY2" fmla="*/ 0 h 1446438"/>
              <a:gd name="connsiteX3" fmla="*/ 1448682 w 1448682"/>
              <a:gd name="connsiteY3" fmla="*/ 1629 h 1446438"/>
              <a:gd name="connsiteX4" fmla="*/ 103272 w 1448682"/>
              <a:gd name="connsiteY4" fmla="*/ 1342548 h 1446438"/>
              <a:gd name="connsiteX5" fmla="*/ 3873 w 1448682"/>
              <a:gd name="connsiteY5" fmla="*/ 1446438 h 1446438"/>
              <a:gd name="connsiteX6" fmla="*/ 0 w 1448682"/>
              <a:gd name="connsiteY6" fmla="*/ 1297646 h 1446438"/>
              <a:gd name="connsiteX7" fmla="*/ 3873 w 1448682"/>
              <a:gd name="connsiteY7" fmla="*/ 129531 h 1446438"/>
              <a:gd name="connsiteX8" fmla="*/ 41335 w 1448682"/>
              <a:gd name="connsiteY8" fmla="*/ 39091 h 1446438"/>
              <a:gd name="connsiteX0" fmla="*/ 41335 w 1448682"/>
              <a:gd name="connsiteY0" fmla="*/ 39091 h 1446438"/>
              <a:gd name="connsiteX1" fmla="*/ 131775 w 1448682"/>
              <a:gd name="connsiteY1" fmla="*/ 1629 h 1446438"/>
              <a:gd name="connsiteX2" fmla="*/ 1338057 w 1448682"/>
              <a:gd name="connsiteY2" fmla="*/ 0 h 1446438"/>
              <a:gd name="connsiteX3" fmla="*/ 1448682 w 1448682"/>
              <a:gd name="connsiteY3" fmla="*/ 1629 h 1446438"/>
              <a:gd name="connsiteX4" fmla="*/ 1367242 w 1448682"/>
              <a:gd name="connsiteY4" fmla="*/ 78577 h 1446438"/>
              <a:gd name="connsiteX5" fmla="*/ 103272 w 1448682"/>
              <a:gd name="connsiteY5" fmla="*/ 1342548 h 1446438"/>
              <a:gd name="connsiteX6" fmla="*/ 3873 w 1448682"/>
              <a:gd name="connsiteY6" fmla="*/ 1446438 h 1446438"/>
              <a:gd name="connsiteX7" fmla="*/ 0 w 1448682"/>
              <a:gd name="connsiteY7" fmla="*/ 1297646 h 1446438"/>
              <a:gd name="connsiteX8" fmla="*/ 3873 w 1448682"/>
              <a:gd name="connsiteY8" fmla="*/ 129531 h 1446438"/>
              <a:gd name="connsiteX9" fmla="*/ 41335 w 1448682"/>
              <a:gd name="connsiteY9" fmla="*/ 39091 h 1446438"/>
              <a:gd name="connsiteX0" fmla="*/ 41335 w 1448682"/>
              <a:gd name="connsiteY0" fmla="*/ 39091 h 1342548"/>
              <a:gd name="connsiteX1" fmla="*/ 131775 w 1448682"/>
              <a:gd name="connsiteY1" fmla="*/ 1629 h 1342548"/>
              <a:gd name="connsiteX2" fmla="*/ 1338057 w 1448682"/>
              <a:gd name="connsiteY2" fmla="*/ 0 h 1342548"/>
              <a:gd name="connsiteX3" fmla="*/ 1448682 w 1448682"/>
              <a:gd name="connsiteY3" fmla="*/ 1629 h 1342548"/>
              <a:gd name="connsiteX4" fmla="*/ 1367242 w 1448682"/>
              <a:gd name="connsiteY4" fmla="*/ 78577 h 1342548"/>
              <a:gd name="connsiteX5" fmla="*/ 103272 w 1448682"/>
              <a:gd name="connsiteY5" fmla="*/ 1342548 h 1342548"/>
              <a:gd name="connsiteX6" fmla="*/ 0 w 1448682"/>
              <a:gd name="connsiteY6" fmla="*/ 1297646 h 1342548"/>
              <a:gd name="connsiteX7" fmla="*/ 3873 w 1448682"/>
              <a:gd name="connsiteY7" fmla="*/ 129531 h 1342548"/>
              <a:gd name="connsiteX8" fmla="*/ 41335 w 1448682"/>
              <a:gd name="connsiteY8" fmla="*/ 39091 h 1342548"/>
              <a:gd name="connsiteX0" fmla="*/ 41335 w 1367242"/>
              <a:gd name="connsiteY0" fmla="*/ 39091 h 1342548"/>
              <a:gd name="connsiteX1" fmla="*/ 131775 w 1367242"/>
              <a:gd name="connsiteY1" fmla="*/ 1629 h 1342548"/>
              <a:gd name="connsiteX2" fmla="*/ 1338057 w 1367242"/>
              <a:gd name="connsiteY2" fmla="*/ 0 h 1342548"/>
              <a:gd name="connsiteX3" fmla="*/ 1367242 w 1367242"/>
              <a:gd name="connsiteY3" fmla="*/ 78577 h 1342548"/>
              <a:gd name="connsiteX4" fmla="*/ 103272 w 1367242"/>
              <a:gd name="connsiteY4" fmla="*/ 1342548 h 1342548"/>
              <a:gd name="connsiteX5" fmla="*/ 0 w 1367242"/>
              <a:gd name="connsiteY5" fmla="*/ 1297646 h 1342548"/>
              <a:gd name="connsiteX6" fmla="*/ 3873 w 1367242"/>
              <a:gd name="connsiteY6" fmla="*/ 129531 h 1342548"/>
              <a:gd name="connsiteX7" fmla="*/ 41335 w 1367242"/>
              <a:gd name="connsiteY7" fmla="*/ 39091 h 1342548"/>
              <a:gd name="connsiteX0" fmla="*/ 41335 w 1367242"/>
              <a:gd name="connsiteY0" fmla="*/ 39091 h 1349025"/>
              <a:gd name="connsiteX1" fmla="*/ 131775 w 1367242"/>
              <a:gd name="connsiteY1" fmla="*/ 1629 h 1349025"/>
              <a:gd name="connsiteX2" fmla="*/ 1338057 w 1367242"/>
              <a:gd name="connsiteY2" fmla="*/ 0 h 1349025"/>
              <a:gd name="connsiteX3" fmla="*/ 1367242 w 1367242"/>
              <a:gd name="connsiteY3" fmla="*/ 78577 h 1349025"/>
              <a:gd name="connsiteX4" fmla="*/ 103272 w 1367242"/>
              <a:gd name="connsiteY4" fmla="*/ 1342548 h 1349025"/>
              <a:gd name="connsiteX5" fmla="*/ 0 w 1367242"/>
              <a:gd name="connsiteY5" fmla="*/ 1297646 h 1349025"/>
              <a:gd name="connsiteX6" fmla="*/ 3873 w 1367242"/>
              <a:gd name="connsiteY6" fmla="*/ 129531 h 1349025"/>
              <a:gd name="connsiteX7" fmla="*/ 41335 w 1367242"/>
              <a:gd name="connsiteY7" fmla="*/ 39091 h 1349025"/>
              <a:gd name="connsiteX0" fmla="*/ 41335 w 1367242"/>
              <a:gd name="connsiteY0" fmla="*/ 39091 h 1363432"/>
              <a:gd name="connsiteX1" fmla="*/ 131775 w 1367242"/>
              <a:gd name="connsiteY1" fmla="*/ 1629 h 1363432"/>
              <a:gd name="connsiteX2" fmla="*/ 1338057 w 1367242"/>
              <a:gd name="connsiteY2" fmla="*/ 0 h 1363432"/>
              <a:gd name="connsiteX3" fmla="*/ 1367242 w 1367242"/>
              <a:gd name="connsiteY3" fmla="*/ 78577 h 1363432"/>
              <a:gd name="connsiteX4" fmla="*/ 103272 w 1367242"/>
              <a:gd name="connsiteY4" fmla="*/ 1342548 h 1363432"/>
              <a:gd name="connsiteX5" fmla="*/ 0 w 1367242"/>
              <a:gd name="connsiteY5" fmla="*/ 1297646 h 1363432"/>
              <a:gd name="connsiteX6" fmla="*/ 3873 w 1367242"/>
              <a:gd name="connsiteY6" fmla="*/ 129531 h 1363432"/>
              <a:gd name="connsiteX7" fmla="*/ 41335 w 1367242"/>
              <a:gd name="connsiteY7" fmla="*/ 39091 h 1363432"/>
              <a:gd name="connsiteX0" fmla="*/ 41335 w 1367242"/>
              <a:gd name="connsiteY0" fmla="*/ 39091 h 1367139"/>
              <a:gd name="connsiteX1" fmla="*/ 131775 w 1367242"/>
              <a:gd name="connsiteY1" fmla="*/ 1629 h 1367139"/>
              <a:gd name="connsiteX2" fmla="*/ 1338057 w 1367242"/>
              <a:gd name="connsiteY2" fmla="*/ 0 h 1367139"/>
              <a:gd name="connsiteX3" fmla="*/ 1367242 w 1367242"/>
              <a:gd name="connsiteY3" fmla="*/ 78577 h 1367139"/>
              <a:gd name="connsiteX4" fmla="*/ 103272 w 1367242"/>
              <a:gd name="connsiteY4" fmla="*/ 1342548 h 1367139"/>
              <a:gd name="connsiteX5" fmla="*/ 0 w 1367242"/>
              <a:gd name="connsiteY5" fmla="*/ 1297646 h 1367139"/>
              <a:gd name="connsiteX6" fmla="*/ 3873 w 1367242"/>
              <a:gd name="connsiteY6" fmla="*/ 129531 h 1367139"/>
              <a:gd name="connsiteX7" fmla="*/ 41335 w 1367242"/>
              <a:gd name="connsiteY7" fmla="*/ 39091 h 1367139"/>
              <a:gd name="connsiteX0" fmla="*/ 41335 w 1376148"/>
              <a:gd name="connsiteY0" fmla="*/ 39091 h 1367139"/>
              <a:gd name="connsiteX1" fmla="*/ 131775 w 1376148"/>
              <a:gd name="connsiteY1" fmla="*/ 1629 h 1367139"/>
              <a:gd name="connsiteX2" fmla="*/ 1338057 w 1376148"/>
              <a:gd name="connsiteY2" fmla="*/ 0 h 1367139"/>
              <a:gd name="connsiteX3" fmla="*/ 1367242 w 1376148"/>
              <a:gd name="connsiteY3" fmla="*/ 78577 h 1367139"/>
              <a:gd name="connsiteX4" fmla="*/ 103272 w 1376148"/>
              <a:gd name="connsiteY4" fmla="*/ 1342548 h 1367139"/>
              <a:gd name="connsiteX5" fmla="*/ 0 w 1376148"/>
              <a:gd name="connsiteY5" fmla="*/ 1297646 h 1367139"/>
              <a:gd name="connsiteX6" fmla="*/ 3873 w 1376148"/>
              <a:gd name="connsiteY6" fmla="*/ 129531 h 1367139"/>
              <a:gd name="connsiteX7" fmla="*/ 41335 w 1376148"/>
              <a:gd name="connsiteY7" fmla="*/ 39091 h 1367139"/>
              <a:gd name="connsiteX0" fmla="*/ 41335 w 1381472"/>
              <a:gd name="connsiteY0" fmla="*/ 39091 h 1367139"/>
              <a:gd name="connsiteX1" fmla="*/ 131775 w 1381472"/>
              <a:gd name="connsiteY1" fmla="*/ 1629 h 1367139"/>
              <a:gd name="connsiteX2" fmla="*/ 1338057 w 1381472"/>
              <a:gd name="connsiteY2" fmla="*/ 0 h 1367139"/>
              <a:gd name="connsiteX3" fmla="*/ 1367242 w 1381472"/>
              <a:gd name="connsiteY3" fmla="*/ 78577 h 1367139"/>
              <a:gd name="connsiteX4" fmla="*/ 103272 w 1381472"/>
              <a:gd name="connsiteY4" fmla="*/ 1342548 h 1367139"/>
              <a:gd name="connsiteX5" fmla="*/ 0 w 1381472"/>
              <a:gd name="connsiteY5" fmla="*/ 1297646 h 1367139"/>
              <a:gd name="connsiteX6" fmla="*/ 3873 w 1381472"/>
              <a:gd name="connsiteY6" fmla="*/ 129531 h 1367139"/>
              <a:gd name="connsiteX7" fmla="*/ 41335 w 1381472"/>
              <a:gd name="connsiteY7" fmla="*/ 39091 h 1367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81472" h="1367139">
                <a:moveTo>
                  <a:pt x="41335" y="39091"/>
                </a:moveTo>
                <a:cubicBezTo>
                  <a:pt x="64481" y="15945"/>
                  <a:pt x="96456" y="1629"/>
                  <a:pt x="131775" y="1629"/>
                </a:cubicBezTo>
                <a:lnTo>
                  <a:pt x="1338057" y="0"/>
                </a:lnTo>
                <a:cubicBezTo>
                  <a:pt x="1379216" y="8231"/>
                  <a:pt x="1395680" y="50140"/>
                  <a:pt x="1367242" y="78577"/>
                </a:cubicBezTo>
                <a:lnTo>
                  <a:pt x="103272" y="1342548"/>
                </a:lnTo>
                <a:cubicBezTo>
                  <a:pt x="71093" y="1374728"/>
                  <a:pt x="2993" y="1388945"/>
                  <a:pt x="0" y="1297646"/>
                </a:cubicBezTo>
                <a:lnTo>
                  <a:pt x="3873" y="129531"/>
                </a:lnTo>
                <a:cubicBezTo>
                  <a:pt x="3873" y="94212"/>
                  <a:pt x="18189" y="62237"/>
                  <a:pt x="41335" y="39091"/>
                </a:cubicBezTo>
                <a:close/>
              </a:path>
            </a:pathLst>
          </a:custGeom>
          <a:gradFill>
            <a:gsLst>
              <a:gs pos="0">
                <a:srgbClr val="2D8056"/>
              </a:gs>
              <a:gs pos="54000">
                <a:srgbClr val="034825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56" name="TextBox 55"/>
          <p:cNvSpPr txBox="1"/>
          <p:nvPr/>
        </p:nvSpPr>
        <p:spPr>
          <a:xfrm>
            <a:off x="8688329" y="3521546"/>
            <a:ext cx="528157" cy="79547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0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4000" b="1" dirty="0" smtClean="0">
              <a:solidFill>
                <a:srgbClr val="F6F6F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150254" y="3799017"/>
            <a:ext cx="746122" cy="29398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100" dirty="0" smtClean="0">
                <a:solidFill>
                  <a:srgbClr val="7FBC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238129" y="5710170"/>
            <a:ext cx="941283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050" dirty="0" smtClean="0">
                <a:solidFill>
                  <a:srgbClr val="F5F5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238129" y="5914519"/>
            <a:ext cx="941283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050" dirty="0" smtClean="0">
                <a:solidFill>
                  <a:srgbClr val="F5F5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238129" y="6126851"/>
            <a:ext cx="941283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050" dirty="0" smtClean="0">
                <a:solidFill>
                  <a:srgbClr val="F5F5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507130" y="4470143"/>
            <a:ext cx="1991251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517525" indent="-112713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text here</a:t>
            </a:r>
          </a:p>
          <a:p>
            <a:pPr marL="517525" indent="-112713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editable text</a:t>
            </a:r>
          </a:p>
          <a:p>
            <a:pPr marL="517525" indent="-112713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over this text</a:t>
            </a:r>
          </a:p>
          <a:p>
            <a:pPr marL="517525" indent="-112713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</a:t>
            </a:r>
          </a:p>
        </p:txBody>
      </p:sp>
      <p:sp>
        <p:nvSpPr>
          <p:cNvPr id="3" name="Rounded Rectangle 2"/>
          <p:cNvSpPr>
            <a:spLocks noChangeAspect="1"/>
          </p:cNvSpPr>
          <p:nvPr/>
        </p:nvSpPr>
        <p:spPr>
          <a:xfrm rot="2700000">
            <a:off x="7612773" y="682580"/>
            <a:ext cx="2208601" cy="2208600"/>
          </a:xfrm>
          <a:prstGeom prst="roundRect">
            <a:avLst>
              <a:gd name="adj" fmla="val 3851"/>
            </a:avLst>
          </a:prstGeom>
          <a:gradFill flip="none" rotWithShape="1">
            <a:gsLst>
              <a:gs pos="0">
                <a:srgbClr val="00B2C5"/>
              </a:gs>
              <a:gs pos="100000">
                <a:srgbClr val="01889B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Rounded Rectangle 3"/>
          <p:cNvSpPr>
            <a:spLocks noChangeAspect="1"/>
          </p:cNvSpPr>
          <p:nvPr/>
        </p:nvSpPr>
        <p:spPr>
          <a:xfrm rot="2700000">
            <a:off x="9218828" y="2288032"/>
            <a:ext cx="2208601" cy="2208600"/>
          </a:xfrm>
          <a:prstGeom prst="roundRect">
            <a:avLst>
              <a:gd name="adj" fmla="val 3851"/>
            </a:avLst>
          </a:prstGeom>
          <a:gradFill flip="none" rotWithShape="1">
            <a:gsLst>
              <a:gs pos="0">
                <a:srgbClr val="FF685F"/>
              </a:gs>
              <a:gs pos="100000">
                <a:srgbClr val="E6303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Rounded Rectangle 4"/>
          <p:cNvSpPr>
            <a:spLocks noChangeAspect="1"/>
          </p:cNvSpPr>
          <p:nvPr/>
        </p:nvSpPr>
        <p:spPr>
          <a:xfrm rot="2700000">
            <a:off x="6003127" y="2288032"/>
            <a:ext cx="2208601" cy="2208600"/>
          </a:xfrm>
          <a:prstGeom prst="roundRect">
            <a:avLst>
              <a:gd name="adj" fmla="val 3851"/>
            </a:avLst>
          </a:prstGeom>
          <a:gradFill flip="none" rotWithShape="1">
            <a:gsLst>
              <a:gs pos="0">
                <a:srgbClr val="674758"/>
              </a:gs>
              <a:gs pos="100000">
                <a:srgbClr val="402A33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5" name="Group 24"/>
          <p:cNvGrpSpPr/>
          <p:nvPr/>
        </p:nvGrpSpPr>
        <p:grpSpPr>
          <a:xfrm>
            <a:off x="8073487" y="2545533"/>
            <a:ext cx="1278728" cy="590693"/>
            <a:chOff x="5126596" y="3458300"/>
            <a:chExt cx="1922933" cy="888275"/>
          </a:xfrm>
          <a:effectLst>
            <a:outerShdw blurRad="381000" algn="ctr" rotWithShape="0">
              <a:prstClr val="black">
                <a:alpha val="40000"/>
              </a:prstClr>
            </a:outerShdw>
          </a:effectLst>
        </p:grpSpPr>
        <p:sp>
          <p:nvSpPr>
            <p:cNvPr id="6" name="Rounded Rectangle 5"/>
            <p:cNvSpPr/>
            <p:nvPr/>
          </p:nvSpPr>
          <p:spPr>
            <a:xfrm>
              <a:off x="5126596" y="3458300"/>
              <a:ext cx="1922933" cy="265250"/>
            </a:xfrm>
            <a:prstGeom prst="roundRect">
              <a:avLst>
                <a:gd name="adj" fmla="val 50000"/>
              </a:avLst>
            </a:prstGeom>
            <a:solidFill>
              <a:srgbClr val="00BAD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126596" y="3769813"/>
              <a:ext cx="1922933" cy="265250"/>
            </a:xfrm>
            <a:prstGeom prst="roundRect">
              <a:avLst>
                <a:gd name="adj" fmla="val 50000"/>
              </a:avLst>
            </a:prstGeom>
            <a:solidFill>
              <a:srgbClr val="00BAD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126596" y="4081325"/>
              <a:ext cx="1922933" cy="265250"/>
            </a:xfrm>
            <a:prstGeom prst="roundRect">
              <a:avLst>
                <a:gd name="adj" fmla="val 50000"/>
              </a:avLst>
            </a:prstGeom>
            <a:solidFill>
              <a:srgbClr val="00BAD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442102" y="4126925"/>
            <a:ext cx="1330650" cy="590693"/>
            <a:chOff x="2673344" y="5836375"/>
            <a:chExt cx="2001012" cy="888275"/>
          </a:xfrm>
          <a:effectLst>
            <a:outerShdw blurRad="381000" algn="ctr" rotWithShape="0">
              <a:prstClr val="black">
                <a:alpha val="40000"/>
              </a:prstClr>
            </a:outerShdw>
          </a:effectLst>
        </p:grpSpPr>
        <p:sp>
          <p:nvSpPr>
            <p:cNvPr id="9" name="Rounded Rectangle 8"/>
            <p:cNvSpPr/>
            <p:nvPr/>
          </p:nvSpPr>
          <p:spPr>
            <a:xfrm>
              <a:off x="2673344" y="5836375"/>
              <a:ext cx="2001012" cy="265250"/>
            </a:xfrm>
            <a:prstGeom prst="roundRect">
              <a:avLst>
                <a:gd name="adj" fmla="val 50000"/>
              </a:avLst>
            </a:prstGeom>
            <a:solidFill>
              <a:srgbClr val="68435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673344" y="6147888"/>
              <a:ext cx="2001012" cy="265250"/>
            </a:xfrm>
            <a:prstGeom prst="roundRect">
              <a:avLst>
                <a:gd name="adj" fmla="val 50000"/>
              </a:avLst>
            </a:prstGeom>
            <a:solidFill>
              <a:srgbClr val="68435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673344" y="6459400"/>
              <a:ext cx="2001012" cy="265250"/>
            </a:xfrm>
            <a:prstGeom prst="roundRect">
              <a:avLst>
                <a:gd name="adj" fmla="val 50000"/>
              </a:avLst>
            </a:prstGeom>
            <a:solidFill>
              <a:srgbClr val="68435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657802" y="4126925"/>
            <a:ext cx="1330650" cy="590693"/>
            <a:chOff x="7509067" y="5836375"/>
            <a:chExt cx="2001012" cy="888275"/>
          </a:xfrm>
          <a:effectLst>
            <a:outerShdw blurRad="381000" algn="ctr" rotWithShape="0">
              <a:prstClr val="black">
                <a:alpha val="40000"/>
              </a:prstClr>
            </a:outerShdw>
          </a:effectLst>
        </p:grpSpPr>
        <p:sp>
          <p:nvSpPr>
            <p:cNvPr id="12" name="Rounded Rectangle 11"/>
            <p:cNvSpPr/>
            <p:nvPr/>
          </p:nvSpPr>
          <p:spPr>
            <a:xfrm>
              <a:off x="7509067" y="5836375"/>
              <a:ext cx="2001012" cy="265250"/>
            </a:xfrm>
            <a:prstGeom prst="roundRect">
              <a:avLst>
                <a:gd name="adj" fmla="val 50000"/>
              </a:avLst>
            </a:prstGeom>
            <a:solidFill>
              <a:srgbClr val="FC776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509067" y="6147888"/>
              <a:ext cx="2001012" cy="265250"/>
            </a:xfrm>
            <a:prstGeom prst="roundRect">
              <a:avLst>
                <a:gd name="adj" fmla="val 50000"/>
              </a:avLst>
            </a:prstGeom>
            <a:solidFill>
              <a:srgbClr val="FC776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509067" y="6459400"/>
              <a:ext cx="2001012" cy="265250"/>
            </a:xfrm>
            <a:prstGeom prst="roundRect">
              <a:avLst>
                <a:gd name="adj" fmla="val 50000"/>
              </a:avLst>
            </a:prstGeom>
            <a:solidFill>
              <a:srgbClr val="FC776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7" name="Freeform 16"/>
          <p:cNvSpPr>
            <a:spLocks noChangeAspect="1"/>
          </p:cNvSpPr>
          <p:nvPr/>
        </p:nvSpPr>
        <p:spPr>
          <a:xfrm rot="2700000">
            <a:off x="8260056" y="414236"/>
            <a:ext cx="918663" cy="909132"/>
          </a:xfrm>
          <a:custGeom>
            <a:avLst/>
            <a:gdLst>
              <a:gd name="connsiteX0" fmla="*/ 37462 w 1444809"/>
              <a:gd name="connsiteY0" fmla="*/ 37462 h 1444809"/>
              <a:gd name="connsiteX1" fmla="*/ 127902 w 1444809"/>
              <a:gd name="connsiteY1" fmla="*/ 0 h 1444809"/>
              <a:gd name="connsiteX2" fmla="*/ 1444809 w 1444809"/>
              <a:gd name="connsiteY2" fmla="*/ 0 h 1444809"/>
              <a:gd name="connsiteX3" fmla="*/ 0 w 1444809"/>
              <a:gd name="connsiteY3" fmla="*/ 1444809 h 1444809"/>
              <a:gd name="connsiteX4" fmla="*/ 0 w 1444809"/>
              <a:gd name="connsiteY4" fmla="*/ 127902 h 1444809"/>
              <a:gd name="connsiteX5" fmla="*/ 37462 w 1444809"/>
              <a:gd name="connsiteY5" fmla="*/ 37462 h 1444809"/>
              <a:gd name="connsiteX0" fmla="*/ 41335 w 1448682"/>
              <a:gd name="connsiteY0" fmla="*/ 37462 h 1444809"/>
              <a:gd name="connsiteX1" fmla="*/ 131775 w 1448682"/>
              <a:gd name="connsiteY1" fmla="*/ 0 h 1444809"/>
              <a:gd name="connsiteX2" fmla="*/ 1448682 w 1448682"/>
              <a:gd name="connsiteY2" fmla="*/ 0 h 1444809"/>
              <a:gd name="connsiteX3" fmla="*/ 3873 w 1448682"/>
              <a:gd name="connsiteY3" fmla="*/ 1444809 h 1444809"/>
              <a:gd name="connsiteX4" fmla="*/ 0 w 1448682"/>
              <a:gd name="connsiteY4" fmla="*/ 1296017 h 1444809"/>
              <a:gd name="connsiteX5" fmla="*/ 3873 w 1448682"/>
              <a:gd name="connsiteY5" fmla="*/ 127902 h 1444809"/>
              <a:gd name="connsiteX6" fmla="*/ 41335 w 1448682"/>
              <a:gd name="connsiteY6" fmla="*/ 37462 h 1444809"/>
              <a:gd name="connsiteX0" fmla="*/ 41335 w 1448682"/>
              <a:gd name="connsiteY0" fmla="*/ 37462 h 1444809"/>
              <a:gd name="connsiteX1" fmla="*/ 131775 w 1448682"/>
              <a:gd name="connsiteY1" fmla="*/ 0 h 1444809"/>
              <a:gd name="connsiteX2" fmla="*/ 1448682 w 1448682"/>
              <a:gd name="connsiteY2" fmla="*/ 0 h 1444809"/>
              <a:gd name="connsiteX3" fmla="*/ 103272 w 1448682"/>
              <a:gd name="connsiteY3" fmla="*/ 1340919 h 1444809"/>
              <a:gd name="connsiteX4" fmla="*/ 3873 w 1448682"/>
              <a:gd name="connsiteY4" fmla="*/ 1444809 h 1444809"/>
              <a:gd name="connsiteX5" fmla="*/ 0 w 1448682"/>
              <a:gd name="connsiteY5" fmla="*/ 1296017 h 1444809"/>
              <a:gd name="connsiteX6" fmla="*/ 3873 w 1448682"/>
              <a:gd name="connsiteY6" fmla="*/ 127902 h 1444809"/>
              <a:gd name="connsiteX7" fmla="*/ 41335 w 1448682"/>
              <a:gd name="connsiteY7" fmla="*/ 37462 h 1444809"/>
              <a:gd name="connsiteX0" fmla="*/ 41335 w 1448682"/>
              <a:gd name="connsiteY0" fmla="*/ 39091 h 1446438"/>
              <a:gd name="connsiteX1" fmla="*/ 131775 w 1448682"/>
              <a:gd name="connsiteY1" fmla="*/ 1629 h 1446438"/>
              <a:gd name="connsiteX2" fmla="*/ 1338057 w 1448682"/>
              <a:gd name="connsiteY2" fmla="*/ 0 h 1446438"/>
              <a:gd name="connsiteX3" fmla="*/ 1448682 w 1448682"/>
              <a:gd name="connsiteY3" fmla="*/ 1629 h 1446438"/>
              <a:gd name="connsiteX4" fmla="*/ 103272 w 1448682"/>
              <a:gd name="connsiteY4" fmla="*/ 1342548 h 1446438"/>
              <a:gd name="connsiteX5" fmla="*/ 3873 w 1448682"/>
              <a:gd name="connsiteY5" fmla="*/ 1446438 h 1446438"/>
              <a:gd name="connsiteX6" fmla="*/ 0 w 1448682"/>
              <a:gd name="connsiteY6" fmla="*/ 1297646 h 1446438"/>
              <a:gd name="connsiteX7" fmla="*/ 3873 w 1448682"/>
              <a:gd name="connsiteY7" fmla="*/ 129531 h 1446438"/>
              <a:gd name="connsiteX8" fmla="*/ 41335 w 1448682"/>
              <a:gd name="connsiteY8" fmla="*/ 39091 h 1446438"/>
              <a:gd name="connsiteX0" fmla="*/ 41335 w 1448682"/>
              <a:gd name="connsiteY0" fmla="*/ 39091 h 1446438"/>
              <a:gd name="connsiteX1" fmla="*/ 131775 w 1448682"/>
              <a:gd name="connsiteY1" fmla="*/ 1629 h 1446438"/>
              <a:gd name="connsiteX2" fmla="*/ 1338057 w 1448682"/>
              <a:gd name="connsiteY2" fmla="*/ 0 h 1446438"/>
              <a:gd name="connsiteX3" fmla="*/ 1448682 w 1448682"/>
              <a:gd name="connsiteY3" fmla="*/ 1629 h 1446438"/>
              <a:gd name="connsiteX4" fmla="*/ 1367242 w 1448682"/>
              <a:gd name="connsiteY4" fmla="*/ 78577 h 1446438"/>
              <a:gd name="connsiteX5" fmla="*/ 103272 w 1448682"/>
              <a:gd name="connsiteY5" fmla="*/ 1342548 h 1446438"/>
              <a:gd name="connsiteX6" fmla="*/ 3873 w 1448682"/>
              <a:gd name="connsiteY6" fmla="*/ 1446438 h 1446438"/>
              <a:gd name="connsiteX7" fmla="*/ 0 w 1448682"/>
              <a:gd name="connsiteY7" fmla="*/ 1297646 h 1446438"/>
              <a:gd name="connsiteX8" fmla="*/ 3873 w 1448682"/>
              <a:gd name="connsiteY8" fmla="*/ 129531 h 1446438"/>
              <a:gd name="connsiteX9" fmla="*/ 41335 w 1448682"/>
              <a:gd name="connsiteY9" fmla="*/ 39091 h 1446438"/>
              <a:gd name="connsiteX0" fmla="*/ 41335 w 1448682"/>
              <a:gd name="connsiteY0" fmla="*/ 39091 h 1342548"/>
              <a:gd name="connsiteX1" fmla="*/ 131775 w 1448682"/>
              <a:gd name="connsiteY1" fmla="*/ 1629 h 1342548"/>
              <a:gd name="connsiteX2" fmla="*/ 1338057 w 1448682"/>
              <a:gd name="connsiteY2" fmla="*/ 0 h 1342548"/>
              <a:gd name="connsiteX3" fmla="*/ 1448682 w 1448682"/>
              <a:gd name="connsiteY3" fmla="*/ 1629 h 1342548"/>
              <a:gd name="connsiteX4" fmla="*/ 1367242 w 1448682"/>
              <a:gd name="connsiteY4" fmla="*/ 78577 h 1342548"/>
              <a:gd name="connsiteX5" fmla="*/ 103272 w 1448682"/>
              <a:gd name="connsiteY5" fmla="*/ 1342548 h 1342548"/>
              <a:gd name="connsiteX6" fmla="*/ 0 w 1448682"/>
              <a:gd name="connsiteY6" fmla="*/ 1297646 h 1342548"/>
              <a:gd name="connsiteX7" fmla="*/ 3873 w 1448682"/>
              <a:gd name="connsiteY7" fmla="*/ 129531 h 1342548"/>
              <a:gd name="connsiteX8" fmla="*/ 41335 w 1448682"/>
              <a:gd name="connsiteY8" fmla="*/ 39091 h 1342548"/>
              <a:gd name="connsiteX0" fmla="*/ 41335 w 1367242"/>
              <a:gd name="connsiteY0" fmla="*/ 39091 h 1342548"/>
              <a:gd name="connsiteX1" fmla="*/ 131775 w 1367242"/>
              <a:gd name="connsiteY1" fmla="*/ 1629 h 1342548"/>
              <a:gd name="connsiteX2" fmla="*/ 1338057 w 1367242"/>
              <a:gd name="connsiteY2" fmla="*/ 0 h 1342548"/>
              <a:gd name="connsiteX3" fmla="*/ 1367242 w 1367242"/>
              <a:gd name="connsiteY3" fmla="*/ 78577 h 1342548"/>
              <a:gd name="connsiteX4" fmla="*/ 103272 w 1367242"/>
              <a:gd name="connsiteY4" fmla="*/ 1342548 h 1342548"/>
              <a:gd name="connsiteX5" fmla="*/ 0 w 1367242"/>
              <a:gd name="connsiteY5" fmla="*/ 1297646 h 1342548"/>
              <a:gd name="connsiteX6" fmla="*/ 3873 w 1367242"/>
              <a:gd name="connsiteY6" fmla="*/ 129531 h 1342548"/>
              <a:gd name="connsiteX7" fmla="*/ 41335 w 1367242"/>
              <a:gd name="connsiteY7" fmla="*/ 39091 h 1342548"/>
              <a:gd name="connsiteX0" fmla="*/ 41335 w 1367242"/>
              <a:gd name="connsiteY0" fmla="*/ 39091 h 1349025"/>
              <a:gd name="connsiteX1" fmla="*/ 131775 w 1367242"/>
              <a:gd name="connsiteY1" fmla="*/ 1629 h 1349025"/>
              <a:gd name="connsiteX2" fmla="*/ 1338057 w 1367242"/>
              <a:gd name="connsiteY2" fmla="*/ 0 h 1349025"/>
              <a:gd name="connsiteX3" fmla="*/ 1367242 w 1367242"/>
              <a:gd name="connsiteY3" fmla="*/ 78577 h 1349025"/>
              <a:gd name="connsiteX4" fmla="*/ 103272 w 1367242"/>
              <a:gd name="connsiteY4" fmla="*/ 1342548 h 1349025"/>
              <a:gd name="connsiteX5" fmla="*/ 0 w 1367242"/>
              <a:gd name="connsiteY5" fmla="*/ 1297646 h 1349025"/>
              <a:gd name="connsiteX6" fmla="*/ 3873 w 1367242"/>
              <a:gd name="connsiteY6" fmla="*/ 129531 h 1349025"/>
              <a:gd name="connsiteX7" fmla="*/ 41335 w 1367242"/>
              <a:gd name="connsiteY7" fmla="*/ 39091 h 1349025"/>
              <a:gd name="connsiteX0" fmla="*/ 41335 w 1367242"/>
              <a:gd name="connsiteY0" fmla="*/ 39091 h 1363432"/>
              <a:gd name="connsiteX1" fmla="*/ 131775 w 1367242"/>
              <a:gd name="connsiteY1" fmla="*/ 1629 h 1363432"/>
              <a:gd name="connsiteX2" fmla="*/ 1338057 w 1367242"/>
              <a:gd name="connsiteY2" fmla="*/ 0 h 1363432"/>
              <a:gd name="connsiteX3" fmla="*/ 1367242 w 1367242"/>
              <a:gd name="connsiteY3" fmla="*/ 78577 h 1363432"/>
              <a:gd name="connsiteX4" fmla="*/ 103272 w 1367242"/>
              <a:gd name="connsiteY4" fmla="*/ 1342548 h 1363432"/>
              <a:gd name="connsiteX5" fmla="*/ 0 w 1367242"/>
              <a:gd name="connsiteY5" fmla="*/ 1297646 h 1363432"/>
              <a:gd name="connsiteX6" fmla="*/ 3873 w 1367242"/>
              <a:gd name="connsiteY6" fmla="*/ 129531 h 1363432"/>
              <a:gd name="connsiteX7" fmla="*/ 41335 w 1367242"/>
              <a:gd name="connsiteY7" fmla="*/ 39091 h 1363432"/>
              <a:gd name="connsiteX0" fmla="*/ 41335 w 1367242"/>
              <a:gd name="connsiteY0" fmla="*/ 39091 h 1367139"/>
              <a:gd name="connsiteX1" fmla="*/ 131775 w 1367242"/>
              <a:gd name="connsiteY1" fmla="*/ 1629 h 1367139"/>
              <a:gd name="connsiteX2" fmla="*/ 1338057 w 1367242"/>
              <a:gd name="connsiteY2" fmla="*/ 0 h 1367139"/>
              <a:gd name="connsiteX3" fmla="*/ 1367242 w 1367242"/>
              <a:gd name="connsiteY3" fmla="*/ 78577 h 1367139"/>
              <a:gd name="connsiteX4" fmla="*/ 103272 w 1367242"/>
              <a:gd name="connsiteY4" fmla="*/ 1342548 h 1367139"/>
              <a:gd name="connsiteX5" fmla="*/ 0 w 1367242"/>
              <a:gd name="connsiteY5" fmla="*/ 1297646 h 1367139"/>
              <a:gd name="connsiteX6" fmla="*/ 3873 w 1367242"/>
              <a:gd name="connsiteY6" fmla="*/ 129531 h 1367139"/>
              <a:gd name="connsiteX7" fmla="*/ 41335 w 1367242"/>
              <a:gd name="connsiteY7" fmla="*/ 39091 h 1367139"/>
              <a:gd name="connsiteX0" fmla="*/ 41335 w 1376148"/>
              <a:gd name="connsiteY0" fmla="*/ 39091 h 1367139"/>
              <a:gd name="connsiteX1" fmla="*/ 131775 w 1376148"/>
              <a:gd name="connsiteY1" fmla="*/ 1629 h 1367139"/>
              <a:gd name="connsiteX2" fmla="*/ 1338057 w 1376148"/>
              <a:gd name="connsiteY2" fmla="*/ 0 h 1367139"/>
              <a:gd name="connsiteX3" fmla="*/ 1367242 w 1376148"/>
              <a:gd name="connsiteY3" fmla="*/ 78577 h 1367139"/>
              <a:gd name="connsiteX4" fmla="*/ 103272 w 1376148"/>
              <a:gd name="connsiteY4" fmla="*/ 1342548 h 1367139"/>
              <a:gd name="connsiteX5" fmla="*/ 0 w 1376148"/>
              <a:gd name="connsiteY5" fmla="*/ 1297646 h 1367139"/>
              <a:gd name="connsiteX6" fmla="*/ 3873 w 1376148"/>
              <a:gd name="connsiteY6" fmla="*/ 129531 h 1367139"/>
              <a:gd name="connsiteX7" fmla="*/ 41335 w 1376148"/>
              <a:gd name="connsiteY7" fmla="*/ 39091 h 1367139"/>
              <a:gd name="connsiteX0" fmla="*/ 41335 w 1381472"/>
              <a:gd name="connsiteY0" fmla="*/ 39091 h 1367139"/>
              <a:gd name="connsiteX1" fmla="*/ 131775 w 1381472"/>
              <a:gd name="connsiteY1" fmla="*/ 1629 h 1367139"/>
              <a:gd name="connsiteX2" fmla="*/ 1338057 w 1381472"/>
              <a:gd name="connsiteY2" fmla="*/ 0 h 1367139"/>
              <a:gd name="connsiteX3" fmla="*/ 1367242 w 1381472"/>
              <a:gd name="connsiteY3" fmla="*/ 78577 h 1367139"/>
              <a:gd name="connsiteX4" fmla="*/ 103272 w 1381472"/>
              <a:gd name="connsiteY4" fmla="*/ 1342548 h 1367139"/>
              <a:gd name="connsiteX5" fmla="*/ 0 w 1381472"/>
              <a:gd name="connsiteY5" fmla="*/ 1297646 h 1367139"/>
              <a:gd name="connsiteX6" fmla="*/ 3873 w 1381472"/>
              <a:gd name="connsiteY6" fmla="*/ 129531 h 1367139"/>
              <a:gd name="connsiteX7" fmla="*/ 41335 w 1381472"/>
              <a:gd name="connsiteY7" fmla="*/ 39091 h 1367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81472" h="1367139">
                <a:moveTo>
                  <a:pt x="41335" y="39091"/>
                </a:moveTo>
                <a:cubicBezTo>
                  <a:pt x="64481" y="15945"/>
                  <a:pt x="96456" y="1629"/>
                  <a:pt x="131775" y="1629"/>
                </a:cubicBezTo>
                <a:lnTo>
                  <a:pt x="1338057" y="0"/>
                </a:lnTo>
                <a:cubicBezTo>
                  <a:pt x="1379216" y="8231"/>
                  <a:pt x="1395680" y="50140"/>
                  <a:pt x="1367242" y="78577"/>
                </a:cubicBezTo>
                <a:lnTo>
                  <a:pt x="103272" y="1342548"/>
                </a:lnTo>
                <a:cubicBezTo>
                  <a:pt x="71093" y="1374728"/>
                  <a:pt x="2993" y="1388945"/>
                  <a:pt x="0" y="1297646"/>
                </a:cubicBezTo>
                <a:lnTo>
                  <a:pt x="3873" y="129531"/>
                </a:lnTo>
                <a:cubicBezTo>
                  <a:pt x="3873" y="94212"/>
                  <a:pt x="18189" y="62237"/>
                  <a:pt x="41335" y="39091"/>
                </a:cubicBezTo>
                <a:close/>
              </a:path>
            </a:pathLst>
          </a:custGeom>
          <a:gradFill>
            <a:gsLst>
              <a:gs pos="0">
                <a:srgbClr val="00B2C5"/>
              </a:gs>
              <a:gs pos="54000">
                <a:srgbClr val="01889B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8" name="Freeform 17"/>
          <p:cNvSpPr>
            <a:spLocks noChangeAspect="1"/>
          </p:cNvSpPr>
          <p:nvPr/>
        </p:nvSpPr>
        <p:spPr>
          <a:xfrm rot="2700000">
            <a:off x="6651262" y="2020689"/>
            <a:ext cx="918663" cy="909132"/>
          </a:xfrm>
          <a:custGeom>
            <a:avLst/>
            <a:gdLst>
              <a:gd name="connsiteX0" fmla="*/ 37462 w 1444809"/>
              <a:gd name="connsiteY0" fmla="*/ 37462 h 1444809"/>
              <a:gd name="connsiteX1" fmla="*/ 127902 w 1444809"/>
              <a:gd name="connsiteY1" fmla="*/ 0 h 1444809"/>
              <a:gd name="connsiteX2" fmla="*/ 1444809 w 1444809"/>
              <a:gd name="connsiteY2" fmla="*/ 0 h 1444809"/>
              <a:gd name="connsiteX3" fmla="*/ 0 w 1444809"/>
              <a:gd name="connsiteY3" fmla="*/ 1444809 h 1444809"/>
              <a:gd name="connsiteX4" fmla="*/ 0 w 1444809"/>
              <a:gd name="connsiteY4" fmla="*/ 127902 h 1444809"/>
              <a:gd name="connsiteX5" fmla="*/ 37462 w 1444809"/>
              <a:gd name="connsiteY5" fmla="*/ 37462 h 1444809"/>
              <a:gd name="connsiteX0" fmla="*/ 41335 w 1448682"/>
              <a:gd name="connsiteY0" fmla="*/ 37462 h 1444809"/>
              <a:gd name="connsiteX1" fmla="*/ 131775 w 1448682"/>
              <a:gd name="connsiteY1" fmla="*/ 0 h 1444809"/>
              <a:gd name="connsiteX2" fmla="*/ 1448682 w 1448682"/>
              <a:gd name="connsiteY2" fmla="*/ 0 h 1444809"/>
              <a:gd name="connsiteX3" fmla="*/ 3873 w 1448682"/>
              <a:gd name="connsiteY3" fmla="*/ 1444809 h 1444809"/>
              <a:gd name="connsiteX4" fmla="*/ 0 w 1448682"/>
              <a:gd name="connsiteY4" fmla="*/ 1296017 h 1444809"/>
              <a:gd name="connsiteX5" fmla="*/ 3873 w 1448682"/>
              <a:gd name="connsiteY5" fmla="*/ 127902 h 1444809"/>
              <a:gd name="connsiteX6" fmla="*/ 41335 w 1448682"/>
              <a:gd name="connsiteY6" fmla="*/ 37462 h 1444809"/>
              <a:gd name="connsiteX0" fmla="*/ 41335 w 1448682"/>
              <a:gd name="connsiteY0" fmla="*/ 37462 h 1444809"/>
              <a:gd name="connsiteX1" fmla="*/ 131775 w 1448682"/>
              <a:gd name="connsiteY1" fmla="*/ 0 h 1444809"/>
              <a:gd name="connsiteX2" fmla="*/ 1448682 w 1448682"/>
              <a:gd name="connsiteY2" fmla="*/ 0 h 1444809"/>
              <a:gd name="connsiteX3" fmla="*/ 103272 w 1448682"/>
              <a:gd name="connsiteY3" fmla="*/ 1340919 h 1444809"/>
              <a:gd name="connsiteX4" fmla="*/ 3873 w 1448682"/>
              <a:gd name="connsiteY4" fmla="*/ 1444809 h 1444809"/>
              <a:gd name="connsiteX5" fmla="*/ 0 w 1448682"/>
              <a:gd name="connsiteY5" fmla="*/ 1296017 h 1444809"/>
              <a:gd name="connsiteX6" fmla="*/ 3873 w 1448682"/>
              <a:gd name="connsiteY6" fmla="*/ 127902 h 1444809"/>
              <a:gd name="connsiteX7" fmla="*/ 41335 w 1448682"/>
              <a:gd name="connsiteY7" fmla="*/ 37462 h 1444809"/>
              <a:gd name="connsiteX0" fmla="*/ 41335 w 1448682"/>
              <a:gd name="connsiteY0" fmla="*/ 39091 h 1446438"/>
              <a:gd name="connsiteX1" fmla="*/ 131775 w 1448682"/>
              <a:gd name="connsiteY1" fmla="*/ 1629 h 1446438"/>
              <a:gd name="connsiteX2" fmla="*/ 1338057 w 1448682"/>
              <a:gd name="connsiteY2" fmla="*/ 0 h 1446438"/>
              <a:gd name="connsiteX3" fmla="*/ 1448682 w 1448682"/>
              <a:gd name="connsiteY3" fmla="*/ 1629 h 1446438"/>
              <a:gd name="connsiteX4" fmla="*/ 103272 w 1448682"/>
              <a:gd name="connsiteY4" fmla="*/ 1342548 h 1446438"/>
              <a:gd name="connsiteX5" fmla="*/ 3873 w 1448682"/>
              <a:gd name="connsiteY5" fmla="*/ 1446438 h 1446438"/>
              <a:gd name="connsiteX6" fmla="*/ 0 w 1448682"/>
              <a:gd name="connsiteY6" fmla="*/ 1297646 h 1446438"/>
              <a:gd name="connsiteX7" fmla="*/ 3873 w 1448682"/>
              <a:gd name="connsiteY7" fmla="*/ 129531 h 1446438"/>
              <a:gd name="connsiteX8" fmla="*/ 41335 w 1448682"/>
              <a:gd name="connsiteY8" fmla="*/ 39091 h 1446438"/>
              <a:gd name="connsiteX0" fmla="*/ 41335 w 1448682"/>
              <a:gd name="connsiteY0" fmla="*/ 39091 h 1446438"/>
              <a:gd name="connsiteX1" fmla="*/ 131775 w 1448682"/>
              <a:gd name="connsiteY1" fmla="*/ 1629 h 1446438"/>
              <a:gd name="connsiteX2" fmla="*/ 1338057 w 1448682"/>
              <a:gd name="connsiteY2" fmla="*/ 0 h 1446438"/>
              <a:gd name="connsiteX3" fmla="*/ 1448682 w 1448682"/>
              <a:gd name="connsiteY3" fmla="*/ 1629 h 1446438"/>
              <a:gd name="connsiteX4" fmla="*/ 1367242 w 1448682"/>
              <a:gd name="connsiteY4" fmla="*/ 78577 h 1446438"/>
              <a:gd name="connsiteX5" fmla="*/ 103272 w 1448682"/>
              <a:gd name="connsiteY5" fmla="*/ 1342548 h 1446438"/>
              <a:gd name="connsiteX6" fmla="*/ 3873 w 1448682"/>
              <a:gd name="connsiteY6" fmla="*/ 1446438 h 1446438"/>
              <a:gd name="connsiteX7" fmla="*/ 0 w 1448682"/>
              <a:gd name="connsiteY7" fmla="*/ 1297646 h 1446438"/>
              <a:gd name="connsiteX8" fmla="*/ 3873 w 1448682"/>
              <a:gd name="connsiteY8" fmla="*/ 129531 h 1446438"/>
              <a:gd name="connsiteX9" fmla="*/ 41335 w 1448682"/>
              <a:gd name="connsiteY9" fmla="*/ 39091 h 1446438"/>
              <a:gd name="connsiteX0" fmla="*/ 41335 w 1448682"/>
              <a:gd name="connsiteY0" fmla="*/ 39091 h 1342548"/>
              <a:gd name="connsiteX1" fmla="*/ 131775 w 1448682"/>
              <a:gd name="connsiteY1" fmla="*/ 1629 h 1342548"/>
              <a:gd name="connsiteX2" fmla="*/ 1338057 w 1448682"/>
              <a:gd name="connsiteY2" fmla="*/ 0 h 1342548"/>
              <a:gd name="connsiteX3" fmla="*/ 1448682 w 1448682"/>
              <a:gd name="connsiteY3" fmla="*/ 1629 h 1342548"/>
              <a:gd name="connsiteX4" fmla="*/ 1367242 w 1448682"/>
              <a:gd name="connsiteY4" fmla="*/ 78577 h 1342548"/>
              <a:gd name="connsiteX5" fmla="*/ 103272 w 1448682"/>
              <a:gd name="connsiteY5" fmla="*/ 1342548 h 1342548"/>
              <a:gd name="connsiteX6" fmla="*/ 0 w 1448682"/>
              <a:gd name="connsiteY6" fmla="*/ 1297646 h 1342548"/>
              <a:gd name="connsiteX7" fmla="*/ 3873 w 1448682"/>
              <a:gd name="connsiteY7" fmla="*/ 129531 h 1342548"/>
              <a:gd name="connsiteX8" fmla="*/ 41335 w 1448682"/>
              <a:gd name="connsiteY8" fmla="*/ 39091 h 1342548"/>
              <a:gd name="connsiteX0" fmla="*/ 41335 w 1367242"/>
              <a:gd name="connsiteY0" fmla="*/ 39091 h 1342548"/>
              <a:gd name="connsiteX1" fmla="*/ 131775 w 1367242"/>
              <a:gd name="connsiteY1" fmla="*/ 1629 h 1342548"/>
              <a:gd name="connsiteX2" fmla="*/ 1338057 w 1367242"/>
              <a:gd name="connsiteY2" fmla="*/ 0 h 1342548"/>
              <a:gd name="connsiteX3" fmla="*/ 1367242 w 1367242"/>
              <a:gd name="connsiteY3" fmla="*/ 78577 h 1342548"/>
              <a:gd name="connsiteX4" fmla="*/ 103272 w 1367242"/>
              <a:gd name="connsiteY4" fmla="*/ 1342548 h 1342548"/>
              <a:gd name="connsiteX5" fmla="*/ 0 w 1367242"/>
              <a:gd name="connsiteY5" fmla="*/ 1297646 h 1342548"/>
              <a:gd name="connsiteX6" fmla="*/ 3873 w 1367242"/>
              <a:gd name="connsiteY6" fmla="*/ 129531 h 1342548"/>
              <a:gd name="connsiteX7" fmla="*/ 41335 w 1367242"/>
              <a:gd name="connsiteY7" fmla="*/ 39091 h 1342548"/>
              <a:gd name="connsiteX0" fmla="*/ 41335 w 1367242"/>
              <a:gd name="connsiteY0" fmla="*/ 39091 h 1349025"/>
              <a:gd name="connsiteX1" fmla="*/ 131775 w 1367242"/>
              <a:gd name="connsiteY1" fmla="*/ 1629 h 1349025"/>
              <a:gd name="connsiteX2" fmla="*/ 1338057 w 1367242"/>
              <a:gd name="connsiteY2" fmla="*/ 0 h 1349025"/>
              <a:gd name="connsiteX3" fmla="*/ 1367242 w 1367242"/>
              <a:gd name="connsiteY3" fmla="*/ 78577 h 1349025"/>
              <a:gd name="connsiteX4" fmla="*/ 103272 w 1367242"/>
              <a:gd name="connsiteY4" fmla="*/ 1342548 h 1349025"/>
              <a:gd name="connsiteX5" fmla="*/ 0 w 1367242"/>
              <a:gd name="connsiteY5" fmla="*/ 1297646 h 1349025"/>
              <a:gd name="connsiteX6" fmla="*/ 3873 w 1367242"/>
              <a:gd name="connsiteY6" fmla="*/ 129531 h 1349025"/>
              <a:gd name="connsiteX7" fmla="*/ 41335 w 1367242"/>
              <a:gd name="connsiteY7" fmla="*/ 39091 h 1349025"/>
              <a:gd name="connsiteX0" fmla="*/ 41335 w 1367242"/>
              <a:gd name="connsiteY0" fmla="*/ 39091 h 1363432"/>
              <a:gd name="connsiteX1" fmla="*/ 131775 w 1367242"/>
              <a:gd name="connsiteY1" fmla="*/ 1629 h 1363432"/>
              <a:gd name="connsiteX2" fmla="*/ 1338057 w 1367242"/>
              <a:gd name="connsiteY2" fmla="*/ 0 h 1363432"/>
              <a:gd name="connsiteX3" fmla="*/ 1367242 w 1367242"/>
              <a:gd name="connsiteY3" fmla="*/ 78577 h 1363432"/>
              <a:gd name="connsiteX4" fmla="*/ 103272 w 1367242"/>
              <a:gd name="connsiteY4" fmla="*/ 1342548 h 1363432"/>
              <a:gd name="connsiteX5" fmla="*/ 0 w 1367242"/>
              <a:gd name="connsiteY5" fmla="*/ 1297646 h 1363432"/>
              <a:gd name="connsiteX6" fmla="*/ 3873 w 1367242"/>
              <a:gd name="connsiteY6" fmla="*/ 129531 h 1363432"/>
              <a:gd name="connsiteX7" fmla="*/ 41335 w 1367242"/>
              <a:gd name="connsiteY7" fmla="*/ 39091 h 1363432"/>
              <a:gd name="connsiteX0" fmla="*/ 41335 w 1367242"/>
              <a:gd name="connsiteY0" fmla="*/ 39091 h 1367139"/>
              <a:gd name="connsiteX1" fmla="*/ 131775 w 1367242"/>
              <a:gd name="connsiteY1" fmla="*/ 1629 h 1367139"/>
              <a:gd name="connsiteX2" fmla="*/ 1338057 w 1367242"/>
              <a:gd name="connsiteY2" fmla="*/ 0 h 1367139"/>
              <a:gd name="connsiteX3" fmla="*/ 1367242 w 1367242"/>
              <a:gd name="connsiteY3" fmla="*/ 78577 h 1367139"/>
              <a:gd name="connsiteX4" fmla="*/ 103272 w 1367242"/>
              <a:gd name="connsiteY4" fmla="*/ 1342548 h 1367139"/>
              <a:gd name="connsiteX5" fmla="*/ 0 w 1367242"/>
              <a:gd name="connsiteY5" fmla="*/ 1297646 h 1367139"/>
              <a:gd name="connsiteX6" fmla="*/ 3873 w 1367242"/>
              <a:gd name="connsiteY6" fmla="*/ 129531 h 1367139"/>
              <a:gd name="connsiteX7" fmla="*/ 41335 w 1367242"/>
              <a:gd name="connsiteY7" fmla="*/ 39091 h 1367139"/>
              <a:gd name="connsiteX0" fmla="*/ 41335 w 1376148"/>
              <a:gd name="connsiteY0" fmla="*/ 39091 h 1367139"/>
              <a:gd name="connsiteX1" fmla="*/ 131775 w 1376148"/>
              <a:gd name="connsiteY1" fmla="*/ 1629 h 1367139"/>
              <a:gd name="connsiteX2" fmla="*/ 1338057 w 1376148"/>
              <a:gd name="connsiteY2" fmla="*/ 0 h 1367139"/>
              <a:gd name="connsiteX3" fmla="*/ 1367242 w 1376148"/>
              <a:gd name="connsiteY3" fmla="*/ 78577 h 1367139"/>
              <a:gd name="connsiteX4" fmla="*/ 103272 w 1376148"/>
              <a:gd name="connsiteY4" fmla="*/ 1342548 h 1367139"/>
              <a:gd name="connsiteX5" fmla="*/ 0 w 1376148"/>
              <a:gd name="connsiteY5" fmla="*/ 1297646 h 1367139"/>
              <a:gd name="connsiteX6" fmla="*/ 3873 w 1376148"/>
              <a:gd name="connsiteY6" fmla="*/ 129531 h 1367139"/>
              <a:gd name="connsiteX7" fmla="*/ 41335 w 1376148"/>
              <a:gd name="connsiteY7" fmla="*/ 39091 h 1367139"/>
              <a:gd name="connsiteX0" fmla="*/ 41335 w 1381472"/>
              <a:gd name="connsiteY0" fmla="*/ 39091 h 1367139"/>
              <a:gd name="connsiteX1" fmla="*/ 131775 w 1381472"/>
              <a:gd name="connsiteY1" fmla="*/ 1629 h 1367139"/>
              <a:gd name="connsiteX2" fmla="*/ 1338057 w 1381472"/>
              <a:gd name="connsiteY2" fmla="*/ 0 h 1367139"/>
              <a:gd name="connsiteX3" fmla="*/ 1367242 w 1381472"/>
              <a:gd name="connsiteY3" fmla="*/ 78577 h 1367139"/>
              <a:gd name="connsiteX4" fmla="*/ 103272 w 1381472"/>
              <a:gd name="connsiteY4" fmla="*/ 1342548 h 1367139"/>
              <a:gd name="connsiteX5" fmla="*/ 0 w 1381472"/>
              <a:gd name="connsiteY5" fmla="*/ 1297646 h 1367139"/>
              <a:gd name="connsiteX6" fmla="*/ 3873 w 1381472"/>
              <a:gd name="connsiteY6" fmla="*/ 129531 h 1367139"/>
              <a:gd name="connsiteX7" fmla="*/ 41335 w 1381472"/>
              <a:gd name="connsiteY7" fmla="*/ 39091 h 1367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81472" h="1367139">
                <a:moveTo>
                  <a:pt x="41335" y="39091"/>
                </a:moveTo>
                <a:cubicBezTo>
                  <a:pt x="64481" y="15945"/>
                  <a:pt x="96456" y="1629"/>
                  <a:pt x="131775" y="1629"/>
                </a:cubicBezTo>
                <a:lnTo>
                  <a:pt x="1338057" y="0"/>
                </a:lnTo>
                <a:cubicBezTo>
                  <a:pt x="1379216" y="8231"/>
                  <a:pt x="1395680" y="50140"/>
                  <a:pt x="1367242" y="78577"/>
                </a:cubicBezTo>
                <a:lnTo>
                  <a:pt x="103272" y="1342548"/>
                </a:lnTo>
                <a:cubicBezTo>
                  <a:pt x="71093" y="1374728"/>
                  <a:pt x="2993" y="1388945"/>
                  <a:pt x="0" y="1297646"/>
                </a:cubicBezTo>
                <a:lnTo>
                  <a:pt x="3873" y="129531"/>
                </a:lnTo>
                <a:cubicBezTo>
                  <a:pt x="3873" y="94212"/>
                  <a:pt x="18189" y="62237"/>
                  <a:pt x="41335" y="39091"/>
                </a:cubicBezTo>
                <a:close/>
              </a:path>
            </a:pathLst>
          </a:custGeom>
          <a:gradFill>
            <a:gsLst>
              <a:gs pos="0">
                <a:srgbClr val="674758"/>
              </a:gs>
              <a:gs pos="53000">
                <a:srgbClr val="402A3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9" name="Freeform 18"/>
          <p:cNvSpPr>
            <a:spLocks noChangeAspect="1"/>
          </p:cNvSpPr>
          <p:nvPr/>
        </p:nvSpPr>
        <p:spPr>
          <a:xfrm rot="2700000">
            <a:off x="9865907" y="2020689"/>
            <a:ext cx="918663" cy="909132"/>
          </a:xfrm>
          <a:custGeom>
            <a:avLst/>
            <a:gdLst>
              <a:gd name="connsiteX0" fmla="*/ 37462 w 1444809"/>
              <a:gd name="connsiteY0" fmla="*/ 37462 h 1444809"/>
              <a:gd name="connsiteX1" fmla="*/ 127902 w 1444809"/>
              <a:gd name="connsiteY1" fmla="*/ 0 h 1444809"/>
              <a:gd name="connsiteX2" fmla="*/ 1444809 w 1444809"/>
              <a:gd name="connsiteY2" fmla="*/ 0 h 1444809"/>
              <a:gd name="connsiteX3" fmla="*/ 0 w 1444809"/>
              <a:gd name="connsiteY3" fmla="*/ 1444809 h 1444809"/>
              <a:gd name="connsiteX4" fmla="*/ 0 w 1444809"/>
              <a:gd name="connsiteY4" fmla="*/ 127902 h 1444809"/>
              <a:gd name="connsiteX5" fmla="*/ 37462 w 1444809"/>
              <a:gd name="connsiteY5" fmla="*/ 37462 h 1444809"/>
              <a:gd name="connsiteX0" fmla="*/ 41335 w 1448682"/>
              <a:gd name="connsiteY0" fmla="*/ 37462 h 1444809"/>
              <a:gd name="connsiteX1" fmla="*/ 131775 w 1448682"/>
              <a:gd name="connsiteY1" fmla="*/ 0 h 1444809"/>
              <a:gd name="connsiteX2" fmla="*/ 1448682 w 1448682"/>
              <a:gd name="connsiteY2" fmla="*/ 0 h 1444809"/>
              <a:gd name="connsiteX3" fmla="*/ 3873 w 1448682"/>
              <a:gd name="connsiteY3" fmla="*/ 1444809 h 1444809"/>
              <a:gd name="connsiteX4" fmla="*/ 0 w 1448682"/>
              <a:gd name="connsiteY4" fmla="*/ 1296017 h 1444809"/>
              <a:gd name="connsiteX5" fmla="*/ 3873 w 1448682"/>
              <a:gd name="connsiteY5" fmla="*/ 127902 h 1444809"/>
              <a:gd name="connsiteX6" fmla="*/ 41335 w 1448682"/>
              <a:gd name="connsiteY6" fmla="*/ 37462 h 1444809"/>
              <a:gd name="connsiteX0" fmla="*/ 41335 w 1448682"/>
              <a:gd name="connsiteY0" fmla="*/ 37462 h 1444809"/>
              <a:gd name="connsiteX1" fmla="*/ 131775 w 1448682"/>
              <a:gd name="connsiteY1" fmla="*/ 0 h 1444809"/>
              <a:gd name="connsiteX2" fmla="*/ 1448682 w 1448682"/>
              <a:gd name="connsiteY2" fmla="*/ 0 h 1444809"/>
              <a:gd name="connsiteX3" fmla="*/ 103272 w 1448682"/>
              <a:gd name="connsiteY3" fmla="*/ 1340919 h 1444809"/>
              <a:gd name="connsiteX4" fmla="*/ 3873 w 1448682"/>
              <a:gd name="connsiteY4" fmla="*/ 1444809 h 1444809"/>
              <a:gd name="connsiteX5" fmla="*/ 0 w 1448682"/>
              <a:gd name="connsiteY5" fmla="*/ 1296017 h 1444809"/>
              <a:gd name="connsiteX6" fmla="*/ 3873 w 1448682"/>
              <a:gd name="connsiteY6" fmla="*/ 127902 h 1444809"/>
              <a:gd name="connsiteX7" fmla="*/ 41335 w 1448682"/>
              <a:gd name="connsiteY7" fmla="*/ 37462 h 1444809"/>
              <a:gd name="connsiteX0" fmla="*/ 41335 w 1448682"/>
              <a:gd name="connsiteY0" fmla="*/ 39091 h 1446438"/>
              <a:gd name="connsiteX1" fmla="*/ 131775 w 1448682"/>
              <a:gd name="connsiteY1" fmla="*/ 1629 h 1446438"/>
              <a:gd name="connsiteX2" fmla="*/ 1338057 w 1448682"/>
              <a:gd name="connsiteY2" fmla="*/ 0 h 1446438"/>
              <a:gd name="connsiteX3" fmla="*/ 1448682 w 1448682"/>
              <a:gd name="connsiteY3" fmla="*/ 1629 h 1446438"/>
              <a:gd name="connsiteX4" fmla="*/ 103272 w 1448682"/>
              <a:gd name="connsiteY4" fmla="*/ 1342548 h 1446438"/>
              <a:gd name="connsiteX5" fmla="*/ 3873 w 1448682"/>
              <a:gd name="connsiteY5" fmla="*/ 1446438 h 1446438"/>
              <a:gd name="connsiteX6" fmla="*/ 0 w 1448682"/>
              <a:gd name="connsiteY6" fmla="*/ 1297646 h 1446438"/>
              <a:gd name="connsiteX7" fmla="*/ 3873 w 1448682"/>
              <a:gd name="connsiteY7" fmla="*/ 129531 h 1446438"/>
              <a:gd name="connsiteX8" fmla="*/ 41335 w 1448682"/>
              <a:gd name="connsiteY8" fmla="*/ 39091 h 1446438"/>
              <a:gd name="connsiteX0" fmla="*/ 41335 w 1448682"/>
              <a:gd name="connsiteY0" fmla="*/ 39091 h 1446438"/>
              <a:gd name="connsiteX1" fmla="*/ 131775 w 1448682"/>
              <a:gd name="connsiteY1" fmla="*/ 1629 h 1446438"/>
              <a:gd name="connsiteX2" fmla="*/ 1338057 w 1448682"/>
              <a:gd name="connsiteY2" fmla="*/ 0 h 1446438"/>
              <a:gd name="connsiteX3" fmla="*/ 1448682 w 1448682"/>
              <a:gd name="connsiteY3" fmla="*/ 1629 h 1446438"/>
              <a:gd name="connsiteX4" fmla="*/ 1367242 w 1448682"/>
              <a:gd name="connsiteY4" fmla="*/ 78577 h 1446438"/>
              <a:gd name="connsiteX5" fmla="*/ 103272 w 1448682"/>
              <a:gd name="connsiteY5" fmla="*/ 1342548 h 1446438"/>
              <a:gd name="connsiteX6" fmla="*/ 3873 w 1448682"/>
              <a:gd name="connsiteY6" fmla="*/ 1446438 h 1446438"/>
              <a:gd name="connsiteX7" fmla="*/ 0 w 1448682"/>
              <a:gd name="connsiteY7" fmla="*/ 1297646 h 1446438"/>
              <a:gd name="connsiteX8" fmla="*/ 3873 w 1448682"/>
              <a:gd name="connsiteY8" fmla="*/ 129531 h 1446438"/>
              <a:gd name="connsiteX9" fmla="*/ 41335 w 1448682"/>
              <a:gd name="connsiteY9" fmla="*/ 39091 h 1446438"/>
              <a:gd name="connsiteX0" fmla="*/ 41335 w 1448682"/>
              <a:gd name="connsiteY0" fmla="*/ 39091 h 1342548"/>
              <a:gd name="connsiteX1" fmla="*/ 131775 w 1448682"/>
              <a:gd name="connsiteY1" fmla="*/ 1629 h 1342548"/>
              <a:gd name="connsiteX2" fmla="*/ 1338057 w 1448682"/>
              <a:gd name="connsiteY2" fmla="*/ 0 h 1342548"/>
              <a:gd name="connsiteX3" fmla="*/ 1448682 w 1448682"/>
              <a:gd name="connsiteY3" fmla="*/ 1629 h 1342548"/>
              <a:gd name="connsiteX4" fmla="*/ 1367242 w 1448682"/>
              <a:gd name="connsiteY4" fmla="*/ 78577 h 1342548"/>
              <a:gd name="connsiteX5" fmla="*/ 103272 w 1448682"/>
              <a:gd name="connsiteY5" fmla="*/ 1342548 h 1342548"/>
              <a:gd name="connsiteX6" fmla="*/ 0 w 1448682"/>
              <a:gd name="connsiteY6" fmla="*/ 1297646 h 1342548"/>
              <a:gd name="connsiteX7" fmla="*/ 3873 w 1448682"/>
              <a:gd name="connsiteY7" fmla="*/ 129531 h 1342548"/>
              <a:gd name="connsiteX8" fmla="*/ 41335 w 1448682"/>
              <a:gd name="connsiteY8" fmla="*/ 39091 h 1342548"/>
              <a:gd name="connsiteX0" fmla="*/ 41335 w 1367242"/>
              <a:gd name="connsiteY0" fmla="*/ 39091 h 1342548"/>
              <a:gd name="connsiteX1" fmla="*/ 131775 w 1367242"/>
              <a:gd name="connsiteY1" fmla="*/ 1629 h 1342548"/>
              <a:gd name="connsiteX2" fmla="*/ 1338057 w 1367242"/>
              <a:gd name="connsiteY2" fmla="*/ 0 h 1342548"/>
              <a:gd name="connsiteX3" fmla="*/ 1367242 w 1367242"/>
              <a:gd name="connsiteY3" fmla="*/ 78577 h 1342548"/>
              <a:gd name="connsiteX4" fmla="*/ 103272 w 1367242"/>
              <a:gd name="connsiteY4" fmla="*/ 1342548 h 1342548"/>
              <a:gd name="connsiteX5" fmla="*/ 0 w 1367242"/>
              <a:gd name="connsiteY5" fmla="*/ 1297646 h 1342548"/>
              <a:gd name="connsiteX6" fmla="*/ 3873 w 1367242"/>
              <a:gd name="connsiteY6" fmla="*/ 129531 h 1342548"/>
              <a:gd name="connsiteX7" fmla="*/ 41335 w 1367242"/>
              <a:gd name="connsiteY7" fmla="*/ 39091 h 1342548"/>
              <a:gd name="connsiteX0" fmla="*/ 41335 w 1367242"/>
              <a:gd name="connsiteY0" fmla="*/ 39091 h 1349025"/>
              <a:gd name="connsiteX1" fmla="*/ 131775 w 1367242"/>
              <a:gd name="connsiteY1" fmla="*/ 1629 h 1349025"/>
              <a:gd name="connsiteX2" fmla="*/ 1338057 w 1367242"/>
              <a:gd name="connsiteY2" fmla="*/ 0 h 1349025"/>
              <a:gd name="connsiteX3" fmla="*/ 1367242 w 1367242"/>
              <a:gd name="connsiteY3" fmla="*/ 78577 h 1349025"/>
              <a:gd name="connsiteX4" fmla="*/ 103272 w 1367242"/>
              <a:gd name="connsiteY4" fmla="*/ 1342548 h 1349025"/>
              <a:gd name="connsiteX5" fmla="*/ 0 w 1367242"/>
              <a:gd name="connsiteY5" fmla="*/ 1297646 h 1349025"/>
              <a:gd name="connsiteX6" fmla="*/ 3873 w 1367242"/>
              <a:gd name="connsiteY6" fmla="*/ 129531 h 1349025"/>
              <a:gd name="connsiteX7" fmla="*/ 41335 w 1367242"/>
              <a:gd name="connsiteY7" fmla="*/ 39091 h 1349025"/>
              <a:gd name="connsiteX0" fmla="*/ 41335 w 1367242"/>
              <a:gd name="connsiteY0" fmla="*/ 39091 h 1363432"/>
              <a:gd name="connsiteX1" fmla="*/ 131775 w 1367242"/>
              <a:gd name="connsiteY1" fmla="*/ 1629 h 1363432"/>
              <a:gd name="connsiteX2" fmla="*/ 1338057 w 1367242"/>
              <a:gd name="connsiteY2" fmla="*/ 0 h 1363432"/>
              <a:gd name="connsiteX3" fmla="*/ 1367242 w 1367242"/>
              <a:gd name="connsiteY3" fmla="*/ 78577 h 1363432"/>
              <a:gd name="connsiteX4" fmla="*/ 103272 w 1367242"/>
              <a:gd name="connsiteY4" fmla="*/ 1342548 h 1363432"/>
              <a:gd name="connsiteX5" fmla="*/ 0 w 1367242"/>
              <a:gd name="connsiteY5" fmla="*/ 1297646 h 1363432"/>
              <a:gd name="connsiteX6" fmla="*/ 3873 w 1367242"/>
              <a:gd name="connsiteY6" fmla="*/ 129531 h 1363432"/>
              <a:gd name="connsiteX7" fmla="*/ 41335 w 1367242"/>
              <a:gd name="connsiteY7" fmla="*/ 39091 h 1363432"/>
              <a:gd name="connsiteX0" fmla="*/ 41335 w 1367242"/>
              <a:gd name="connsiteY0" fmla="*/ 39091 h 1367139"/>
              <a:gd name="connsiteX1" fmla="*/ 131775 w 1367242"/>
              <a:gd name="connsiteY1" fmla="*/ 1629 h 1367139"/>
              <a:gd name="connsiteX2" fmla="*/ 1338057 w 1367242"/>
              <a:gd name="connsiteY2" fmla="*/ 0 h 1367139"/>
              <a:gd name="connsiteX3" fmla="*/ 1367242 w 1367242"/>
              <a:gd name="connsiteY3" fmla="*/ 78577 h 1367139"/>
              <a:gd name="connsiteX4" fmla="*/ 103272 w 1367242"/>
              <a:gd name="connsiteY4" fmla="*/ 1342548 h 1367139"/>
              <a:gd name="connsiteX5" fmla="*/ 0 w 1367242"/>
              <a:gd name="connsiteY5" fmla="*/ 1297646 h 1367139"/>
              <a:gd name="connsiteX6" fmla="*/ 3873 w 1367242"/>
              <a:gd name="connsiteY6" fmla="*/ 129531 h 1367139"/>
              <a:gd name="connsiteX7" fmla="*/ 41335 w 1367242"/>
              <a:gd name="connsiteY7" fmla="*/ 39091 h 1367139"/>
              <a:gd name="connsiteX0" fmla="*/ 41335 w 1376148"/>
              <a:gd name="connsiteY0" fmla="*/ 39091 h 1367139"/>
              <a:gd name="connsiteX1" fmla="*/ 131775 w 1376148"/>
              <a:gd name="connsiteY1" fmla="*/ 1629 h 1367139"/>
              <a:gd name="connsiteX2" fmla="*/ 1338057 w 1376148"/>
              <a:gd name="connsiteY2" fmla="*/ 0 h 1367139"/>
              <a:gd name="connsiteX3" fmla="*/ 1367242 w 1376148"/>
              <a:gd name="connsiteY3" fmla="*/ 78577 h 1367139"/>
              <a:gd name="connsiteX4" fmla="*/ 103272 w 1376148"/>
              <a:gd name="connsiteY4" fmla="*/ 1342548 h 1367139"/>
              <a:gd name="connsiteX5" fmla="*/ 0 w 1376148"/>
              <a:gd name="connsiteY5" fmla="*/ 1297646 h 1367139"/>
              <a:gd name="connsiteX6" fmla="*/ 3873 w 1376148"/>
              <a:gd name="connsiteY6" fmla="*/ 129531 h 1367139"/>
              <a:gd name="connsiteX7" fmla="*/ 41335 w 1376148"/>
              <a:gd name="connsiteY7" fmla="*/ 39091 h 1367139"/>
              <a:gd name="connsiteX0" fmla="*/ 41335 w 1381472"/>
              <a:gd name="connsiteY0" fmla="*/ 39091 h 1367139"/>
              <a:gd name="connsiteX1" fmla="*/ 131775 w 1381472"/>
              <a:gd name="connsiteY1" fmla="*/ 1629 h 1367139"/>
              <a:gd name="connsiteX2" fmla="*/ 1338057 w 1381472"/>
              <a:gd name="connsiteY2" fmla="*/ 0 h 1367139"/>
              <a:gd name="connsiteX3" fmla="*/ 1367242 w 1381472"/>
              <a:gd name="connsiteY3" fmla="*/ 78577 h 1367139"/>
              <a:gd name="connsiteX4" fmla="*/ 103272 w 1381472"/>
              <a:gd name="connsiteY4" fmla="*/ 1342548 h 1367139"/>
              <a:gd name="connsiteX5" fmla="*/ 0 w 1381472"/>
              <a:gd name="connsiteY5" fmla="*/ 1297646 h 1367139"/>
              <a:gd name="connsiteX6" fmla="*/ 3873 w 1381472"/>
              <a:gd name="connsiteY6" fmla="*/ 129531 h 1367139"/>
              <a:gd name="connsiteX7" fmla="*/ 41335 w 1381472"/>
              <a:gd name="connsiteY7" fmla="*/ 39091 h 1367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81472" h="1367139">
                <a:moveTo>
                  <a:pt x="41335" y="39091"/>
                </a:moveTo>
                <a:cubicBezTo>
                  <a:pt x="64481" y="15945"/>
                  <a:pt x="96456" y="1629"/>
                  <a:pt x="131775" y="1629"/>
                </a:cubicBezTo>
                <a:lnTo>
                  <a:pt x="1338057" y="0"/>
                </a:lnTo>
                <a:cubicBezTo>
                  <a:pt x="1379216" y="8231"/>
                  <a:pt x="1395680" y="50140"/>
                  <a:pt x="1367242" y="78577"/>
                </a:cubicBezTo>
                <a:lnTo>
                  <a:pt x="103272" y="1342548"/>
                </a:lnTo>
                <a:cubicBezTo>
                  <a:pt x="71093" y="1374728"/>
                  <a:pt x="2993" y="1388945"/>
                  <a:pt x="0" y="1297646"/>
                </a:cubicBezTo>
                <a:lnTo>
                  <a:pt x="3873" y="129531"/>
                </a:lnTo>
                <a:cubicBezTo>
                  <a:pt x="3873" y="94212"/>
                  <a:pt x="18189" y="62237"/>
                  <a:pt x="41335" y="39091"/>
                </a:cubicBezTo>
                <a:close/>
              </a:path>
            </a:pathLst>
          </a:custGeom>
          <a:gradFill>
            <a:gsLst>
              <a:gs pos="0">
                <a:srgbClr val="FF685F"/>
              </a:gs>
              <a:gs pos="54000">
                <a:srgbClr val="E6303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/>
        </p:nvSpPr>
        <p:spPr>
          <a:xfrm>
            <a:off x="8688329" y="311823"/>
            <a:ext cx="528157" cy="79547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47526" y="1919392"/>
            <a:ext cx="528157" cy="79547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0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4000" b="1" dirty="0" smtClean="0">
              <a:solidFill>
                <a:srgbClr val="F6F6F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274167" y="1910946"/>
            <a:ext cx="528157" cy="79547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23654" y="590363"/>
            <a:ext cx="746122" cy="29398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100" dirty="0" smtClean="0">
                <a:solidFill>
                  <a:srgbClr val="19E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40080" y="2215697"/>
            <a:ext cx="746122" cy="29398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100" dirty="0" smtClean="0">
                <a:solidFill>
                  <a:srgbClr val="9565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778049" y="2147839"/>
            <a:ext cx="746122" cy="29398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100" dirty="0" smtClean="0">
                <a:solidFill>
                  <a:srgbClr val="FE8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36785" y="4085784"/>
            <a:ext cx="941283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050" dirty="0" smtClean="0">
                <a:solidFill>
                  <a:srgbClr val="F5F5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636785" y="4290133"/>
            <a:ext cx="941283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050" dirty="0" smtClean="0">
                <a:solidFill>
                  <a:srgbClr val="F5F5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636785" y="4502465"/>
            <a:ext cx="941283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050" dirty="0" smtClean="0">
                <a:solidFill>
                  <a:srgbClr val="F5F5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238129" y="2501516"/>
            <a:ext cx="941283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050" dirty="0" smtClean="0">
                <a:solidFill>
                  <a:srgbClr val="F5F5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238129" y="2705865"/>
            <a:ext cx="941283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050" dirty="0" smtClean="0">
                <a:solidFill>
                  <a:srgbClr val="F5F5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238129" y="2918196"/>
            <a:ext cx="941283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050" dirty="0" smtClean="0">
                <a:solidFill>
                  <a:srgbClr val="F5F5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853960" y="4082521"/>
            <a:ext cx="941283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050" dirty="0" smtClean="0">
                <a:solidFill>
                  <a:srgbClr val="F5F5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853960" y="4286871"/>
            <a:ext cx="941283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050" dirty="0" smtClean="0">
                <a:solidFill>
                  <a:srgbClr val="F5F5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853960" y="4499202"/>
            <a:ext cx="941283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050" dirty="0" smtClean="0">
                <a:solidFill>
                  <a:srgbClr val="F5F5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507130" y="1261489"/>
            <a:ext cx="1991251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517525" indent="-112713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text here</a:t>
            </a:r>
          </a:p>
          <a:p>
            <a:pPr marL="517525" indent="-112713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editable text</a:t>
            </a:r>
          </a:p>
          <a:p>
            <a:pPr marL="517525" indent="-112713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over this text</a:t>
            </a:r>
          </a:p>
          <a:p>
            <a:pPr marL="517525" indent="-112713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41028" y="2936294"/>
            <a:ext cx="1991251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517525" indent="-112713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text here</a:t>
            </a:r>
          </a:p>
          <a:p>
            <a:pPr marL="517525" indent="-112713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editable text</a:t>
            </a:r>
          </a:p>
          <a:p>
            <a:pPr marL="517525" indent="-112713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over this text</a:t>
            </a:r>
          </a:p>
          <a:p>
            <a:pPr marL="517525" indent="-112713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159966" y="2936292"/>
            <a:ext cx="1991251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517525" indent="-112713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text here</a:t>
            </a:r>
          </a:p>
          <a:p>
            <a:pPr marL="517525" indent="-112713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editable text</a:t>
            </a:r>
          </a:p>
          <a:p>
            <a:pPr marL="517525" indent="-112713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over this text</a:t>
            </a:r>
          </a:p>
          <a:p>
            <a:pPr marL="517525" indent="-112713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362311" y="2623983"/>
            <a:ext cx="220430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609065" y="3198380"/>
            <a:ext cx="298525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an example text. insert your own text here.</a:t>
            </a:r>
          </a:p>
        </p:txBody>
      </p:sp>
      <p:sp>
        <p:nvSpPr>
          <p:cNvPr id="68" name="Title 6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Integrated Process Diagram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361452" y="2663254"/>
            <a:ext cx="14919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Text</a:t>
            </a:r>
            <a:endParaRPr lang="en-US" sz="16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9580013" y="2661588"/>
            <a:ext cx="14919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Text</a:t>
            </a:r>
            <a:endParaRPr lang="en-US" sz="16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909730" y="4218714"/>
            <a:ext cx="14919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Text</a:t>
            </a:r>
            <a:endParaRPr lang="en-US" sz="16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923170" y="992938"/>
            <a:ext cx="14919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Text</a:t>
            </a:r>
            <a:endParaRPr lang="en-US" sz="16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05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>
            <a:spLocks noChangeAspect="1"/>
          </p:cNvSpPr>
          <p:nvPr/>
        </p:nvSpPr>
        <p:spPr>
          <a:xfrm rot="2700000">
            <a:off x="2132012" y="2134919"/>
            <a:ext cx="3513124" cy="3513124"/>
          </a:xfrm>
          <a:prstGeom prst="roundRect">
            <a:avLst>
              <a:gd name="adj" fmla="val 3851"/>
            </a:avLst>
          </a:prstGeom>
          <a:gradFill flip="none" rotWithShape="1">
            <a:gsLst>
              <a:gs pos="0">
                <a:srgbClr val="00B2C5"/>
              </a:gs>
              <a:gs pos="100000">
                <a:srgbClr val="01889B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" name="Freeform 6"/>
          <p:cNvSpPr>
            <a:spLocks noChangeAspect="1"/>
          </p:cNvSpPr>
          <p:nvPr/>
        </p:nvSpPr>
        <p:spPr>
          <a:xfrm rot="2700000">
            <a:off x="3161620" y="1708075"/>
            <a:ext cx="1461278" cy="1446117"/>
          </a:xfrm>
          <a:custGeom>
            <a:avLst/>
            <a:gdLst>
              <a:gd name="connsiteX0" fmla="*/ 37462 w 1444809"/>
              <a:gd name="connsiteY0" fmla="*/ 37462 h 1444809"/>
              <a:gd name="connsiteX1" fmla="*/ 127902 w 1444809"/>
              <a:gd name="connsiteY1" fmla="*/ 0 h 1444809"/>
              <a:gd name="connsiteX2" fmla="*/ 1444809 w 1444809"/>
              <a:gd name="connsiteY2" fmla="*/ 0 h 1444809"/>
              <a:gd name="connsiteX3" fmla="*/ 0 w 1444809"/>
              <a:gd name="connsiteY3" fmla="*/ 1444809 h 1444809"/>
              <a:gd name="connsiteX4" fmla="*/ 0 w 1444809"/>
              <a:gd name="connsiteY4" fmla="*/ 127902 h 1444809"/>
              <a:gd name="connsiteX5" fmla="*/ 37462 w 1444809"/>
              <a:gd name="connsiteY5" fmla="*/ 37462 h 1444809"/>
              <a:gd name="connsiteX0" fmla="*/ 41335 w 1448682"/>
              <a:gd name="connsiteY0" fmla="*/ 37462 h 1444809"/>
              <a:gd name="connsiteX1" fmla="*/ 131775 w 1448682"/>
              <a:gd name="connsiteY1" fmla="*/ 0 h 1444809"/>
              <a:gd name="connsiteX2" fmla="*/ 1448682 w 1448682"/>
              <a:gd name="connsiteY2" fmla="*/ 0 h 1444809"/>
              <a:gd name="connsiteX3" fmla="*/ 3873 w 1448682"/>
              <a:gd name="connsiteY3" fmla="*/ 1444809 h 1444809"/>
              <a:gd name="connsiteX4" fmla="*/ 0 w 1448682"/>
              <a:gd name="connsiteY4" fmla="*/ 1296017 h 1444809"/>
              <a:gd name="connsiteX5" fmla="*/ 3873 w 1448682"/>
              <a:gd name="connsiteY5" fmla="*/ 127902 h 1444809"/>
              <a:gd name="connsiteX6" fmla="*/ 41335 w 1448682"/>
              <a:gd name="connsiteY6" fmla="*/ 37462 h 1444809"/>
              <a:gd name="connsiteX0" fmla="*/ 41335 w 1448682"/>
              <a:gd name="connsiteY0" fmla="*/ 37462 h 1444809"/>
              <a:gd name="connsiteX1" fmla="*/ 131775 w 1448682"/>
              <a:gd name="connsiteY1" fmla="*/ 0 h 1444809"/>
              <a:gd name="connsiteX2" fmla="*/ 1448682 w 1448682"/>
              <a:gd name="connsiteY2" fmla="*/ 0 h 1444809"/>
              <a:gd name="connsiteX3" fmla="*/ 103272 w 1448682"/>
              <a:gd name="connsiteY3" fmla="*/ 1340919 h 1444809"/>
              <a:gd name="connsiteX4" fmla="*/ 3873 w 1448682"/>
              <a:gd name="connsiteY4" fmla="*/ 1444809 h 1444809"/>
              <a:gd name="connsiteX5" fmla="*/ 0 w 1448682"/>
              <a:gd name="connsiteY5" fmla="*/ 1296017 h 1444809"/>
              <a:gd name="connsiteX6" fmla="*/ 3873 w 1448682"/>
              <a:gd name="connsiteY6" fmla="*/ 127902 h 1444809"/>
              <a:gd name="connsiteX7" fmla="*/ 41335 w 1448682"/>
              <a:gd name="connsiteY7" fmla="*/ 37462 h 1444809"/>
              <a:gd name="connsiteX0" fmla="*/ 41335 w 1448682"/>
              <a:gd name="connsiteY0" fmla="*/ 39091 h 1446438"/>
              <a:gd name="connsiteX1" fmla="*/ 131775 w 1448682"/>
              <a:gd name="connsiteY1" fmla="*/ 1629 h 1446438"/>
              <a:gd name="connsiteX2" fmla="*/ 1338057 w 1448682"/>
              <a:gd name="connsiteY2" fmla="*/ 0 h 1446438"/>
              <a:gd name="connsiteX3" fmla="*/ 1448682 w 1448682"/>
              <a:gd name="connsiteY3" fmla="*/ 1629 h 1446438"/>
              <a:gd name="connsiteX4" fmla="*/ 103272 w 1448682"/>
              <a:gd name="connsiteY4" fmla="*/ 1342548 h 1446438"/>
              <a:gd name="connsiteX5" fmla="*/ 3873 w 1448682"/>
              <a:gd name="connsiteY5" fmla="*/ 1446438 h 1446438"/>
              <a:gd name="connsiteX6" fmla="*/ 0 w 1448682"/>
              <a:gd name="connsiteY6" fmla="*/ 1297646 h 1446438"/>
              <a:gd name="connsiteX7" fmla="*/ 3873 w 1448682"/>
              <a:gd name="connsiteY7" fmla="*/ 129531 h 1446438"/>
              <a:gd name="connsiteX8" fmla="*/ 41335 w 1448682"/>
              <a:gd name="connsiteY8" fmla="*/ 39091 h 1446438"/>
              <a:gd name="connsiteX0" fmla="*/ 41335 w 1448682"/>
              <a:gd name="connsiteY0" fmla="*/ 39091 h 1446438"/>
              <a:gd name="connsiteX1" fmla="*/ 131775 w 1448682"/>
              <a:gd name="connsiteY1" fmla="*/ 1629 h 1446438"/>
              <a:gd name="connsiteX2" fmla="*/ 1338057 w 1448682"/>
              <a:gd name="connsiteY2" fmla="*/ 0 h 1446438"/>
              <a:gd name="connsiteX3" fmla="*/ 1448682 w 1448682"/>
              <a:gd name="connsiteY3" fmla="*/ 1629 h 1446438"/>
              <a:gd name="connsiteX4" fmla="*/ 1367242 w 1448682"/>
              <a:gd name="connsiteY4" fmla="*/ 78577 h 1446438"/>
              <a:gd name="connsiteX5" fmla="*/ 103272 w 1448682"/>
              <a:gd name="connsiteY5" fmla="*/ 1342548 h 1446438"/>
              <a:gd name="connsiteX6" fmla="*/ 3873 w 1448682"/>
              <a:gd name="connsiteY6" fmla="*/ 1446438 h 1446438"/>
              <a:gd name="connsiteX7" fmla="*/ 0 w 1448682"/>
              <a:gd name="connsiteY7" fmla="*/ 1297646 h 1446438"/>
              <a:gd name="connsiteX8" fmla="*/ 3873 w 1448682"/>
              <a:gd name="connsiteY8" fmla="*/ 129531 h 1446438"/>
              <a:gd name="connsiteX9" fmla="*/ 41335 w 1448682"/>
              <a:gd name="connsiteY9" fmla="*/ 39091 h 1446438"/>
              <a:gd name="connsiteX0" fmla="*/ 41335 w 1448682"/>
              <a:gd name="connsiteY0" fmla="*/ 39091 h 1342548"/>
              <a:gd name="connsiteX1" fmla="*/ 131775 w 1448682"/>
              <a:gd name="connsiteY1" fmla="*/ 1629 h 1342548"/>
              <a:gd name="connsiteX2" fmla="*/ 1338057 w 1448682"/>
              <a:gd name="connsiteY2" fmla="*/ 0 h 1342548"/>
              <a:gd name="connsiteX3" fmla="*/ 1448682 w 1448682"/>
              <a:gd name="connsiteY3" fmla="*/ 1629 h 1342548"/>
              <a:gd name="connsiteX4" fmla="*/ 1367242 w 1448682"/>
              <a:gd name="connsiteY4" fmla="*/ 78577 h 1342548"/>
              <a:gd name="connsiteX5" fmla="*/ 103272 w 1448682"/>
              <a:gd name="connsiteY5" fmla="*/ 1342548 h 1342548"/>
              <a:gd name="connsiteX6" fmla="*/ 0 w 1448682"/>
              <a:gd name="connsiteY6" fmla="*/ 1297646 h 1342548"/>
              <a:gd name="connsiteX7" fmla="*/ 3873 w 1448682"/>
              <a:gd name="connsiteY7" fmla="*/ 129531 h 1342548"/>
              <a:gd name="connsiteX8" fmla="*/ 41335 w 1448682"/>
              <a:gd name="connsiteY8" fmla="*/ 39091 h 1342548"/>
              <a:gd name="connsiteX0" fmla="*/ 41335 w 1367242"/>
              <a:gd name="connsiteY0" fmla="*/ 39091 h 1342548"/>
              <a:gd name="connsiteX1" fmla="*/ 131775 w 1367242"/>
              <a:gd name="connsiteY1" fmla="*/ 1629 h 1342548"/>
              <a:gd name="connsiteX2" fmla="*/ 1338057 w 1367242"/>
              <a:gd name="connsiteY2" fmla="*/ 0 h 1342548"/>
              <a:gd name="connsiteX3" fmla="*/ 1367242 w 1367242"/>
              <a:gd name="connsiteY3" fmla="*/ 78577 h 1342548"/>
              <a:gd name="connsiteX4" fmla="*/ 103272 w 1367242"/>
              <a:gd name="connsiteY4" fmla="*/ 1342548 h 1342548"/>
              <a:gd name="connsiteX5" fmla="*/ 0 w 1367242"/>
              <a:gd name="connsiteY5" fmla="*/ 1297646 h 1342548"/>
              <a:gd name="connsiteX6" fmla="*/ 3873 w 1367242"/>
              <a:gd name="connsiteY6" fmla="*/ 129531 h 1342548"/>
              <a:gd name="connsiteX7" fmla="*/ 41335 w 1367242"/>
              <a:gd name="connsiteY7" fmla="*/ 39091 h 1342548"/>
              <a:gd name="connsiteX0" fmla="*/ 41335 w 1367242"/>
              <a:gd name="connsiteY0" fmla="*/ 39091 h 1349025"/>
              <a:gd name="connsiteX1" fmla="*/ 131775 w 1367242"/>
              <a:gd name="connsiteY1" fmla="*/ 1629 h 1349025"/>
              <a:gd name="connsiteX2" fmla="*/ 1338057 w 1367242"/>
              <a:gd name="connsiteY2" fmla="*/ 0 h 1349025"/>
              <a:gd name="connsiteX3" fmla="*/ 1367242 w 1367242"/>
              <a:gd name="connsiteY3" fmla="*/ 78577 h 1349025"/>
              <a:gd name="connsiteX4" fmla="*/ 103272 w 1367242"/>
              <a:gd name="connsiteY4" fmla="*/ 1342548 h 1349025"/>
              <a:gd name="connsiteX5" fmla="*/ 0 w 1367242"/>
              <a:gd name="connsiteY5" fmla="*/ 1297646 h 1349025"/>
              <a:gd name="connsiteX6" fmla="*/ 3873 w 1367242"/>
              <a:gd name="connsiteY6" fmla="*/ 129531 h 1349025"/>
              <a:gd name="connsiteX7" fmla="*/ 41335 w 1367242"/>
              <a:gd name="connsiteY7" fmla="*/ 39091 h 1349025"/>
              <a:gd name="connsiteX0" fmla="*/ 41335 w 1367242"/>
              <a:gd name="connsiteY0" fmla="*/ 39091 h 1363432"/>
              <a:gd name="connsiteX1" fmla="*/ 131775 w 1367242"/>
              <a:gd name="connsiteY1" fmla="*/ 1629 h 1363432"/>
              <a:gd name="connsiteX2" fmla="*/ 1338057 w 1367242"/>
              <a:gd name="connsiteY2" fmla="*/ 0 h 1363432"/>
              <a:gd name="connsiteX3" fmla="*/ 1367242 w 1367242"/>
              <a:gd name="connsiteY3" fmla="*/ 78577 h 1363432"/>
              <a:gd name="connsiteX4" fmla="*/ 103272 w 1367242"/>
              <a:gd name="connsiteY4" fmla="*/ 1342548 h 1363432"/>
              <a:gd name="connsiteX5" fmla="*/ 0 w 1367242"/>
              <a:gd name="connsiteY5" fmla="*/ 1297646 h 1363432"/>
              <a:gd name="connsiteX6" fmla="*/ 3873 w 1367242"/>
              <a:gd name="connsiteY6" fmla="*/ 129531 h 1363432"/>
              <a:gd name="connsiteX7" fmla="*/ 41335 w 1367242"/>
              <a:gd name="connsiteY7" fmla="*/ 39091 h 1363432"/>
              <a:gd name="connsiteX0" fmla="*/ 41335 w 1367242"/>
              <a:gd name="connsiteY0" fmla="*/ 39091 h 1367139"/>
              <a:gd name="connsiteX1" fmla="*/ 131775 w 1367242"/>
              <a:gd name="connsiteY1" fmla="*/ 1629 h 1367139"/>
              <a:gd name="connsiteX2" fmla="*/ 1338057 w 1367242"/>
              <a:gd name="connsiteY2" fmla="*/ 0 h 1367139"/>
              <a:gd name="connsiteX3" fmla="*/ 1367242 w 1367242"/>
              <a:gd name="connsiteY3" fmla="*/ 78577 h 1367139"/>
              <a:gd name="connsiteX4" fmla="*/ 103272 w 1367242"/>
              <a:gd name="connsiteY4" fmla="*/ 1342548 h 1367139"/>
              <a:gd name="connsiteX5" fmla="*/ 0 w 1367242"/>
              <a:gd name="connsiteY5" fmla="*/ 1297646 h 1367139"/>
              <a:gd name="connsiteX6" fmla="*/ 3873 w 1367242"/>
              <a:gd name="connsiteY6" fmla="*/ 129531 h 1367139"/>
              <a:gd name="connsiteX7" fmla="*/ 41335 w 1367242"/>
              <a:gd name="connsiteY7" fmla="*/ 39091 h 1367139"/>
              <a:gd name="connsiteX0" fmla="*/ 41335 w 1376148"/>
              <a:gd name="connsiteY0" fmla="*/ 39091 h 1367139"/>
              <a:gd name="connsiteX1" fmla="*/ 131775 w 1376148"/>
              <a:gd name="connsiteY1" fmla="*/ 1629 h 1367139"/>
              <a:gd name="connsiteX2" fmla="*/ 1338057 w 1376148"/>
              <a:gd name="connsiteY2" fmla="*/ 0 h 1367139"/>
              <a:gd name="connsiteX3" fmla="*/ 1367242 w 1376148"/>
              <a:gd name="connsiteY3" fmla="*/ 78577 h 1367139"/>
              <a:gd name="connsiteX4" fmla="*/ 103272 w 1376148"/>
              <a:gd name="connsiteY4" fmla="*/ 1342548 h 1367139"/>
              <a:gd name="connsiteX5" fmla="*/ 0 w 1376148"/>
              <a:gd name="connsiteY5" fmla="*/ 1297646 h 1367139"/>
              <a:gd name="connsiteX6" fmla="*/ 3873 w 1376148"/>
              <a:gd name="connsiteY6" fmla="*/ 129531 h 1367139"/>
              <a:gd name="connsiteX7" fmla="*/ 41335 w 1376148"/>
              <a:gd name="connsiteY7" fmla="*/ 39091 h 1367139"/>
              <a:gd name="connsiteX0" fmla="*/ 41335 w 1381472"/>
              <a:gd name="connsiteY0" fmla="*/ 39091 h 1367139"/>
              <a:gd name="connsiteX1" fmla="*/ 131775 w 1381472"/>
              <a:gd name="connsiteY1" fmla="*/ 1629 h 1367139"/>
              <a:gd name="connsiteX2" fmla="*/ 1338057 w 1381472"/>
              <a:gd name="connsiteY2" fmla="*/ 0 h 1367139"/>
              <a:gd name="connsiteX3" fmla="*/ 1367242 w 1381472"/>
              <a:gd name="connsiteY3" fmla="*/ 78577 h 1367139"/>
              <a:gd name="connsiteX4" fmla="*/ 103272 w 1381472"/>
              <a:gd name="connsiteY4" fmla="*/ 1342548 h 1367139"/>
              <a:gd name="connsiteX5" fmla="*/ 0 w 1381472"/>
              <a:gd name="connsiteY5" fmla="*/ 1297646 h 1367139"/>
              <a:gd name="connsiteX6" fmla="*/ 3873 w 1381472"/>
              <a:gd name="connsiteY6" fmla="*/ 129531 h 1367139"/>
              <a:gd name="connsiteX7" fmla="*/ 41335 w 1381472"/>
              <a:gd name="connsiteY7" fmla="*/ 39091 h 1367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81472" h="1367139">
                <a:moveTo>
                  <a:pt x="41335" y="39091"/>
                </a:moveTo>
                <a:cubicBezTo>
                  <a:pt x="64481" y="15945"/>
                  <a:pt x="96456" y="1629"/>
                  <a:pt x="131775" y="1629"/>
                </a:cubicBezTo>
                <a:lnTo>
                  <a:pt x="1338057" y="0"/>
                </a:lnTo>
                <a:cubicBezTo>
                  <a:pt x="1379216" y="8231"/>
                  <a:pt x="1395680" y="50140"/>
                  <a:pt x="1367242" y="78577"/>
                </a:cubicBezTo>
                <a:lnTo>
                  <a:pt x="103272" y="1342548"/>
                </a:lnTo>
                <a:cubicBezTo>
                  <a:pt x="71093" y="1374728"/>
                  <a:pt x="2993" y="1388945"/>
                  <a:pt x="0" y="1297646"/>
                </a:cubicBezTo>
                <a:lnTo>
                  <a:pt x="3873" y="129531"/>
                </a:lnTo>
                <a:cubicBezTo>
                  <a:pt x="3873" y="94212"/>
                  <a:pt x="18189" y="62237"/>
                  <a:pt x="41335" y="39091"/>
                </a:cubicBezTo>
                <a:close/>
              </a:path>
            </a:pathLst>
          </a:custGeom>
          <a:gradFill>
            <a:gsLst>
              <a:gs pos="0">
                <a:srgbClr val="00B2C5"/>
              </a:gs>
              <a:gs pos="54000">
                <a:srgbClr val="01889B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800"/>
          </a:p>
        </p:txBody>
      </p:sp>
      <p:sp>
        <p:nvSpPr>
          <p:cNvPr id="8" name="TextBox 7"/>
          <p:cNvSpPr txBox="1"/>
          <p:nvPr/>
        </p:nvSpPr>
        <p:spPr>
          <a:xfrm>
            <a:off x="3934937" y="1613767"/>
            <a:ext cx="655949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600" b="1" dirty="0" smtClean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57745" y="2052766"/>
            <a:ext cx="878766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 smtClean="0">
                <a:solidFill>
                  <a:srgbClr val="19E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651279" y="4971871"/>
            <a:ext cx="2461161" cy="372411"/>
            <a:chOff x="2864851" y="5071094"/>
            <a:chExt cx="2034017" cy="307777"/>
          </a:xfrm>
        </p:grpSpPr>
        <p:sp>
          <p:nvSpPr>
            <p:cNvPr id="4" name="Rounded Rectangle 3"/>
            <p:cNvSpPr/>
            <p:nvPr/>
          </p:nvSpPr>
          <p:spPr>
            <a:xfrm>
              <a:off x="2864851" y="5098236"/>
              <a:ext cx="2034017" cy="280573"/>
            </a:xfrm>
            <a:prstGeom prst="roundRect">
              <a:avLst>
                <a:gd name="adj" fmla="val 50000"/>
              </a:avLst>
            </a:prstGeom>
            <a:solidFill>
              <a:srgbClr val="00BAD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300572" y="5071094"/>
              <a:ext cx="1173271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5F5F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517635" y="3126648"/>
            <a:ext cx="2577950" cy="107721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517525" indent="-112713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text here</a:t>
            </a:r>
          </a:p>
          <a:p>
            <a:pPr marL="517525" indent="-112713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</a:t>
            </a:r>
          </a:p>
          <a:p>
            <a:pPr marL="517525" indent="-112713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text here</a:t>
            </a:r>
          </a:p>
          <a:p>
            <a:pPr marL="517525" indent="-112713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Integrated Process Diagram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49165" y="2682739"/>
            <a:ext cx="21464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Text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651279" y="5347295"/>
            <a:ext cx="2461161" cy="372411"/>
            <a:chOff x="2864851" y="5071094"/>
            <a:chExt cx="2034017" cy="307777"/>
          </a:xfrm>
        </p:grpSpPr>
        <p:sp>
          <p:nvSpPr>
            <p:cNvPr id="23" name="Rounded Rectangle 22"/>
            <p:cNvSpPr/>
            <p:nvPr/>
          </p:nvSpPr>
          <p:spPr>
            <a:xfrm>
              <a:off x="2864851" y="5098236"/>
              <a:ext cx="2034017" cy="280573"/>
            </a:xfrm>
            <a:prstGeom prst="roundRect">
              <a:avLst>
                <a:gd name="adj" fmla="val 50000"/>
              </a:avLst>
            </a:prstGeom>
            <a:solidFill>
              <a:srgbClr val="00BAD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300572" y="5071094"/>
              <a:ext cx="1173271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5F5F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651279" y="5722719"/>
            <a:ext cx="2461161" cy="372411"/>
            <a:chOff x="2864851" y="5071094"/>
            <a:chExt cx="2034017" cy="307777"/>
          </a:xfrm>
        </p:grpSpPr>
        <p:sp>
          <p:nvSpPr>
            <p:cNvPr id="27" name="Rounded Rectangle 26"/>
            <p:cNvSpPr/>
            <p:nvPr/>
          </p:nvSpPr>
          <p:spPr>
            <a:xfrm>
              <a:off x="2864851" y="5098236"/>
              <a:ext cx="2034017" cy="280573"/>
            </a:xfrm>
            <a:prstGeom prst="roundRect">
              <a:avLst>
                <a:gd name="adj" fmla="val 50000"/>
              </a:avLst>
            </a:prstGeom>
            <a:solidFill>
              <a:srgbClr val="00BAD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00572" y="5071094"/>
              <a:ext cx="1173271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5F5F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7049920" y="2777871"/>
            <a:ext cx="220430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049920" y="3198380"/>
            <a:ext cx="298525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an example text. insert your own text here.</a:t>
            </a:r>
          </a:p>
        </p:txBody>
      </p:sp>
    </p:spTree>
    <p:extLst>
      <p:ext uri="{BB962C8B-B14F-4D97-AF65-F5344CB8AC3E}">
        <p14:creationId xmlns:p14="http://schemas.microsoft.com/office/powerpoint/2010/main" val="386360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>
            <a:spLocks noChangeAspect="1"/>
          </p:cNvSpPr>
          <p:nvPr/>
        </p:nvSpPr>
        <p:spPr>
          <a:xfrm rot="2700000">
            <a:off x="2612613" y="2614200"/>
            <a:ext cx="2688474" cy="2688474"/>
          </a:xfrm>
          <a:prstGeom prst="roundRect">
            <a:avLst>
              <a:gd name="adj" fmla="val 3851"/>
            </a:avLst>
          </a:prstGeom>
          <a:gradFill flip="none" rotWithShape="1">
            <a:gsLst>
              <a:gs pos="0">
                <a:srgbClr val="00B2C5"/>
              </a:gs>
              <a:gs pos="100000">
                <a:srgbClr val="01889B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>
            <a:spLocks noChangeAspect="1"/>
          </p:cNvSpPr>
          <p:nvPr/>
        </p:nvSpPr>
        <p:spPr>
          <a:xfrm rot="2700000">
            <a:off x="3400536" y="2287551"/>
            <a:ext cx="1118266" cy="1106664"/>
          </a:xfrm>
          <a:custGeom>
            <a:avLst/>
            <a:gdLst>
              <a:gd name="connsiteX0" fmla="*/ 37462 w 1444809"/>
              <a:gd name="connsiteY0" fmla="*/ 37462 h 1444809"/>
              <a:gd name="connsiteX1" fmla="*/ 127902 w 1444809"/>
              <a:gd name="connsiteY1" fmla="*/ 0 h 1444809"/>
              <a:gd name="connsiteX2" fmla="*/ 1444809 w 1444809"/>
              <a:gd name="connsiteY2" fmla="*/ 0 h 1444809"/>
              <a:gd name="connsiteX3" fmla="*/ 0 w 1444809"/>
              <a:gd name="connsiteY3" fmla="*/ 1444809 h 1444809"/>
              <a:gd name="connsiteX4" fmla="*/ 0 w 1444809"/>
              <a:gd name="connsiteY4" fmla="*/ 127902 h 1444809"/>
              <a:gd name="connsiteX5" fmla="*/ 37462 w 1444809"/>
              <a:gd name="connsiteY5" fmla="*/ 37462 h 1444809"/>
              <a:gd name="connsiteX0" fmla="*/ 41335 w 1448682"/>
              <a:gd name="connsiteY0" fmla="*/ 37462 h 1444809"/>
              <a:gd name="connsiteX1" fmla="*/ 131775 w 1448682"/>
              <a:gd name="connsiteY1" fmla="*/ 0 h 1444809"/>
              <a:gd name="connsiteX2" fmla="*/ 1448682 w 1448682"/>
              <a:gd name="connsiteY2" fmla="*/ 0 h 1444809"/>
              <a:gd name="connsiteX3" fmla="*/ 3873 w 1448682"/>
              <a:gd name="connsiteY3" fmla="*/ 1444809 h 1444809"/>
              <a:gd name="connsiteX4" fmla="*/ 0 w 1448682"/>
              <a:gd name="connsiteY4" fmla="*/ 1296017 h 1444809"/>
              <a:gd name="connsiteX5" fmla="*/ 3873 w 1448682"/>
              <a:gd name="connsiteY5" fmla="*/ 127902 h 1444809"/>
              <a:gd name="connsiteX6" fmla="*/ 41335 w 1448682"/>
              <a:gd name="connsiteY6" fmla="*/ 37462 h 1444809"/>
              <a:gd name="connsiteX0" fmla="*/ 41335 w 1448682"/>
              <a:gd name="connsiteY0" fmla="*/ 37462 h 1444809"/>
              <a:gd name="connsiteX1" fmla="*/ 131775 w 1448682"/>
              <a:gd name="connsiteY1" fmla="*/ 0 h 1444809"/>
              <a:gd name="connsiteX2" fmla="*/ 1448682 w 1448682"/>
              <a:gd name="connsiteY2" fmla="*/ 0 h 1444809"/>
              <a:gd name="connsiteX3" fmla="*/ 103272 w 1448682"/>
              <a:gd name="connsiteY3" fmla="*/ 1340919 h 1444809"/>
              <a:gd name="connsiteX4" fmla="*/ 3873 w 1448682"/>
              <a:gd name="connsiteY4" fmla="*/ 1444809 h 1444809"/>
              <a:gd name="connsiteX5" fmla="*/ 0 w 1448682"/>
              <a:gd name="connsiteY5" fmla="*/ 1296017 h 1444809"/>
              <a:gd name="connsiteX6" fmla="*/ 3873 w 1448682"/>
              <a:gd name="connsiteY6" fmla="*/ 127902 h 1444809"/>
              <a:gd name="connsiteX7" fmla="*/ 41335 w 1448682"/>
              <a:gd name="connsiteY7" fmla="*/ 37462 h 1444809"/>
              <a:gd name="connsiteX0" fmla="*/ 41335 w 1448682"/>
              <a:gd name="connsiteY0" fmla="*/ 39091 h 1446438"/>
              <a:gd name="connsiteX1" fmla="*/ 131775 w 1448682"/>
              <a:gd name="connsiteY1" fmla="*/ 1629 h 1446438"/>
              <a:gd name="connsiteX2" fmla="*/ 1338057 w 1448682"/>
              <a:gd name="connsiteY2" fmla="*/ 0 h 1446438"/>
              <a:gd name="connsiteX3" fmla="*/ 1448682 w 1448682"/>
              <a:gd name="connsiteY3" fmla="*/ 1629 h 1446438"/>
              <a:gd name="connsiteX4" fmla="*/ 103272 w 1448682"/>
              <a:gd name="connsiteY4" fmla="*/ 1342548 h 1446438"/>
              <a:gd name="connsiteX5" fmla="*/ 3873 w 1448682"/>
              <a:gd name="connsiteY5" fmla="*/ 1446438 h 1446438"/>
              <a:gd name="connsiteX6" fmla="*/ 0 w 1448682"/>
              <a:gd name="connsiteY6" fmla="*/ 1297646 h 1446438"/>
              <a:gd name="connsiteX7" fmla="*/ 3873 w 1448682"/>
              <a:gd name="connsiteY7" fmla="*/ 129531 h 1446438"/>
              <a:gd name="connsiteX8" fmla="*/ 41335 w 1448682"/>
              <a:gd name="connsiteY8" fmla="*/ 39091 h 1446438"/>
              <a:gd name="connsiteX0" fmla="*/ 41335 w 1448682"/>
              <a:gd name="connsiteY0" fmla="*/ 39091 h 1446438"/>
              <a:gd name="connsiteX1" fmla="*/ 131775 w 1448682"/>
              <a:gd name="connsiteY1" fmla="*/ 1629 h 1446438"/>
              <a:gd name="connsiteX2" fmla="*/ 1338057 w 1448682"/>
              <a:gd name="connsiteY2" fmla="*/ 0 h 1446438"/>
              <a:gd name="connsiteX3" fmla="*/ 1448682 w 1448682"/>
              <a:gd name="connsiteY3" fmla="*/ 1629 h 1446438"/>
              <a:gd name="connsiteX4" fmla="*/ 1367242 w 1448682"/>
              <a:gd name="connsiteY4" fmla="*/ 78577 h 1446438"/>
              <a:gd name="connsiteX5" fmla="*/ 103272 w 1448682"/>
              <a:gd name="connsiteY5" fmla="*/ 1342548 h 1446438"/>
              <a:gd name="connsiteX6" fmla="*/ 3873 w 1448682"/>
              <a:gd name="connsiteY6" fmla="*/ 1446438 h 1446438"/>
              <a:gd name="connsiteX7" fmla="*/ 0 w 1448682"/>
              <a:gd name="connsiteY7" fmla="*/ 1297646 h 1446438"/>
              <a:gd name="connsiteX8" fmla="*/ 3873 w 1448682"/>
              <a:gd name="connsiteY8" fmla="*/ 129531 h 1446438"/>
              <a:gd name="connsiteX9" fmla="*/ 41335 w 1448682"/>
              <a:gd name="connsiteY9" fmla="*/ 39091 h 1446438"/>
              <a:gd name="connsiteX0" fmla="*/ 41335 w 1448682"/>
              <a:gd name="connsiteY0" fmla="*/ 39091 h 1342548"/>
              <a:gd name="connsiteX1" fmla="*/ 131775 w 1448682"/>
              <a:gd name="connsiteY1" fmla="*/ 1629 h 1342548"/>
              <a:gd name="connsiteX2" fmla="*/ 1338057 w 1448682"/>
              <a:gd name="connsiteY2" fmla="*/ 0 h 1342548"/>
              <a:gd name="connsiteX3" fmla="*/ 1448682 w 1448682"/>
              <a:gd name="connsiteY3" fmla="*/ 1629 h 1342548"/>
              <a:gd name="connsiteX4" fmla="*/ 1367242 w 1448682"/>
              <a:gd name="connsiteY4" fmla="*/ 78577 h 1342548"/>
              <a:gd name="connsiteX5" fmla="*/ 103272 w 1448682"/>
              <a:gd name="connsiteY5" fmla="*/ 1342548 h 1342548"/>
              <a:gd name="connsiteX6" fmla="*/ 0 w 1448682"/>
              <a:gd name="connsiteY6" fmla="*/ 1297646 h 1342548"/>
              <a:gd name="connsiteX7" fmla="*/ 3873 w 1448682"/>
              <a:gd name="connsiteY7" fmla="*/ 129531 h 1342548"/>
              <a:gd name="connsiteX8" fmla="*/ 41335 w 1448682"/>
              <a:gd name="connsiteY8" fmla="*/ 39091 h 1342548"/>
              <a:gd name="connsiteX0" fmla="*/ 41335 w 1367242"/>
              <a:gd name="connsiteY0" fmla="*/ 39091 h 1342548"/>
              <a:gd name="connsiteX1" fmla="*/ 131775 w 1367242"/>
              <a:gd name="connsiteY1" fmla="*/ 1629 h 1342548"/>
              <a:gd name="connsiteX2" fmla="*/ 1338057 w 1367242"/>
              <a:gd name="connsiteY2" fmla="*/ 0 h 1342548"/>
              <a:gd name="connsiteX3" fmla="*/ 1367242 w 1367242"/>
              <a:gd name="connsiteY3" fmla="*/ 78577 h 1342548"/>
              <a:gd name="connsiteX4" fmla="*/ 103272 w 1367242"/>
              <a:gd name="connsiteY4" fmla="*/ 1342548 h 1342548"/>
              <a:gd name="connsiteX5" fmla="*/ 0 w 1367242"/>
              <a:gd name="connsiteY5" fmla="*/ 1297646 h 1342548"/>
              <a:gd name="connsiteX6" fmla="*/ 3873 w 1367242"/>
              <a:gd name="connsiteY6" fmla="*/ 129531 h 1342548"/>
              <a:gd name="connsiteX7" fmla="*/ 41335 w 1367242"/>
              <a:gd name="connsiteY7" fmla="*/ 39091 h 1342548"/>
              <a:gd name="connsiteX0" fmla="*/ 41335 w 1367242"/>
              <a:gd name="connsiteY0" fmla="*/ 39091 h 1349025"/>
              <a:gd name="connsiteX1" fmla="*/ 131775 w 1367242"/>
              <a:gd name="connsiteY1" fmla="*/ 1629 h 1349025"/>
              <a:gd name="connsiteX2" fmla="*/ 1338057 w 1367242"/>
              <a:gd name="connsiteY2" fmla="*/ 0 h 1349025"/>
              <a:gd name="connsiteX3" fmla="*/ 1367242 w 1367242"/>
              <a:gd name="connsiteY3" fmla="*/ 78577 h 1349025"/>
              <a:gd name="connsiteX4" fmla="*/ 103272 w 1367242"/>
              <a:gd name="connsiteY4" fmla="*/ 1342548 h 1349025"/>
              <a:gd name="connsiteX5" fmla="*/ 0 w 1367242"/>
              <a:gd name="connsiteY5" fmla="*/ 1297646 h 1349025"/>
              <a:gd name="connsiteX6" fmla="*/ 3873 w 1367242"/>
              <a:gd name="connsiteY6" fmla="*/ 129531 h 1349025"/>
              <a:gd name="connsiteX7" fmla="*/ 41335 w 1367242"/>
              <a:gd name="connsiteY7" fmla="*/ 39091 h 1349025"/>
              <a:gd name="connsiteX0" fmla="*/ 41335 w 1367242"/>
              <a:gd name="connsiteY0" fmla="*/ 39091 h 1363432"/>
              <a:gd name="connsiteX1" fmla="*/ 131775 w 1367242"/>
              <a:gd name="connsiteY1" fmla="*/ 1629 h 1363432"/>
              <a:gd name="connsiteX2" fmla="*/ 1338057 w 1367242"/>
              <a:gd name="connsiteY2" fmla="*/ 0 h 1363432"/>
              <a:gd name="connsiteX3" fmla="*/ 1367242 w 1367242"/>
              <a:gd name="connsiteY3" fmla="*/ 78577 h 1363432"/>
              <a:gd name="connsiteX4" fmla="*/ 103272 w 1367242"/>
              <a:gd name="connsiteY4" fmla="*/ 1342548 h 1363432"/>
              <a:gd name="connsiteX5" fmla="*/ 0 w 1367242"/>
              <a:gd name="connsiteY5" fmla="*/ 1297646 h 1363432"/>
              <a:gd name="connsiteX6" fmla="*/ 3873 w 1367242"/>
              <a:gd name="connsiteY6" fmla="*/ 129531 h 1363432"/>
              <a:gd name="connsiteX7" fmla="*/ 41335 w 1367242"/>
              <a:gd name="connsiteY7" fmla="*/ 39091 h 1363432"/>
              <a:gd name="connsiteX0" fmla="*/ 41335 w 1367242"/>
              <a:gd name="connsiteY0" fmla="*/ 39091 h 1367139"/>
              <a:gd name="connsiteX1" fmla="*/ 131775 w 1367242"/>
              <a:gd name="connsiteY1" fmla="*/ 1629 h 1367139"/>
              <a:gd name="connsiteX2" fmla="*/ 1338057 w 1367242"/>
              <a:gd name="connsiteY2" fmla="*/ 0 h 1367139"/>
              <a:gd name="connsiteX3" fmla="*/ 1367242 w 1367242"/>
              <a:gd name="connsiteY3" fmla="*/ 78577 h 1367139"/>
              <a:gd name="connsiteX4" fmla="*/ 103272 w 1367242"/>
              <a:gd name="connsiteY4" fmla="*/ 1342548 h 1367139"/>
              <a:gd name="connsiteX5" fmla="*/ 0 w 1367242"/>
              <a:gd name="connsiteY5" fmla="*/ 1297646 h 1367139"/>
              <a:gd name="connsiteX6" fmla="*/ 3873 w 1367242"/>
              <a:gd name="connsiteY6" fmla="*/ 129531 h 1367139"/>
              <a:gd name="connsiteX7" fmla="*/ 41335 w 1367242"/>
              <a:gd name="connsiteY7" fmla="*/ 39091 h 1367139"/>
              <a:gd name="connsiteX0" fmla="*/ 41335 w 1376148"/>
              <a:gd name="connsiteY0" fmla="*/ 39091 h 1367139"/>
              <a:gd name="connsiteX1" fmla="*/ 131775 w 1376148"/>
              <a:gd name="connsiteY1" fmla="*/ 1629 h 1367139"/>
              <a:gd name="connsiteX2" fmla="*/ 1338057 w 1376148"/>
              <a:gd name="connsiteY2" fmla="*/ 0 h 1367139"/>
              <a:gd name="connsiteX3" fmla="*/ 1367242 w 1376148"/>
              <a:gd name="connsiteY3" fmla="*/ 78577 h 1367139"/>
              <a:gd name="connsiteX4" fmla="*/ 103272 w 1376148"/>
              <a:gd name="connsiteY4" fmla="*/ 1342548 h 1367139"/>
              <a:gd name="connsiteX5" fmla="*/ 0 w 1376148"/>
              <a:gd name="connsiteY5" fmla="*/ 1297646 h 1367139"/>
              <a:gd name="connsiteX6" fmla="*/ 3873 w 1376148"/>
              <a:gd name="connsiteY6" fmla="*/ 129531 h 1367139"/>
              <a:gd name="connsiteX7" fmla="*/ 41335 w 1376148"/>
              <a:gd name="connsiteY7" fmla="*/ 39091 h 1367139"/>
              <a:gd name="connsiteX0" fmla="*/ 41335 w 1381472"/>
              <a:gd name="connsiteY0" fmla="*/ 39091 h 1367139"/>
              <a:gd name="connsiteX1" fmla="*/ 131775 w 1381472"/>
              <a:gd name="connsiteY1" fmla="*/ 1629 h 1367139"/>
              <a:gd name="connsiteX2" fmla="*/ 1338057 w 1381472"/>
              <a:gd name="connsiteY2" fmla="*/ 0 h 1367139"/>
              <a:gd name="connsiteX3" fmla="*/ 1367242 w 1381472"/>
              <a:gd name="connsiteY3" fmla="*/ 78577 h 1367139"/>
              <a:gd name="connsiteX4" fmla="*/ 103272 w 1381472"/>
              <a:gd name="connsiteY4" fmla="*/ 1342548 h 1367139"/>
              <a:gd name="connsiteX5" fmla="*/ 0 w 1381472"/>
              <a:gd name="connsiteY5" fmla="*/ 1297646 h 1367139"/>
              <a:gd name="connsiteX6" fmla="*/ 3873 w 1381472"/>
              <a:gd name="connsiteY6" fmla="*/ 129531 h 1367139"/>
              <a:gd name="connsiteX7" fmla="*/ 41335 w 1381472"/>
              <a:gd name="connsiteY7" fmla="*/ 39091 h 1367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81472" h="1367139">
                <a:moveTo>
                  <a:pt x="41335" y="39091"/>
                </a:moveTo>
                <a:cubicBezTo>
                  <a:pt x="64481" y="15945"/>
                  <a:pt x="96456" y="1629"/>
                  <a:pt x="131775" y="1629"/>
                </a:cubicBezTo>
                <a:lnTo>
                  <a:pt x="1338057" y="0"/>
                </a:lnTo>
                <a:cubicBezTo>
                  <a:pt x="1379216" y="8231"/>
                  <a:pt x="1395680" y="50140"/>
                  <a:pt x="1367242" y="78577"/>
                </a:cubicBezTo>
                <a:lnTo>
                  <a:pt x="103272" y="1342548"/>
                </a:lnTo>
                <a:cubicBezTo>
                  <a:pt x="71093" y="1374728"/>
                  <a:pt x="2993" y="1388945"/>
                  <a:pt x="0" y="1297646"/>
                </a:cubicBezTo>
                <a:lnTo>
                  <a:pt x="3873" y="129531"/>
                </a:lnTo>
                <a:cubicBezTo>
                  <a:pt x="3873" y="94212"/>
                  <a:pt x="18189" y="62237"/>
                  <a:pt x="41335" y="39091"/>
                </a:cubicBezTo>
                <a:close/>
              </a:path>
            </a:pathLst>
          </a:custGeom>
          <a:gradFill>
            <a:gsLst>
              <a:gs pos="0">
                <a:srgbClr val="00B2C5"/>
              </a:gs>
              <a:gs pos="54000">
                <a:srgbClr val="01889B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58625" y="2158233"/>
            <a:ext cx="569387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14240" y="2526985"/>
            <a:ext cx="792205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rgbClr val="19E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</a:p>
        </p:txBody>
      </p:sp>
      <p:sp>
        <p:nvSpPr>
          <p:cNvPr id="10" name="Rounded Rectangle 9"/>
          <p:cNvSpPr>
            <a:spLocks noChangeAspect="1"/>
          </p:cNvSpPr>
          <p:nvPr/>
        </p:nvSpPr>
        <p:spPr>
          <a:xfrm rot="2700000">
            <a:off x="7020514" y="2614201"/>
            <a:ext cx="2688474" cy="2688474"/>
          </a:xfrm>
          <a:prstGeom prst="roundRect">
            <a:avLst>
              <a:gd name="adj" fmla="val 3851"/>
            </a:avLst>
          </a:prstGeom>
          <a:gradFill>
            <a:gsLst>
              <a:gs pos="0">
                <a:srgbClr val="674758"/>
              </a:gs>
              <a:gs pos="100000">
                <a:srgbClr val="402A3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>
            <a:spLocks noChangeAspect="1"/>
          </p:cNvSpPr>
          <p:nvPr/>
        </p:nvSpPr>
        <p:spPr>
          <a:xfrm rot="2700000">
            <a:off x="7809473" y="2288772"/>
            <a:ext cx="1118266" cy="1106664"/>
          </a:xfrm>
          <a:custGeom>
            <a:avLst/>
            <a:gdLst>
              <a:gd name="connsiteX0" fmla="*/ 37462 w 1444809"/>
              <a:gd name="connsiteY0" fmla="*/ 37462 h 1444809"/>
              <a:gd name="connsiteX1" fmla="*/ 127902 w 1444809"/>
              <a:gd name="connsiteY1" fmla="*/ 0 h 1444809"/>
              <a:gd name="connsiteX2" fmla="*/ 1444809 w 1444809"/>
              <a:gd name="connsiteY2" fmla="*/ 0 h 1444809"/>
              <a:gd name="connsiteX3" fmla="*/ 0 w 1444809"/>
              <a:gd name="connsiteY3" fmla="*/ 1444809 h 1444809"/>
              <a:gd name="connsiteX4" fmla="*/ 0 w 1444809"/>
              <a:gd name="connsiteY4" fmla="*/ 127902 h 1444809"/>
              <a:gd name="connsiteX5" fmla="*/ 37462 w 1444809"/>
              <a:gd name="connsiteY5" fmla="*/ 37462 h 1444809"/>
              <a:gd name="connsiteX0" fmla="*/ 41335 w 1448682"/>
              <a:gd name="connsiteY0" fmla="*/ 37462 h 1444809"/>
              <a:gd name="connsiteX1" fmla="*/ 131775 w 1448682"/>
              <a:gd name="connsiteY1" fmla="*/ 0 h 1444809"/>
              <a:gd name="connsiteX2" fmla="*/ 1448682 w 1448682"/>
              <a:gd name="connsiteY2" fmla="*/ 0 h 1444809"/>
              <a:gd name="connsiteX3" fmla="*/ 3873 w 1448682"/>
              <a:gd name="connsiteY3" fmla="*/ 1444809 h 1444809"/>
              <a:gd name="connsiteX4" fmla="*/ 0 w 1448682"/>
              <a:gd name="connsiteY4" fmla="*/ 1296017 h 1444809"/>
              <a:gd name="connsiteX5" fmla="*/ 3873 w 1448682"/>
              <a:gd name="connsiteY5" fmla="*/ 127902 h 1444809"/>
              <a:gd name="connsiteX6" fmla="*/ 41335 w 1448682"/>
              <a:gd name="connsiteY6" fmla="*/ 37462 h 1444809"/>
              <a:gd name="connsiteX0" fmla="*/ 41335 w 1448682"/>
              <a:gd name="connsiteY0" fmla="*/ 37462 h 1444809"/>
              <a:gd name="connsiteX1" fmla="*/ 131775 w 1448682"/>
              <a:gd name="connsiteY1" fmla="*/ 0 h 1444809"/>
              <a:gd name="connsiteX2" fmla="*/ 1448682 w 1448682"/>
              <a:gd name="connsiteY2" fmla="*/ 0 h 1444809"/>
              <a:gd name="connsiteX3" fmla="*/ 103272 w 1448682"/>
              <a:gd name="connsiteY3" fmla="*/ 1340919 h 1444809"/>
              <a:gd name="connsiteX4" fmla="*/ 3873 w 1448682"/>
              <a:gd name="connsiteY4" fmla="*/ 1444809 h 1444809"/>
              <a:gd name="connsiteX5" fmla="*/ 0 w 1448682"/>
              <a:gd name="connsiteY5" fmla="*/ 1296017 h 1444809"/>
              <a:gd name="connsiteX6" fmla="*/ 3873 w 1448682"/>
              <a:gd name="connsiteY6" fmla="*/ 127902 h 1444809"/>
              <a:gd name="connsiteX7" fmla="*/ 41335 w 1448682"/>
              <a:gd name="connsiteY7" fmla="*/ 37462 h 1444809"/>
              <a:gd name="connsiteX0" fmla="*/ 41335 w 1448682"/>
              <a:gd name="connsiteY0" fmla="*/ 39091 h 1446438"/>
              <a:gd name="connsiteX1" fmla="*/ 131775 w 1448682"/>
              <a:gd name="connsiteY1" fmla="*/ 1629 h 1446438"/>
              <a:gd name="connsiteX2" fmla="*/ 1338057 w 1448682"/>
              <a:gd name="connsiteY2" fmla="*/ 0 h 1446438"/>
              <a:gd name="connsiteX3" fmla="*/ 1448682 w 1448682"/>
              <a:gd name="connsiteY3" fmla="*/ 1629 h 1446438"/>
              <a:gd name="connsiteX4" fmla="*/ 103272 w 1448682"/>
              <a:gd name="connsiteY4" fmla="*/ 1342548 h 1446438"/>
              <a:gd name="connsiteX5" fmla="*/ 3873 w 1448682"/>
              <a:gd name="connsiteY5" fmla="*/ 1446438 h 1446438"/>
              <a:gd name="connsiteX6" fmla="*/ 0 w 1448682"/>
              <a:gd name="connsiteY6" fmla="*/ 1297646 h 1446438"/>
              <a:gd name="connsiteX7" fmla="*/ 3873 w 1448682"/>
              <a:gd name="connsiteY7" fmla="*/ 129531 h 1446438"/>
              <a:gd name="connsiteX8" fmla="*/ 41335 w 1448682"/>
              <a:gd name="connsiteY8" fmla="*/ 39091 h 1446438"/>
              <a:gd name="connsiteX0" fmla="*/ 41335 w 1448682"/>
              <a:gd name="connsiteY0" fmla="*/ 39091 h 1446438"/>
              <a:gd name="connsiteX1" fmla="*/ 131775 w 1448682"/>
              <a:gd name="connsiteY1" fmla="*/ 1629 h 1446438"/>
              <a:gd name="connsiteX2" fmla="*/ 1338057 w 1448682"/>
              <a:gd name="connsiteY2" fmla="*/ 0 h 1446438"/>
              <a:gd name="connsiteX3" fmla="*/ 1448682 w 1448682"/>
              <a:gd name="connsiteY3" fmla="*/ 1629 h 1446438"/>
              <a:gd name="connsiteX4" fmla="*/ 1367242 w 1448682"/>
              <a:gd name="connsiteY4" fmla="*/ 78577 h 1446438"/>
              <a:gd name="connsiteX5" fmla="*/ 103272 w 1448682"/>
              <a:gd name="connsiteY5" fmla="*/ 1342548 h 1446438"/>
              <a:gd name="connsiteX6" fmla="*/ 3873 w 1448682"/>
              <a:gd name="connsiteY6" fmla="*/ 1446438 h 1446438"/>
              <a:gd name="connsiteX7" fmla="*/ 0 w 1448682"/>
              <a:gd name="connsiteY7" fmla="*/ 1297646 h 1446438"/>
              <a:gd name="connsiteX8" fmla="*/ 3873 w 1448682"/>
              <a:gd name="connsiteY8" fmla="*/ 129531 h 1446438"/>
              <a:gd name="connsiteX9" fmla="*/ 41335 w 1448682"/>
              <a:gd name="connsiteY9" fmla="*/ 39091 h 1446438"/>
              <a:gd name="connsiteX0" fmla="*/ 41335 w 1448682"/>
              <a:gd name="connsiteY0" fmla="*/ 39091 h 1342548"/>
              <a:gd name="connsiteX1" fmla="*/ 131775 w 1448682"/>
              <a:gd name="connsiteY1" fmla="*/ 1629 h 1342548"/>
              <a:gd name="connsiteX2" fmla="*/ 1338057 w 1448682"/>
              <a:gd name="connsiteY2" fmla="*/ 0 h 1342548"/>
              <a:gd name="connsiteX3" fmla="*/ 1448682 w 1448682"/>
              <a:gd name="connsiteY3" fmla="*/ 1629 h 1342548"/>
              <a:gd name="connsiteX4" fmla="*/ 1367242 w 1448682"/>
              <a:gd name="connsiteY4" fmla="*/ 78577 h 1342548"/>
              <a:gd name="connsiteX5" fmla="*/ 103272 w 1448682"/>
              <a:gd name="connsiteY5" fmla="*/ 1342548 h 1342548"/>
              <a:gd name="connsiteX6" fmla="*/ 0 w 1448682"/>
              <a:gd name="connsiteY6" fmla="*/ 1297646 h 1342548"/>
              <a:gd name="connsiteX7" fmla="*/ 3873 w 1448682"/>
              <a:gd name="connsiteY7" fmla="*/ 129531 h 1342548"/>
              <a:gd name="connsiteX8" fmla="*/ 41335 w 1448682"/>
              <a:gd name="connsiteY8" fmla="*/ 39091 h 1342548"/>
              <a:gd name="connsiteX0" fmla="*/ 41335 w 1367242"/>
              <a:gd name="connsiteY0" fmla="*/ 39091 h 1342548"/>
              <a:gd name="connsiteX1" fmla="*/ 131775 w 1367242"/>
              <a:gd name="connsiteY1" fmla="*/ 1629 h 1342548"/>
              <a:gd name="connsiteX2" fmla="*/ 1338057 w 1367242"/>
              <a:gd name="connsiteY2" fmla="*/ 0 h 1342548"/>
              <a:gd name="connsiteX3" fmla="*/ 1367242 w 1367242"/>
              <a:gd name="connsiteY3" fmla="*/ 78577 h 1342548"/>
              <a:gd name="connsiteX4" fmla="*/ 103272 w 1367242"/>
              <a:gd name="connsiteY4" fmla="*/ 1342548 h 1342548"/>
              <a:gd name="connsiteX5" fmla="*/ 0 w 1367242"/>
              <a:gd name="connsiteY5" fmla="*/ 1297646 h 1342548"/>
              <a:gd name="connsiteX6" fmla="*/ 3873 w 1367242"/>
              <a:gd name="connsiteY6" fmla="*/ 129531 h 1342548"/>
              <a:gd name="connsiteX7" fmla="*/ 41335 w 1367242"/>
              <a:gd name="connsiteY7" fmla="*/ 39091 h 1342548"/>
              <a:gd name="connsiteX0" fmla="*/ 41335 w 1367242"/>
              <a:gd name="connsiteY0" fmla="*/ 39091 h 1349025"/>
              <a:gd name="connsiteX1" fmla="*/ 131775 w 1367242"/>
              <a:gd name="connsiteY1" fmla="*/ 1629 h 1349025"/>
              <a:gd name="connsiteX2" fmla="*/ 1338057 w 1367242"/>
              <a:gd name="connsiteY2" fmla="*/ 0 h 1349025"/>
              <a:gd name="connsiteX3" fmla="*/ 1367242 w 1367242"/>
              <a:gd name="connsiteY3" fmla="*/ 78577 h 1349025"/>
              <a:gd name="connsiteX4" fmla="*/ 103272 w 1367242"/>
              <a:gd name="connsiteY4" fmla="*/ 1342548 h 1349025"/>
              <a:gd name="connsiteX5" fmla="*/ 0 w 1367242"/>
              <a:gd name="connsiteY5" fmla="*/ 1297646 h 1349025"/>
              <a:gd name="connsiteX6" fmla="*/ 3873 w 1367242"/>
              <a:gd name="connsiteY6" fmla="*/ 129531 h 1349025"/>
              <a:gd name="connsiteX7" fmla="*/ 41335 w 1367242"/>
              <a:gd name="connsiteY7" fmla="*/ 39091 h 1349025"/>
              <a:gd name="connsiteX0" fmla="*/ 41335 w 1367242"/>
              <a:gd name="connsiteY0" fmla="*/ 39091 h 1363432"/>
              <a:gd name="connsiteX1" fmla="*/ 131775 w 1367242"/>
              <a:gd name="connsiteY1" fmla="*/ 1629 h 1363432"/>
              <a:gd name="connsiteX2" fmla="*/ 1338057 w 1367242"/>
              <a:gd name="connsiteY2" fmla="*/ 0 h 1363432"/>
              <a:gd name="connsiteX3" fmla="*/ 1367242 w 1367242"/>
              <a:gd name="connsiteY3" fmla="*/ 78577 h 1363432"/>
              <a:gd name="connsiteX4" fmla="*/ 103272 w 1367242"/>
              <a:gd name="connsiteY4" fmla="*/ 1342548 h 1363432"/>
              <a:gd name="connsiteX5" fmla="*/ 0 w 1367242"/>
              <a:gd name="connsiteY5" fmla="*/ 1297646 h 1363432"/>
              <a:gd name="connsiteX6" fmla="*/ 3873 w 1367242"/>
              <a:gd name="connsiteY6" fmla="*/ 129531 h 1363432"/>
              <a:gd name="connsiteX7" fmla="*/ 41335 w 1367242"/>
              <a:gd name="connsiteY7" fmla="*/ 39091 h 1363432"/>
              <a:gd name="connsiteX0" fmla="*/ 41335 w 1367242"/>
              <a:gd name="connsiteY0" fmla="*/ 39091 h 1367139"/>
              <a:gd name="connsiteX1" fmla="*/ 131775 w 1367242"/>
              <a:gd name="connsiteY1" fmla="*/ 1629 h 1367139"/>
              <a:gd name="connsiteX2" fmla="*/ 1338057 w 1367242"/>
              <a:gd name="connsiteY2" fmla="*/ 0 h 1367139"/>
              <a:gd name="connsiteX3" fmla="*/ 1367242 w 1367242"/>
              <a:gd name="connsiteY3" fmla="*/ 78577 h 1367139"/>
              <a:gd name="connsiteX4" fmla="*/ 103272 w 1367242"/>
              <a:gd name="connsiteY4" fmla="*/ 1342548 h 1367139"/>
              <a:gd name="connsiteX5" fmla="*/ 0 w 1367242"/>
              <a:gd name="connsiteY5" fmla="*/ 1297646 h 1367139"/>
              <a:gd name="connsiteX6" fmla="*/ 3873 w 1367242"/>
              <a:gd name="connsiteY6" fmla="*/ 129531 h 1367139"/>
              <a:gd name="connsiteX7" fmla="*/ 41335 w 1367242"/>
              <a:gd name="connsiteY7" fmla="*/ 39091 h 1367139"/>
              <a:gd name="connsiteX0" fmla="*/ 41335 w 1376148"/>
              <a:gd name="connsiteY0" fmla="*/ 39091 h 1367139"/>
              <a:gd name="connsiteX1" fmla="*/ 131775 w 1376148"/>
              <a:gd name="connsiteY1" fmla="*/ 1629 h 1367139"/>
              <a:gd name="connsiteX2" fmla="*/ 1338057 w 1376148"/>
              <a:gd name="connsiteY2" fmla="*/ 0 h 1367139"/>
              <a:gd name="connsiteX3" fmla="*/ 1367242 w 1376148"/>
              <a:gd name="connsiteY3" fmla="*/ 78577 h 1367139"/>
              <a:gd name="connsiteX4" fmla="*/ 103272 w 1376148"/>
              <a:gd name="connsiteY4" fmla="*/ 1342548 h 1367139"/>
              <a:gd name="connsiteX5" fmla="*/ 0 w 1376148"/>
              <a:gd name="connsiteY5" fmla="*/ 1297646 h 1367139"/>
              <a:gd name="connsiteX6" fmla="*/ 3873 w 1376148"/>
              <a:gd name="connsiteY6" fmla="*/ 129531 h 1367139"/>
              <a:gd name="connsiteX7" fmla="*/ 41335 w 1376148"/>
              <a:gd name="connsiteY7" fmla="*/ 39091 h 1367139"/>
              <a:gd name="connsiteX0" fmla="*/ 41335 w 1381472"/>
              <a:gd name="connsiteY0" fmla="*/ 39091 h 1367139"/>
              <a:gd name="connsiteX1" fmla="*/ 131775 w 1381472"/>
              <a:gd name="connsiteY1" fmla="*/ 1629 h 1367139"/>
              <a:gd name="connsiteX2" fmla="*/ 1338057 w 1381472"/>
              <a:gd name="connsiteY2" fmla="*/ 0 h 1367139"/>
              <a:gd name="connsiteX3" fmla="*/ 1367242 w 1381472"/>
              <a:gd name="connsiteY3" fmla="*/ 78577 h 1367139"/>
              <a:gd name="connsiteX4" fmla="*/ 103272 w 1381472"/>
              <a:gd name="connsiteY4" fmla="*/ 1342548 h 1367139"/>
              <a:gd name="connsiteX5" fmla="*/ 0 w 1381472"/>
              <a:gd name="connsiteY5" fmla="*/ 1297646 h 1367139"/>
              <a:gd name="connsiteX6" fmla="*/ 3873 w 1381472"/>
              <a:gd name="connsiteY6" fmla="*/ 129531 h 1367139"/>
              <a:gd name="connsiteX7" fmla="*/ 41335 w 1381472"/>
              <a:gd name="connsiteY7" fmla="*/ 39091 h 1367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81472" h="1367139">
                <a:moveTo>
                  <a:pt x="41335" y="39091"/>
                </a:moveTo>
                <a:cubicBezTo>
                  <a:pt x="64481" y="15945"/>
                  <a:pt x="96456" y="1629"/>
                  <a:pt x="131775" y="1629"/>
                </a:cubicBezTo>
                <a:lnTo>
                  <a:pt x="1338057" y="0"/>
                </a:lnTo>
                <a:cubicBezTo>
                  <a:pt x="1379216" y="8231"/>
                  <a:pt x="1395680" y="50140"/>
                  <a:pt x="1367242" y="78577"/>
                </a:cubicBezTo>
                <a:lnTo>
                  <a:pt x="103272" y="1342548"/>
                </a:lnTo>
                <a:cubicBezTo>
                  <a:pt x="71093" y="1374728"/>
                  <a:pt x="2993" y="1388945"/>
                  <a:pt x="0" y="1297646"/>
                </a:cubicBezTo>
                <a:lnTo>
                  <a:pt x="3873" y="129531"/>
                </a:lnTo>
                <a:cubicBezTo>
                  <a:pt x="3873" y="94212"/>
                  <a:pt x="18189" y="62237"/>
                  <a:pt x="41335" y="39091"/>
                </a:cubicBezTo>
                <a:close/>
              </a:path>
            </a:pathLst>
          </a:custGeom>
          <a:gradFill>
            <a:gsLst>
              <a:gs pos="0">
                <a:srgbClr val="674758"/>
              </a:gs>
              <a:gs pos="53000">
                <a:srgbClr val="402A3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328599" y="2160812"/>
            <a:ext cx="569387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54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5400" b="1" dirty="0" smtClean="0">
              <a:solidFill>
                <a:srgbClr val="F6F6F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32149" y="2551190"/>
            <a:ext cx="792205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rgbClr val="9565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382519" y="3768248"/>
            <a:ext cx="1556564" cy="380376"/>
          </a:xfrm>
          <a:prstGeom prst="roundRect">
            <a:avLst>
              <a:gd name="adj" fmla="val 50000"/>
            </a:avLst>
          </a:prstGeom>
          <a:solidFill>
            <a:srgbClr val="00BAD0"/>
          </a:solidFill>
          <a:ln>
            <a:noFill/>
          </a:ln>
          <a:effectLst>
            <a:outerShdw blurRad="254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644313" y="3819936"/>
            <a:ext cx="103297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F5F5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724575" y="3168083"/>
            <a:ext cx="2339102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Text</a:t>
            </a:r>
          </a:p>
          <a:p>
            <a:pPr marL="517525" indent="-112713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text here</a:t>
            </a:r>
          </a:p>
          <a:p>
            <a:pPr marL="517525" indent="-112713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editable text</a:t>
            </a:r>
          </a:p>
          <a:p>
            <a:pPr marL="517525" indent="-112713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over this text</a:t>
            </a:r>
          </a:p>
          <a:p>
            <a:pPr marL="517525" indent="-112713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085012" y="3168082"/>
            <a:ext cx="2339102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Text</a:t>
            </a:r>
          </a:p>
          <a:p>
            <a:pPr marL="517525" indent="-112713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text here</a:t>
            </a:r>
          </a:p>
          <a:p>
            <a:pPr marL="517525" indent="-112713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editable text</a:t>
            </a:r>
          </a:p>
          <a:p>
            <a:pPr marL="517525" indent="-112713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over this text</a:t>
            </a:r>
          </a:p>
          <a:p>
            <a:pPr marL="517525" indent="-112713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358933" y="4486911"/>
            <a:ext cx="165861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Title Here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09388" y="4959273"/>
            <a:ext cx="194369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an example text, insert your own text here.</a:t>
            </a:r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Integrated Process Diagram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957306" y="5018178"/>
            <a:ext cx="1849106" cy="279797"/>
            <a:chOff x="2864851" y="5071094"/>
            <a:chExt cx="2034017" cy="307777"/>
          </a:xfrm>
        </p:grpSpPr>
        <p:sp>
          <p:nvSpPr>
            <p:cNvPr id="32" name="Rounded Rectangle 31"/>
            <p:cNvSpPr/>
            <p:nvPr/>
          </p:nvSpPr>
          <p:spPr>
            <a:xfrm>
              <a:off x="2864851" y="5098236"/>
              <a:ext cx="2034017" cy="280573"/>
            </a:xfrm>
            <a:prstGeom prst="roundRect">
              <a:avLst>
                <a:gd name="adj" fmla="val 50000"/>
              </a:avLst>
            </a:prstGeom>
            <a:solidFill>
              <a:srgbClr val="00BAD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300572" y="5071094"/>
              <a:ext cx="1173271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F5F5F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957306" y="5319515"/>
            <a:ext cx="1849106" cy="279797"/>
            <a:chOff x="2864851" y="5071094"/>
            <a:chExt cx="2034017" cy="307777"/>
          </a:xfrm>
        </p:grpSpPr>
        <p:sp>
          <p:nvSpPr>
            <p:cNvPr id="35" name="Rounded Rectangle 34"/>
            <p:cNvSpPr/>
            <p:nvPr/>
          </p:nvSpPr>
          <p:spPr>
            <a:xfrm>
              <a:off x="2864851" y="5098236"/>
              <a:ext cx="2034017" cy="280573"/>
            </a:xfrm>
            <a:prstGeom prst="roundRect">
              <a:avLst>
                <a:gd name="adj" fmla="val 50000"/>
              </a:avLst>
            </a:prstGeom>
            <a:solidFill>
              <a:srgbClr val="00BAD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300572" y="5071094"/>
              <a:ext cx="1173271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F5F5F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957306" y="5620852"/>
            <a:ext cx="1849106" cy="279797"/>
            <a:chOff x="2864851" y="5071094"/>
            <a:chExt cx="2034017" cy="307777"/>
          </a:xfrm>
        </p:grpSpPr>
        <p:sp>
          <p:nvSpPr>
            <p:cNvPr id="38" name="Rounded Rectangle 37"/>
            <p:cNvSpPr/>
            <p:nvPr/>
          </p:nvSpPr>
          <p:spPr>
            <a:xfrm>
              <a:off x="2864851" y="5098236"/>
              <a:ext cx="2034017" cy="280573"/>
            </a:xfrm>
            <a:prstGeom prst="roundRect">
              <a:avLst>
                <a:gd name="adj" fmla="val 50000"/>
              </a:avLst>
            </a:prstGeom>
            <a:solidFill>
              <a:srgbClr val="00BAD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300572" y="5071094"/>
              <a:ext cx="1173271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F5F5F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435918" y="5010333"/>
            <a:ext cx="1849106" cy="279797"/>
            <a:chOff x="2864851" y="5071094"/>
            <a:chExt cx="2034017" cy="307777"/>
          </a:xfrm>
        </p:grpSpPr>
        <p:sp>
          <p:nvSpPr>
            <p:cNvPr id="41" name="Rounded Rectangle 40"/>
            <p:cNvSpPr/>
            <p:nvPr/>
          </p:nvSpPr>
          <p:spPr>
            <a:xfrm>
              <a:off x="2864851" y="5098236"/>
              <a:ext cx="2034017" cy="28057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674758"/>
                </a:gs>
                <a:gs pos="100000">
                  <a:srgbClr val="402A33"/>
                </a:gs>
              </a:gsLst>
              <a:lin ang="27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300572" y="5071094"/>
              <a:ext cx="1173271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F5F5F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435918" y="5311670"/>
            <a:ext cx="1849106" cy="279797"/>
            <a:chOff x="2864851" y="5071094"/>
            <a:chExt cx="2034017" cy="307777"/>
          </a:xfrm>
        </p:grpSpPr>
        <p:sp>
          <p:nvSpPr>
            <p:cNvPr id="44" name="Rounded Rectangle 43"/>
            <p:cNvSpPr/>
            <p:nvPr/>
          </p:nvSpPr>
          <p:spPr>
            <a:xfrm>
              <a:off x="2864851" y="5098236"/>
              <a:ext cx="2034017" cy="28057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674758"/>
                </a:gs>
                <a:gs pos="100000">
                  <a:srgbClr val="402A33"/>
                </a:gs>
              </a:gsLst>
              <a:lin ang="27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300572" y="5071094"/>
              <a:ext cx="1173271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F5F5F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435918" y="5613007"/>
            <a:ext cx="1849106" cy="279797"/>
            <a:chOff x="2864851" y="5071094"/>
            <a:chExt cx="2034017" cy="307777"/>
          </a:xfrm>
        </p:grpSpPr>
        <p:sp>
          <p:nvSpPr>
            <p:cNvPr id="47" name="Rounded Rectangle 46"/>
            <p:cNvSpPr/>
            <p:nvPr/>
          </p:nvSpPr>
          <p:spPr>
            <a:xfrm>
              <a:off x="2864851" y="5098236"/>
              <a:ext cx="2034017" cy="28057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674758"/>
                </a:gs>
                <a:gs pos="100000">
                  <a:srgbClr val="402A33"/>
                </a:gs>
              </a:gsLst>
              <a:lin ang="27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300572" y="5071094"/>
              <a:ext cx="1173271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F5F5F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714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>
            <a:spLocks noChangeAspect="1"/>
          </p:cNvSpPr>
          <p:nvPr/>
        </p:nvSpPr>
        <p:spPr>
          <a:xfrm rot="2700000">
            <a:off x="4751793" y="1079025"/>
            <a:ext cx="2688474" cy="2688474"/>
          </a:xfrm>
          <a:prstGeom prst="roundRect">
            <a:avLst>
              <a:gd name="adj" fmla="val 3851"/>
            </a:avLst>
          </a:prstGeom>
          <a:gradFill flip="none" rotWithShape="1">
            <a:gsLst>
              <a:gs pos="0">
                <a:srgbClr val="00B2C5"/>
              </a:gs>
              <a:gs pos="100000">
                <a:srgbClr val="01889B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>
            <a:spLocks noChangeAspect="1"/>
          </p:cNvSpPr>
          <p:nvPr/>
        </p:nvSpPr>
        <p:spPr>
          <a:xfrm rot="2700000">
            <a:off x="6706804" y="3033301"/>
            <a:ext cx="2688474" cy="2688474"/>
          </a:xfrm>
          <a:prstGeom prst="roundRect">
            <a:avLst>
              <a:gd name="adj" fmla="val 3851"/>
            </a:avLst>
          </a:prstGeom>
          <a:gradFill flip="none" rotWithShape="1">
            <a:gsLst>
              <a:gs pos="0">
                <a:srgbClr val="FF685F"/>
              </a:gs>
              <a:gs pos="100000">
                <a:srgbClr val="E6303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>
            <a:spLocks noChangeAspect="1"/>
          </p:cNvSpPr>
          <p:nvPr/>
        </p:nvSpPr>
        <p:spPr>
          <a:xfrm rot="2700000">
            <a:off x="2792412" y="3033301"/>
            <a:ext cx="2688474" cy="2688474"/>
          </a:xfrm>
          <a:prstGeom prst="roundRect">
            <a:avLst>
              <a:gd name="adj" fmla="val 3851"/>
            </a:avLst>
          </a:prstGeom>
          <a:gradFill flip="none" rotWithShape="1">
            <a:gsLst>
              <a:gs pos="0">
                <a:srgbClr val="674758"/>
              </a:gs>
              <a:gs pos="100000">
                <a:srgbClr val="402A33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5312609" y="3346750"/>
            <a:ext cx="1556564" cy="719036"/>
            <a:chOff x="5126596" y="3458300"/>
            <a:chExt cx="1922933" cy="888275"/>
          </a:xfrm>
          <a:effectLst>
            <a:outerShdw blurRad="381000" algn="ctr" rotWithShape="0">
              <a:prstClr val="black">
                <a:alpha val="40000"/>
              </a:prstClr>
            </a:outerShdw>
          </a:effectLst>
        </p:grpSpPr>
        <p:sp>
          <p:nvSpPr>
            <p:cNvPr id="6" name="Rounded Rectangle 5"/>
            <p:cNvSpPr/>
            <p:nvPr/>
          </p:nvSpPr>
          <p:spPr>
            <a:xfrm>
              <a:off x="5126596" y="3458300"/>
              <a:ext cx="1922933" cy="265250"/>
            </a:xfrm>
            <a:prstGeom prst="roundRect">
              <a:avLst>
                <a:gd name="adj" fmla="val 50000"/>
              </a:avLst>
            </a:prstGeom>
            <a:solidFill>
              <a:srgbClr val="00BAD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126596" y="3769813"/>
              <a:ext cx="1922933" cy="265250"/>
            </a:xfrm>
            <a:prstGeom prst="roundRect">
              <a:avLst>
                <a:gd name="adj" fmla="val 50000"/>
              </a:avLst>
            </a:prstGeom>
            <a:solidFill>
              <a:srgbClr val="00BAD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126596" y="4081325"/>
              <a:ext cx="1922933" cy="265250"/>
            </a:xfrm>
            <a:prstGeom prst="roundRect">
              <a:avLst>
                <a:gd name="adj" fmla="val 50000"/>
              </a:avLst>
            </a:prstGeom>
            <a:solidFill>
              <a:srgbClr val="00BAD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326765" y="5271740"/>
            <a:ext cx="1619767" cy="719036"/>
            <a:chOff x="2673344" y="5836375"/>
            <a:chExt cx="2001012" cy="888275"/>
          </a:xfrm>
          <a:effectLst>
            <a:outerShdw blurRad="381000" algn="ctr" rotWithShape="0">
              <a:prstClr val="black">
                <a:alpha val="40000"/>
              </a:prstClr>
            </a:outerShdw>
          </a:effectLst>
        </p:grpSpPr>
        <p:sp>
          <p:nvSpPr>
            <p:cNvPr id="9" name="Rounded Rectangle 8"/>
            <p:cNvSpPr/>
            <p:nvPr/>
          </p:nvSpPr>
          <p:spPr>
            <a:xfrm>
              <a:off x="2673344" y="5836375"/>
              <a:ext cx="2001012" cy="265250"/>
            </a:xfrm>
            <a:prstGeom prst="roundRect">
              <a:avLst>
                <a:gd name="adj" fmla="val 50000"/>
              </a:avLst>
            </a:prstGeom>
            <a:solidFill>
              <a:srgbClr val="68435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673344" y="6147888"/>
              <a:ext cx="2001012" cy="265250"/>
            </a:xfrm>
            <a:prstGeom prst="roundRect">
              <a:avLst>
                <a:gd name="adj" fmla="val 50000"/>
              </a:avLst>
            </a:prstGeom>
            <a:solidFill>
              <a:srgbClr val="68435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673344" y="6459400"/>
              <a:ext cx="2001012" cy="265250"/>
            </a:xfrm>
            <a:prstGeom prst="roundRect">
              <a:avLst>
                <a:gd name="adj" fmla="val 50000"/>
              </a:avLst>
            </a:prstGeom>
            <a:solidFill>
              <a:srgbClr val="68435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241157" y="5271740"/>
            <a:ext cx="1619767" cy="719036"/>
            <a:chOff x="7509067" y="5836375"/>
            <a:chExt cx="2001012" cy="888275"/>
          </a:xfrm>
          <a:effectLst>
            <a:outerShdw blurRad="381000" algn="ctr" rotWithShape="0">
              <a:prstClr val="black">
                <a:alpha val="40000"/>
              </a:prstClr>
            </a:outerShdw>
          </a:effectLst>
        </p:grpSpPr>
        <p:sp>
          <p:nvSpPr>
            <p:cNvPr id="12" name="Rounded Rectangle 11"/>
            <p:cNvSpPr/>
            <p:nvPr/>
          </p:nvSpPr>
          <p:spPr>
            <a:xfrm>
              <a:off x="7509067" y="5836375"/>
              <a:ext cx="2001012" cy="265250"/>
            </a:xfrm>
            <a:prstGeom prst="roundRect">
              <a:avLst>
                <a:gd name="adj" fmla="val 50000"/>
              </a:avLst>
            </a:prstGeom>
            <a:solidFill>
              <a:srgbClr val="FC776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509067" y="6147888"/>
              <a:ext cx="2001012" cy="265250"/>
            </a:xfrm>
            <a:prstGeom prst="roundRect">
              <a:avLst>
                <a:gd name="adj" fmla="val 50000"/>
              </a:avLst>
            </a:prstGeom>
            <a:solidFill>
              <a:srgbClr val="FC776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509067" y="6459400"/>
              <a:ext cx="2001012" cy="265250"/>
            </a:xfrm>
            <a:prstGeom prst="roundRect">
              <a:avLst>
                <a:gd name="adj" fmla="val 50000"/>
              </a:avLst>
            </a:prstGeom>
            <a:solidFill>
              <a:srgbClr val="FC776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Freeform 16"/>
          <p:cNvSpPr>
            <a:spLocks noChangeAspect="1"/>
          </p:cNvSpPr>
          <p:nvPr/>
        </p:nvSpPr>
        <p:spPr>
          <a:xfrm rot="2700000">
            <a:off x="5539716" y="752376"/>
            <a:ext cx="1118266" cy="1106664"/>
          </a:xfrm>
          <a:custGeom>
            <a:avLst/>
            <a:gdLst>
              <a:gd name="connsiteX0" fmla="*/ 37462 w 1444809"/>
              <a:gd name="connsiteY0" fmla="*/ 37462 h 1444809"/>
              <a:gd name="connsiteX1" fmla="*/ 127902 w 1444809"/>
              <a:gd name="connsiteY1" fmla="*/ 0 h 1444809"/>
              <a:gd name="connsiteX2" fmla="*/ 1444809 w 1444809"/>
              <a:gd name="connsiteY2" fmla="*/ 0 h 1444809"/>
              <a:gd name="connsiteX3" fmla="*/ 0 w 1444809"/>
              <a:gd name="connsiteY3" fmla="*/ 1444809 h 1444809"/>
              <a:gd name="connsiteX4" fmla="*/ 0 w 1444809"/>
              <a:gd name="connsiteY4" fmla="*/ 127902 h 1444809"/>
              <a:gd name="connsiteX5" fmla="*/ 37462 w 1444809"/>
              <a:gd name="connsiteY5" fmla="*/ 37462 h 1444809"/>
              <a:gd name="connsiteX0" fmla="*/ 41335 w 1448682"/>
              <a:gd name="connsiteY0" fmla="*/ 37462 h 1444809"/>
              <a:gd name="connsiteX1" fmla="*/ 131775 w 1448682"/>
              <a:gd name="connsiteY1" fmla="*/ 0 h 1444809"/>
              <a:gd name="connsiteX2" fmla="*/ 1448682 w 1448682"/>
              <a:gd name="connsiteY2" fmla="*/ 0 h 1444809"/>
              <a:gd name="connsiteX3" fmla="*/ 3873 w 1448682"/>
              <a:gd name="connsiteY3" fmla="*/ 1444809 h 1444809"/>
              <a:gd name="connsiteX4" fmla="*/ 0 w 1448682"/>
              <a:gd name="connsiteY4" fmla="*/ 1296017 h 1444809"/>
              <a:gd name="connsiteX5" fmla="*/ 3873 w 1448682"/>
              <a:gd name="connsiteY5" fmla="*/ 127902 h 1444809"/>
              <a:gd name="connsiteX6" fmla="*/ 41335 w 1448682"/>
              <a:gd name="connsiteY6" fmla="*/ 37462 h 1444809"/>
              <a:gd name="connsiteX0" fmla="*/ 41335 w 1448682"/>
              <a:gd name="connsiteY0" fmla="*/ 37462 h 1444809"/>
              <a:gd name="connsiteX1" fmla="*/ 131775 w 1448682"/>
              <a:gd name="connsiteY1" fmla="*/ 0 h 1444809"/>
              <a:gd name="connsiteX2" fmla="*/ 1448682 w 1448682"/>
              <a:gd name="connsiteY2" fmla="*/ 0 h 1444809"/>
              <a:gd name="connsiteX3" fmla="*/ 103272 w 1448682"/>
              <a:gd name="connsiteY3" fmla="*/ 1340919 h 1444809"/>
              <a:gd name="connsiteX4" fmla="*/ 3873 w 1448682"/>
              <a:gd name="connsiteY4" fmla="*/ 1444809 h 1444809"/>
              <a:gd name="connsiteX5" fmla="*/ 0 w 1448682"/>
              <a:gd name="connsiteY5" fmla="*/ 1296017 h 1444809"/>
              <a:gd name="connsiteX6" fmla="*/ 3873 w 1448682"/>
              <a:gd name="connsiteY6" fmla="*/ 127902 h 1444809"/>
              <a:gd name="connsiteX7" fmla="*/ 41335 w 1448682"/>
              <a:gd name="connsiteY7" fmla="*/ 37462 h 1444809"/>
              <a:gd name="connsiteX0" fmla="*/ 41335 w 1448682"/>
              <a:gd name="connsiteY0" fmla="*/ 39091 h 1446438"/>
              <a:gd name="connsiteX1" fmla="*/ 131775 w 1448682"/>
              <a:gd name="connsiteY1" fmla="*/ 1629 h 1446438"/>
              <a:gd name="connsiteX2" fmla="*/ 1338057 w 1448682"/>
              <a:gd name="connsiteY2" fmla="*/ 0 h 1446438"/>
              <a:gd name="connsiteX3" fmla="*/ 1448682 w 1448682"/>
              <a:gd name="connsiteY3" fmla="*/ 1629 h 1446438"/>
              <a:gd name="connsiteX4" fmla="*/ 103272 w 1448682"/>
              <a:gd name="connsiteY4" fmla="*/ 1342548 h 1446438"/>
              <a:gd name="connsiteX5" fmla="*/ 3873 w 1448682"/>
              <a:gd name="connsiteY5" fmla="*/ 1446438 h 1446438"/>
              <a:gd name="connsiteX6" fmla="*/ 0 w 1448682"/>
              <a:gd name="connsiteY6" fmla="*/ 1297646 h 1446438"/>
              <a:gd name="connsiteX7" fmla="*/ 3873 w 1448682"/>
              <a:gd name="connsiteY7" fmla="*/ 129531 h 1446438"/>
              <a:gd name="connsiteX8" fmla="*/ 41335 w 1448682"/>
              <a:gd name="connsiteY8" fmla="*/ 39091 h 1446438"/>
              <a:gd name="connsiteX0" fmla="*/ 41335 w 1448682"/>
              <a:gd name="connsiteY0" fmla="*/ 39091 h 1446438"/>
              <a:gd name="connsiteX1" fmla="*/ 131775 w 1448682"/>
              <a:gd name="connsiteY1" fmla="*/ 1629 h 1446438"/>
              <a:gd name="connsiteX2" fmla="*/ 1338057 w 1448682"/>
              <a:gd name="connsiteY2" fmla="*/ 0 h 1446438"/>
              <a:gd name="connsiteX3" fmla="*/ 1448682 w 1448682"/>
              <a:gd name="connsiteY3" fmla="*/ 1629 h 1446438"/>
              <a:gd name="connsiteX4" fmla="*/ 1367242 w 1448682"/>
              <a:gd name="connsiteY4" fmla="*/ 78577 h 1446438"/>
              <a:gd name="connsiteX5" fmla="*/ 103272 w 1448682"/>
              <a:gd name="connsiteY5" fmla="*/ 1342548 h 1446438"/>
              <a:gd name="connsiteX6" fmla="*/ 3873 w 1448682"/>
              <a:gd name="connsiteY6" fmla="*/ 1446438 h 1446438"/>
              <a:gd name="connsiteX7" fmla="*/ 0 w 1448682"/>
              <a:gd name="connsiteY7" fmla="*/ 1297646 h 1446438"/>
              <a:gd name="connsiteX8" fmla="*/ 3873 w 1448682"/>
              <a:gd name="connsiteY8" fmla="*/ 129531 h 1446438"/>
              <a:gd name="connsiteX9" fmla="*/ 41335 w 1448682"/>
              <a:gd name="connsiteY9" fmla="*/ 39091 h 1446438"/>
              <a:gd name="connsiteX0" fmla="*/ 41335 w 1448682"/>
              <a:gd name="connsiteY0" fmla="*/ 39091 h 1342548"/>
              <a:gd name="connsiteX1" fmla="*/ 131775 w 1448682"/>
              <a:gd name="connsiteY1" fmla="*/ 1629 h 1342548"/>
              <a:gd name="connsiteX2" fmla="*/ 1338057 w 1448682"/>
              <a:gd name="connsiteY2" fmla="*/ 0 h 1342548"/>
              <a:gd name="connsiteX3" fmla="*/ 1448682 w 1448682"/>
              <a:gd name="connsiteY3" fmla="*/ 1629 h 1342548"/>
              <a:gd name="connsiteX4" fmla="*/ 1367242 w 1448682"/>
              <a:gd name="connsiteY4" fmla="*/ 78577 h 1342548"/>
              <a:gd name="connsiteX5" fmla="*/ 103272 w 1448682"/>
              <a:gd name="connsiteY5" fmla="*/ 1342548 h 1342548"/>
              <a:gd name="connsiteX6" fmla="*/ 0 w 1448682"/>
              <a:gd name="connsiteY6" fmla="*/ 1297646 h 1342548"/>
              <a:gd name="connsiteX7" fmla="*/ 3873 w 1448682"/>
              <a:gd name="connsiteY7" fmla="*/ 129531 h 1342548"/>
              <a:gd name="connsiteX8" fmla="*/ 41335 w 1448682"/>
              <a:gd name="connsiteY8" fmla="*/ 39091 h 1342548"/>
              <a:gd name="connsiteX0" fmla="*/ 41335 w 1367242"/>
              <a:gd name="connsiteY0" fmla="*/ 39091 h 1342548"/>
              <a:gd name="connsiteX1" fmla="*/ 131775 w 1367242"/>
              <a:gd name="connsiteY1" fmla="*/ 1629 h 1342548"/>
              <a:gd name="connsiteX2" fmla="*/ 1338057 w 1367242"/>
              <a:gd name="connsiteY2" fmla="*/ 0 h 1342548"/>
              <a:gd name="connsiteX3" fmla="*/ 1367242 w 1367242"/>
              <a:gd name="connsiteY3" fmla="*/ 78577 h 1342548"/>
              <a:gd name="connsiteX4" fmla="*/ 103272 w 1367242"/>
              <a:gd name="connsiteY4" fmla="*/ 1342548 h 1342548"/>
              <a:gd name="connsiteX5" fmla="*/ 0 w 1367242"/>
              <a:gd name="connsiteY5" fmla="*/ 1297646 h 1342548"/>
              <a:gd name="connsiteX6" fmla="*/ 3873 w 1367242"/>
              <a:gd name="connsiteY6" fmla="*/ 129531 h 1342548"/>
              <a:gd name="connsiteX7" fmla="*/ 41335 w 1367242"/>
              <a:gd name="connsiteY7" fmla="*/ 39091 h 1342548"/>
              <a:gd name="connsiteX0" fmla="*/ 41335 w 1367242"/>
              <a:gd name="connsiteY0" fmla="*/ 39091 h 1349025"/>
              <a:gd name="connsiteX1" fmla="*/ 131775 w 1367242"/>
              <a:gd name="connsiteY1" fmla="*/ 1629 h 1349025"/>
              <a:gd name="connsiteX2" fmla="*/ 1338057 w 1367242"/>
              <a:gd name="connsiteY2" fmla="*/ 0 h 1349025"/>
              <a:gd name="connsiteX3" fmla="*/ 1367242 w 1367242"/>
              <a:gd name="connsiteY3" fmla="*/ 78577 h 1349025"/>
              <a:gd name="connsiteX4" fmla="*/ 103272 w 1367242"/>
              <a:gd name="connsiteY4" fmla="*/ 1342548 h 1349025"/>
              <a:gd name="connsiteX5" fmla="*/ 0 w 1367242"/>
              <a:gd name="connsiteY5" fmla="*/ 1297646 h 1349025"/>
              <a:gd name="connsiteX6" fmla="*/ 3873 w 1367242"/>
              <a:gd name="connsiteY6" fmla="*/ 129531 h 1349025"/>
              <a:gd name="connsiteX7" fmla="*/ 41335 w 1367242"/>
              <a:gd name="connsiteY7" fmla="*/ 39091 h 1349025"/>
              <a:gd name="connsiteX0" fmla="*/ 41335 w 1367242"/>
              <a:gd name="connsiteY0" fmla="*/ 39091 h 1363432"/>
              <a:gd name="connsiteX1" fmla="*/ 131775 w 1367242"/>
              <a:gd name="connsiteY1" fmla="*/ 1629 h 1363432"/>
              <a:gd name="connsiteX2" fmla="*/ 1338057 w 1367242"/>
              <a:gd name="connsiteY2" fmla="*/ 0 h 1363432"/>
              <a:gd name="connsiteX3" fmla="*/ 1367242 w 1367242"/>
              <a:gd name="connsiteY3" fmla="*/ 78577 h 1363432"/>
              <a:gd name="connsiteX4" fmla="*/ 103272 w 1367242"/>
              <a:gd name="connsiteY4" fmla="*/ 1342548 h 1363432"/>
              <a:gd name="connsiteX5" fmla="*/ 0 w 1367242"/>
              <a:gd name="connsiteY5" fmla="*/ 1297646 h 1363432"/>
              <a:gd name="connsiteX6" fmla="*/ 3873 w 1367242"/>
              <a:gd name="connsiteY6" fmla="*/ 129531 h 1363432"/>
              <a:gd name="connsiteX7" fmla="*/ 41335 w 1367242"/>
              <a:gd name="connsiteY7" fmla="*/ 39091 h 1363432"/>
              <a:gd name="connsiteX0" fmla="*/ 41335 w 1367242"/>
              <a:gd name="connsiteY0" fmla="*/ 39091 h 1367139"/>
              <a:gd name="connsiteX1" fmla="*/ 131775 w 1367242"/>
              <a:gd name="connsiteY1" fmla="*/ 1629 h 1367139"/>
              <a:gd name="connsiteX2" fmla="*/ 1338057 w 1367242"/>
              <a:gd name="connsiteY2" fmla="*/ 0 h 1367139"/>
              <a:gd name="connsiteX3" fmla="*/ 1367242 w 1367242"/>
              <a:gd name="connsiteY3" fmla="*/ 78577 h 1367139"/>
              <a:gd name="connsiteX4" fmla="*/ 103272 w 1367242"/>
              <a:gd name="connsiteY4" fmla="*/ 1342548 h 1367139"/>
              <a:gd name="connsiteX5" fmla="*/ 0 w 1367242"/>
              <a:gd name="connsiteY5" fmla="*/ 1297646 h 1367139"/>
              <a:gd name="connsiteX6" fmla="*/ 3873 w 1367242"/>
              <a:gd name="connsiteY6" fmla="*/ 129531 h 1367139"/>
              <a:gd name="connsiteX7" fmla="*/ 41335 w 1367242"/>
              <a:gd name="connsiteY7" fmla="*/ 39091 h 1367139"/>
              <a:gd name="connsiteX0" fmla="*/ 41335 w 1376148"/>
              <a:gd name="connsiteY0" fmla="*/ 39091 h 1367139"/>
              <a:gd name="connsiteX1" fmla="*/ 131775 w 1376148"/>
              <a:gd name="connsiteY1" fmla="*/ 1629 h 1367139"/>
              <a:gd name="connsiteX2" fmla="*/ 1338057 w 1376148"/>
              <a:gd name="connsiteY2" fmla="*/ 0 h 1367139"/>
              <a:gd name="connsiteX3" fmla="*/ 1367242 w 1376148"/>
              <a:gd name="connsiteY3" fmla="*/ 78577 h 1367139"/>
              <a:gd name="connsiteX4" fmla="*/ 103272 w 1376148"/>
              <a:gd name="connsiteY4" fmla="*/ 1342548 h 1367139"/>
              <a:gd name="connsiteX5" fmla="*/ 0 w 1376148"/>
              <a:gd name="connsiteY5" fmla="*/ 1297646 h 1367139"/>
              <a:gd name="connsiteX6" fmla="*/ 3873 w 1376148"/>
              <a:gd name="connsiteY6" fmla="*/ 129531 h 1367139"/>
              <a:gd name="connsiteX7" fmla="*/ 41335 w 1376148"/>
              <a:gd name="connsiteY7" fmla="*/ 39091 h 1367139"/>
              <a:gd name="connsiteX0" fmla="*/ 41335 w 1381472"/>
              <a:gd name="connsiteY0" fmla="*/ 39091 h 1367139"/>
              <a:gd name="connsiteX1" fmla="*/ 131775 w 1381472"/>
              <a:gd name="connsiteY1" fmla="*/ 1629 h 1367139"/>
              <a:gd name="connsiteX2" fmla="*/ 1338057 w 1381472"/>
              <a:gd name="connsiteY2" fmla="*/ 0 h 1367139"/>
              <a:gd name="connsiteX3" fmla="*/ 1367242 w 1381472"/>
              <a:gd name="connsiteY3" fmla="*/ 78577 h 1367139"/>
              <a:gd name="connsiteX4" fmla="*/ 103272 w 1381472"/>
              <a:gd name="connsiteY4" fmla="*/ 1342548 h 1367139"/>
              <a:gd name="connsiteX5" fmla="*/ 0 w 1381472"/>
              <a:gd name="connsiteY5" fmla="*/ 1297646 h 1367139"/>
              <a:gd name="connsiteX6" fmla="*/ 3873 w 1381472"/>
              <a:gd name="connsiteY6" fmla="*/ 129531 h 1367139"/>
              <a:gd name="connsiteX7" fmla="*/ 41335 w 1381472"/>
              <a:gd name="connsiteY7" fmla="*/ 39091 h 1367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81472" h="1367139">
                <a:moveTo>
                  <a:pt x="41335" y="39091"/>
                </a:moveTo>
                <a:cubicBezTo>
                  <a:pt x="64481" y="15945"/>
                  <a:pt x="96456" y="1629"/>
                  <a:pt x="131775" y="1629"/>
                </a:cubicBezTo>
                <a:lnTo>
                  <a:pt x="1338057" y="0"/>
                </a:lnTo>
                <a:cubicBezTo>
                  <a:pt x="1379216" y="8231"/>
                  <a:pt x="1395680" y="50140"/>
                  <a:pt x="1367242" y="78577"/>
                </a:cubicBezTo>
                <a:lnTo>
                  <a:pt x="103272" y="1342548"/>
                </a:lnTo>
                <a:cubicBezTo>
                  <a:pt x="71093" y="1374728"/>
                  <a:pt x="2993" y="1388945"/>
                  <a:pt x="0" y="1297646"/>
                </a:cubicBezTo>
                <a:lnTo>
                  <a:pt x="3873" y="129531"/>
                </a:lnTo>
                <a:cubicBezTo>
                  <a:pt x="3873" y="94212"/>
                  <a:pt x="18189" y="62237"/>
                  <a:pt x="41335" y="39091"/>
                </a:cubicBezTo>
                <a:close/>
              </a:path>
            </a:pathLst>
          </a:custGeom>
          <a:gradFill>
            <a:gsLst>
              <a:gs pos="0">
                <a:srgbClr val="00B2C5"/>
              </a:gs>
              <a:gs pos="54000">
                <a:srgbClr val="01889B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17"/>
          <p:cNvSpPr>
            <a:spLocks noChangeAspect="1"/>
          </p:cNvSpPr>
          <p:nvPr/>
        </p:nvSpPr>
        <p:spPr>
          <a:xfrm rot="2700000">
            <a:off x="3581371" y="2707872"/>
            <a:ext cx="1118266" cy="1106664"/>
          </a:xfrm>
          <a:custGeom>
            <a:avLst/>
            <a:gdLst>
              <a:gd name="connsiteX0" fmla="*/ 37462 w 1444809"/>
              <a:gd name="connsiteY0" fmla="*/ 37462 h 1444809"/>
              <a:gd name="connsiteX1" fmla="*/ 127902 w 1444809"/>
              <a:gd name="connsiteY1" fmla="*/ 0 h 1444809"/>
              <a:gd name="connsiteX2" fmla="*/ 1444809 w 1444809"/>
              <a:gd name="connsiteY2" fmla="*/ 0 h 1444809"/>
              <a:gd name="connsiteX3" fmla="*/ 0 w 1444809"/>
              <a:gd name="connsiteY3" fmla="*/ 1444809 h 1444809"/>
              <a:gd name="connsiteX4" fmla="*/ 0 w 1444809"/>
              <a:gd name="connsiteY4" fmla="*/ 127902 h 1444809"/>
              <a:gd name="connsiteX5" fmla="*/ 37462 w 1444809"/>
              <a:gd name="connsiteY5" fmla="*/ 37462 h 1444809"/>
              <a:gd name="connsiteX0" fmla="*/ 41335 w 1448682"/>
              <a:gd name="connsiteY0" fmla="*/ 37462 h 1444809"/>
              <a:gd name="connsiteX1" fmla="*/ 131775 w 1448682"/>
              <a:gd name="connsiteY1" fmla="*/ 0 h 1444809"/>
              <a:gd name="connsiteX2" fmla="*/ 1448682 w 1448682"/>
              <a:gd name="connsiteY2" fmla="*/ 0 h 1444809"/>
              <a:gd name="connsiteX3" fmla="*/ 3873 w 1448682"/>
              <a:gd name="connsiteY3" fmla="*/ 1444809 h 1444809"/>
              <a:gd name="connsiteX4" fmla="*/ 0 w 1448682"/>
              <a:gd name="connsiteY4" fmla="*/ 1296017 h 1444809"/>
              <a:gd name="connsiteX5" fmla="*/ 3873 w 1448682"/>
              <a:gd name="connsiteY5" fmla="*/ 127902 h 1444809"/>
              <a:gd name="connsiteX6" fmla="*/ 41335 w 1448682"/>
              <a:gd name="connsiteY6" fmla="*/ 37462 h 1444809"/>
              <a:gd name="connsiteX0" fmla="*/ 41335 w 1448682"/>
              <a:gd name="connsiteY0" fmla="*/ 37462 h 1444809"/>
              <a:gd name="connsiteX1" fmla="*/ 131775 w 1448682"/>
              <a:gd name="connsiteY1" fmla="*/ 0 h 1444809"/>
              <a:gd name="connsiteX2" fmla="*/ 1448682 w 1448682"/>
              <a:gd name="connsiteY2" fmla="*/ 0 h 1444809"/>
              <a:gd name="connsiteX3" fmla="*/ 103272 w 1448682"/>
              <a:gd name="connsiteY3" fmla="*/ 1340919 h 1444809"/>
              <a:gd name="connsiteX4" fmla="*/ 3873 w 1448682"/>
              <a:gd name="connsiteY4" fmla="*/ 1444809 h 1444809"/>
              <a:gd name="connsiteX5" fmla="*/ 0 w 1448682"/>
              <a:gd name="connsiteY5" fmla="*/ 1296017 h 1444809"/>
              <a:gd name="connsiteX6" fmla="*/ 3873 w 1448682"/>
              <a:gd name="connsiteY6" fmla="*/ 127902 h 1444809"/>
              <a:gd name="connsiteX7" fmla="*/ 41335 w 1448682"/>
              <a:gd name="connsiteY7" fmla="*/ 37462 h 1444809"/>
              <a:gd name="connsiteX0" fmla="*/ 41335 w 1448682"/>
              <a:gd name="connsiteY0" fmla="*/ 39091 h 1446438"/>
              <a:gd name="connsiteX1" fmla="*/ 131775 w 1448682"/>
              <a:gd name="connsiteY1" fmla="*/ 1629 h 1446438"/>
              <a:gd name="connsiteX2" fmla="*/ 1338057 w 1448682"/>
              <a:gd name="connsiteY2" fmla="*/ 0 h 1446438"/>
              <a:gd name="connsiteX3" fmla="*/ 1448682 w 1448682"/>
              <a:gd name="connsiteY3" fmla="*/ 1629 h 1446438"/>
              <a:gd name="connsiteX4" fmla="*/ 103272 w 1448682"/>
              <a:gd name="connsiteY4" fmla="*/ 1342548 h 1446438"/>
              <a:gd name="connsiteX5" fmla="*/ 3873 w 1448682"/>
              <a:gd name="connsiteY5" fmla="*/ 1446438 h 1446438"/>
              <a:gd name="connsiteX6" fmla="*/ 0 w 1448682"/>
              <a:gd name="connsiteY6" fmla="*/ 1297646 h 1446438"/>
              <a:gd name="connsiteX7" fmla="*/ 3873 w 1448682"/>
              <a:gd name="connsiteY7" fmla="*/ 129531 h 1446438"/>
              <a:gd name="connsiteX8" fmla="*/ 41335 w 1448682"/>
              <a:gd name="connsiteY8" fmla="*/ 39091 h 1446438"/>
              <a:gd name="connsiteX0" fmla="*/ 41335 w 1448682"/>
              <a:gd name="connsiteY0" fmla="*/ 39091 h 1446438"/>
              <a:gd name="connsiteX1" fmla="*/ 131775 w 1448682"/>
              <a:gd name="connsiteY1" fmla="*/ 1629 h 1446438"/>
              <a:gd name="connsiteX2" fmla="*/ 1338057 w 1448682"/>
              <a:gd name="connsiteY2" fmla="*/ 0 h 1446438"/>
              <a:gd name="connsiteX3" fmla="*/ 1448682 w 1448682"/>
              <a:gd name="connsiteY3" fmla="*/ 1629 h 1446438"/>
              <a:gd name="connsiteX4" fmla="*/ 1367242 w 1448682"/>
              <a:gd name="connsiteY4" fmla="*/ 78577 h 1446438"/>
              <a:gd name="connsiteX5" fmla="*/ 103272 w 1448682"/>
              <a:gd name="connsiteY5" fmla="*/ 1342548 h 1446438"/>
              <a:gd name="connsiteX6" fmla="*/ 3873 w 1448682"/>
              <a:gd name="connsiteY6" fmla="*/ 1446438 h 1446438"/>
              <a:gd name="connsiteX7" fmla="*/ 0 w 1448682"/>
              <a:gd name="connsiteY7" fmla="*/ 1297646 h 1446438"/>
              <a:gd name="connsiteX8" fmla="*/ 3873 w 1448682"/>
              <a:gd name="connsiteY8" fmla="*/ 129531 h 1446438"/>
              <a:gd name="connsiteX9" fmla="*/ 41335 w 1448682"/>
              <a:gd name="connsiteY9" fmla="*/ 39091 h 1446438"/>
              <a:gd name="connsiteX0" fmla="*/ 41335 w 1448682"/>
              <a:gd name="connsiteY0" fmla="*/ 39091 h 1342548"/>
              <a:gd name="connsiteX1" fmla="*/ 131775 w 1448682"/>
              <a:gd name="connsiteY1" fmla="*/ 1629 h 1342548"/>
              <a:gd name="connsiteX2" fmla="*/ 1338057 w 1448682"/>
              <a:gd name="connsiteY2" fmla="*/ 0 h 1342548"/>
              <a:gd name="connsiteX3" fmla="*/ 1448682 w 1448682"/>
              <a:gd name="connsiteY3" fmla="*/ 1629 h 1342548"/>
              <a:gd name="connsiteX4" fmla="*/ 1367242 w 1448682"/>
              <a:gd name="connsiteY4" fmla="*/ 78577 h 1342548"/>
              <a:gd name="connsiteX5" fmla="*/ 103272 w 1448682"/>
              <a:gd name="connsiteY5" fmla="*/ 1342548 h 1342548"/>
              <a:gd name="connsiteX6" fmla="*/ 0 w 1448682"/>
              <a:gd name="connsiteY6" fmla="*/ 1297646 h 1342548"/>
              <a:gd name="connsiteX7" fmla="*/ 3873 w 1448682"/>
              <a:gd name="connsiteY7" fmla="*/ 129531 h 1342548"/>
              <a:gd name="connsiteX8" fmla="*/ 41335 w 1448682"/>
              <a:gd name="connsiteY8" fmla="*/ 39091 h 1342548"/>
              <a:gd name="connsiteX0" fmla="*/ 41335 w 1367242"/>
              <a:gd name="connsiteY0" fmla="*/ 39091 h 1342548"/>
              <a:gd name="connsiteX1" fmla="*/ 131775 w 1367242"/>
              <a:gd name="connsiteY1" fmla="*/ 1629 h 1342548"/>
              <a:gd name="connsiteX2" fmla="*/ 1338057 w 1367242"/>
              <a:gd name="connsiteY2" fmla="*/ 0 h 1342548"/>
              <a:gd name="connsiteX3" fmla="*/ 1367242 w 1367242"/>
              <a:gd name="connsiteY3" fmla="*/ 78577 h 1342548"/>
              <a:gd name="connsiteX4" fmla="*/ 103272 w 1367242"/>
              <a:gd name="connsiteY4" fmla="*/ 1342548 h 1342548"/>
              <a:gd name="connsiteX5" fmla="*/ 0 w 1367242"/>
              <a:gd name="connsiteY5" fmla="*/ 1297646 h 1342548"/>
              <a:gd name="connsiteX6" fmla="*/ 3873 w 1367242"/>
              <a:gd name="connsiteY6" fmla="*/ 129531 h 1342548"/>
              <a:gd name="connsiteX7" fmla="*/ 41335 w 1367242"/>
              <a:gd name="connsiteY7" fmla="*/ 39091 h 1342548"/>
              <a:gd name="connsiteX0" fmla="*/ 41335 w 1367242"/>
              <a:gd name="connsiteY0" fmla="*/ 39091 h 1349025"/>
              <a:gd name="connsiteX1" fmla="*/ 131775 w 1367242"/>
              <a:gd name="connsiteY1" fmla="*/ 1629 h 1349025"/>
              <a:gd name="connsiteX2" fmla="*/ 1338057 w 1367242"/>
              <a:gd name="connsiteY2" fmla="*/ 0 h 1349025"/>
              <a:gd name="connsiteX3" fmla="*/ 1367242 w 1367242"/>
              <a:gd name="connsiteY3" fmla="*/ 78577 h 1349025"/>
              <a:gd name="connsiteX4" fmla="*/ 103272 w 1367242"/>
              <a:gd name="connsiteY4" fmla="*/ 1342548 h 1349025"/>
              <a:gd name="connsiteX5" fmla="*/ 0 w 1367242"/>
              <a:gd name="connsiteY5" fmla="*/ 1297646 h 1349025"/>
              <a:gd name="connsiteX6" fmla="*/ 3873 w 1367242"/>
              <a:gd name="connsiteY6" fmla="*/ 129531 h 1349025"/>
              <a:gd name="connsiteX7" fmla="*/ 41335 w 1367242"/>
              <a:gd name="connsiteY7" fmla="*/ 39091 h 1349025"/>
              <a:gd name="connsiteX0" fmla="*/ 41335 w 1367242"/>
              <a:gd name="connsiteY0" fmla="*/ 39091 h 1363432"/>
              <a:gd name="connsiteX1" fmla="*/ 131775 w 1367242"/>
              <a:gd name="connsiteY1" fmla="*/ 1629 h 1363432"/>
              <a:gd name="connsiteX2" fmla="*/ 1338057 w 1367242"/>
              <a:gd name="connsiteY2" fmla="*/ 0 h 1363432"/>
              <a:gd name="connsiteX3" fmla="*/ 1367242 w 1367242"/>
              <a:gd name="connsiteY3" fmla="*/ 78577 h 1363432"/>
              <a:gd name="connsiteX4" fmla="*/ 103272 w 1367242"/>
              <a:gd name="connsiteY4" fmla="*/ 1342548 h 1363432"/>
              <a:gd name="connsiteX5" fmla="*/ 0 w 1367242"/>
              <a:gd name="connsiteY5" fmla="*/ 1297646 h 1363432"/>
              <a:gd name="connsiteX6" fmla="*/ 3873 w 1367242"/>
              <a:gd name="connsiteY6" fmla="*/ 129531 h 1363432"/>
              <a:gd name="connsiteX7" fmla="*/ 41335 w 1367242"/>
              <a:gd name="connsiteY7" fmla="*/ 39091 h 1363432"/>
              <a:gd name="connsiteX0" fmla="*/ 41335 w 1367242"/>
              <a:gd name="connsiteY0" fmla="*/ 39091 h 1367139"/>
              <a:gd name="connsiteX1" fmla="*/ 131775 w 1367242"/>
              <a:gd name="connsiteY1" fmla="*/ 1629 h 1367139"/>
              <a:gd name="connsiteX2" fmla="*/ 1338057 w 1367242"/>
              <a:gd name="connsiteY2" fmla="*/ 0 h 1367139"/>
              <a:gd name="connsiteX3" fmla="*/ 1367242 w 1367242"/>
              <a:gd name="connsiteY3" fmla="*/ 78577 h 1367139"/>
              <a:gd name="connsiteX4" fmla="*/ 103272 w 1367242"/>
              <a:gd name="connsiteY4" fmla="*/ 1342548 h 1367139"/>
              <a:gd name="connsiteX5" fmla="*/ 0 w 1367242"/>
              <a:gd name="connsiteY5" fmla="*/ 1297646 h 1367139"/>
              <a:gd name="connsiteX6" fmla="*/ 3873 w 1367242"/>
              <a:gd name="connsiteY6" fmla="*/ 129531 h 1367139"/>
              <a:gd name="connsiteX7" fmla="*/ 41335 w 1367242"/>
              <a:gd name="connsiteY7" fmla="*/ 39091 h 1367139"/>
              <a:gd name="connsiteX0" fmla="*/ 41335 w 1376148"/>
              <a:gd name="connsiteY0" fmla="*/ 39091 h 1367139"/>
              <a:gd name="connsiteX1" fmla="*/ 131775 w 1376148"/>
              <a:gd name="connsiteY1" fmla="*/ 1629 h 1367139"/>
              <a:gd name="connsiteX2" fmla="*/ 1338057 w 1376148"/>
              <a:gd name="connsiteY2" fmla="*/ 0 h 1367139"/>
              <a:gd name="connsiteX3" fmla="*/ 1367242 w 1376148"/>
              <a:gd name="connsiteY3" fmla="*/ 78577 h 1367139"/>
              <a:gd name="connsiteX4" fmla="*/ 103272 w 1376148"/>
              <a:gd name="connsiteY4" fmla="*/ 1342548 h 1367139"/>
              <a:gd name="connsiteX5" fmla="*/ 0 w 1376148"/>
              <a:gd name="connsiteY5" fmla="*/ 1297646 h 1367139"/>
              <a:gd name="connsiteX6" fmla="*/ 3873 w 1376148"/>
              <a:gd name="connsiteY6" fmla="*/ 129531 h 1367139"/>
              <a:gd name="connsiteX7" fmla="*/ 41335 w 1376148"/>
              <a:gd name="connsiteY7" fmla="*/ 39091 h 1367139"/>
              <a:gd name="connsiteX0" fmla="*/ 41335 w 1381472"/>
              <a:gd name="connsiteY0" fmla="*/ 39091 h 1367139"/>
              <a:gd name="connsiteX1" fmla="*/ 131775 w 1381472"/>
              <a:gd name="connsiteY1" fmla="*/ 1629 h 1367139"/>
              <a:gd name="connsiteX2" fmla="*/ 1338057 w 1381472"/>
              <a:gd name="connsiteY2" fmla="*/ 0 h 1367139"/>
              <a:gd name="connsiteX3" fmla="*/ 1367242 w 1381472"/>
              <a:gd name="connsiteY3" fmla="*/ 78577 h 1367139"/>
              <a:gd name="connsiteX4" fmla="*/ 103272 w 1381472"/>
              <a:gd name="connsiteY4" fmla="*/ 1342548 h 1367139"/>
              <a:gd name="connsiteX5" fmla="*/ 0 w 1381472"/>
              <a:gd name="connsiteY5" fmla="*/ 1297646 h 1367139"/>
              <a:gd name="connsiteX6" fmla="*/ 3873 w 1381472"/>
              <a:gd name="connsiteY6" fmla="*/ 129531 h 1367139"/>
              <a:gd name="connsiteX7" fmla="*/ 41335 w 1381472"/>
              <a:gd name="connsiteY7" fmla="*/ 39091 h 1367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81472" h="1367139">
                <a:moveTo>
                  <a:pt x="41335" y="39091"/>
                </a:moveTo>
                <a:cubicBezTo>
                  <a:pt x="64481" y="15945"/>
                  <a:pt x="96456" y="1629"/>
                  <a:pt x="131775" y="1629"/>
                </a:cubicBezTo>
                <a:lnTo>
                  <a:pt x="1338057" y="0"/>
                </a:lnTo>
                <a:cubicBezTo>
                  <a:pt x="1379216" y="8231"/>
                  <a:pt x="1395680" y="50140"/>
                  <a:pt x="1367242" y="78577"/>
                </a:cubicBezTo>
                <a:lnTo>
                  <a:pt x="103272" y="1342548"/>
                </a:lnTo>
                <a:cubicBezTo>
                  <a:pt x="71093" y="1374728"/>
                  <a:pt x="2993" y="1388945"/>
                  <a:pt x="0" y="1297646"/>
                </a:cubicBezTo>
                <a:lnTo>
                  <a:pt x="3873" y="129531"/>
                </a:lnTo>
                <a:cubicBezTo>
                  <a:pt x="3873" y="94212"/>
                  <a:pt x="18189" y="62237"/>
                  <a:pt x="41335" y="39091"/>
                </a:cubicBezTo>
                <a:close/>
              </a:path>
            </a:pathLst>
          </a:custGeom>
          <a:gradFill>
            <a:gsLst>
              <a:gs pos="0">
                <a:srgbClr val="674758"/>
              </a:gs>
              <a:gs pos="53000">
                <a:srgbClr val="402A3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 18"/>
          <p:cNvSpPr>
            <a:spLocks noChangeAspect="1"/>
          </p:cNvSpPr>
          <p:nvPr/>
        </p:nvSpPr>
        <p:spPr>
          <a:xfrm rot="2700000">
            <a:off x="7494478" y="2707872"/>
            <a:ext cx="1118266" cy="1106664"/>
          </a:xfrm>
          <a:custGeom>
            <a:avLst/>
            <a:gdLst>
              <a:gd name="connsiteX0" fmla="*/ 37462 w 1444809"/>
              <a:gd name="connsiteY0" fmla="*/ 37462 h 1444809"/>
              <a:gd name="connsiteX1" fmla="*/ 127902 w 1444809"/>
              <a:gd name="connsiteY1" fmla="*/ 0 h 1444809"/>
              <a:gd name="connsiteX2" fmla="*/ 1444809 w 1444809"/>
              <a:gd name="connsiteY2" fmla="*/ 0 h 1444809"/>
              <a:gd name="connsiteX3" fmla="*/ 0 w 1444809"/>
              <a:gd name="connsiteY3" fmla="*/ 1444809 h 1444809"/>
              <a:gd name="connsiteX4" fmla="*/ 0 w 1444809"/>
              <a:gd name="connsiteY4" fmla="*/ 127902 h 1444809"/>
              <a:gd name="connsiteX5" fmla="*/ 37462 w 1444809"/>
              <a:gd name="connsiteY5" fmla="*/ 37462 h 1444809"/>
              <a:gd name="connsiteX0" fmla="*/ 41335 w 1448682"/>
              <a:gd name="connsiteY0" fmla="*/ 37462 h 1444809"/>
              <a:gd name="connsiteX1" fmla="*/ 131775 w 1448682"/>
              <a:gd name="connsiteY1" fmla="*/ 0 h 1444809"/>
              <a:gd name="connsiteX2" fmla="*/ 1448682 w 1448682"/>
              <a:gd name="connsiteY2" fmla="*/ 0 h 1444809"/>
              <a:gd name="connsiteX3" fmla="*/ 3873 w 1448682"/>
              <a:gd name="connsiteY3" fmla="*/ 1444809 h 1444809"/>
              <a:gd name="connsiteX4" fmla="*/ 0 w 1448682"/>
              <a:gd name="connsiteY4" fmla="*/ 1296017 h 1444809"/>
              <a:gd name="connsiteX5" fmla="*/ 3873 w 1448682"/>
              <a:gd name="connsiteY5" fmla="*/ 127902 h 1444809"/>
              <a:gd name="connsiteX6" fmla="*/ 41335 w 1448682"/>
              <a:gd name="connsiteY6" fmla="*/ 37462 h 1444809"/>
              <a:gd name="connsiteX0" fmla="*/ 41335 w 1448682"/>
              <a:gd name="connsiteY0" fmla="*/ 37462 h 1444809"/>
              <a:gd name="connsiteX1" fmla="*/ 131775 w 1448682"/>
              <a:gd name="connsiteY1" fmla="*/ 0 h 1444809"/>
              <a:gd name="connsiteX2" fmla="*/ 1448682 w 1448682"/>
              <a:gd name="connsiteY2" fmla="*/ 0 h 1444809"/>
              <a:gd name="connsiteX3" fmla="*/ 103272 w 1448682"/>
              <a:gd name="connsiteY3" fmla="*/ 1340919 h 1444809"/>
              <a:gd name="connsiteX4" fmla="*/ 3873 w 1448682"/>
              <a:gd name="connsiteY4" fmla="*/ 1444809 h 1444809"/>
              <a:gd name="connsiteX5" fmla="*/ 0 w 1448682"/>
              <a:gd name="connsiteY5" fmla="*/ 1296017 h 1444809"/>
              <a:gd name="connsiteX6" fmla="*/ 3873 w 1448682"/>
              <a:gd name="connsiteY6" fmla="*/ 127902 h 1444809"/>
              <a:gd name="connsiteX7" fmla="*/ 41335 w 1448682"/>
              <a:gd name="connsiteY7" fmla="*/ 37462 h 1444809"/>
              <a:gd name="connsiteX0" fmla="*/ 41335 w 1448682"/>
              <a:gd name="connsiteY0" fmla="*/ 39091 h 1446438"/>
              <a:gd name="connsiteX1" fmla="*/ 131775 w 1448682"/>
              <a:gd name="connsiteY1" fmla="*/ 1629 h 1446438"/>
              <a:gd name="connsiteX2" fmla="*/ 1338057 w 1448682"/>
              <a:gd name="connsiteY2" fmla="*/ 0 h 1446438"/>
              <a:gd name="connsiteX3" fmla="*/ 1448682 w 1448682"/>
              <a:gd name="connsiteY3" fmla="*/ 1629 h 1446438"/>
              <a:gd name="connsiteX4" fmla="*/ 103272 w 1448682"/>
              <a:gd name="connsiteY4" fmla="*/ 1342548 h 1446438"/>
              <a:gd name="connsiteX5" fmla="*/ 3873 w 1448682"/>
              <a:gd name="connsiteY5" fmla="*/ 1446438 h 1446438"/>
              <a:gd name="connsiteX6" fmla="*/ 0 w 1448682"/>
              <a:gd name="connsiteY6" fmla="*/ 1297646 h 1446438"/>
              <a:gd name="connsiteX7" fmla="*/ 3873 w 1448682"/>
              <a:gd name="connsiteY7" fmla="*/ 129531 h 1446438"/>
              <a:gd name="connsiteX8" fmla="*/ 41335 w 1448682"/>
              <a:gd name="connsiteY8" fmla="*/ 39091 h 1446438"/>
              <a:gd name="connsiteX0" fmla="*/ 41335 w 1448682"/>
              <a:gd name="connsiteY0" fmla="*/ 39091 h 1446438"/>
              <a:gd name="connsiteX1" fmla="*/ 131775 w 1448682"/>
              <a:gd name="connsiteY1" fmla="*/ 1629 h 1446438"/>
              <a:gd name="connsiteX2" fmla="*/ 1338057 w 1448682"/>
              <a:gd name="connsiteY2" fmla="*/ 0 h 1446438"/>
              <a:gd name="connsiteX3" fmla="*/ 1448682 w 1448682"/>
              <a:gd name="connsiteY3" fmla="*/ 1629 h 1446438"/>
              <a:gd name="connsiteX4" fmla="*/ 1367242 w 1448682"/>
              <a:gd name="connsiteY4" fmla="*/ 78577 h 1446438"/>
              <a:gd name="connsiteX5" fmla="*/ 103272 w 1448682"/>
              <a:gd name="connsiteY5" fmla="*/ 1342548 h 1446438"/>
              <a:gd name="connsiteX6" fmla="*/ 3873 w 1448682"/>
              <a:gd name="connsiteY6" fmla="*/ 1446438 h 1446438"/>
              <a:gd name="connsiteX7" fmla="*/ 0 w 1448682"/>
              <a:gd name="connsiteY7" fmla="*/ 1297646 h 1446438"/>
              <a:gd name="connsiteX8" fmla="*/ 3873 w 1448682"/>
              <a:gd name="connsiteY8" fmla="*/ 129531 h 1446438"/>
              <a:gd name="connsiteX9" fmla="*/ 41335 w 1448682"/>
              <a:gd name="connsiteY9" fmla="*/ 39091 h 1446438"/>
              <a:gd name="connsiteX0" fmla="*/ 41335 w 1448682"/>
              <a:gd name="connsiteY0" fmla="*/ 39091 h 1342548"/>
              <a:gd name="connsiteX1" fmla="*/ 131775 w 1448682"/>
              <a:gd name="connsiteY1" fmla="*/ 1629 h 1342548"/>
              <a:gd name="connsiteX2" fmla="*/ 1338057 w 1448682"/>
              <a:gd name="connsiteY2" fmla="*/ 0 h 1342548"/>
              <a:gd name="connsiteX3" fmla="*/ 1448682 w 1448682"/>
              <a:gd name="connsiteY3" fmla="*/ 1629 h 1342548"/>
              <a:gd name="connsiteX4" fmla="*/ 1367242 w 1448682"/>
              <a:gd name="connsiteY4" fmla="*/ 78577 h 1342548"/>
              <a:gd name="connsiteX5" fmla="*/ 103272 w 1448682"/>
              <a:gd name="connsiteY5" fmla="*/ 1342548 h 1342548"/>
              <a:gd name="connsiteX6" fmla="*/ 0 w 1448682"/>
              <a:gd name="connsiteY6" fmla="*/ 1297646 h 1342548"/>
              <a:gd name="connsiteX7" fmla="*/ 3873 w 1448682"/>
              <a:gd name="connsiteY7" fmla="*/ 129531 h 1342548"/>
              <a:gd name="connsiteX8" fmla="*/ 41335 w 1448682"/>
              <a:gd name="connsiteY8" fmla="*/ 39091 h 1342548"/>
              <a:gd name="connsiteX0" fmla="*/ 41335 w 1367242"/>
              <a:gd name="connsiteY0" fmla="*/ 39091 h 1342548"/>
              <a:gd name="connsiteX1" fmla="*/ 131775 w 1367242"/>
              <a:gd name="connsiteY1" fmla="*/ 1629 h 1342548"/>
              <a:gd name="connsiteX2" fmla="*/ 1338057 w 1367242"/>
              <a:gd name="connsiteY2" fmla="*/ 0 h 1342548"/>
              <a:gd name="connsiteX3" fmla="*/ 1367242 w 1367242"/>
              <a:gd name="connsiteY3" fmla="*/ 78577 h 1342548"/>
              <a:gd name="connsiteX4" fmla="*/ 103272 w 1367242"/>
              <a:gd name="connsiteY4" fmla="*/ 1342548 h 1342548"/>
              <a:gd name="connsiteX5" fmla="*/ 0 w 1367242"/>
              <a:gd name="connsiteY5" fmla="*/ 1297646 h 1342548"/>
              <a:gd name="connsiteX6" fmla="*/ 3873 w 1367242"/>
              <a:gd name="connsiteY6" fmla="*/ 129531 h 1342548"/>
              <a:gd name="connsiteX7" fmla="*/ 41335 w 1367242"/>
              <a:gd name="connsiteY7" fmla="*/ 39091 h 1342548"/>
              <a:gd name="connsiteX0" fmla="*/ 41335 w 1367242"/>
              <a:gd name="connsiteY0" fmla="*/ 39091 h 1349025"/>
              <a:gd name="connsiteX1" fmla="*/ 131775 w 1367242"/>
              <a:gd name="connsiteY1" fmla="*/ 1629 h 1349025"/>
              <a:gd name="connsiteX2" fmla="*/ 1338057 w 1367242"/>
              <a:gd name="connsiteY2" fmla="*/ 0 h 1349025"/>
              <a:gd name="connsiteX3" fmla="*/ 1367242 w 1367242"/>
              <a:gd name="connsiteY3" fmla="*/ 78577 h 1349025"/>
              <a:gd name="connsiteX4" fmla="*/ 103272 w 1367242"/>
              <a:gd name="connsiteY4" fmla="*/ 1342548 h 1349025"/>
              <a:gd name="connsiteX5" fmla="*/ 0 w 1367242"/>
              <a:gd name="connsiteY5" fmla="*/ 1297646 h 1349025"/>
              <a:gd name="connsiteX6" fmla="*/ 3873 w 1367242"/>
              <a:gd name="connsiteY6" fmla="*/ 129531 h 1349025"/>
              <a:gd name="connsiteX7" fmla="*/ 41335 w 1367242"/>
              <a:gd name="connsiteY7" fmla="*/ 39091 h 1349025"/>
              <a:gd name="connsiteX0" fmla="*/ 41335 w 1367242"/>
              <a:gd name="connsiteY0" fmla="*/ 39091 h 1363432"/>
              <a:gd name="connsiteX1" fmla="*/ 131775 w 1367242"/>
              <a:gd name="connsiteY1" fmla="*/ 1629 h 1363432"/>
              <a:gd name="connsiteX2" fmla="*/ 1338057 w 1367242"/>
              <a:gd name="connsiteY2" fmla="*/ 0 h 1363432"/>
              <a:gd name="connsiteX3" fmla="*/ 1367242 w 1367242"/>
              <a:gd name="connsiteY3" fmla="*/ 78577 h 1363432"/>
              <a:gd name="connsiteX4" fmla="*/ 103272 w 1367242"/>
              <a:gd name="connsiteY4" fmla="*/ 1342548 h 1363432"/>
              <a:gd name="connsiteX5" fmla="*/ 0 w 1367242"/>
              <a:gd name="connsiteY5" fmla="*/ 1297646 h 1363432"/>
              <a:gd name="connsiteX6" fmla="*/ 3873 w 1367242"/>
              <a:gd name="connsiteY6" fmla="*/ 129531 h 1363432"/>
              <a:gd name="connsiteX7" fmla="*/ 41335 w 1367242"/>
              <a:gd name="connsiteY7" fmla="*/ 39091 h 1363432"/>
              <a:gd name="connsiteX0" fmla="*/ 41335 w 1367242"/>
              <a:gd name="connsiteY0" fmla="*/ 39091 h 1367139"/>
              <a:gd name="connsiteX1" fmla="*/ 131775 w 1367242"/>
              <a:gd name="connsiteY1" fmla="*/ 1629 h 1367139"/>
              <a:gd name="connsiteX2" fmla="*/ 1338057 w 1367242"/>
              <a:gd name="connsiteY2" fmla="*/ 0 h 1367139"/>
              <a:gd name="connsiteX3" fmla="*/ 1367242 w 1367242"/>
              <a:gd name="connsiteY3" fmla="*/ 78577 h 1367139"/>
              <a:gd name="connsiteX4" fmla="*/ 103272 w 1367242"/>
              <a:gd name="connsiteY4" fmla="*/ 1342548 h 1367139"/>
              <a:gd name="connsiteX5" fmla="*/ 0 w 1367242"/>
              <a:gd name="connsiteY5" fmla="*/ 1297646 h 1367139"/>
              <a:gd name="connsiteX6" fmla="*/ 3873 w 1367242"/>
              <a:gd name="connsiteY6" fmla="*/ 129531 h 1367139"/>
              <a:gd name="connsiteX7" fmla="*/ 41335 w 1367242"/>
              <a:gd name="connsiteY7" fmla="*/ 39091 h 1367139"/>
              <a:gd name="connsiteX0" fmla="*/ 41335 w 1376148"/>
              <a:gd name="connsiteY0" fmla="*/ 39091 h 1367139"/>
              <a:gd name="connsiteX1" fmla="*/ 131775 w 1376148"/>
              <a:gd name="connsiteY1" fmla="*/ 1629 h 1367139"/>
              <a:gd name="connsiteX2" fmla="*/ 1338057 w 1376148"/>
              <a:gd name="connsiteY2" fmla="*/ 0 h 1367139"/>
              <a:gd name="connsiteX3" fmla="*/ 1367242 w 1376148"/>
              <a:gd name="connsiteY3" fmla="*/ 78577 h 1367139"/>
              <a:gd name="connsiteX4" fmla="*/ 103272 w 1376148"/>
              <a:gd name="connsiteY4" fmla="*/ 1342548 h 1367139"/>
              <a:gd name="connsiteX5" fmla="*/ 0 w 1376148"/>
              <a:gd name="connsiteY5" fmla="*/ 1297646 h 1367139"/>
              <a:gd name="connsiteX6" fmla="*/ 3873 w 1376148"/>
              <a:gd name="connsiteY6" fmla="*/ 129531 h 1367139"/>
              <a:gd name="connsiteX7" fmla="*/ 41335 w 1376148"/>
              <a:gd name="connsiteY7" fmla="*/ 39091 h 1367139"/>
              <a:gd name="connsiteX0" fmla="*/ 41335 w 1381472"/>
              <a:gd name="connsiteY0" fmla="*/ 39091 h 1367139"/>
              <a:gd name="connsiteX1" fmla="*/ 131775 w 1381472"/>
              <a:gd name="connsiteY1" fmla="*/ 1629 h 1367139"/>
              <a:gd name="connsiteX2" fmla="*/ 1338057 w 1381472"/>
              <a:gd name="connsiteY2" fmla="*/ 0 h 1367139"/>
              <a:gd name="connsiteX3" fmla="*/ 1367242 w 1381472"/>
              <a:gd name="connsiteY3" fmla="*/ 78577 h 1367139"/>
              <a:gd name="connsiteX4" fmla="*/ 103272 w 1381472"/>
              <a:gd name="connsiteY4" fmla="*/ 1342548 h 1367139"/>
              <a:gd name="connsiteX5" fmla="*/ 0 w 1381472"/>
              <a:gd name="connsiteY5" fmla="*/ 1297646 h 1367139"/>
              <a:gd name="connsiteX6" fmla="*/ 3873 w 1381472"/>
              <a:gd name="connsiteY6" fmla="*/ 129531 h 1367139"/>
              <a:gd name="connsiteX7" fmla="*/ 41335 w 1381472"/>
              <a:gd name="connsiteY7" fmla="*/ 39091 h 1367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81472" h="1367139">
                <a:moveTo>
                  <a:pt x="41335" y="39091"/>
                </a:moveTo>
                <a:cubicBezTo>
                  <a:pt x="64481" y="15945"/>
                  <a:pt x="96456" y="1629"/>
                  <a:pt x="131775" y="1629"/>
                </a:cubicBezTo>
                <a:lnTo>
                  <a:pt x="1338057" y="0"/>
                </a:lnTo>
                <a:cubicBezTo>
                  <a:pt x="1379216" y="8231"/>
                  <a:pt x="1395680" y="50140"/>
                  <a:pt x="1367242" y="78577"/>
                </a:cubicBezTo>
                <a:lnTo>
                  <a:pt x="103272" y="1342548"/>
                </a:lnTo>
                <a:cubicBezTo>
                  <a:pt x="71093" y="1374728"/>
                  <a:pt x="2993" y="1388945"/>
                  <a:pt x="0" y="1297646"/>
                </a:cubicBezTo>
                <a:lnTo>
                  <a:pt x="3873" y="129531"/>
                </a:lnTo>
                <a:cubicBezTo>
                  <a:pt x="3873" y="94212"/>
                  <a:pt x="18189" y="62237"/>
                  <a:pt x="41335" y="39091"/>
                </a:cubicBezTo>
                <a:close/>
              </a:path>
            </a:pathLst>
          </a:custGeom>
          <a:gradFill>
            <a:gsLst>
              <a:gs pos="0">
                <a:srgbClr val="FF685F"/>
              </a:gs>
              <a:gs pos="54000">
                <a:srgbClr val="E6303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097805" y="623058"/>
            <a:ext cx="569387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00497" y="2579912"/>
            <a:ext cx="569387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54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5400" b="1" dirty="0" smtClean="0">
              <a:solidFill>
                <a:srgbClr val="F6F6F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028206" y="2569631"/>
            <a:ext cx="569387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53420" y="991810"/>
            <a:ext cx="792205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rgbClr val="19E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04047" y="2970290"/>
            <a:ext cx="792205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rgbClr val="9565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445545" y="2887688"/>
            <a:ext cx="792205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rgbClr val="FEACA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20161" y="5237704"/>
            <a:ext cx="103297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20161" y="5486453"/>
            <a:ext cx="103297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20161" y="5744919"/>
            <a:ext cx="103297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569437" y="3309213"/>
            <a:ext cx="103297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569437" y="3557962"/>
            <a:ext cx="103297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69437" y="3816428"/>
            <a:ext cx="103297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36348" y="5233732"/>
            <a:ext cx="103297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536348" y="5482481"/>
            <a:ext cx="103297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536348" y="5740947"/>
            <a:ext cx="103297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30979" y="1836528"/>
            <a:ext cx="2108269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517525" indent="-112713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text here</a:t>
            </a:r>
          </a:p>
          <a:p>
            <a:pPr marL="517525" indent="-112713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editable text</a:t>
            </a:r>
          </a:p>
          <a:p>
            <a:pPr marL="517525" indent="-112713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over this text</a:t>
            </a:r>
          </a:p>
          <a:p>
            <a:pPr marL="517525" indent="-112713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24601" y="3875226"/>
            <a:ext cx="2108269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517525" indent="-112713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text here</a:t>
            </a:r>
          </a:p>
          <a:p>
            <a:pPr marL="517525" indent="-112713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editable text</a:t>
            </a:r>
          </a:p>
          <a:p>
            <a:pPr marL="517525" indent="-112713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over this text</a:t>
            </a:r>
          </a:p>
          <a:p>
            <a:pPr marL="517525" indent="-112713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942934" y="3875225"/>
            <a:ext cx="2108269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517525" indent="-112713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text here</a:t>
            </a:r>
          </a:p>
          <a:p>
            <a:pPr marL="517525" indent="-112713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editable text</a:t>
            </a:r>
          </a:p>
          <a:p>
            <a:pPr marL="517525" indent="-112713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over this text</a:t>
            </a:r>
          </a:p>
          <a:p>
            <a:pPr marL="517525" indent="-112713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46937" y="4855443"/>
            <a:ext cx="150782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Title Here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339467" y="3582839"/>
            <a:ext cx="14919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Text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410372" y="3579798"/>
            <a:ext cx="14919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Text</a:t>
            </a:r>
            <a:endParaRPr lang="en-US" sz="16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328395" y="1540309"/>
            <a:ext cx="14919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Text</a:t>
            </a:r>
            <a:endParaRPr lang="en-US" sz="16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8597593" y="698773"/>
            <a:ext cx="2985254" cy="1066840"/>
            <a:chOff x="8597593" y="873349"/>
            <a:chExt cx="2985254" cy="1066840"/>
          </a:xfrm>
        </p:grpSpPr>
        <p:sp>
          <p:nvSpPr>
            <p:cNvPr id="49" name="TextBox 48"/>
            <p:cNvSpPr txBox="1"/>
            <p:nvPr/>
          </p:nvSpPr>
          <p:spPr>
            <a:xfrm>
              <a:off x="8597593" y="873349"/>
              <a:ext cx="2204303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597593" y="1293858"/>
              <a:ext cx="2985254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8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an example text. insert your own text here.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24542" y="681584"/>
            <a:ext cx="2985254" cy="1066840"/>
            <a:chOff x="8597593" y="873349"/>
            <a:chExt cx="2985254" cy="1066840"/>
          </a:xfrm>
        </p:grpSpPr>
        <p:sp>
          <p:nvSpPr>
            <p:cNvPr id="58" name="TextBox 57"/>
            <p:cNvSpPr txBox="1"/>
            <p:nvPr/>
          </p:nvSpPr>
          <p:spPr>
            <a:xfrm>
              <a:off x="9358449" y="873349"/>
              <a:ext cx="2204303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597593" y="1293858"/>
              <a:ext cx="2985254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18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an example text. insert your own text here.</a:t>
              </a: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5133188" y="5241552"/>
            <a:ext cx="194369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an example text, insert your own text here.</a:t>
            </a:r>
          </a:p>
        </p:txBody>
      </p:sp>
    </p:spTree>
    <p:extLst>
      <p:ext uri="{BB962C8B-B14F-4D97-AF65-F5344CB8AC3E}">
        <p14:creationId xmlns:p14="http://schemas.microsoft.com/office/powerpoint/2010/main" val="34318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91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alpha val="4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 algn="ctr">
          <a:defRPr sz="18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00-01-template-title-example.potx" id="{4C670E9E-062E-45DD-9E7D-139A82C11F4F}" vid="{A9FA6FE0-FC9A-407C-8471-88DF642BD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9F95F81D1F2D948A37F17C7EDBDC5AC" ma:contentTypeVersion="0" ma:contentTypeDescription="Crie um novo documento." ma:contentTypeScope="" ma:versionID="f4eac648619f398b2620d90a2e63841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cb358bd3c4937f8c29cf3e1e721863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BCEAA96-5252-4C0E-94CA-6429ABFB93FF}"/>
</file>

<file path=customXml/itemProps2.xml><?xml version="1.0" encoding="utf-8"?>
<ds:datastoreItem xmlns:ds="http://schemas.openxmlformats.org/officeDocument/2006/customXml" ds:itemID="{77EC21AB-BCF3-417C-A503-41BC57038CE5}"/>
</file>

<file path=customXml/itemProps3.xml><?xml version="1.0" encoding="utf-8"?>
<ds:datastoreItem xmlns:ds="http://schemas.openxmlformats.org/officeDocument/2006/customXml" ds:itemID="{70936824-D434-4FD7-B2F3-4E01A7F4A8E5}"/>
</file>

<file path=docProps/app.xml><?xml version="1.0" encoding="utf-8"?>
<Properties xmlns="http://schemas.openxmlformats.org/officeDocument/2006/extended-properties" xmlns:vt="http://schemas.openxmlformats.org/officeDocument/2006/docPropsVTypes">
  <Template>2000-01-template-title-example</Template>
  <TotalTime>143</TotalTime>
  <Words>388</Words>
  <Application>Microsoft Macintosh PowerPoint</Application>
  <PresentationFormat>Custom</PresentationFormat>
  <Paragraphs>118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Open Sans</vt:lpstr>
      <vt:lpstr>Office Theme</vt:lpstr>
      <vt:lpstr>Integrated Process Diagram</vt:lpstr>
      <vt:lpstr>Integrated Process Diagram</vt:lpstr>
      <vt:lpstr>Integrated Process Diagram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Munna</dc:creator>
  <cp:lastModifiedBy>Catherina Plaza</cp:lastModifiedBy>
  <cp:revision>13</cp:revision>
  <dcterms:created xsi:type="dcterms:W3CDTF">2016-02-16T02:10:20Z</dcterms:created>
  <dcterms:modified xsi:type="dcterms:W3CDTF">2016-05-03T17:45:51Z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0x010100A9F95F81D1F2D948A37F17C7EDBDC5AC</vt:lpwstr>
  </property>
</Properties>
</file>