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71" r:id="rId3"/>
    <p:sldId id="272" r:id="rId4"/>
    <p:sldId id="273" r:id="rId5"/>
    <p:sldId id="274" r:id="rId6"/>
    <p:sldId id="275" r:id="rId7"/>
    <p:sldId id="270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  <a:srgbClr val="FFFFFF"/>
    <a:srgbClr val="B3B8C9"/>
    <a:srgbClr val="A0A7BC"/>
    <a:srgbClr val="8A92AC"/>
    <a:srgbClr val="BABBC0"/>
    <a:srgbClr val="F1F1F1"/>
    <a:srgbClr val="F5F5F5"/>
    <a:srgbClr val="F8C4B2"/>
    <a:srgbClr val="FE8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>
      <p:cViewPr varScale="1">
        <p:scale>
          <a:sx n="72" d="100"/>
          <a:sy n="72" d="100"/>
        </p:scale>
        <p:origin x="42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08-Jun-16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08-Jun-16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08-Jun-16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08-Jun-16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08-Jun-16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08-Jun-16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08-Jun-16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08-Jun-16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08-Jun-16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08-Jun-16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08-Jun-16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08-Jun-16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08-Jun-16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21899" tIns="60949" rIns="121899" bIns="60949" rtlCol="0" anchor="ctr">
            <a:normAutofit/>
          </a:bodyPr>
          <a:lstStyle>
            <a:lvl1pPr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08-Jun-16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08-Jun-16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08-Jun-16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76"/>
          <p:cNvSpPr/>
          <p:nvPr/>
        </p:nvSpPr>
        <p:spPr>
          <a:xfrm>
            <a:off x="1522412" y="5029200"/>
            <a:ext cx="934742" cy="231342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632438"/>
              <a:gd name="connsiteY0" fmla="*/ 453936 h 635492"/>
              <a:gd name="connsiteX1" fmla="*/ 2620371 w 2632438"/>
              <a:gd name="connsiteY1" fmla="*/ 481232 h 635492"/>
              <a:gd name="connsiteX2" fmla="*/ 1113579 w 2632438"/>
              <a:gd name="connsiteY2" fmla="*/ 0 h 635492"/>
              <a:gd name="connsiteX3" fmla="*/ 0 w 2632438"/>
              <a:gd name="connsiteY3" fmla="*/ 453936 h 635492"/>
              <a:gd name="connsiteX0" fmla="*/ 0 w 2698699"/>
              <a:gd name="connsiteY0" fmla="*/ 400927 h 619293"/>
              <a:gd name="connsiteX1" fmla="*/ 2686632 w 2698699"/>
              <a:gd name="connsiteY1" fmla="*/ 481232 h 619293"/>
              <a:gd name="connsiteX2" fmla="*/ 1179840 w 2698699"/>
              <a:gd name="connsiteY2" fmla="*/ 0 h 619293"/>
              <a:gd name="connsiteX3" fmla="*/ 0 w 2698699"/>
              <a:gd name="connsiteY3" fmla="*/ 400927 h 6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699" h="619293">
                <a:moveTo>
                  <a:pt x="0" y="400927"/>
                </a:moveTo>
                <a:cubicBezTo>
                  <a:pt x="709684" y="532855"/>
                  <a:pt x="2509211" y="772384"/>
                  <a:pt x="2686632" y="481232"/>
                </a:cubicBezTo>
                <a:cubicBezTo>
                  <a:pt x="2818560" y="253770"/>
                  <a:pt x="1839482" y="118280"/>
                  <a:pt x="1179840" y="0"/>
                </a:cubicBezTo>
                <a:lnTo>
                  <a:pt x="0" y="400927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90000">
                <a:srgbClr val="BABBC0"/>
              </a:gs>
            </a:gsLst>
            <a:lin ang="7800000" scaled="0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942637" y="5101656"/>
            <a:ext cx="797694" cy="146734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043835"/>
              <a:gd name="connsiteY0" fmla="*/ 0 h 1938717"/>
              <a:gd name="connsiteX1" fmla="*/ 2033517 w 2043835"/>
              <a:gd name="connsiteY1" fmla="*/ 1910687 h 1938717"/>
              <a:gd name="connsiteX2" fmla="*/ 341194 w 2043835"/>
              <a:gd name="connsiteY2" fmla="*/ 1310185 h 1938717"/>
              <a:gd name="connsiteX3" fmla="*/ 0 w 2043835"/>
              <a:gd name="connsiteY3" fmla="*/ 0 h 1938717"/>
              <a:gd name="connsiteX0" fmla="*/ 0 w 2330350"/>
              <a:gd name="connsiteY0" fmla="*/ 0 h 1938717"/>
              <a:gd name="connsiteX1" fmla="*/ 2033517 w 2330350"/>
              <a:gd name="connsiteY1" fmla="*/ 1910687 h 1938717"/>
              <a:gd name="connsiteX2" fmla="*/ 1992573 w 2330350"/>
              <a:gd name="connsiteY2" fmla="*/ 122830 h 1938717"/>
              <a:gd name="connsiteX3" fmla="*/ 0 w 2330350"/>
              <a:gd name="connsiteY3" fmla="*/ 0 h 1938717"/>
              <a:gd name="connsiteX0" fmla="*/ 1116705 w 3189411"/>
              <a:gd name="connsiteY0" fmla="*/ 0 h 679167"/>
              <a:gd name="connsiteX1" fmla="*/ 11237 w 3189411"/>
              <a:gd name="connsiteY1" fmla="*/ 614150 h 679167"/>
              <a:gd name="connsiteX2" fmla="*/ 3109278 w 3189411"/>
              <a:gd name="connsiteY2" fmla="*/ 122830 h 679167"/>
              <a:gd name="connsiteX3" fmla="*/ 1116705 w 3189411"/>
              <a:gd name="connsiteY3" fmla="*/ 0 h 679167"/>
              <a:gd name="connsiteX0" fmla="*/ 1116705 w 3194961"/>
              <a:gd name="connsiteY0" fmla="*/ 0 h 687286"/>
              <a:gd name="connsiteX1" fmla="*/ 11237 w 3194961"/>
              <a:gd name="connsiteY1" fmla="*/ 614150 h 687286"/>
              <a:gd name="connsiteX2" fmla="*/ 3109278 w 3194961"/>
              <a:gd name="connsiteY2" fmla="*/ 122830 h 687286"/>
              <a:gd name="connsiteX3" fmla="*/ 1116705 w 3194961"/>
              <a:gd name="connsiteY3" fmla="*/ 0 h 687286"/>
              <a:gd name="connsiteX0" fmla="*/ 1144995 w 3223251"/>
              <a:gd name="connsiteY0" fmla="*/ 0 h 687286"/>
              <a:gd name="connsiteX1" fmla="*/ 39527 w 3223251"/>
              <a:gd name="connsiteY1" fmla="*/ 614150 h 687286"/>
              <a:gd name="connsiteX2" fmla="*/ 3137568 w 3223251"/>
              <a:gd name="connsiteY2" fmla="*/ 122830 h 687286"/>
              <a:gd name="connsiteX3" fmla="*/ 1144995 w 3223251"/>
              <a:gd name="connsiteY3" fmla="*/ 0 h 687286"/>
              <a:gd name="connsiteX0" fmla="*/ 1171667 w 3249923"/>
              <a:gd name="connsiteY0" fmla="*/ 0 h 687286"/>
              <a:gd name="connsiteX1" fmla="*/ 66199 w 3249923"/>
              <a:gd name="connsiteY1" fmla="*/ 614150 h 687286"/>
              <a:gd name="connsiteX2" fmla="*/ 3164240 w 3249923"/>
              <a:gd name="connsiteY2" fmla="*/ 122830 h 687286"/>
              <a:gd name="connsiteX3" fmla="*/ 1171667 w 3249923"/>
              <a:gd name="connsiteY3" fmla="*/ 0 h 687286"/>
              <a:gd name="connsiteX0" fmla="*/ 1171667 w 3164240"/>
              <a:gd name="connsiteY0" fmla="*/ 0 h 713506"/>
              <a:gd name="connsiteX1" fmla="*/ 66199 w 3164240"/>
              <a:gd name="connsiteY1" fmla="*/ 614150 h 713506"/>
              <a:gd name="connsiteX2" fmla="*/ 3164240 w 3164240"/>
              <a:gd name="connsiteY2" fmla="*/ 122830 h 713506"/>
              <a:gd name="connsiteX3" fmla="*/ 1171667 w 3164240"/>
              <a:gd name="connsiteY3" fmla="*/ 0 h 713506"/>
              <a:gd name="connsiteX0" fmla="*/ 1171667 w 3164240"/>
              <a:gd name="connsiteY0" fmla="*/ 0 h 719069"/>
              <a:gd name="connsiteX1" fmla="*/ 66199 w 3164240"/>
              <a:gd name="connsiteY1" fmla="*/ 614150 h 719069"/>
              <a:gd name="connsiteX2" fmla="*/ 3164240 w 3164240"/>
              <a:gd name="connsiteY2" fmla="*/ 122830 h 719069"/>
              <a:gd name="connsiteX3" fmla="*/ 1171667 w 3164240"/>
              <a:gd name="connsiteY3" fmla="*/ 0 h 719069"/>
              <a:gd name="connsiteX0" fmla="*/ 1171667 w 3164240"/>
              <a:gd name="connsiteY0" fmla="*/ 0 h 684895"/>
              <a:gd name="connsiteX1" fmla="*/ 66199 w 3164240"/>
              <a:gd name="connsiteY1" fmla="*/ 614150 h 684895"/>
              <a:gd name="connsiteX2" fmla="*/ 3164240 w 3164240"/>
              <a:gd name="connsiteY2" fmla="*/ 122830 h 684895"/>
              <a:gd name="connsiteX3" fmla="*/ 1171667 w 3164240"/>
              <a:gd name="connsiteY3" fmla="*/ 0 h 684895"/>
              <a:gd name="connsiteX0" fmla="*/ 1132327 w 3124900"/>
              <a:gd name="connsiteY0" fmla="*/ 0 h 684895"/>
              <a:gd name="connsiteX1" fmla="*/ 26859 w 3124900"/>
              <a:gd name="connsiteY1" fmla="*/ 614150 h 684895"/>
              <a:gd name="connsiteX2" fmla="*/ 3124900 w 3124900"/>
              <a:gd name="connsiteY2" fmla="*/ 122830 h 684895"/>
              <a:gd name="connsiteX3" fmla="*/ 1132327 w 3124900"/>
              <a:gd name="connsiteY3" fmla="*/ 0 h 684895"/>
              <a:gd name="connsiteX0" fmla="*/ 1057977 w 3126750"/>
              <a:gd name="connsiteY0" fmla="*/ 0 h 722995"/>
              <a:gd name="connsiteX1" fmla="*/ 28709 w 3126750"/>
              <a:gd name="connsiteY1" fmla="*/ 652250 h 722995"/>
              <a:gd name="connsiteX2" fmla="*/ 3126750 w 3126750"/>
              <a:gd name="connsiteY2" fmla="*/ 160930 h 722995"/>
              <a:gd name="connsiteX3" fmla="*/ 1057977 w 3126750"/>
              <a:gd name="connsiteY3" fmla="*/ 0 h 722995"/>
              <a:gd name="connsiteX0" fmla="*/ 1057977 w 3183900"/>
              <a:gd name="connsiteY0" fmla="*/ 0 h 721711"/>
              <a:gd name="connsiteX1" fmla="*/ 28709 w 3183900"/>
              <a:gd name="connsiteY1" fmla="*/ 652250 h 721711"/>
              <a:gd name="connsiteX2" fmla="*/ 3183900 w 3183900"/>
              <a:gd name="connsiteY2" fmla="*/ 151405 h 721711"/>
              <a:gd name="connsiteX3" fmla="*/ 1057977 w 3183900"/>
              <a:gd name="connsiteY3" fmla="*/ 0 h 721711"/>
              <a:gd name="connsiteX0" fmla="*/ 1057977 w 3198187"/>
              <a:gd name="connsiteY0" fmla="*/ 0 h 722348"/>
              <a:gd name="connsiteX1" fmla="*/ 28709 w 3198187"/>
              <a:gd name="connsiteY1" fmla="*/ 652250 h 722348"/>
              <a:gd name="connsiteX2" fmla="*/ 3198187 w 3198187"/>
              <a:gd name="connsiteY2" fmla="*/ 156167 h 722348"/>
              <a:gd name="connsiteX3" fmla="*/ 1057977 w 3198187"/>
              <a:gd name="connsiteY3" fmla="*/ 0 h 722348"/>
              <a:gd name="connsiteX0" fmla="*/ 1061070 w 3201280"/>
              <a:gd name="connsiteY0" fmla="*/ 0 h 657907"/>
              <a:gd name="connsiteX1" fmla="*/ 28627 w 3201280"/>
              <a:gd name="connsiteY1" fmla="*/ 576050 h 657907"/>
              <a:gd name="connsiteX2" fmla="*/ 3201280 w 3201280"/>
              <a:gd name="connsiteY2" fmla="*/ 156167 h 657907"/>
              <a:gd name="connsiteX3" fmla="*/ 1061070 w 3201280"/>
              <a:gd name="connsiteY3" fmla="*/ 0 h 657907"/>
              <a:gd name="connsiteX0" fmla="*/ 1057978 w 3198188"/>
              <a:gd name="connsiteY0" fmla="*/ 0 h 626999"/>
              <a:gd name="connsiteX1" fmla="*/ 28710 w 3198188"/>
              <a:gd name="connsiteY1" fmla="*/ 537950 h 626999"/>
              <a:gd name="connsiteX2" fmla="*/ 3198188 w 3198188"/>
              <a:gd name="connsiteY2" fmla="*/ 156167 h 626999"/>
              <a:gd name="connsiteX3" fmla="*/ 1057978 w 3198188"/>
              <a:gd name="connsiteY3" fmla="*/ 0 h 626999"/>
              <a:gd name="connsiteX0" fmla="*/ 1043138 w 3183348"/>
              <a:gd name="connsiteY0" fmla="*/ 0 h 585570"/>
              <a:gd name="connsiteX1" fmla="*/ 29110 w 3183348"/>
              <a:gd name="connsiteY1" fmla="*/ 484610 h 585570"/>
              <a:gd name="connsiteX2" fmla="*/ 3183348 w 3183348"/>
              <a:gd name="connsiteY2" fmla="*/ 156167 h 585570"/>
              <a:gd name="connsiteX3" fmla="*/ 1043138 w 3183348"/>
              <a:gd name="connsiteY3" fmla="*/ 0 h 58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3348" h="585570">
                <a:moveTo>
                  <a:pt x="1043138" y="0"/>
                </a:moveTo>
                <a:cubicBezTo>
                  <a:pt x="756536" y="104633"/>
                  <a:pt x="-175607" y="311738"/>
                  <a:pt x="29110" y="484610"/>
                </a:cubicBezTo>
                <a:cubicBezTo>
                  <a:pt x="297516" y="693876"/>
                  <a:pt x="2751169" y="574698"/>
                  <a:pt x="3183348" y="156167"/>
                </a:cubicBezTo>
                <a:lnTo>
                  <a:pt x="104313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A0A7BC"/>
              </a:gs>
            </a:gsLst>
            <a:lin ang="16500000" scaled="0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2544118" y="5065971"/>
            <a:ext cx="1279990" cy="316788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632438"/>
              <a:gd name="connsiteY0" fmla="*/ 453936 h 635492"/>
              <a:gd name="connsiteX1" fmla="*/ 2620371 w 2632438"/>
              <a:gd name="connsiteY1" fmla="*/ 481232 h 635492"/>
              <a:gd name="connsiteX2" fmla="*/ 1113579 w 2632438"/>
              <a:gd name="connsiteY2" fmla="*/ 0 h 635492"/>
              <a:gd name="connsiteX3" fmla="*/ 0 w 2632438"/>
              <a:gd name="connsiteY3" fmla="*/ 453936 h 635492"/>
              <a:gd name="connsiteX0" fmla="*/ 0 w 2698699"/>
              <a:gd name="connsiteY0" fmla="*/ 400927 h 619293"/>
              <a:gd name="connsiteX1" fmla="*/ 2686632 w 2698699"/>
              <a:gd name="connsiteY1" fmla="*/ 481232 h 619293"/>
              <a:gd name="connsiteX2" fmla="*/ 1179840 w 2698699"/>
              <a:gd name="connsiteY2" fmla="*/ 0 h 619293"/>
              <a:gd name="connsiteX3" fmla="*/ 0 w 2698699"/>
              <a:gd name="connsiteY3" fmla="*/ 400927 h 6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699" h="619293">
                <a:moveTo>
                  <a:pt x="0" y="400927"/>
                </a:moveTo>
                <a:cubicBezTo>
                  <a:pt x="709684" y="532855"/>
                  <a:pt x="2509211" y="772384"/>
                  <a:pt x="2686632" y="481232"/>
                </a:cubicBezTo>
                <a:cubicBezTo>
                  <a:pt x="2818560" y="253770"/>
                  <a:pt x="1839482" y="118280"/>
                  <a:pt x="1179840" y="0"/>
                </a:cubicBezTo>
                <a:lnTo>
                  <a:pt x="0" y="400927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90000">
                <a:srgbClr val="BABBC0"/>
              </a:gs>
            </a:gsLst>
            <a:lin ang="780000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738676" y="5146215"/>
            <a:ext cx="1110919" cy="204351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043835"/>
              <a:gd name="connsiteY0" fmla="*/ 0 h 1938717"/>
              <a:gd name="connsiteX1" fmla="*/ 2033517 w 2043835"/>
              <a:gd name="connsiteY1" fmla="*/ 1910687 h 1938717"/>
              <a:gd name="connsiteX2" fmla="*/ 341194 w 2043835"/>
              <a:gd name="connsiteY2" fmla="*/ 1310185 h 1938717"/>
              <a:gd name="connsiteX3" fmla="*/ 0 w 2043835"/>
              <a:gd name="connsiteY3" fmla="*/ 0 h 1938717"/>
              <a:gd name="connsiteX0" fmla="*/ 0 w 2330350"/>
              <a:gd name="connsiteY0" fmla="*/ 0 h 1938717"/>
              <a:gd name="connsiteX1" fmla="*/ 2033517 w 2330350"/>
              <a:gd name="connsiteY1" fmla="*/ 1910687 h 1938717"/>
              <a:gd name="connsiteX2" fmla="*/ 1992573 w 2330350"/>
              <a:gd name="connsiteY2" fmla="*/ 122830 h 1938717"/>
              <a:gd name="connsiteX3" fmla="*/ 0 w 2330350"/>
              <a:gd name="connsiteY3" fmla="*/ 0 h 1938717"/>
              <a:gd name="connsiteX0" fmla="*/ 1116705 w 3189411"/>
              <a:gd name="connsiteY0" fmla="*/ 0 h 679167"/>
              <a:gd name="connsiteX1" fmla="*/ 11237 w 3189411"/>
              <a:gd name="connsiteY1" fmla="*/ 614150 h 679167"/>
              <a:gd name="connsiteX2" fmla="*/ 3109278 w 3189411"/>
              <a:gd name="connsiteY2" fmla="*/ 122830 h 679167"/>
              <a:gd name="connsiteX3" fmla="*/ 1116705 w 3189411"/>
              <a:gd name="connsiteY3" fmla="*/ 0 h 679167"/>
              <a:gd name="connsiteX0" fmla="*/ 1116705 w 3194961"/>
              <a:gd name="connsiteY0" fmla="*/ 0 h 687286"/>
              <a:gd name="connsiteX1" fmla="*/ 11237 w 3194961"/>
              <a:gd name="connsiteY1" fmla="*/ 614150 h 687286"/>
              <a:gd name="connsiteX2" fmla="*/ 3109278 w 3194961"/>
              <a:gd name="connsiteY2" fmla="*/ 122830 h 687286"/>
              <a:gd name="connsiteX3" fmla="*/ 1116705 w 3194961"/>
              <a:gd name="connsiteY3" fmla="*/ 0 h 687286"/>
              <a:gd name="connsiteX0" fmla="*/ 1144995 w 3223251"/>
              <a:gd name="connsiteY0" fmla="*/ 0 h 687286"/>
              <a:gd name="connsiteX1" fmla="*/ 39527 w 3223251"/>
              <a:gd name="connsiteY1" fmla="*/ 614150 h 687286"/>
              <a:gd name="connsiteX2" fmla="*/ 3137568 w 3223251"/>
              <a:gd name="connsiteY2" fmla="*/ 122830 h 687286"/>
              <a:gd name="connsiteX3" fmla="*/ 1144995 w 3223251"/>
              <a:gd name="connsiteY3" fmla="*/ 0 h 687286"/>
              <a:gd name="connsiteX0" fmla="*/ 1171667 w 3249923"/>
              <a:gd name="connsiteY0" fmla="*/ 0 h 687286"/>
              <a:gd name="connsiteX1" fmla="*/ 66199 w 3249923"/>
              <a:gd name="connsiteY1" fmla="*/ 614150 h 687286"/>
              <a:gd name="connsiteX2" fmla="*/ 3164240 w 3249923"/>
              <a:gd name="connsiteY2" fmla="*/ 122830 h 687286"/>
              <a:gd name="connsiteX3" fmla="*/ 1171667 w 3249923"/>
              <a:gd name="connsiteY3" fmla="*/ 0 h 687286"/>
              <a:gd name="connsiteX0" fmla="*/ 1171667 w 3164240"/>
              <a:gd name="connsiteY0" fmla="*/ 0 h 713506"/>
              <a:gd name="connsiteX1" fmla="*/ 66199 w 3164240"/>
              <a:gd name="connsiteY1" fmla="*/ 614150 h 713506"/>
              <a:gd name="connsiteX2" fmla="*/ 3164240 w 3164240"/>
              <a:gd name="connsiteY2" fmla="*/ 122830 h 713506"/>
              <a:gd name="connsiteX3" fmla="*/ 1171667 w 3164240"/>
              <a:gd name="connsiteY3" fmla="*/ 0 h 713506"/>
              <a:gd name="connsiteX0" fmla="*/ 1171667 w 3164240"/>
              <a:gd name="connsiteY0" fmla="*/ 0 h 719069"/>
              <a:gd name="connsiteX1" fmla="*/ 66199 w 3164240"/>
              <a:gd name="connsiteY1" fmla="*/ 614150 h 719069"/>
              <a:gd name="connsiteX2" fmla="*/ 3164240 w 3164240"/>
              <a:gd name="connsiteY2" fmla="*/ 122830 h 719069"/>
              <a:gd name="connsiteX3" fmla="*/ 1171667 w 3164240"/>
              <a:gd name="connsiteY3" fmla="*/ 0 h 719069"/>
              <a:gd name="connsiteX0" fmla="*/ 1171667 w 3164240"/>
              <a:gd name="connsiteY0" fmla="*/ 0 h 684895"/>
              <a:gd name="connsiteX1" fmla="*/ 66199 w 3164240"/>
              <a:gd name="connsiteY1" fmla="*/ 614150 h 684895"/>
              <a:gd name="connsiteX2" fmla="*/ 3164240 w 3164240"/>
              <a:gd name="connsiteY2" fmla="*/ 122830 h 684895"/>
              <a:gd name="connsiteX3" fmla="*/ 1171667 w 3164240"/>
              <a:gd name="connsiteY3" fmla="*/ 0 h 684895"/>
              <a:gd name="connsiteX0" fmla="*/ 1132327 w 3124900"/>
              <a:gd name="connsiteY0" fmla="*/ 0 h 684895"/>
              <a:gd name="connsiteX1" fmla="*/ 26859 w 3124900"/>
              <a:gd name="connsiteY1" fmla="*/ 614150 h 684895"/>
              <a:gd name="connsiteX2" fmla="*/ 3124900 w 3124900"/>
              <a:gd name="connsiteY2" fmla="*/ 122830 h 684895"/>
              <a:gd name="connsiteX3" fmla="*/ 1132327 w 3124900"/>
              <a:gd name="connsiteY3" fmla="*/ 0 h 684895"/>
              <a:gd name="connsiteX0" fmla="*/ 1057977 w 3126750"/>
              <a:gd name="connsiteY0" fmla="*/ 0 h 722995"/>
              <a:gd name="connsiteX1" fmla="*/ 28709 w 3126750"/>
              <a:gd name="connsiteY1" fmla="*/ 652250 h 722995"/>
              <a:gd name="connsiteX2" fmla="*/ 3126750 w 3126750"/>
              <a:gd name="connsiteY2" fmla="*/ 160930 h 722995"/>
              <a:gd name="connsiteX3" fmla="*/ 1057977 w 3126750"/>
              <a:gd name="connsiteY3" fmla="*/ 0 h 722995"/>
              <a:gd name="connsiteX0" fmla="*/ 1057977 w 3183900"/>
              <a:gd name="connsiteY0" fmla="*/ 0 h 721711"/>
              <a:gd name="connsiteX1" fmla="*/ 28709 w 3183900"/>
              <a:gd name="connsiteY1" fmla="*/ 652250 h 721711"/>
              <a:gd name="connsiteX2" fmla="*/ 3183900 w 3183900"/>
              <a:gd name="connsiteY2" fmla="*/ 151405 h 721711"/>
              <a:gd name="connsiteX3" fmla="*/ 1057977 w 3183900"/>
              <a:gd name="connsiteY3" fmla="*/ 0 h 721711"/>
              <a:gd name="connsiteX0" fmla="*/ 1057977 w 3198187"/>
              <a:gd name="connsiteY0" fmla="*/ 0 h 722348"/>
              <a:gd name="connsiteX1" fmla="*/ 28709 w 3198187"/>
              <a:gd name="connsiteY1" fmla="*/ 652250 h 722348"/>
              <a:gd name="connsiteX2" fmla="*/ 3198187 w 3198187"/>
              <a:gd name="connsiteY2" fmla="*/ 156167 h 722348"/>
              <a:gd name="connsiteX3" fmla="*/ 1057977 w 3198187"/>
              <a:gd name="connsiteY3" fmla="*/ 0 h 722348"/>
              <a:gd name="connsiteX0" fmla="*/ 1061070 w 3201280"/>
              <a:gd name="connsiteY0" fmla="*/ 0 h 657907"/>
              <a:gd name="connsiteX1" fmla="*/ 28627 w 3201280"/>
              <a:gd name="connsiteY1" fmla="*/ 576050 h 657907"/>
              <a:gd name="connsiteX2" fmla="*/ 3201280 w 3201280"/>
              <a:gd name="connsiteY2" fmla="*/ 156167 h 657907"/>
              <a:gd name="connsiteX3" fmla="*/ 1061070 w 3201280"/>
              <a:gd name="connsiteY3" fmla="*/ 0 h 657907"/>
              <a:gd name="connsiteX0" fmla="*/ 1057978 w 3198188"/>
              <a:gd name="connsiteY0" fmla="*/ 0 h 626999"/>
              <a:gd name="connsiteX1" fmla="*/ 28710 w 3198188"/>
              <a:gd name="connsiteY1" fmla="*/ 537950 h 626999"/>
              <a:gd name="connsiteX2" fmla="*/ 3198188 w 3198188"/>
              <a:gd name="connsiteY2" fmla="*/ 156167 h 626999"/>
              <a:gd name="connsiteX3" fmla="*/ 1057978 w 3198188"/>
              <a:gd name="connsiteY3" fmla="*/ 0 h 626999"/>
              <a:gd name="connsiteX0" fmla="*/ 1043138 w 3183348"/>
              <a:gd name="connsiteY0" fmla="*/ 0 h 585570"/>
              <a:gd name="connsiteX1" fmla="*/ 29110 w 3183348"/>
              <a:gd name="connsiteY1" fmla="*/ 484610 h 585570"/>
              <a:gd name="connsiteX2" fmla="*/ 3183348 w 3183348"/>
              <a:gd name="connsiteY2" fmla="*/ 156167 h 585570"/>
              <a:gd name="connsiteX3" fmla="*/ 1043138 w 3183348"/>
              <a:gd name="connsiteY3" fmla="*/ 0 h 58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3348" h="585570">
                <a:moveTo>
                  <a:pt x="1043138" y="0"/>
                </a:moveTo>
                <a:cubicBezTo>
                  <a:pt x="756536" y="104633"/>
                  <a:pt x="-175607" y="311738"/>
                  <a:pt x="29110" y="484610"/>
                </a:cubicBezTo>
                <a:cubicBezTo>
                  <a:pt x="297516" y="693876"/>
                  <a:pt x="2751169" y="574698"/>
                  <a:pt x="3183348" y="156167"/>
                </a:cubicBezTo>
                <a:lnTo>
                  <a:pt x="104313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A0A7BC"/>
              </a:gs>
            </a:gsLst>
            <a:lin ang="16500000" scaled="0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 rot="21422461">
            <a:off x="3706429" y="5127937"/>
            <a:ext cx="1387150" cy="343309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632438"/>
              <a:gd name="connsiteY0" fmla="*/ 453936 h 635492"/>
              <a:gd name="connsiteX1" fmla="*/ 2620371 w 2632438"/>
              <a:gd name="connsiteY1" fmla="*/ 481232 h 635492"/>
              <a:gd name="connsiteX2" fmla="*/ 1113579 w 2632438"/>
              <a:gd name="connsiteY2" fmla="*/ 0 h 635492"/>
              <a:gd name="connsiteX3" fmla="*/ 0 w 2632438"/>
              <a:gd name="connsiteY3" fmla="*/ 453936 h 635492"/>
              <a:gd name="connsiteX0" fmla="*/ 0 w 2698699"/>
              <a:gd name="connsiteY0" fmla="*/ 400927 h 619293"/>
              <a:gd name="connsiteX1" fmla="*/ 2686632 w 2698699"/>
              <a:gd name="connsiteY1" fmla="*/ 481232 h 619293"/>
              <a:gd name="connsiteX2" fmla="*/ 1179840 w 2698699"/>
              <a:gd name="connsiteY2" fmla="*/ 0 h 619293"/>
              <a:gd name="connsiteX3" fmla="*/ 0 w 2698699"/>
              <a:gd name="connsiteY3" fmla="*/ 400927 h 6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699" h="619293">
                <a:moveTo>
                  <a:pt x="0" y="400927"/>
                </a:moveTo>
                <a:cubicBezTo>
                  <a:pt x="709684" y="532855"/>
                  <a:pt x="2509211" y="772384"/>
                  <a:pt x="2686632" y="481232"/>
                </a:cubicBezTo>
                <a:cubicBezTo>
                  <a:pt x="2818560" y="253770"/>
                  <a:pt x="1839482" y="118280"/>
                  <a:pt x="1179840" y="0"/>
                </a:cubicBezTo>
                <a:lnTo>
                  <a:pt x="0" y="400927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90000">
                <a:srgbClr val="BABBC0"/>
              </a:gs>
            </a:gsLst>
            <a:lin ang="780000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2726858" y="5234324"/>
            <a:ext cx="1405258" cy="258494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043835"/>
              <a:gd name="connsiteY0" fmla="*/ 0 h 1938717"/>
              <a:gd name="connsiteX1" fmla="*/ 2033517 w 2043835"/>
              <a:gd name="connsiteY1" fmla="*/ 1910687 h 1938717"/>
              <a:gd name="connsiteX2" fmla="*/ 341194 w 2043835"/>
              <a:gd name="connsiteY2" fmla="*/ 1310185 h 1938717"/>
              <a:gd name="connsiteX3" fmla="*/ 0 w 2043835"/>
              <a:gd name="connsiteY3" fmla="*/ 0 h 1938717"/>
              <a:gd name="connsiteX0" fmla="*/ 0 w 2330350"/>
              <a:gd name="connsiteY0" fmla="*/ 0 h 1938717"/>
              <a:gd name="connsiteX1" fmla="*/ 2033517 w 2330350"/>
              <a:gd name="connsiteY1" fmla="*/ 1910687 h 1938717"/>
              <a:gd name="connsiteX2" fmla="*/ 1992573 w 2330350"/>
              <a:gd name="connsiteY2" fmla="*/ 122830 h 1938717"/>
              <a:gd name="connsiteX3" fmla="*/ 0 w 2330350"/>
              <a:gd name="connsiteY3" fmla="*/ 0 h 1938717"/>
              <a:gd name="connsiteX0" fmla="*/ 1116705 w 3189411"/>
              <a:gd name="connsiteY0" fmla="*/ 0 h 679167"/>
              <a:gd name="connsiteX1" fmla="*/ 11237 w 3189411"/>
              <a:gd name="connsiteY1" fmla="*/ 614150 h 679167"/>
              <a:gd name="connsiteX2" fmla="*/ 3109278 w 3189411"/>
              <a:gd name="connsiteY2" fmla="*/ 122830 h 679167"/>
              <a:gd name="connsiteX3" fmla="*/ 1116705 w 3189411"/>
              <a:gd name="connsiteY3" fmla="*/ 0 h 679167"/>
              <a:gd name="connsiteX0" fmla="*/ 1116705 w 3194961"/>
              <a:gd name="connsiteY0" fmla="*/ 0 h 687286"/>
              <a:gd name="connsiteX1" fmla="*/ 11237 w 3194961"/>
              <a:gd name="connsiteY1" fmla="*/ 614150 h 687286"/>
              <a:gd name="connsiteX2" fmla="*/ 3109278 w 3194961"/>
              <a:gd name="connsiteY2" fmla="*/ 122830 h 687286"/>
              <a:gd name="connsiteX3" fmla="*/ 1116705 w 3194961"/>
              <a:gd name="connsiteY3" fmla="*/ 0 h 687286"/>
              <a:gd name="connsiteX0" fmla="*/ 1144995 w 3223251"/>
              <a:gd name="connsiteY0" fmla="*/ 0 h 687286"/>
              <a:gd name="connsiteX1" fmla="*/ 39527 w 3223251"/>
              <a:gd name="connsiteY1" fmla="*/ 614150 h 687286"/>
              <a:gd name="connsiteX2" fmla="*/ 3137568 w 3223251"/>
              <a:gd name="connsiteY2" fmla="*/ 122830 h 687286"/>
              <a:gd name="connsiteX3" fmla="*/ 1144995 w 3223251"/>
              <a:gd name="connsiteY3" fmla="*/ 0 h 687286"/>
              <a:gd name="connsiteX0" fmla="*/ 1171667 w 3249923"/>
              <a:gd name="connsiteY0" fmla="*/ 0 h 687286"/>
              <a:gd name="connsiteX1" fmla="*/ 66199 w 3249923"/>
              <a:gd name="connsiteY1" fmla="*/ 614150 h 687286"/>
              <a:gd name="connsiteX2" fmla="*/ 3164240 w 3249923"/>
              <a:gd name="connsiteY2" fmla="*/ 122830 h 687286"/>
              <a:gd name="connsiteX3" fmla="*/ 1171667 w 3249923"/>
              <a:gd name="connsiteY3" fmla="*/ 0 h 687286"/>
              <a:gd name="connsiteX0" fmla="*/ 1171667 w 3164240"/>
              <a:gd name="connsiteY0" fmla="*/ 0 h 713506"/>
              <a:gd name="connsiteX1" fmla="*/ 66199 w 3164240"/>
              <a:gd name="connsiteY1" fmla="*/ 614150 h 713506"/>
              <a:gd name="connsiteX2" fmla="*/ 3164240 w 3164240"/>
              <a:gd name="connsiteY2" fmla="*/ 122830 h 713506"/>
              <a:gd name="connsiteX3" fmla="*/ 1171667 w 3164240"/>
              <a:gd name="connsiteY3" fmla="*/ 0 h 713506"/>
              <a:gd name="connsiteX0" fmla="*/ 1171667 w 3164240"/>
              <a:gd name="connsiteY0" fmla="*/ 0 h 719069"/>
              <a:gd name="connsiteX1" fmla="*/ 66199 w 3164240"/>
              <a:gd name="connsiteY1" fmla="*/ 614150 h 719069"/>
              <a:gd name="connsiteX2" fmla="*/ 3164240 w 3164240"/>
              <a:gd name="connsiteY2" fmla="*/ 122830 h 719069"/>
              <a:gd name="connsiteX3" fmla="*/ 1171667 w 3164240"/>
              <a:gd name="connsiteY3" fmla="*/ 0 h 719069"/>
              <a:gd name="connsiteX0" fmla="*/ 1171667 w 3164240"/>
              <a:gd name="connsiteY0" fmla="*/ 0 h 684895"/>
              <a:gd name="connsiteX1" fmla="*/ 66199 w 3164240"/>
              <a:gd name="connsiteY1" fmla="*/ 614150 h 684895"/>
              <a:gd name="connsiteX2" fmla="*/ 3164240 w 3164240"/>
              <a:gd name="connsiteY2" fmla="*/ 122830 h 684895"/>
              <a:gd name="connsiteX3" fmla="*/ 1171667 w 3164240"/>
              <a:gd name="connsiteY3" fmla="*/ 0 h 684895"/>
              <a:gd name="connsiteX0" fmla="*/ 1132327 w 3124900"/>
              <a:gd name="connsiteY0" fmla="*/ 0 h 684895"/>
              <a:gd name="connsiteX1" fmla="*/ 26859 w 3124900"/>
              <a:gd name="connsiteY1" fmla="*/ 614150 h 684895"/>
              <a:gd name="connsiteX2" fmla="*/ 3124900 w 3124900"/>
              <a:gd name="connsiteY2" fmla="*/ 122830 h 684895"/>
              <a:gd name="connsiteX3" fmla="*/ 1132327 w 3124900"/>
              <a:gd name="connsiteY3" fmla="*/ 0 h 684895"/>
              <a:gd name="connsiteX0" fmla="*/ 1057977 w 3126750"/>
              <a:gd name="connsiteY0" fmla="*/ 0 h 722995"/>
              <a:gd name="connsiteX1" fmla="*/ 28709 w 3126750"/>
              <a:gd name="connsiteY1" fmla="*/ 652250 h 722995"/>
              <a:gd name="connsiteX2" fmla="*/ 3126750 w 3126750"/>
              <a:gd name="connsiteY2" fmla="*/ 160930 h 722995"/>
              <a:gd name="connsiteX3" fmla="*/ 1057977 w 3126750"/>
              <a:gd name="connsiteY3" fmla="*/ 0 h 722995"/>
              <a:gd name="connsiteX0" fmla="*/ 1057977 w 3183900"/>
              <a:gd name="connsiteY0" fmla="*/ 0 h 721711"/>
              <a:gd name="connsiteX1" fmla="*/ 28709 w 3183900"/>
              <a:gd name="connsiteY1" fmla="*/ 652250 h 721711"/>
              <a:gd name="connsiteX2" fmla="*/ 3183900 w 3183900"/>
              <a:gd name="connsiteY2" fmla="*/ 151405 h 721711"/>
              <a:gd name="connsiteX3" fmla="*/ 1057977 w 3183900"/>
              <a:gd name="connsiteY3" fmla="*/ 0 h 721711"/>
              <a:gd name="connsiteX0" fmla="*/ 1057977 w 3198187"/>
              <a:gd name="connsiteY0" fmla="*/ 0 h 722348"/>
              <a:gd name="connsiteX1" fmla="*/ 28709 w 3198187"/>
              <a:gd name="connsiteY1" fmla="*/ 652250 h 722348"/>
              <a:gd name="connsiteX2" fmla="*/ 3198187 w 3198187"/>
              <a:gd name="connsiteY2" fmla="*/ 156167 h 722348"/>
              <a:gd name="connsiteX3" fmla="*/ 1057977 w 3198187"/>
              <a:gd name="connsiteY3" fmla="*/ 0 h 722348"/>
              <a:gd name="connsiteX0" fmla="*/ 1061070 w 3201280"/>
              <a:gd name="connsiteY0" fmla="*/ 0 h 657907"/>
              <a:gd name="connsiteX1" fmla="*/ 28627 w 3201280"/>
              <a:gd name="connsiteY1" fmla="*/ 576050 h 657907"/>
              <a:gd name="connsiteX2" fmla="*/ 3201280 w 3201280"/>
              <a:gd name="connsiteY2" fmla="*/ 156167 h 657907"/>
              <a:gd name="connsiteX3" fmla="*/ 1061070 w 3201280"/>
              <a:gd name="connsiteY3" fmla="*/ 0 h 657907"/>
              <a:gd name="connsiteX0" fmla="*/ 1057978 w 3198188"/>
              <a:gd name="connsiteY0" fmla="*/ 0 h 626999"/>
              <a:gd name="connsiteX1" fmla="*/ 28710 w 3198188"/>
              <a:gd name="connsiteY1" fmla="*/ 537950 h 626999"/>
              <a:gd name="connsiteX2" fmla="*/ 3198188 w 3198188"/>
              <a:gd name="connsiteY2" fmla="*/ 156167 h 626999"/>
              <a:gd name="connsiteX3" fmla="*/ 1057978 w 3198188"/>
              <a:gd name="connsiteY3" fmla="*/ 0 h 626999"/>
              <a:gd name="connsiteX0" fmla="*/ 1043138 w 3183348"/>
              <a:gd name="connsiteY0" fmla="*/ 0 h 585570"/>
              <a:gd name="connsiteX1" fmla="*/ 29110 w 3183348"/>
              <a:gd name="connsiteY1" fmla="*/ 484610 h 585570"/>
              <a:gd name="connsiteX2" fmla="*/ 3183348 w 3183348"/>
              <a:gd name="connsiteY2" fmla="*/ 156167 h 585570"/>
              <a:gd name="connsiteX3" fmla="*/ 1043138 w 3183348"/>
              <a:gd name="connsiteY3" fmla="*/ 0 h 58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3348" h="585570">
                <a:moveTo>
                  <a:pt x="1043138" y="0"/>
                </a:moveTo>
                <a:cubicBezTo>
                  <a:pt x="756536" y="104633"/>
                  <a:pt x="-175607" y="311738"/>
                  <a:pt x="29110" y="484610"/>
                </a:cubicBezTo>
                <a:cubicBezTo>
                  <a:pt x="297516" y="693876"/>
                  <a:pt x="2751169" y="574698"/>
                  <a:pt x="3183348" y="156167"/>
                </a:cubicBezTo>
                <a:lnTo>
                  <a:pt x="104313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A0A7BC"/>
              </a:gs>
            </a:gsLst>
            <a:lin ang="16500000" scaled="0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3867272" y="5352223"/>
            <a:ext cx="1867432" cy="343510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043835"/>
              <a:gd name="connsiteY0" fmla="*/ 0 h 1938717"/>
              <a:gd name="connsiteX1" fmla="*/ 2033517 w 2043835"/>
              <a:gd name="connsiteY1" fmla="*/ 1910687 h 1938717"/>
              <a:gd name="connsiteX2" fmla="*/ 341194 w 2043835"/>
              <a:gd name="connsiteY2" fmla="*/ 1310185 h 1938717"/>
              <a:gd name="connsiteX3" fmla="*/ 0 w 2043835"/>
              <a:gd name="connsiteY3" fmla="*/ 0 h 1938717"/>
              <a:gd name="connsiteX0" fmla="*/ 0 w 2330350"/>
              <a:gd name="connsiteY0" fmla="*/ 0 h 1938717"/>
              <a:gd name="connsiteX1" fmla="*/ 2033517 w 2330350"/>
              <a:gd name="connsiteY1" fmla="*/ 1910687 h 1938717"/>
              <a:gd name="connsiteX2" fmla="*/ 1992573 w 2330350"/>
              <a:gd name="connsiteY2" fmla="*/ 122830 h 1938717"/>
              <a:gd name="connsiteX3" fmla="*/ 0 w 2330350"/>
              <a:gd name="connsiteY3" fmla="*/ 0 h 1938717"/>
              <a:gd name="connsiteX0" fmla="*/ 1116705 w 3189411"/>
              <a:gd name="connsiteY0" fmla="*/ 0 h 679167"/>
              <a:gd name="connsiteX1" fmla="*/ 11237 w 3189411"/>
              <a:gd name="connsiteY1" fmla="*/ 614150 h 679167"/>
              <a:gd name="connsiteX2" fmla="*/ 3109278 w 3189411"/>
              <a:gd name="connsiteY2" fmla="*/ 122830 h 679167"/>
              <a:gd name="connsiteX3" fmla="*/ 1116705 w 3189411"/>
              <a:gd name="connsiteY3" fmla="*/ 0 h 679167"/>
              <a:gd name="connsiteX0" fmla="*/ 1116705 w 3194961"/>
              <a:gd name="connsiteY0" fmla="*/ 0 h 687286"/>
              <a:gd name="connsiteX1" fmla="*/ 11237 w 3194961"/>
              <a:gd name="connsiteY1" fmla="*/ 614150 h 687286"/>
              <a:gd name="connsiteX2" fmla="*/ 3109278 w 3194961"/>
              <a:gd name="connsiteY2" fmla="*/ 122830 h 687286"/>
              <a:gd name="connsiteX3" fmla="*/ 1116705 w 3194961"/>
              <a:gd name="connsiteY3" fmla="*/ 0 h 687286"/>
              <a:gd name="connsiteX0" fmla="*/ 1144995 w 3223251"/>
              <a:gd name="connsiteY0" fmla="*/ 0 h 687286"/>
              <a:gd name="connsiteX1" fmla="*/ 39527 w 3223251"/>
              <a:gd name="connsiteY1" fmla="*/ 614150 h 687286"/>
              <a:gd name="connsiteX2" fmla="*/ 3137568 w 3223251"/>
              <a:gd name="connsiteY2" fmla="*/ 122830 h 687286"/>
              <a:gd name="connsiteX3" fmla="*/ 1144995 w 3223251"/>
              <a:gd name="connsiteY3" fmla="*/ 0 h 687286"/>
              <a:gd name="connsiteX0" fmla="*/ 1171667 w 3249923"/>
              <a:gd name="connsiteY0" fmla="*/ 0 h 687286"/>
              <a:gd name="connsiteX1" fmla="*/ 66199 w 3249923"/>
              <a:gd name="connsiteY1" fmla="*/ 614150 h 687286"/>
              <a:gd name="connsiteX2" fmla="*/ 3164240 w 3249923"/>
              <a:gd name="connsiteY2" fmla="*/ 122830 h 687286"/>
              <a:gd name="connsiteX3" fmla="*/ 1171667 w 3249923"/>
              <a:gd name="connsiteY3" fmla="*/ 0 h 687286"/>
              <a:gd name="connsiteX0" fmla="*/ 1171667 w 3164240"/>
              <a:gd name="connsiteY0" fmla="*/ 0 h 713506"/>
              <a:gd name="connsiteX1" fmla="*/ 66199 w 3164240"/>
              <a:gd name="connsiteY1" fmla="*/ 614150 h 713506"/>
              <a:gd name="connsiteX2" fmla="*/ 3164240 w 3164240"/>
              <a:gd name="connsiteY2" fmla="*/ 122830 h 713506"/>
              <a:gd name="connsiteX3" fmla="*/ 1171667 w 3164240"/>
              <a:gd name="connsiteY3" fmla="*/ 0 h 713506"/>
              <a:gd name="connsiteX0" fmla="*/ 1171667 w 3164240"/>
              <a:gd name="connsiteY0" fmla="*/ 0 h 719069"/>
              <a:gd name="connsiteX1" fmla="*/ 66199 w 3164240"/>
              <a:gd name="connsiteY1" fmla="*/ 614150 h 719069"/>
              <a:gd name="connsiteX2" fmla="*/ 3164240 w 3164240"/>
              <a:gd name="connsiteY2" fmla="*/ 122830 h 719069"/>
              <a:gd name="connsiteX3" fmla="*/ 1171667 w 3164240"/>
              <a:gd name="connsiteY3" fmla="*/ 0 h 719069"/>
              <a:gd name="connsiteX0" fmla="*/ 1171667 w 3164240"/>
              <a:gd name="connsiteY0" fmla="*/ 0 h 684895"/>
              <a:gd name="connsiteX1" fmla="*/ 66199 w 3164240"/>
              <a:gd name="connsiteY1" fmla="*/ 614150 h 684895"/>
              <a:gd name="connsiteX2" fmla="*/ 3164240 w 3164240"/>
              <a:gd name="connsiteY2" fmla="*/ 122830 h 684895"/>
              <a:gd name="connsiteX3" fmla="*/ 1171667 w 3164240"/>
              <a:gd name="connsiteY3" fmla="*/ 0 h 684895"/>
              <a:gd name="connsiteX0" fmla="*/ 1132327 w 3124900"/>
              <a:gd name="connsiteY0" fmla="*/ 0 h 684895"/>
              <a:gd name="connsiteX1" fmla="*/ 26859 w 3124900"/>
              <a:gd name="connsiteY1" fmla="*/ 614150 h 684895"/>
              <a:gd name="connsiteX2" fmla="*/ 3124900 w 3124900"/>
              <a:gd name="connsiteY2" fmla="*/ 122830 h 684895"/>
              <a:gd name="connsiteX3" fmla="*/ 1132327 w 3124900"/>
              <a:gd name="connsiteY3" fmla="*/ 0 h 684895"/>
              <a:gd name="connsiteX0" fmla="*/ 1057977 w 3126750"/>
              <a:gd name="connsiteY0" fmla="*/ 0 h 722995"/>
              <a:gd name="connsiteX1" fmla="*/ 28709 w 3126750"/>
              <a:gd name="connsiteY1" fmla="*/ 652250 h 722995"/>
              <a:gd name="connsiteX2" fmla="*/ 3126750 w 3126750"/>
              <a:gd name="connsiteY2" fmla="*/ 160930 h 722995"/>
              <a:gd name="connsiteX3" fmla="*/ 1057977 w 3126750"/>
              <a:gd name="connsiteY3" fmla="*/ 0 h 722995"/>
              <a:gd name="connsiteX0" fmla="*/ 1057977 w 3183900"/>
              <a:gd name="connsiteY0" fmla="*/ 0 h 721711"/>
              <a:gd name="connsiteX1" fmla="*/ 28709 w 3183900"/>
              <a:gd name="connsiteY1" fmla="*/ 652250 h 721711"/>
              <a:gd name="connsiteX2" fmla="*/ 3183900 w 3183900"/>
              <a:gd name="connsiteY2" fmla="*/ 151405 h 721711"/>
              <a:gd name="connsiteX3" fmla="*/ 1057977 w 3183900"/>
              <a:gd name="connsiteY3" fmla="*/ 0 h 721711"/>
              <a:gd name="connsiteX0" fmla="*/ 1057977 w 3198187"/>
              <a:gd name="connsiteY0" fmla="*/ 0 h 722348"/>
              <a:gd name="connsiteX1" fmla="*/ 28709 w 3198187"/>
              <a:gd name="connsiteY1" fmla="*/ 652250 h 722348"/>
              <a:gd name="connsiteX2" fmla="*/ 3198187 w 3198187"/>
              <a:gd name="connsiteY2" fmla="*/ 156167 h 722348"/>
              <a:gd name="connsiteX3" fmla="*/ 1057977 w 3198187"/>
              <a:gd name="connsiteY3" fmla="*/ 0 h 722348"/>
              <a:gd name="connsiteX0" fmla="*/ 1061070 w 3201280"/>
              <a:gd name="connsiteY0" fmla="*/ 0 h 657907"/>
              <a:gd name="connsiteX1" fmla="*/ 28627 w 3201280"/>
              <a:gd name="connsiteY1" fmla="*/ 576050 h 657907"/>
              <a:gd name="connsiteX2" fmla="*/ 3201280 w 3201280"/>
              <a:gd name="connsiteY2" fmla="*/ 156167 h 657907"/>
              <a:gd name="connsiteX3" fmla="*/ 1061070 w 3201280"/>
              <a:gd name="connsiteY3" fmla="*/ 0 h 657907"/>
              <a:gd name="connsiteX0" fmla="*/ 1057978 w 3198188"/>
              <a:gd name="connsiteY0" fmla="*/ 0 h 626999"/>
              <a:gd name="connsiteX1" fmla="*/ 28710 w 3198188"/>
              <a:gd name="connsiteY1" fmla="*/ 537950 h 626999"/>
              <a:gd name="connsiteX2" fmla="*/ 3198188 w 3198188"/>
              <a:gd name="connsiteY2" fmla="*/ 156167 h 626999"/>
              <a:gd name="connsiteX3" fmla="*/ 1057978 w 3198188"/>
              <a:gd name="connsiteY3" fmla="*/ 0 h 626999"/>
              <a:gd name="connsiteX0" fmla="*/ 1043138 w 3183348"/>
              <a:gd name="connsiteY0" fmla="*/ 0 h 585570"/>
              <a:gd name="connsiteX1" fmla="*/ 29110 w 3183348"/>
              <a:gd name="connsiteY1" fmla="*/ 484610 h 585570"/>
              <a:gd name="connsiteX2" fmla="*/ 3183348 w 3183348"/>
              <a:gd name="connsiteY2" fmla="*/ 156167 h 585570"/>
              <a:gd name="connsiteX3" fmla="*/ 1043138 w 3183348"/>
              <a:gd name="connsiteY3" fmla="*/ 0 h 58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3348" h="585570">
                <a:moveTo>
                  <a:pt x="1043138" y="0"/>
                </a:moveTo>
                <a:cubicBezTo>
                  <a:pt x="756536" y="104633"/>
                  <a:pt x="-175607" y="311738"/>
                  <a:pt x="29110" y="484610"/>
                </a:cubicBezTo>
                <a:cubicBezTo>
                  <a:pt x="297516" y="693876"/>
                  <a:pt x="2751169" y="574698"/>
                  <a:pt x="3183348" y="156167"/>
                </a:cubicBezTo>
                <a:lnTo>
                  <a:pt x="104313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A0A7BC"/>
              </a:gs>
            </a:gsLst>
            <a:lin ang="16500000" scaled="0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 rot="21422461">
            <a:off x="5234891" y="5189061"/>
            <a:ext cx="1723068" cy="426446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632438"/>
              <a:gd name="connsiteY0" fmla="*/ 453936 h 635492"/>
              <a:gd name="connsiteX1" fmla="*/ 2620371 w 2632438"/>
              <a:gd name="connsiteY1" fmla="*/ 481232 h 635492"/>
              <a:gd name="connsiteX2" fmla="*/ 1113579 w 2632438"/>
              <a:gd name="connsiteY2" fmla="*/ 0 h 635492"/>
              <a:gd name="connsiteX3" fmla="*/ 0 w 2632438"/>
              <a:gd name="connsiteY3" fmla="*/ 453936 h 635492"/>
              <a:gd name="connsiteX0" fmla="*/ 0 w 2698699"/>
              <a:gd name="connsiteY0" fmla="*/ 400927 h 619293"/>
              <a:gd name="connsiteX1" fmla="*/ 2686632 w 2698699"/>
              <a:gd name="connsiteY1" fmla="*/ 481232 h 619293"/>
              <a:gd name="connsiteX2" fmla="*/ 1179840 w 2698699"/>
              <a:gd name="connsiteY2" fmla="*/ 0 h 619293"/>
              <a:gd name="connsiteX3" fmla="*/ 0 w 2698699"/>
              <a:gd name="connsiteY3" fmla="*/ 400927 h 6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699" h="619293">
                <a:moveTo>
                  <a:pt x="0" y="400927"/>
                </a:moveTo>
                <a:cubicBezTo>
                  <a:pt x="709684" y="532855"/>
                  <a:pt x="2509211" y="772384"/>
                  <a:pt x="2686632" y="481232"/>
                </a:cubicBezTo>
                <a:cubicBezTo>
                  <a:pt x="2818560" y="253770"/>
                  <a:pt x="1839482" y="118280"/>
                  <a:pt x="1179840" y="0"/>
                </a:cubicBezTo>
                <a:lnTo>
                  <a:pt x="0" y="400927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90000">
                <a:srgbClr val="BABBC0"/>
              </a:gs>
            </a:gsLst>
            <a:lin ang="780000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5102204" y="5445148"/>
            <a:ext cx="2797157" cy="514531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043835"/>
              <a:gd name="connsiteY0" fmla="*/ 0 h 1938717"/>
              <a:gd name="connsiteX1" fmla="*/ 2033517 w 2043835"/>
              <a:gd name="connsiteY1" fmla="*/ 1910687 h 1938717"/>
              <a:gd name="connsiteX2" fmla="*/ 341194 w 2043835"/>
              <a:gd name="connsiteY2" fmla="*/ 1310185 h 1938717"/>
              <a:gd name="connsiteX3" fmla="*/ 0 w 2043835"/>
              <a:gd name="connsiteY3" fmla="*/ 0 h 1938717"/>
              <a:gd name="connsiteX0" fmla="*/ 0 w 2330350"/>
              <a:gd name="connsiteY0" fmla="*/ 0 h 1938717"/>
              <a:gd name="connsiteX1" fmla="*/ 2033517 w 2330350"/>
              <a:gd name="connsiteY1" fmla="*/ 1910687 h 1938717"/>
              <a:gd name="connsiteX2" fmla="*/ 1992573 w 2330350"/>
              <a:gd name="connsiteY2" fmla="*/ 122830 h 1938717"/>
              <a:gd name="connsiteX3" fmla="*/ 0 w 2330350"/>
              <a:gd name="connsiteY3" fmla="*/ 0 h 1938717"/>
              <a:gd name="connsiteX0" fmla="*/ 1116705 w 3189411"/>
              <a:gd name="connsiteY0" fmla="*/ 0 h 679167"/>
              <a:gd name="connsiteX1" fmla="*/ 11237 w 3189411"/>
              <a:gd name="connsiteY1" fmla="*/ 614150 h 679167"/>
              <a:gd name="connsiteX2" fmla="*/ 3109278 w 3189411"/>
              <a:gd name="connsiteY2" fmla="*/ 122830 h 679167"/>
              <a:gd name="connsiteX3" fmla="*/ 1116705 w 3189411"/>
              <a:gd name="connsiteY3" fmla="*/ 0 h 679167"/>
              <a:gd name="connsiteX0" fmla="*/ 1116705 w 3194961"/>
              <a:gd name="connsiteY0" fmla="*/ 0 h 687286"/>
              <a:gd name="connsiteX1" fmla="*/ 11237 w 3194961"/>
              <a:gd name="connsiteY1" fmla="*/ 614150 h 687286"/>
              <a:gd name="connsiteX2" fmla="*/ 3109278 w 3194961"/>
              <a:gd name="connsiteY2" fmla="*/ 122830 h 687286"/>
              <a:gd name="connsiteX3" fmla="*/ 1116705 w 3194961"/>
              <a:gd name="connsiteY3" fmla="*/ 0 h 687286"/>
              <a:gd name="connsiteX0" fmla="*/ 1144995 w 3223251"/>
              <a:gd name="connsiteY0" fmla="*/ 0 h 687286"/>
              <a:gd name="connsiteX1" fmla="*/ 39527 w 3223251"/>
              <a:gd name="connsiteY1" fmla="*/ 614150 h 687286"/>
              <a:gd name="connsiteX2" fmla="*/ 3137568 w 3223251"/>
              <a:gd name="connsiteY2" fmla="*/ 122830 h 687286"/>
              <a:gd name="connsiteX3" fmla="*/ 1144995 w 3223251"/>
              <a:gd name="connsiteY3" fmla="*/ 0 h 687286"/>
              <a:gd name="connsiteX0" fmla="*/ 1171667 w 3249923"/>
              <a:gd name="connsiteY0" fmla="*/ 0 h 687286"/>
              <a:gd name="connsiteX1" fmla="*/ 66199 w 3249923"/>
              <a:gd name="connsiteY1" fmla="*/ 614150 h 687286"/>
              <a:gd name="connsiteX2" fmla="*/ 3164240 w 3249923"/>
              <a:gd name="connsiteY2" fmla="*/ 122830 h 687286"/>
              <a:gd name="connsiteX3" fmla="*/ 1171667 w 3249923"/>
              <a:gd name="connsiteY3" fmla="*/ 0 h 687286"/>
              <a:gd name="connsiteX0" fmla="*/ 1171667 w 3164240"/>
              <a:gd name="connsiteY0" fmla="*/ 0 h 713506"/>
              <a:gd name="connsiteX1" fmla="*/ 66199 w 3164240"/>
              <a:gd name="connsiteY1" fmla="*/ 614150 h 713506"/>
              <a:gd name="connsiteX2" fmla="*/ 3164240 w 3164240"/>
              <a:gd name="connsiteY2" fmla="*/ 122830 h 713506"/>
              <a:gd name="connsiteX3" fmla="*/ 1171667 w 3164240"/>
              <a:gd name="connsiteY3" fmla="*/ 0 h 713506"/>
              <a:gd name="connsiteX0" fmla="*/ 1171667 w 3164240"/>
              <a:gd name="connsiteY0" fmla="*/ 0 h 719069"/>
              <a:gd name="connsiteX1" fmla="*/ 66199 w 3164240"/>
              <a:gd name="connsiteY1" fmla="*/ 614150 h 719069"/>
              <a:gd name="connsiteX2" fmla="*/ 3164240 w 3164240"/>
              <a:gd name="connsiteY2" fmla="*/ 122830 h 719069"/>
              <a:gd name="connsiteX3" fmla="*/ 1171667 w 3164240"/>
              <a:gd name="connsiteY3" fmla="*/ 0 h 719069"/>
              <a:gd name="connsiteX0" fmla="*/ 1171667 w 3164240"/>
              <a:gd name="connsiteY0" fmla="*/ 0 h 684895"/>
              <a:gd name="connsiteX1" fmla="*/ 66199 w 3164240"/>
              <a:gd name="connsiteY1" fmla="*/ 614150 h 684895"/>
              <a:gd name="connsiteX2" fmla="*/ 3164240 w 3164240"/>
              <a:gd name="connsiteY2" fmla="*/ 122830 h 684895"/>
              <a:gd name="connsiteX3" fmla="*/ 1171667 w 3164240"/>
              <a:gd name="connsiteY3" fmla="*/ 0 h 684895"/>
              <a:gd name="connsiteX0" fmla="*/ 1132327 w 3124900"/>
              <a:gd name="connsiteY0" fmla="*/ 0 h 684895"/>
              <a:gd name="connsiteX1" fmla="*/ 26859 w 3124900"/>
              <a:gd name="connsiteY1" fmla="*/ 614150 h 684895"/>
              <a:gd name="connsiteX2" fmla="*/ 3124900 w 3124900"/>
              <a:gd name="connsiteY2" fmla="*/ 122830 h 684895"/>
              <a:gd name="connsiteX3" fmla="*/ 1132327 w 3124900"/>
              <a:gd name="connsiteY3" fmla="*/ 0 h 684895"/>
              <a:gd name="connsiteX0" fmla="*/ 1057977 w 3126750"/>
              <a:gd name="connsiteY0" fmla="*/ 0 h 722995"/>
              <a:gd name="connsiteX1" fmla="*/ 28709 w 3126750"/>
              <a:gd name="connsiteY1" fmla="*/ 652250 h 722995"/>
              <a:gd name="connsiteX2" fmla="*/ 3126750 w 3126750"/>
              <a:gd name="connsiteY2" fmla="*/ 160930 h 722995"/>
              <a:gd name="connsiteX3" fmla="*/ 1057977 w 3126750"/>
              <a:gd name="connsiteY3" fmla="*/ 0 h 722995"/>
              <a:gd name="connsiteX0" fmla="*/ 1057977 w 3183900"/>
              <a:gd name="connsiteY0" fmla="*/ 0 h 721711"/>
              <a:gd name="connsiteX1" fmla="*/ 28709 w 3183900"/>
              <a:gd name="connsiteY1" fmla="*/ 652250 h 721711"/>
              <a:gd name="connsiteX2" fmla="*/ 3183900 w 3183900"/>
              <a:gd name="connsiteY2" fmla="*/ 151405 h 721711"/>
              <a:gd name="connsiteX3" fmla="*/ 1057977 w 3183900"/>
              <a:gd name="connsiteY3" fmla="*/ 0 h 721711"/>
              <a:gd name="connsiteX0" fmla="*/ 1057977 w 3198187"/>
              <a:gd name="connsiteY0" fmla="*/ 0 h 722348"/>
              <a:gd name="connsiteX1" fmla="*/ 28709 w 3198187"/>
              <a:gd name="connsiteY1" fmla="*/ 652250 h 722348"/>
              <a:gd name="connsiteX2" fmla="*/ 3198187 w 3198187"/>
              <a:gd name="connsiteY2" fmla="*/ 156167 h 722348"/>
              <a:gd name="connsiteX3" fmla="*/ 1057977 w 3198187"/>
              <a:gd name="connsiteY3" fmla="*/ 0 h 722348"/>
              <a:gd name="connsiteX0" fmla="*/ 1061070 w 3201280"/>
              <a:gd name="connsiteY0" fmla="*/ 0 h 657907"/>
              <a:gd name="connsiteX1" fmla="*/ 28627 w 3201280"/>
              <a:gd name="connsiteY1" fmla="*/ 576050 h 657907"/>
              <a:gd name="connsiteX2" fmla="*/ 3201280 w 3201280"/>
              <a:gd name="connsiteY2" fmla="*/ 156167 h 657907"/>
              <a:gd name="connsiteX3" fmla="*/ 1061070 w 3201280"/>
              <a:gd name="connsiteY3" fmla="*/ 0 h 657907"/>
              <a:gd name="connsiteX0" fmla="*/ 1057978 w 3198188"/>
              <a:gd name="connsiteY0" fmla="*/ 0 h 626999"/>
              <a:gd name="connsiteX1" fmla="*/ 28710 w 3198188"/>
              <a:gd name="connsiteY1" fmla="*/ 537950 h 626999"/>
              <a:gd name="connsiteX2" fmla="*/ 3198188 w 3198188"/>
              <a:gd name="connsiteY2" fmla="*/ 156167 h 626999"/>
              <a:gd name="connsiteX3" fmla="*/ 1057978 w 3198188"/>
              <a:gd name="connsiteY3" fmla="*/ 0 h 626999"/>
              <a:gd name="connsiteX0" fmla="*/ 1043138 w 3183348"/>
              <a:gd name="connsiteY0" fmla="*/ 0 h 585570"/>
              <a:gd name="connsiteX1" fmla="*/ 29110 w 3183348"/>
              <a:gd name="connsiteY1" fmla="*/ 484610 h 585570"/>
              <a:gd name="connsiteX2" fmla="*/ 3183348 w 3183348"/>
              <a:gd name="connsiteY2" fmla="*/ 156167 h 585570"/>
              <a:gd name="connsiteX3" fmla="*/ 1043138 w 3183348"/>
              <a:gd name="connsiteY3" fmla="*/ 0 h 58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3348" h="585570">
                <a:moveTo>
                  <a:pt x="1043138" y="0"/>
                </a:moveTo>
                <a:cubicBezTo>
                  <a:pt x="756536" y="104633"/>
                  <a:pt x="-175607" y="311738"/>
                  <a:pt x="29110" y="484610"/>
                </a:cubicBezTo>
                <a:cubicBezTo>
                  <a:pt x="297516" y="693876"/>
                  <a:pt x="2751169" y="574698"/>
                  <a:pt x="3183348" y="156167"/>
                </a:cubicBezTo>
                <a:lnTo>
                  <a:pt x="104313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A0A7BC"/>
              </a:gs>
            </a:gsLst>
            <a:lin ang="165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 rot="21180000">
            <a:off x="7144602" y="5222611"/>
            <a:ext cx="2371304" cy="586880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632438"/>
              <a:gd name="connsiteY0" fmla="*/ 453936 h 635492"/>
              <a:gd name="connsiteX1" fmla="*/ 2620371 w 2632438"/>
              <a:gd name="connsiteY1" fmla="*/ 481232 h 635492"/>
              <a:gd name="connsiteX2" fmla="*/ 1113579 w 2632438"/>
              <a:gd name="connsiteY2" fmla="*/ 0 h 635492"/>
              <a:gd name="connsiteX3" fmla="*/ 0 w 2632438"/>
              <a:gd name="connsiteY3" fmla="*/ 453936 h 635492"/>
              <a:gd name="connsiteX0" fmla="*/ 0 w 2698699"/>
              <a:gd name="connsiteY0" fmla="*/ 400927 h 619293"/>
              <a:gd name="connsiteX1" fmla="*/ 2686632 w 2698699"/>
              <a:gd name="connsiteY1" fmla="*/ 481232 h 619293"/>
              <a:gd name="connsiteX2" fmla="*/ 1179840 w 2698699"/>
              <a:gd name="connsiteY2" fmla="*/ 0 h 619293"/>
              <a:gd name="connsiteX3" fmla="*/ 0 w 2698699"/>
              <a:gd name="connsiteY3" fmla="*/ 400927 h 6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699" h="619293">
                <a:moveTo>
                  <a:pt x="0" y="400927"/>
                </a:moveTo>
                <a:cubicBezTo>
                  <a:pt x="709684" y="532855"/>
                  <a:pt x="2509211" y="772384"/>
                  <a:pt x="2686632" y="481232"/>
                </a:cubicBezTo>
                <a:cubicBezTo>
                  <a:pt x="2818560" y="253770"/>
                  <a:pt x="1839482" y="118280"/>
                  <a:pt x="1179840" y="0"/>
                </a:cubicBezTo>
                <a:lnTo>
                  <a:pt x="0" y="400927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90000">
                <a:srgbClr val="BABBC0"/>
              </a:gs>
            </a:gsLst>
            <a:lin ang="78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250182" y="5641529"/>
            <a:ext cx="3183348" cy="585570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043835"/>
              <a:gd name="connsiteY0" fmla="*/ 0 h 1938717"/>
              <a:gd name="connsiteX1" fmla="*/ 2033517 w 2043835"/>
              <a:gd name="connsiteY1" fmla="*/ 1910687 h 1938717"/>
              <a:gd name="connsiteX2" fmla="*/ 341194 w 2043835"/>
              <a:gd name="connsiteY2" fmla="*/ 1310185 h 1938717"/>
              <a:gd name="connsiteX3" fmla="*/ 0 w 2043835"/>
              <a:gd name="connsiteY3" fmla="*/ 0 h 1938717"/>
              <a:gd name="connsiteX0" fmla="*/ 0 w 2330350"/>
              <a:gd name="connsiteY0" fmla="*/ 0 h 1938717"/>
              <a:gd name="connsiteX1" fmla="*/ 2033517 w 2330350"/>
              <a:gd name="connsiteY1" fmla="*/ 1910687 h 1938717"/>
              <a:gd name="connsiteX2" fmla="*/ 1992573 w 2330350"/>
              <a:gd name="connsiteY2" fmla="*/ 122830 h 1938717"/>
              <a:gd name="connsiteX3" fmla="*/ 0 w 2330350"/>
              <a:gd name="connsiteY3" fmla="*/ 0 h 1938717"/>
              <a:gd name="connsiteX0" fmla="*/ 1116705 w 3189411"/>
              <a:gd name="connsiteY0" fmla="*/ 0 h 679167"/>
              <a:gd name="connsiteX1" fmla="*/ 11237 w 3189411"/>
              <a:gd name="connsiteY1" fmla="*/ 614150 h 679167"/>
              <a:gd name="connsiteX2" fmla="*/ 3109278 w 3189411"/>
              <a:gd name="connsiteY2" fmla="*/ 122830 h 679167"/>
              <a:gd name="connsiteX3" fmla="*/ 1116705 w 3189411"/>
              <a:gd name="connsiteY3" fmla="*/ 0 h 679167"/>
              <a:gd name="connsiteX0" fmla="*/ 1116705 w 3194961"/>
              <a:gd name="connsiteY0" fmla="*/ 0 h 687286"/>
              <a:gd name="connsiteX1" fmla="*/ 11237 w 3194961"/>
              <a:gd name="connsiteY1" fmla="*/ 614150 h 687286"/>
              <a:gd name="connsiteX2" fmla="*/ 3109278 w 3194961"/>
              <a:gd name="connsiteY2" fmla="*/ 122830 h 687286"/>
              <a:gd name="connsiteX3" fmla="*/ 1116705 w 3194961"/>
              <a:gd name="connsiteY3" fmla="*/ 0 h 687286"/>
              <a:gd name="connsiteX0" fmla="*/ 1144995 w 3223251"/>
              <a:gd name="connsiteY0" fmla="*/ 0 h 687286"/>
              <a:gd name="connsiteX1" fmla="*/ 39527 w 3223251"/>
              <a:gd name="connsiteY1" fmla="*/ 614150 h 687286"/>
              <a:gd name="connsiteX2" fmla="*/ 3137568 w 3223251"/>
              <a:gd name="connsiteY2" fmla="*/ 122830 h 687286"/>
              <a:gd name="connsiteX3" fmla="*/ 1144995 w 3223251"/>
              <a:gd name="connsiteY3" fmla="*/ 0 h 687286"/>
              <a:gd name="connsiteX0" fmla="*/ 1171667 w 3249923"/>
              <a:gd name="connsiteY0" fmla="*/ 0 h 687286"/>
              <a:gd name="connsiteX1" fmla="*/ 66199 w 3249923"/>
              <a:gd name="connsiteY1" fmla="*/ 614150 h 687286"/>
              <a:gd name="connsiteX2" fmla="*/ 3164240 w 3249923"/>
              <a:gd name="connsiteY2" fmla="*/ 122830 h 687286"/>
              <a:gd name="connsiteX3" fmla="*/ 1171667 w 3249923"/>
              <a:gd name="connsiteY3" fmla="*/ 0 h 687286"/>
              <a:gd name="connsiteX0" fmla="*/ 1171667 w 3164240"/>
              <a:gd name="connsiteY0" fmla="*/ 0 h 713506"/>
              <a:gd name="connsiteX1" fmla="*/ 66199 w 3164240"/>
              <a:gd name="connsiteY1" fmla="*/ 614150 h 713506"/>
              <a:gd name="connsiteX2" fmla="*/ 3164240 w 3164240"/>
              <a:gd name="connsiteY2" fmla="*/ 122830 h 713506"/>
              <a:gd name="connsiteX3" fmla="*/ 1171667 w 3164240"/>
              <a:gd name="connsiteY3" fmla="*/ 0 h 713506"/>
              <a:gd name="connsiteX0" fmla="*/ 1171667 w 3164240"/>
              <a:gd name="connsiteY0" fmla="*/ 0 h 719069"/>
              <a:gd name="connsiteX1" fmla="*/ 66199 w 3164240"/>
              <a:gd name="connsiteY1" fmla="*/ 614150 h 719069"/>
              <a:gd name="connsiteX2" fmla="*/ 3164240 w 3164240"/>
              <a:gd name="connsiteY2" fmla="*/ 122830 h 719069"/>
              <a:gd name="connsiteX3" fmla="*/ 1171667 w 3164240"/>
              <a:gd name="connsiteY3" fmla="*/ 0 h 719069"/>
              <a:gd name="connsiteX0" fmla="*/ 1171667 w 3164240"/>
              <a:gd name="connsiteY0" fmla="*/ 0 h 684895"/>
              <a:gd name="connsiteX1" fmla="*/ 66199 w 3164240"/>
              <a:gd name="connsiteY1" fmla="*/ 614150 h 684895"/>
              <a:gd name="connsiteX2" fmla="*/ 3164240 w 3164240"/>
              <a:gd name="connsiteY2" fmla="*/ 122830 h 684895"/>
              <a:gd name="connsiteX3" fmla="*/ 1171667 w 3164240"/>
              <a:gd name="connsiteY3" fmla="*/ 0 h 684895"/>
              <a:gd name="connsiteX0" fmla="*/ 1132327 w 3124900"/>
              <a:gd name="connsiteY0" fmla="*/ 0 h 684895"/>
              <a:gd name="connsiteX1" fmla="*/ 26859 w 3124900"/>
              <a:gd name="connsiteY1" fmla="*/ 614150 h 684895"/>
              <a:gd name="connsiteX2" fmla="*/ 3124900 w 3124900"/>
              <a:gd name="connsiteY2" fmla="*/ 122830 h 684895"/>
              <a:gd name="connsiteX3" fmla="*/ 1132327 w 3124900"/>
              <a:gd name="connsiteY3" fmla="*/ 0 h 684895"/>
              <a:gd name="connsiteX0" fmla="*/ 1057977 w 3126750"/>
              <a:gd name="connsiteY0" fmla="*/ 0 h 722995"/>
              <a:gd name="connsiteX1" fmla="*/ 28709 w 3126750"/>
              <a:gd name="connsiteY1" fmla="*/ 652250 h 722995"/>
              <a:gd name="connsiteX2" fmla="*/ 3126750 w 3126750"/>
              <a:gd name="connsiteY2" fmla="*/ 160930 h 722995"/>
              <a:gd name="connsiteX3" fmla="*/ 1057977 w 3126750"/>
              <a:gd name="connsiteY3" fmla="*/ 0 h 722995"/>
              <a:gd name="connsiteX0" fmla="*/ 1057977 w 3183900"/>
              <a:gd name="connsiteY0" fmla="*/ 0 h 721711"/>
              <a:gd name="connsiteX1" fmla="*/ 28709 w 3183900"/>
              <a:gd name="connsiteY1" fmla="*/ 652250 h 721711"/>
              <a:gd name="connsiteX2" fmla="*/ 3183900 w 3183900"/>
              <a:gd name="connsiteY2" fmla="*/ 151405 h 721711"/>
              <a:gd name="connsiteX3" fmla="*/ 1057977 w 3183900"/>
              <a:gd name="connsiteY3" fmla="*/ 0 h 721711"/>
              <a:gd name="connsiteX0" fmla="*/ 1057977 w 3198187"/>
              <a:gd name="connsiteY0" fmla="*/ 0 h 722348"/>
              <a:gd name="connsiteX1" fmla="*/ 28709 w 3198187"/>
              <a:gd name="connsiteY1" fmla="*/ 652250 h 722348"/>
              <a:gd name="connsiteX2" fmla="*/ 3198187 w 3198187"/>
              <a:gd name="connsiteY2" fmla="*/ 156167 h 722348"/>
              <a:gd name="connsiteX3" fmla="*/ 1057977 w 3198187"/>
              <a:gd name="connsiteY3" fmla="*/ 0 h 722348"/>
              <a:gd name="connsiteX0" fmla="*/ 1061070 w 3201280"/>
              <a:gd name="connsiteY0" fmla="*/ 0 h 657907"/>
              <a:gd name="connsiteX1" fmla="*/ 28627 w 3201280"/>
              <a:gd name="connsiteY1" fmla="*/ 576050 h 657907"/>
              <a:gd name="connsiteX2" fmla="*/ 3201280 w 3201280"/>
              <a:gd name="connsiteY2" fmla="*/ 156167 h 657907"/>
              <a:gd name="connsiteX3" fmla="*/ 1061070 w 3201280"/>
              <a:gd name="connsiteY3" fmla="*/ 0 h 657907"/>
              <a:gd name="connsiteX0" fmla="*/ 1057978 w 3198188"/>
              <a:gd name="connsiteY0" fmla="*/ 0 h 626999"/>
              <a:gd name="connsiteX1" fmla="*/ 28710 w 3198188"/>
              <a:gd name="connsiteY1" fmla="*/ 537950 h 626999"/>
              <a:gd name="connsiteX2" fmla="*/ 3198188 w 3198188"/>
              <a:gd name="connsiteY2" fmla="*/ 156167 h 626999"/>
              <a:gd name="connsiteX3" fmla="*/ 1057978 w 3198188"/>
              <a:gd name="connsiteY3" fmla="*/ 0 h 626999"/>
              <a:gd name="connsiteX0" fmla="*/ 1043138 w 3183348"/>
              <a:gd name="connsiteY0" fmla="*/ 0 h 585570"/>
              <a:gd name="connsiteX1" fmla="*/ 29110 w 3183348"/>
              <a:gd name="connsiteY1" fmla="*/ 484610 h 585570"/>
              <a:gd name="connsiteX2" fmla="*/ 3183348 w 3183348"/>
              <a:gd name="connsiteY2" fmla="*/ 156167 h 585570"/>
              <a:gd name="connsiteX3" fmla="*/ 1043138 w 3183348"/>
              <a:gd name="connsiteY3" fmla="*/ 0 h 58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3348" h="585570">
                <a:moveTo>
                  <a:pt x="1043138" y="0"/>
                </a:moveTo>
                <a:cubicBezTo>
                  <a:pt x="756536" y="104633"/>
                  <a:pt x="-175607" y="311738"/>
                  <a:pt x="29110" y="484610"/>
                </a:cubicBezTo>
                <a:cubicBezTo>
                  <a:pt x="297516" y="693876"/>
                  <a:pt x="2751169" y="574698"/>
                  <a:pt x="3183348" y="156167"/>
                </a:cubicBezTo>
                <a:lnTo>
                  <a:pt x="104313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B3B8C9"/>
              </a:gs>
            </a:gsLst>
            <a:lin ang="165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21180000">
            <a:off x="9786607" y="5355671"/>
            <a:ext cx="2698699" cy="667908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632438"/>
              <a:gd name="connsiteY0" fmla="*/ 453936 h 635492"/>
              <a:gd name="connsiteX1" fmla="*/ 2620371 w 2632438"/>
              <a:gd name="connsiteY1" fmla="*/ 481232 h 635492"/>
              <a:gd name="connsiteX2" fmla="*/ 1113579 w 2632438"/>
              <a:gd name="connsiteY2" fmla="*/ 0 h 635492"/>
              <a:gd name="connsiteX3" fmla="*/ 0 w 2632438"/>
              <a:gd name="connsiteY3" fmla="*/ 453936 h 635492"/>
              <a:gd name="connsiteX0" fmla="*/ 0 w 2698699"/>
              <a:gd name="connsiteY0" fmla="*/ 400927 h 619293"/>
              <a:gd name="connsiteX1" fmla="*/ 2686632 w 2698699"/>
              <a:gd name="connsiteY1" fmla="*/ 481232 h 619293"/>
              <a:gd name="connsiteX2" fmla="*/ 1179840 w 2698699"/>
              <a:gd name="connsiteY2" fmla="*/ 0 h 619293"/>
              <a:gd name="connsiteX3" fmla="*/ 0 w 2698699"/>
              <a:gd name="connsiteY3" fmla="*/ 400927 h 6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699" h="619293">
                <a:moveTo>
                  <a:pt x="0" y="400927"/>
                </a:moveTo>
                <a:cubicBezTo>
                  <a:pt x="709684" y="532855"/>
                  <a:pt x="2509211" y="772384"/>
                  <a:pt x="2686632" y="481232"/>
                </a:cubicBezTo>
                <a:cubicBezTo>
                  <a:pt x="2818560" y="253770"/>
                  <a:pt x="1839482" y="118280"/>
                  <a:pt x="1179840" y="0"/>
                </a:cubicBezTo>
                <a:lnTo>
                  <a:pt x="0" y="400927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90000">
                <a:srgbClr val="BABBC0"/>
              </a:gs>
            </a:gsLst>
            <a:lin ang="78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206365" y="3318135"/>
            <a:ext cx="957160" cy="1828988"/>
            <a:chOff x="1249899" y="2586038"/>
            <a:chExt cx="957160" cy="1828988"/>
          </a:xfrm>
          <a:effectLst>
            <a:outerShdw blurRad="25400" dist="50800" dir="5400000" sx="98000" sy="98000" algn="t" rotWithShape="0">
              <a:prstClr val="black">
                <a:alpha val="3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1249899" y="2601764"/>
              <a:ext cx="430887" cy="1813262"/>
            </a:xfrm>
            <a:custGeom>
              <a:avLst/>
              <a:gdLst>
                <a:gd name="connsiteX0" fmla="*/ 0 w 430887"/>
                <a:gd name="connsiteY0" fmla="*/ 69073 h 1815643"/>
                <a:gd name="connsiteX1" fmla="*/ 430887 w 430887"/>
                <a:gd name="connsiteY1" fmla="*/ 0 h 1815643"/>
                <a:gd name="connsiteX2" fmla="*/ 430887 w 430887"/>
                <a:gd name="connsiteY2" fmla="*/ 1815643 h 1815643"/>
                <a:gd name="connsiteX3" fmla="*/ 0 w 430887"/>
                <a:gd name="connsiteY3" fmla="*/ 1779462 h 1815643"/>
                <a:gd name="connsiteX4" fmla="*/ 0 w 430887"/>
                <a:gd name="connsiteY4" fmla="*/ 69073 h 1815643"/>
                <a:gd name="connsiteX0" fmla="*/ 0 w 430887"/>
                <a:gd name="connsiteY0" fmla="*/ 69073 h 1813262"/>
                <a:gd name="connsiteX1" fmla="*/ 430887 w 430887"/>
                <a:gd name="connsiteY1" fmla="*/ 0 h 1813262"/>
                <a:gd name="connsiteX2" fmla="*/ 428506 w 430887"/>
                <a:gd name="connsiteY2" fmla="*/ 1813262 h 1813262"/>
                <a:gd name="connsiteX3" fmla="*/ 0 w 430887"/>
                <a:gd name="connsiteY3" fmla="*/ 1779462 h 1813262"/>
                <a:gd name="connsiteX4" fmla="*/ 0 w 430887"/>
                <a:gd name="connsiteY4" fmla="*/ 69073 h 181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887" h="1813262">
                  <a:moveTo>
                    <a:pt x="0" y="69073"/>
                  </a:moveTo>
                  <a:lnTo>
                    <a:pt x="430887" y="0"/>
                  </a:lnTo>
                  <a:cubicBezTo>
                    <a:pt x="430093" y="604421"/>
                    <a:pt x="429300" y="1208841"/>
                    <a:pt x="428506" y="1813262"/>
                  </a:cubicBezTo>
                  <a:lnTo>
                    <a:pt x="0" y="1779462"/>
                  </a:lnTo>
                  <a:lnTo>
                    <a:pt x="0" y="6907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1284289" y="2595572"/>
              <a:ext cx="341320" cy="1438111"/>
            </a:xfrm>
            <a:custGeom>
              <a:avLst/>
              <a:gdLst>
                <a:gd name="connsiteX0" fmla="*/ 0 w 172597"/>
                <a:gd name="connsiteY0" fmla="*/ 29378 h 734458"/>
                <a:gd name="connsiteX1" fmla="*/ 172597 w 172597"/>
                <a:gd name="connsiteY1" fmla="*/ 0 h 734458"/>
                <a:gd name="connsiteX2" fmla="*/ 172597 w 172597"/>
                <a:gd name="connsiteY2" fmla="*/ 727113 h 734458"/>
                <a:gd name="connsiteX3" fmla="*/ 0 w 172597"/>
                <a:gd name="connsiteY3" fmla="*/ 734458 h 734458"/>
                <a:gd name="connsiteX4" fmla="*/ 0 w 172597"/>
                <a:gd name="connsiteY4" fmla="*/ 29378 h 734458"/>
                <a:gd name="connsiteX0" fmla="*/ 0 w 203553"/>
                <a:gd name="connsiteY0" fmla="*/ 0 h 805093"/>
                <a:gd name="connsiteX1" fmla="*/ 203553 w 203553"/>
                <a:gd name="connsiteY1" fmla="*/ 70635 h 805093"/>
                <a:gd name="connsiteX2" fmla="*/ 203553 w 203553"/>
                <a:gd name="connsiteY2" fmla="*/ 797748 h 805093"/>
                <a:gd name="connsiteX3" fmla="*/ 30956 w 203553"/>
                <a:gd name="connsiteY3" fmla="*/ 805093 h 805093"/>
                <a:gd name="connsiteX4" fmla="*/ 0 w 203553"/>
                <a:gd name="connsiteY4" fmla="*/ 0 h 805093"/>
                <a:gd name="connsiteX0" fmla="*/ 0 w 260703"/>
                <a:gd name="connsiteY0" fmla="*/ 36521 h 841614"/>
                <a:gd name="connsiteX1" fmla="*/ 260703 w 260703"/>
                <a:gd name="connsiteY1" fmla="*/ 0 h 841614"/>
                <a:gd name="connsiteX2" fmla="*/ 203553 w 260703"/>
                <a:gd name="connsiteY2" fmla="*/ 834269 h 841614"/>
                <a:gd name="connsiteX3" fmla="*/ 30956 w 260703"/>
                <a:gd name="connsiteY3" fmla="*/ 841614 h 841614"/>
                <a:gd name="connsiteX4" fmla="*/ 0 w 260703"/>
                <a:gd name="connsiteY4" fmla="*/ 36521 h 841614"/>
                <a:gd name="connsiteX0" fmla="*/ 0 w 258322"/>
                <a:gd name="connsiteY0" fmla="*/ 41284 h 841614"/>
                <a:gd name="connsiteX1" fmla="*/ 258322 w 258322"/>
                <a:gd name="connsiteY1" fmla="*/ 0 h 841614"/>
                <a:gd name="connsiteX2" fmla="*/ 201172 w 258322"/>
                <a:gd name="connsiteY2" fmla="*/ 834269 h 841614"/>
                <a:gd name="connsiteX3" fmla="*/ 28575 w 258322"/>
                <a:gd name="connsiteY3" fmla="*/ 841614 h 841614"/>
                <a:gd name="connsiteX4" fmla="*/ 0 w 258322"/>
                <a:gd name="connsiteY4" fmla="*/ 41284 h 841614"/>
                <a:gd name="connsiteX0" fmla="*/ 0 w 258322"/>
                <a:gd name="connsiteY0" fmla="*/ 41284 h 1086882"/>
                <a:gd name="connsiteX1" fmla="*/ 258322 w 258322"/>
                <a:gd name="connsiteY1" fmla="*/ 0 h 1086882"/>
                <a:gd name="connsiteX2" fmla="*/ 201172 w 258322"/>
                <a:gd name="connsiteY2" fmla="*/ 834269 h 1086882"/>
                <a:gd name="connsiteX3" fmla="*/ 0 w 258322"/>
                <a:gd name="connsiteY3" fmla="*/ 1086882 h 1086882"/>
                <a:gd name="connsiteX4" fmla="*/ 0 w 258322"/>
                <a:gd name="connsiteY4" fmla="*/ 41284 h 1086882"/>
                <a:gd name="connsiteX0" fmla="*/ 0 w 260703"/>
                <a:gd name="connsiteY0" fmla="*/ 41284 h 1091444"/>
                <a:gd name="connsiteX1" fmla="*/ 258322 w 260703"/>
                <a:gd name="connsiteY1" fmla="*/ 0 h 1091444"/>
                <a:gd name="connsiteX2" fmla="*/ 260703 w 260703"/>
                <a:gd name="connsiteY2" fmla="*/ 1091444 h 1091444"/>
                <a:gd name="connsiteX3" fmla="*/ 0 w 260703"/>
                <a:gd name="connsiteY3" fmla="*/ 1086882 h 1091444"/>
                <a:gd name="connsiteX4" fmla="*/ 0 w 260703"/>
                <a:gd name="connsiteY4" fmla="*/ 41284 h 1091444"/>
                <a:gd name="connsiteX0" fmla="*/ 0 w 260703"/>
                <a:gd name="connsiteY0" fmla="*/ 41284 h 1091444"/>
                <a:gd name="connsiteX1" fmla="*/ 258322 w 260703"/>
                <a:gd name="connsiteY1" fmla="*/ 0 h 1091444"/>
                <a:gd name="connsiteX2" fmla="*/ 260703 w 260703"/>
                <a:gd name="connsiteY2" fmla="*/ 1091444 h 1091444"/>
                <a:gd name="connsiteX3" fmla="*/ 0 w 260703"/>
                <a:gd name="connsiteY3" fmla="*/ 1086882 h 1091444"/>
                <a:gd name="connsiteX4" fmla="*/ 0 w 260703"/>
                <a:gd name="connsiteY4" fmla="*/ 41284 h 1091444"/>
                <a:gd name="connsiteX0" fmla="*/ 0 w 260703"/>
                <a:gd name="connsiteY0" fmla="*/ 41284 h 1410942"/>
                <a:gd name="connsiteX1" fmla="*/ 258322 w 260703"/>
                <a:gd name="connsiteY1" fmla="*/ 0 h 1410942"/>
                <a:gd name="connsiteX2" fmla="*/ 260703 w 260703"/>
                <a:gd name="connsiteY2" fmla="*/ 1091444 h 1410942"/>
                <a:gd name="connsiteX3" fmla="*/ 2512 w 260703"/>
                <a:gd name="connsiteY3" fmla="*/ 1410942 h 1410942"/>
                <a:gd name="connsiteX4" fmla="*/ 0 w 260703"/>
                <a:gd name="connsiteY4" fmla="*/ 41284 h 1410942"/>
                <a:gd name="connsiteX0" fmla="*/ 0 w 338578"/>
                <a:gd name="connsiteY0" fmla="*/ 41284 h 1423039"/>
                <a:gd name="connsiteX1" fmla="*/ 258322 w 338578"/>
                <a:gd name="connsiteY1" fmla="*/ 0 h 1423039"/>
                <a:gd name="connsiteX2" fmla="*/ 338578 w 338578"/>
                <a:gd name="connsiteY2" fmla="*/ 1423039 h 1423039"/>
                <a:gd name="connsiteX3" fmla="*/ 2512 w 338578"/>
                <a:gd name="connsiteY3" fmla="*/ 1410942 h 1423039"/>
                <a:gd name="connsiteX4" fmla="*/ 0 w 338578"/>
                <a:gd name="connsiteY4" fmla="*/ 41284 h 1423039"/>
                <a:gd name="connsiteX0" fmla="*/ 0 w 341320"/>
                <a:gd name="connsiteY0" fmla="*/ 56356 h 1438111"/>
                <a:gd name="connsiteX1" fmla="*/ 341221 w 341320"/>
                <a:gd name="connsiteY1" fmla="*/ 0 h 1438111"/>
                <a:gd name="connsiteX2" fmla="*/ 338578 w 341320"/>
                <a:gd name="connsiteY2" fmla="*/ 1438111 h 1438111"/>
                <a:gd name="connsiteX3" fmla="*/ 2512 w 341320"/>
                <a:gd name="connsiteY3" fmla="*/ 1426014 h 1438111"/>
                <a:gd name="connsiteX4" fmla="*/ 0 w 341320"/>
                <a:gd name="connsiteY4" fmla="*/ 56356 h 1438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20" h="1438111">
                  <a:moveTo>
                    <a:pt x="0" y="56356"/>
                  </a:moveTo>
                  <a:lnTo>
                    <a:pt x="341221" y="0"/>
                  </a:lnTo>
                  <a:cubicBezTo>
                    <a:pt x="342015" y="363815"/>
                    <a:pt x="337784" y="1074296"/>
                    <a:pt x="338578" y="1438111"/>
                  </a:cubicBezTo>
                  <a:lnTo>
                    <a:pt x="2512" y="1426014"/>
                  </a:lnTo>
                  <a:cubicBezTo>
                    <a:pt x="1675" y="969461"/>
                    <a:pt x="837" y="512909"/>
                    <a:pt x="0" y="56356"/>
                  </a:cubicBezTo>
                  <a:close/>
                </a:path>
              </a:pathLst>
            </a:custGeom>
            <a:solidFill>
              <a:srgbClr val="FDD6C7"/>
            </a:solidFill>
            <a:ln>
              <a:noFill/>
            </a:ln>
            <a:effectLst>
              <a:outerShdw blurRad="127000" dist="63500" dir="2400000" sx="99000" sy="99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303047" y="2589489"/>
              <a:ext cx="260703" cy="1091444"/>
            </a:xfrm>
            <a:custGeom>
              <a:avLst/>
              <a:gdLst>
                <a:gd name="connsiteX0" fmla="*/ 0 w 172597"/>
                <a:gd name="connsiteY0" fmla="*/ 29378 h 734458"/>
                <a:gd name="connsiteX1" fmla="*/ 172597 w 172597"/>
                <a:gd name="connsiteY1" fmla="*/ 0 h 734458"/>
                <a:gd name="connsiteX2" fmla="*/ 172597 w 172597"/>
                <a:gd name="connsiteY2" fmla="*/ 727113 h 734458"/>
                <a:gd name="connsiteX3" fmla="*/ 0 w 172597"/>
                <a:gd name="connsiteY3" fmla="*/ 734458 h 734458"/>
                <a:gd name="connsiteX4" fmla="*/ 0 w 172597"/>
                <a:gd name="connsiteY4" fmla="*/ 29378 h 734458"/>
                <a:gd name="connsiteX0" fmla="*/ 0 w 203553"/>
                <a:gd name="connsiteY0" fmla="*/ 0 h 805093"/>
                <a:gd name="connsiteX1" fmla="*/ 203553 w 203553"/>
                <a:gd name="connsiteY1" fmla="*/ 70635 h 805093"/>
                <a:gd name="connsiteX2" fmla="*/ 203553 w 203553"/>
                <a:gd name="connsiteY2" fmla="*/ 797748 h 805093"/>
                <a:gd name="connsiteX3" fmla="*/ 30956 w 203553"/>
                <a:gd name="connsiteY3" fmla="*/ 805093 h 805093"/>
                <a:gd name="connsiteX4" fmla="*/ 0 w 203553"/>
                <a:gd name="connsiteY4" fmla="*/ 0 h 805093"/>
                <a:gd name="connsiteX0" fmla="*/ 0 w 260703"/>
                <a:gd name="connsiteY0" fmla="*/ 36521 h 841614"/>
                <a:gd name="connsiteX1" fmla="*/ 260703 w 260703"/>
                <a:gd name="connsiteY1" fmla="*/ 0 h 841614"/>
                <a:gd name="connsiteX2" fmla="*/ 203553 w 260703"/>
                <a:gd name="connsiteY2" fmla="*/ 834269 h 841614"/>
                <a:gd name="connsiteX3" fmla="*/ 30956 w 260703"/>
                <a:gd name="connsiteY3" fmla="*/ 841614 h 841614"/>
                <a:gd name="connsiteX4" fmla="*/ 0 w 260703"/>
                <a:gd name="connsiteY4" fmla="*/ 36521 h 841614"/>
                <a:gd name="connsiteX0" fmla="*/ 0 w 258322"/>
                <a:gd name="connsiteY0" fmla="*/ 41284 h 841614"/>
                <a:gd name="connsiteX1" fmla="*/ 258322 w 258322"/>
                <a:gd name="connsiteY1" fmla="*/ 0 h 841614"/>
                <a:gd name="connsiteX2" fmla="*/ 201172 w 258322"/>
                <a:gd name="connsiteY2" fmla="*/ 834269 h 841614"/>
                <a:gd name="connsiteX3" fmla="*/ 28575 w 258322"/>
                <a:gd name="connsiteY3" fmla="*/ 841614 h 841614"/>
                <a:gd name="connsiteX4" fmla="*/ 0 w 258322"/>
                <a:gd name="connsiteY4" fmla="*/ 41284 h 841614"/>
                <a:gd name="connsiteX0" fmla="*/ 0 w 258322"/>
                <a:gd name="connsiteY0" fmla="*/ 41284 h 1086882"/>
                <a:gd name="connsiteX1" fmla="*/ 258322 w 258322"/>
                <a:gd name="connsiteY1" fmla="*/ 0 h 1086882"/>
                <a:gd name="connsiteX2" fmla="*/ 201172 w 258322"/>
                <a:gd name="connsiteY2" fmla="*/ 834269 h 1086882"/>
                <a:gd name="connsiteX3" fmla="*/ 0 w 258322"/>
                <a:gd name="connsiteY3" fmla="*/ 1086882 h 1086882"/>
                <a:gd name="connsiteX4" fmla="*/ 0 w 258322"/>
                <a:gd name="connsiteY4" fmla="*/ 41284 h 1086882"/>
                <a:gd name="connsiteX0" fmla="*/ 0 w 260703"/>
                <a:gd name="connsiteY0" fmla="*/ 41284 h 1091444"/>
                <a:gd name="connsiteX1" fmla="*/ 258322 w 260703"/>
                <a:gd name="connsiteY1" fmla="*/ 0 h 1091444"/>
                <a:gd name="connsiteX2" fmla="*/ 260703 w 260703"/>
                <a:gd name="connsiteY2" fmla="*/ 1091444 h 1091444"/>
                <a:gd name="connsiteX3" fmla="*/ 0 w 260703"/>
                <a:gd name="connsiteY3" fmla="*/ 1086882 h 1091444"/>
                <a:gd name="connsiteX4" fmla="*/ 0 w 260703"/>
                <a:gd name="connsiteY4" fmla="*/ 41284 h 1091444"/>
                <a:gd name="connsiteX0" fmla="*/ 0 w 260703"/>
                <a:gd name="connsiteY0" fmla="*/ 41284 h 1091444"/>
                <a:gd name="connsiteX1" fmla="*/ 258322 w 260703"/>
                <a:gd name="connsiteY1" fmla="*/ 0 h 1091444"/>
                <a:gd name="connsiteX2" fmla="*/ 260703 w 260703"/>
                <a:gd name="connsiteY2" fmla="*/ 1091444 h 1091444"/>
                <a:gd name="connsiteX3" fmla="*/ 0 w 260703"/>
                <a:gd name="connsiteY3" fmla="*/ 1086882 h 1091444"/>
                <a:gd name="connsiteX4" fmla="*/ 0 w 260703"/>
                <a:gd name="connsiteY4" fmla="*/ 41284 h 109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703" h="1091444">
                  <a:moveTo>
                    <a:pt x="0" y="41284"/>
                  </a:moveTo>
                  <a:lnTo>
                    <a:pt x="258322" y="0"/>
                  </a:lnTo>
                  <a:cubicBezTo>
                    <a:pt x="259116" y="363815"/>
                    <a:pt x="259909" y="727629"/>
                    <a:pt x="260703" y="1091444"/>
                  </a:cubicBezTo>
                  <a:lnTo>
                    <a:pt x="0" y="1086882"/>
                  </a:lnTo>
                  <a:lnTo>
                    <a:pt x="0" y="41284"/>
                  </a:lnTo>
                  <a:close/>
                </a:path>
              </a:pathLst>
            </a:custGeom>
            <a:solidFill>
              <a:srgbClr val="FF9878"/>
            </a:solidFill>
            <a:ln>
              <a:noFill/>
            </a:ln>
            <a:effectLst>
              <a:outerShdw blurRad="127000" dist="63500" dir="2400000" sx="99000" sy="99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1329369" y="2588964"/>
              <a:ext cx="172597" cy="734458"/>
            </a:xfrm>
            <a:custGeom>
              <a:avLst/>
              <a:gdLst>
                <a:gd name="connsiteX0" fmla="*/ 0 w 172597"/>
                <a:gd name="connsiteY0" fmla="*/ 29378 h 734458"/>
                <a:gd name="connsiteX1" fmla="*/ 172597 w 172597"/>
                <a:gd name="connsiteY1" fmla="*/ 0 h 734458"/>
                <a:gd name="connsiteX2" fmla="*/ 172597 w 172597"/>
                <a:gd name="connsiteY2" fmla="*/ 727113 h 734458"/>
                <a:gd name="connsiteX3" fmla="*/ 0 w 172597"/>
                <a:gd name="connsiteY3" fmla="*/ 734458 h 734458"/>
                <a:gd name="connsiteX4" fmla="*/ 0 w 172597"/>
                <a:gd name="connsiteY4" fmla="*/ 29378 h 73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597" h="734458">
                  <a:moveTo>
                    <a:pt x="0" y="29378"/>
                  </a:moveTo>
                  <a:lnTo>
                    <a:pt x="172597" y="0"/>
                  </a:lnTo>
                  <a:lnTo>
                    <a:pt x="172597" y="727113"/>
                  </a:lnTo>
                  <a:lnTo>
                    <a:pt x="0" y="734458"/>
                  </a:lnTo>
                  <a:lnTo>
                    <a:pt x="0" y="29378"/>
                  </a:lnTo>
                  <a:close/>
                </a:path>
              </a:pathLst>
            </a:custGeom>
            <a:solidFill>
              <a:srgbClr val="FF7471"/>
            </a:solidFill>
            <a:ln>
              <a:noFill/>
            </a:ln>
            <a:effectLst>
              <a:outerShdw blurRad="127000" dist="63500" dir="2400000" sx="99000" sy="99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1677496" y="2601764"/>
              <a:ext cx="529563" cy="1812354"/>
            </a:xfrm>
            <a:custGeom>
              <a:avLst/>
              <a:gdLst>
                <a:gd name="connsiteX0" fmla="*/ 0 w 529563"/>
                <a:gd name="connsiteY0" fmla="*/ 0 h 1812354"/>
                <a:gd name="connsiteX1" fmla="*/ 0 w 529563"/>
                <a:gd name="connsiteY1" fmla="*/ 1812354 h 1812354"/>
                <a:gd name="connsiteX2" fmla="*/ 529563 w 529563"/>
                <a:gd name="connsiteY2" fmla="*/ 1789330 h 1812354"/>
                <a:gd name="connsiteX3" fmla="*/ 529563 w 529563"/>
                <a:gd name="connsiteY3" fmla="*/ 42760 h 1812354"/>
                <a:gd name="connsiteX4" fmla="*/ 0 w 529563"/>
                <a:gd name="connsiteY4" fmla="*/ 0 h 181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563" h="1812354">
                  <a:moveTo>
                    <a:pt x="0" y="0"/>
                  </a:moveTo>
                  <a:lnTo>
                    <a:pt x="0" y="1812354"/>
                  </a:lnTo>
                  <a:lnTo>
                    <a:pt x="529563" y="1789330"/>
                  </a:lnTo>
                  <a:lnTo>
                    <a:pt x="529563" y="4276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1619174" y="2595562"/>
              <a:ext cx="62107" cy="1446915"/>
            </a:xfrm>
            <a:custGeom>
              <a:avLst/>
              <a:gdLst>
                <a:gd name="connsiteX0" fmla="*/ 0 w 59531"/>
                <a:gd name="connsiteY0" fmla="*/ 0 h 733425"/>
                <a:gd name="connsiteX1" fmla="*/ 59531 w 59531"/>
                <a:gd name="connsiteY1" fmla="*/ 4762 h 733425"/>
                <a:gd name="connsiteX2" fmla="*/ 59531 w 59531"/>
                <a:gd name="connsiteY2" fmla="*/ 733425 h 733425"/>
                <a:gd name="connsiteX3" fmla="*/ 0 w 59531"/>
                <a:gd name="connsiteY3" fmla="*/ 728662 h 733425"/>
                <a:gd name="connsiteX4" fmla="*/ 0 w 59531"/>
                <a:gd name="connsiteY4" fmla="*/ 0 h 733425"/>
                <a:gd name="connsiteX0" fmla="*/ 0 w 62107"/>
                <a:gd name="connsiteY0" fmla="*/ 0 h 1439187"/>
                <a:gd name="connsiteX1" fmla="*/ 59531 w 62107"/>
                <a:gd name="connsiteY1" fmla="*/ 4762 h 1439187"/>
                <a:gd name="connsiteX2" fmla="*/ 62107 w 62107"/>
                <a:gd name="connsiteY2" fmla="*/ 1439187 h 1439187"/>
                <a:gd name="connsiteX3" fmla="*/ 0 w 62107"/>
                <a:gd name="connsiteY3" fmla="*/ 728662 h 1439187"/>
                <a:gd name="connsiteX4" fmla="*/ 0 w 62107"/>
                <a:gd name="connsiteY4" fmla="*/ 0 h 1439187"/>
                <a:gd name="connsiteX0" fmla="*/ 0 w 62107"/>
                <a:gd name="connsiteY0" fmla="*/ 0 h 1439187"/>
                <a:gd name="connsiteX1" fmla="*/ 59531 w 62107"/>
                <a:gd name="connsiteY1" fmla="*/ 4762 h 1439187"/>
                <a:gd name="connsiteX2" fmla="*/ 62107 w 62107"/>
                <a:gd name="connsiteY2" fmla="*/ 1439187 h 1439187"/>
                <a:gd name="connsiteX3" fmla="*/ 5151 w 62107"/>
                <a:gd name="connsiteY3" fmla="*/ 1431848 h 1439187"/>
                <a:gd name="connsiteX4" fmla="*/ 0 w 62107"/>
                <a:gd name="connsiteY4" fmla="*/ 0 h 1439187"/>
                <a:gd name="connsiteX0" fmla="*/ 0 w 62107"/>
                <a:gd name="connsiteY0" fmla="*/ 0 h 1442151"/>
                <a:gd name="connsiteX1" fmla="*/ 59531 w 62107"/>
                <a:gd name="connsiteY1" fmla="*/ 4762 h 1442151"/>
                <a:gd name="connsiteX2" fmla="*/ 62107 w 62107"/>
                <a:gd name="connsiteY2" fmla="*/ 1439187 h 1442151"/>
                <a:gd name="connsiteX3" fmla="*/ 5151 w 62107"/>
                <a:gd name="connsiteY3" fmla="*/ 1442151 h 1442151"/>
                <a:gd name="connsiteX4" fmla="*/ 0 w 62107"/>
                <a:gd name="connsiteY4" fmla="*/ 0 h 1442151"/>
                <a:gd name="connsiteX0" fmla="*/ 0 w 62107"/>
                <a:gd name="connsiteY0" fmla="*/ 0 h 1446915"/>
                <a:gd name="connsiteX1" fmla="*/ 59531 w 62107"/>
                <a:gd name="connsiteY1" fmla="*/ 4762 h 1446915"/>
                <a:gd name="connsiteX2" fmla="*/ 62107 w 62107"/>
                <a:gd name="connsiteY2" fmla="*/ 1446915 h 1446915"/>
                <a:gd name="connsiteX3" fmla="*/ 5151 w 62107"/>
                <a:gd name="connsiteY3" fmla="*/ 1442151 h 1446915"/>
                <a:gd name="connsiteX4" fmla="*/ 0 w 62107"/>
                <a:gd name="connsiteY4" fmla="*/ 0 h 144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107" h="1446915">
                  <a:moveTo>
                    <a:pt x="0" y="0"/>
                  </a:moveTo>
                  <a:lnTo>
                    <a:pt x="59531" y="4762"/>
                  </a:lnTo>
                  <a:cubicBezTo>
                    <a:pt x="60390" y="482904"/>
                    <a:pt x="61248" y="968773"/>
                    <a:pt x="62107" y="1446915"/>
                  </a:cubicBezTo>
                  <a:lnTo>
                    <a:pt x="5151" y="1442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4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559523" y="2590801"/>
              <a:ext cx="59531" cy="1086695"/>
            </a:xfrm>
            <a:custGeom>
              <a:avLst/>
              <a:gdLst>
                <a:gd name="connsiteX0" fmla="*/ 0 w 59531"/>
                <a:gd name="connsiteY0" fmla="*/ 0 h 733425"/>
                <a:gd name="connsiteX1" fmla="*/ 59531 w 59531"/>
                <a:gd name="connsiteY1" fmla="*/ 4762 h 733425"/>
                <a:gd name="connsiteX2" fmla="*/ 59531 w 59531"/>
                <a:gd name="connsiteY2" fmla="*/ 733425 h 733425"/>
                <a:gd name="connsiteX3" fmla="*/ 0 w 59531"/>
                <a:gd name="connsiteY3" fmla="*/ 728662 h 733425"/>
                <a:gd name="connsiteX4" fmla="*/ 0 w 59531"/>
                <a:gd name="connsiteY4" fmla="*/ 0 h 733425"/>
                <a:gd name="connsiteX0" fmla="*/ 0 w 59531"/>
                <a:gd name="connsiteY0" fmla="*/ 0 h 1083730"/>
                <a:gd name="connsiteX1" fmla="*/ 59531 w 59531"/>
                <a:gd name="connsiteY1" fmla="*/ 4762 h 1083730"/>
                <a:gd name="connsiteX2" fmla="*/ 59531 w 59531"/>
                <a:gd name="connsiteY2" fmla="*/ 1083730 h 1083730"/>
                <a:gd name="connsiteX3" fmla="*/ 0 w 59531"/>
                <a:gd name="connsiteY3" fmla="*/ 728662 h 1083730"/>
                <a:gd name="connsiteX4" fmla="*/ 0 w 59531"/>
                <a:gd name="connsiteY4" fmla="*/ 0 h 1083730"/>
                <a:gd name="connsiteX0" fmla="*/ 0 w 59531"/>
                <a:gd name="connsiteY0" fmla="*/ 0 h 1086695"/>
                <a:gd name="connsiteX1" fmla="*/ 59531 w 59531"/>
                <a:gd name="connsiteY1" fmla="*/ 4762 h 1086695"/>
                <a:gd name="connsiteX2" fmla="*/ 59531 w 59531"/>
                <a:gd name="connsiteY2" fmla="*/ 1083730 h 1086695"/>
                <a:gd name="connsiteX3" fmla="*/ 2575 w 59531"/>
                <a:gd name="connsiteY3" fmla="*/ 1086695 h 1086695"/>
                <a:gd name="connsiteX4" fmla="*/ 0 w 59531"/>
                <a:gd name="connsiteY4" fmla="*/ 0 h 108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531" h="1086695">
                  <a:moveTo>
                    <a:pt x="0" y="0"/>
                  </a:moveTo>
                  <a:lnTo>
                    <a:pt x="59531" y="4762"/>
                  </a:lnTo>
                  <a:lnTo>
                    <a:pt x="59531" y="1083730"/>
                  </a:lnTo>
                  <a:lnTo>
                    <a:pt x="2575" y="1086695"/>
                  </a:lnTo>
                  <a:cubicBezTo>
                    <a:pt x="1717" y="724463"/>
                    <a:pt x="858" y="362232"/>
                    <a:pt x="0" y="0"/>
                  </a:cubicBezTo>
                  <a:close/>
                </a:path>
              </a:pathLst>
            </a:custGeom>
            <a:solidFill>
              <a:srgbClr val="FE8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1502569" y="2586038"/>
              <a:ext cx="59531" cy="733425"/>
            </a:xfrm>
            <a:custGeom>
              <a:avLst/>
              <a:gdLst>
                <a:gd name="connsiteX0" fmla="*/ 0 w 59531"/>
                <a:gd name="connsiteY0" fmla="*/ 0 h 733425"/>
                <a:gd name="connsiteX1" fmla="*/ 59531 w 59531"/>
                <a:gd name="connsiteY1" fmla="*/ 4762 h 733425"/>
                <a:gd name="connsiteX2" fmla="*/ 59531 w 59531"/>
                <a:gd name="connsiteY2" fmla="*/ 733425 h 733425"/>
                <a:gd name="connsiteX3" fmla="*/ 0 w 59531"/>
                <a:gd name="connsiteY3" fmla="*/ 728662 h 733425"/>
                <a:gd name="connsiteX4" fmla="*/ 0 w 59531"/>
                <a:gd name="connsiteY4" fmla="*/ 0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531" h="733425">
                  <a:moveTo>
                    <a:pt x="0" y="0"/>
                  </a:moveTo>
                  <a:lnTo>
                    <a:pt x="59531" y="4762"/>
                  </a:lnTo>
                  <a:lnTo>
                    <a:pt x="59531" y="733425"/>
                  </a:lnTo>
                  <a:lnTo>
                    <a:pt x="0" y="728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119120" y="3144303"/>
            <a:ext cx="1124045" cy="2091311"/>
            <a:chOff x="2162654" y="2412206"/>
            <a:chExt cx="1124045" cy="2091311"/>
          </a:xfrm>
          <a:effectLst>
            <a:outerShdw blurRad="25400" dist="63500" dir="5400000" sx="98000" sy="98000" algn="t" rotWithShape="0">
              <a:prstClr val="black">
                <a:alpha val="30000"/>
              </a:prstClr>
            </a:outerShdw>
          </a:effectLst>
        </p:grpSpPr>
        <p:sp>
          <p:nvSpPr>
            <p:cNvPr id="48" name="Freeform 47"/>
            <p:cNvSpPr/>
            <p:nvPr/>
          </p:nvSpPr>
          <p:spPr>
            <a:xfrm>
              <a:off x="2162654" y="2442072"/>
              <a:ext cx="557222" cy="2061445"/>
            </a:xfrm>
            <a:custGeom>
              <a:avLst/>
              <a:gdLst>
                <a:gd name="connsiteX0" fmla="*/ 325 w 554841"/>
                <a:gd name="connsiteY0" fmla="*/ 80791 h 2063827"/>
                <a:gd name="connsiteX1" fmla="*/ 554841 w 554841"/>
                <a:gd name="connsiteY1" fmla="*/ 0 h 2063827"/>
                <a:gd name="connsiteX2" fmla="*/ 554841 w 554841"/>
                <a:gd name="connsiteY2" fmla="*/ 2063827 h 2063827"/>
                <a:gd name="connsiteX3" fmla="*/ 3998 w 554841"/>
                <a:gd name="connsiteY3" fmla="*/ 2016087 h 2063827"/>
                <a:gd name="connsiteX4" fmla="*/ 325 w 554841"/>
                <a:gd name="connsiteY4" fmla="*/ 80791 h 2063827"/>
                <a:gd name="connsiteX0" fmla="*/ 325 w 557222"/>
                <a:gd name="connsiteY0" fmla="*/ 80791 h 2061445"/>
                <a:gd name="connsiteX1" fmla="*/ 554841 w 557222"/>
                <a:gd name="connsiteY1" fmla="*/ 0 h 2061445"/>
                <a:gd name="connsiteX2" fmla="*/ 557222 w 557222"/>
                <a:gd name="connsiteY2" fmla="*/ 2061445 h 2061445"/>
                <a:gd name="connsiteX3" fmla="*/ 3998 w 557222"/>
                <a:gd name="connsiteY3" fmla="*/ 2016087 h 2061445"/>
                <a:gd name="connsiteX4" fmla="*/ 325 w 557222"/>
                <a:gd name="connsiteY4" fmla="*/ 80791 h 206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22" h="2061445">
                  <a:moveTo>
                    <a:pt x="325" y="80791"/>
                  </a:moveTo>
                  <a:lnTo>
                    <a:pt x="554841" y="0"/>
                  </a:lnTo>
                  <a:cubicBezTo>
                    <a:pt x="555635" y="687148"/>
                    <a:pt x="556428" y="1374297"/>
                    <a:pt x="557222" y="2061445"/>
                  </a:cubicBezTo>
                  <a:lnTo>
                    <a:pt x="3998" y="2016087"/>
                  </a:lnTo>
                  <a:cubicBezTo>
                    <a:pt x="1550" y="1374661"/>
                    <a:pt x="-899" y="733234"/>
                    <a:pt x="325" y="8079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2212975" y="2425700"/>
              <a:ext cx="450850" cy="1651000"/>
            </a:xfrm>
            <a:custGeom>
              <a:avLst/>
              <a:gdLst>
                <a:gd name="connsiteX0" fmla="*/ 0 w 450850"/>
                <a:gd name="connsiteY0" fmla="*/ 73025 h 1651000"/>
                <a:gd name="connsiteX1" fmla="*/ 450850 w 450850"/>
                <a:gd name="connsiteY1" fmla="*/ 0 h 1651000"/>
                <a:gd name="connsiteX2" fmla="*/ 450850 w 450850"/>
                <a:gd name="connsiteY2" fmla="*/ 1651000 h 1651000"/>
                <a:gd name="connsiteX3" fmla="*/ 3175 w 450850"/>
                <a:gd name="connsiteY3" fmla="*/ 1628775 h 1651000"/>
                <a:gd name="connsiteX4" fmla="*/ 0 w 450850"/>
                <a:gd name="connsiteY4" fmla="*/ 73025 h 16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850" h="1651000">
                  <a:moveTo>
                    <a:pt x="0" y="73025"/>
                  </a:moveTo>
                  <a:lnTo>
                    <a:pt x="450850" y="0"/>
                  </a:lnTo>
                  <a:lnTo>
                    <a:pt x="450850" y="1651000"/>
                  </a:lnTo>
                  <a:lnTo>
                    <a:pt x="3175" y="1628775"/>
                  </a:lnTo>
                  <a:cubicBezTo>
                    <a:pt x="2117" y="1110192"/>
                    <a:pt x="1058" y="591608"/>
                    <a:pt x="0" y="73025"/>
                  </a:cubicBezTo>
                  <a:close/>
                </a:path>
              </a:pathLst>
            </a:custGeom>
            <a:solidFill>
              <a:srgbClr val="F7E18B"/>
            </a:solidFill>
            <a:ln>
              <a:noFill/>
            </a:ln>
            <a:effectLst>
              <a:outerShdw blurRad="165100" dist="127000" dir="3600000" sx="90000" sy="9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2257553" y="2417762"/>
              <a:ext cx="338368" cy="1250156"/>
            </a:xfrm>
            <a:custGeom>
              <a:avLst/>
              <a:gdLst>
                <a:gd name="connsiteX0" fmla="*/ 2381 w 230981"/>
                <a:gd name="connsiteY0" fmla="*/ 33337 h 842962"/>
                <a:gd name="connsiteX1" fmla="*/ 230981 w 230981"/>
                <a:gd name="connsiteY1" fmla="*/ 0 h 842962"/>
                <a:gd name="connsiteX2" fmla="*/ 230981 w 230981"/>
                <a:gd name="connsiteY2" fmla="*/ 831056 h 842962"/>
                <a:gd name="connsiteX3" fmla="*/ 0 w 230981"/>
                <a:gd name="connsiteY3" fmla="*/ 842962 h 842962"/>
                <a:gd name="connsiteX4" fmla="*/ 2381 w 230981"/>
                <a:gd name="connsiteY4" fmla="*/ 33337 h 842962"/>
                <a:gd name="connsiteX0" fmla="*/ 2381 w 321469"/>
                <a:gd name="connsiteY0" fmla="*/ 119062 h 928687"/>
                <a:gd name="connsiteX1" fmla="*/ 321469 w 321469"/>
                <a:gd name="connsiteY1" fmla="*/ 0 h 928687"/>
                <a:gd name="connsiteX2" fmla="*/ 230981 w 321469"/>
                <a:gd name="connsiteY2" fmla="*/ 916781 h 928687"/>
                <a:gd name="connsiteX3" fmla="*/ 0 w 321469"/>
                <a:gd name="connsiteY3" fmla="*/ 928687 h 928687"/>
                <a:gd name="connsiteX4" fmla="*/ 2381 w 321469"/>
                <a:gd name="connsiteY4" fmla="*/ 119062 h 928687"/>
                <a:gd name="connsiteX0" fmla="*/ 40 w 331035"/>
                <a:gd name="connsiteY0" fmla="*/ 54768 h 928687"/>
                <a:gd name="connsiteX1" fmla="*/ 331035 w 331035"/>
                <a:gd name="connsiteY1" fmla="*/ 0 h 928687"/>
                <a:gd name="connsiteX2" fmla="*/ 240547 w 331035"/>
                <a:gd name="connsiteY2" fmla="*/ 916781 h 928687"/>
                <a:gd name="connsiteX3" fmla="*/ 9566 w 331035"/>
                <a:gd name="connsiteY3" fmla="*/ 928687 h 928687"/>
                <a:gd name="connsiteX4" fmla="*/ 40 w 331035"/>
                <a:gd name="connsiteY4" fmla="*/ 54768 h 928687"/>
                <a:gd name="connsiteX0" fmla="*/ 40 w 333416"/>
                <a:gd name="connsiteY0" fmla="*/ 54768 h 1250156"/>
                <a:gd name="connsiteX1" fmla="*/ 331035 w 333416"/>
                <a:gd name="connsiteY1" fmla="*/ 0 h 1250156"/>
                <a:gd name="connsiteX2" fmla="*/ 333416 w 333416"/>
                <a:gd name="connsiteY2" fmla="*/ 1250156 h 1250156"/>
                <a:gd name="connsiteX3" fmla="*/ 9566 w 333416"/>
                <a:gd name="connsiteY3" fmla="*/ 928687 h 1250156"/>
                <a:gd name="connsiteX4" fmla="*/ 40 w 333416"/>
                <a:gd name="connsiteY4" fmla="*/ 54768 h 1250156"/>
                <a:gd name="connsiteX0" fmla="*/ 4762 w 338138"/>
                <a:gd name="connsiteY0" fmla="*/ 54768 h 1250156"/>
                <a:gd name="connsiteX1" fmla="*/ 335757 w 338138"/>
                <a:gd name="connsiteY1" fmla="*/ 0 h 1250156"/>
                <a:gd name="connsiteX2" fmla="*/ 338138 w 338138"/>
                <a:gd name="connsiteY2" fmla="*/ 1250156 h 1250156"/>
                <a:gd name="connsiteX3" fmla="*/ 0 w 338138"/>
                <a:gd name="connsiteY3" fmla="*/ 1250156 h 1250156"/>
                <a:gd name="connsiteX4" fmla="*/ 4762 w 338138"/>
                <a:gd name="connsiteY4" fmla="*/ 54768 h 1250156"/>
                <a:gd name="connsiteX0" fmla="*/ 229 w 338368"/>
                <a:gd name="connsiteY0" fmla="*/ 47624 h 1250156"/>
                <a:gd name="connsiteX1" fmla="*/ 335987 w 338368"/>
                <a:gd name="connsiteY1" fmla="*/ 0 h 1250156"/>
                <a:gd name="connsiteX2" fmla="*/ 338368 w 338368"/>
                <a:gd name="connsiteY2" fmla="*/ 1250156 h 1250156"/>
                <a:gd name="connsiteX3" fmla="*/ 230 w 338368"/>
                <a:gd name="connsiteY3" fmla="*/ 1250156 h 1250156"/>
                <a:gd name="connsiteX4" fmla="*/ 229 w 338368"/>
                <a:gd name="connsiteY4" fmla="*/ 47624 h 1250156"/>
                <a:gd name="connsiteX0" fmla="*/ 229 w 338368"/>
                <a:gd name="connsiteY0" fmla="*/ 57149 h 1250156"/>
                <a:gd name="connsiteX1" fmla="*/ 335987 w 338368"/>
                <a:gd name="connsiteY1" fmla="*/ 0 h 1250156"/>
                <a:gd name="connsiteX2" fmla="*/ 338368 w 338368"/>
                <a:gd name="connsiteY2" fmla="*/ 1250156 h 1250156"/>
                <a:gd name="connsiteX3" fmla="*/ 230 w 338368"/>
                <a:gd name="connsiteY3" fmla="*/ 1250156 h 1250156"/>
                <a:gd name="connsiteX4" fmla="*/ 229 w 338368"/>
                <a:gd name="connsiteY4" fmla="*/ 57149 h 1250156"/>
                <a:gd name="connsiteX0" fmla="*/ 229 w 338368"/>
                <a:gd name="connsiteY0" fmla="*/ 57149 h 1250156"/>
                <a:gd name="connsiteX1" fmla="*/ 335987 w 338368"/>
                <a:gd name="connsiteY1" fmla="*/ 0 h 1250156"/>
                <a:gd name="connsiteX2" fmla="*/ 338368 w 338368"/>
                <a:gd name="connsiteY2" fmla="*/ 1243806 h 1250156"/>
                <a:gd name="connsiteX3" fmla="*/ 230 w 338368"/>
                <a:gd name="connsiteY3" fmla="*/ 1250156 h 1250156"/>
                <a:gd name="connsiteX4" fmla="*/ 229 w 338368"/>
                <a:gd name="connsiteY4" fmla="*/ 57149 h 125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68" h="1250156">
                  <a:moveTo>
                    <a:pt x="229" y="57149"/>
                  </a:moveTo>
                  <a:lnTo>
                    <a:pt x="335987" y="0"/>
                  </a:lnTo>
                  <a:cubicBezTo>
                    <a:pt x="336781" y="416719"/>
                    <a:pt x="337574" y="827087"/>
                    <a:pt x="338368" y="1243806"/>
                  </a:cubicBezTo>
                  <a:cubicBezTo>
                    <a:pt x="225655" y="1243806"/>
                    <a:pt x="112943" y="1250156"/>
                    <a:pt x="230" y="1250156"/>
                  </a:cubicBezTo>
                  <a:cubicBezTo>
                    <a:pt x="1024" y="980281"/>
                    <a:pt x="-565" y="327024"/>
                    <a:pt x="229" y="57149"/>
                  </a:cubicBezTo>
                  <a:close/>
                </a:path>
              </a:pathLst>
            </a:custGeom>
            <a:solidFill>
              <a:srgbClr val="FCD76C"/>
            </a:solidFill>
            <a:ln>
              <a:noFill/>
            </a:ln>
            <a:effectLst>
              <a:outerShdw blurRad="165100" dist="63500" dir="3600000" sx="99000" sy="99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2307431" y="3231357"/>
              <a:ext cx="288131" cy="30956"/>
            </a:xfrm>
            <a:custGeom>
              <a:avLst/>
              <a:gdLst>
                <a:gd name="connsiteX0" fmla="*/ 0 w 288131"/>
                <a:gd name="connsiteY0" fmla="*/ 2381 h 14287"/>
                <a:gd name="connsiteX1" fmla="*/ 54769 w 288131"/>
                <a:gd name="connsiteY1" fmla="*/ 14287 h 14287"/>
                <a:gd name="connsiteX2" fmla="*/ 288131 w 288131"/>
                <a:gd name="connsiteY2" fmla="*/ 2381 h 14287"/>
                <a:gd name="connsiteX3" fmla="*/ 230981 w 288131"/>
                <a:gd name="connsiteY3" fmla="*/ 0 h 14287"/>
                <a:gd name="connsiteX4" fmla="*/ 0 w 288131"/>
                <a:gd name="connsiteY4" fmla="*/ 2381 h 14287"/>
                <a:gd name="connsiteX0" fmla="*/ 0 w 288131"/>
                <a:gd name="connsiteY0" fmla="*/ 19050 h 30956"/>
                <a:gd name="connsiteX1" fmla="*/ 54769 w 288131"/>
                <a:gd name="connsiteY1" fmla="*/ 30956 h 30956"/>
                <a:gd name="connsiteX2" fmla="*/ 288131 w 288131"/>
                <a:gd name="connsiteY2" fmla="*/ 19050 h 30956"/>
                <a:gd name="connsiteX3" fmla="*/ 238125 w 288131"/>
                <a:gd name="connsiteY3" fmla="*/ 0 h 30956"/>
                <a:gd name="connsiteX4" fmla="*/ 0 w 288131"/>
                <a:gd name="connsiteY4" fmla="*/ 19050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131" h="30956">
                  <a:moveTo>
                    <a:pt x="0" y="19050"/>
                  </a:moveTo>
                  <a:lnTo>
                    <a:pt x="54769" y="30956"/>
                  </a:lnTo>
                  <a:lnTo>
                    <a:pt x="288131" y="19050"/>
                  </a:lnTo>
                  <a:lnTo>
                    <a:pt x="238125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BF6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2302669" y="2414588"/>
              <a:ext cx="230981" cy="842962"/>
            </a:xfrm>
            <a:custGeom>
              <a:avLst/>
              <a:gdLst>
                <a:gd name="connsiteX0" fmla="*/ 2381 w 230981"/>
                <a:gd name="connsiteY0" fmla="*/ 33337 h 842962"/>
                <a:gd name="connsiteX1" fmla="*/ 230981 w 230981"/>
                <a:gd name="connsiteY1" fmla="*/ 0 h 842962"/>
                <a:gd name="connsiteX2" fmla="*/ 230981 w 230981"/>
                <a:gd name="connsiteY2" fmla="*/ 831056 h 842962"/>
                <a:gd name="connsiteX3" fmla="*/ 0 w 230981"/>
                <a:gd name="connsiteY3" fmla="*/ 842962 h 842962"/>
                <a:gd name="connsiteX4" fmla="*/ 2381 w 230981"/>
                <a:gd name="connsiteY4" fmla="*/ 33337 h 842962"/>
                <a:gd name="connsiteX0" fmla="*/ 2381 w 230981"/>
                <a:gd name="connsiteY0" fmla="*/ 33337 h 842962"/>
                <a:gd name="connsiteX1" fmla="*/ 230981 w 230981"/>
                <a:gd name="connsiteY1" fmla="*/ 0 h 842962"/>
                <a:gd name="connsiteX2" fmla="*/ 230981 w 230981"/>
                <a:gd name="connsiteY2" fmla="*/ 828675 h 842962"/>
                <a:gd name="connsiteX3" fmla="*/ 0 w 230981"/>
                <a:gd name="connsiteY3" fmla="*/ 842962 h 842962"/>
                <a:gd name="connsiteX4" fmla="*/ 2381 w 230981"/>
                <a:gd name="connsiteY4" fmla="*/ 33337 h 842962"/>
                <a:gd name="connsiteX0" fmla="*/ 2381 w 230981"/>
                <a:gd name="connsiteY0" fmla="*/ 33337 h 842962"/>
                <a:gd name="connsiteX1" fmla="*/ 230981 w 230981"/>
                <a:gd name="connsiteY1" fmla="*/ 0 h 842962"/>
                <a:gd name="connsiteX2" fmla="*/ 228600 w 230981"/>
                <a:gd name="connsiteY2" fmla="*/ 831057 h 842962"/>
                <a:gd name="connsiteX3" fmla="*/ 0 w 230981"/>
                <a:gd name="connsiteY3" fmla="*/ 842962 h 842962"/>
                <a:gd name="connsiteX4" fmla="*/ 2381 w 230981"/>
                <a:gd name="connsiteY4" fmla="*/ 33337 h 842962"/>
                <a:gd name="connsiteX0" fmla="*/ 2381 w 230981"/>
                <a:gd name="connsiteY0" fmla="*/ 33337 h 842962"/>
                <a:gd name="connsiteX1" fmla="*/ 230981 w 230981"/>
                <a:gd name="connsiteY1" fmla="*/ 0 h 842962"/>
                <a:gd name="connsiteX2" fmla="*/ 228600 w 230981"/>
                <a:gd name="connsiteY2" fmla="*/ 823913 h 842962"/>
                <a:gd name="connsiteX3" fmla="*/ 0 w 230981"/>
                <a:gd name="connsiteY3" fmla="*/ 842962 h 842962"/>
                <a:gd name="connsiteX4" fmla="*/ 2381 w 230981"/>
                <a:gd name="connsiteY4" fmla="*/ 33337 h 842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81" h="842962">
                  <a:moveTo>
                    <a:pt x="2381" y="33337"/>
                  </a:moveTo>
                  <a:lnTo>
                    <a:pt x="230981" y="0"/>
                  </a:lnTo>
                  <a:cubicBezTo>
                    <a:pt x="230187" y="277019"/>
                    <a:pt x="229394" y="546894"/>
                    <a:pt x="228600" y="823913"/>
                  </a:cubicBezTo>
                  <a:lnTo>
                    <a:pt x="0" y="842962"/>
                  </a:lnTo>
                  <a:cubicBezTo>
                    <a:pt x="794" y="573087"/>
                    <a:pt x="1587" y="303212"/>
                    <a:pt x="2381" y="33337"/>
                  </a:cubicBezTo>
                  <a:close/>
                </a:path>
              </a:pathLst>
            </a:custGeom>
            <a:solidFill>
              <a:srgbClr val="FFC271"/>
            </a:solidFill>
            <a:ln>
              <a:noFill/>
            </a:ln>
            <a:effectLst>
              <a:outerShdw blurRad="127000" dist="38100" dir="3600000" sx="99000" sy="99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717494" y="2434728"/>
              <a:ext cx="569205" cy="2067499"/>
            </a:xfrm>
            <a:custGeom>
              <a:avLst/>
              <a:gdLst>
                <a:gd name="connsiteX0" fmla="*/ 3672 w 569205"/>
                <a:gd name="connsiteY0" fmla="*/ 0 h 2067499"/>
                <a:gd name="connsiteX1" fmla="*/ 569205 w 569205"/>
                <a:gd name="connsiteY1" fmla="*/ 66101 h 2067499"/>
                <a:gd name="connsiteX2" fmla="*/ 569205 w 569205"/>
                <a:gd name="connsiteY2" fmla="*/ 2038120 h 2067499"/>
                <a:gd name="connsiteX3" fmla="*/ 0 w 569205"/>
                <a:gd name="connsiteY3" fmla="*/ 2067499 h 2067499"/>
                <a:gd name="connsiteX4" fmla="*/ 3672 w 569205"/>
                <a:gd name="connsiteY4" fmla="*/ 0 h 206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205" h="2067499">
                  <a:moveTo>
                    <a:pt x="3672" y="0"/>
                  </a:moveTo>
                  <a:lnTo>
                    <a:pt x="569205" y="66101"/>
                  </a:lnTo>
                  <a:lnTo>
                    <a:pt x="569205" y="2038120"/>
                  </a:lnTo>
                  <a:lnTo>
                    <a:pt x="0" y="2067499"/>
                  </a:lnTo>
                  <a:cubicBezTo>
                    <a:pt x="2448" y="1379557"/>
                    <a:pt x="4897" y="691614"/>
                    <a:pt x="367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661274" y="2424112"/>
              <a:ext cx="60167" cy="1652588"/>
            </a:xfrm>
            <a:custGeom>
              <a:avLst/>
              <a:gdLst>
                <a:gd name="connsiteX0" fmla="*/ 0 w 61913"/>
                <a:gd name="connsiteY0" fmla="*/ 0 h 833438"/>
                <a:gd name="connsiteX1" fmla="*/ 61913 w 61913"/>
                <a:gd name="connsiteY1" fmla="*/ 11907 h 833438"/>
                <a:gd name="connsiteX2" fmla="*/ 61913 w 61913"/>
                <a:gd name="connsiteY2" fmla="*/ 833438 h 833438"/>
                <a:gd name="connsiteX3" fmla="*/ 0 w 61913"/>
                <a:gd name="connsiteY3" fmla="*/ 826294 h 833438"/>
                <a:gd name="connsiteX4" fmla="*/ 0 w 61913"/>
                <a:gd name="connsiteY4" fmla="*/ 0 h 833438"/>
                <a:gd name="connsiteX0" fmla="*/ 2381 w 64294"/>
                <a:gd name="connsiteY0" fmla="*/ 0 h 833438"/>
                <a:gd name="connsiteX1" fmla="*/ 64294 w 64294"/>
                <a:gd name="connsiteY1" fmla="*/ 11907 h 833438"/>
                <a:gd name="connsiteX2" fmla="*/ 64294 w 64294"/>
                <a:gd name="connsiteY2" fmla="*/ 833438 h 833438"/>
                <a:gd name="connsiteX3" fmla="*/ 0 w 64294"/>
                <a:gd name="connsiteY3" fmla="*/ 833438 h 833438"/>
                <a:gd name="connsiteX4" fmla="*/ 2381 w 64294"/>
                <a:gd name="connsiteY4" fmla="*/ 0 h 833438"/>
                <a:gd name="connsiteX0" fmla="*/ 2381 w 66676"/>
                <a:gd name="connsiteY0" fmla="*/ 0 h 833438"/>
                <a:gd name="connsiteX1" fmla="*/ 66676 w 66676"/>
                <a:gd name="connsiteY1" fmla="*/ 2382 h 833438"/>
                <a:gd name="connsiteX2" fmla="*/ 64294 w 66676"/>
                <a:gd name="connsiteY2" fmla="*/ 833438 h 833438"/>
                <a:gd name="connsiteX3" fmla="*/ 0 w 66676"/>
                <a:gd name="connsiteY3" fmla="*/ 833438 h 833438"/>
                <a:gd name="connsiteX4" fmla="*/ 2381 w 66676"/>
                <a:gd name="connsiteY4" fmla="*/ 0 h 833438"/>
                <a:gd name="connsiteX0" fmla="*/ 2381 w 66676"/>
                <a:gd name="connsiteY0" fmla="*/ 0 h 1257301"/>
                <a:gd name="connsiteX1" fmla="*/ 66676 w 66676"/>
                <a:gd name="connsiteY1" fmla="*/ 2382 h 1257301"/>
                <a:gd name="connsiteX2" fmla="*/ 66675 w 66676"/>
                <a:gd name="connsiteY2" fmla="*/ 1257301 h 1257301"/>
                <a:gd name="connsiteX3" fmla="*/ 0 w 66676"/>
                <a:gd name="connsiteY3" fmla="*/ 833438 h 1257301"/>
                <a:gd name="connsiteX4" fmla="*/ 2381 w 66676"/>
                <a:gd name="connsiteY4" fmla="*/ 0 h 1257301"/>
                <a:gd name="connsiteX0" fmla="*/ 2381 w 66676"/>
                <a:gd name="connsiteY0" fmla="*/ 0 h 1257301"/>
                <a:gd name="connsiteX1" fmla="*/ 66676 w 66676"/>
                <a:gd name="connsiteY1" fmla="*/ 2382 h 1257301"/>
                <a:gd name="connsiteX2" fmla="*/ 66675 w 66676"/>
                <a:gd name="connsiteY2" fmla="*/ 1257301 h 1257301"/>
                <a:gd name="connsiteX3" fmla="*/ 0 w 66676"/>
                <a:gd name="connsiteY3" fmla="*/ 1247775 h 1257301"/>
                <a:gd name="connsiteX4" fmla="*/ 2381 w 66676"/>
                <a:gd name="connsiteY4" fmla="*/ 0 h 1257301"/>
                <a:gd name="connsiteX0" fmla="*/ 2381 w 66676"/>
                <a:gd name="connsiteY0" fmla="*/ 0 h 1252538"/>
                <a:gd name="connsiteX1" fmla="*/ 66676 w 66676"/>
                <a:gd name="connsiteY1" fmla="*/ 2382 h 1252538"/>
                <a:gd name="connsiteX2" fmla="*/ 64294 w 66676"/>
                <a:gd name="connsiteY2" fmla="*/ 1252538 h 1252538"/>
                <a:gd name="connsiteX3" fmla="*/ 0 w 66676"/>
                <a:gd name="connsiteY3" fmla="*/ 1247775 h 1252538"/>
                <a:gd name="connsiteX4" fmla="*/ 2381 w 66676"/>
                <a:gd name="connsiteY4" fmla="*/ 0 h 1252538"/>
                <a:gd name="connsiteX0" fmla="*/ 2381 w 66676"/>
                <a:gd name="connsiteY0" fmla="*/ 0 h 1252538"/>
                <a:gd name="connsiteX1" fmla="*/ 66676 w 66676"/>
                <a:gd name="connsiteY1" fmla="*/ 9525 h 1252538"/>
                <a:gd name="connsiteX2" fmla="*/ 64294 w 66676"/>
                <a:gd name="connsiteY2" fmla="*/ 1252538 h 1252538"/>
                <a:gd name="connsiteX3" fmla="*/ 0 w 66676"/>
                <a:gd name="connsiteY3" fmla="*/ 1247775 h 1252538"/>
                <a:gd name="connsiteX4" fmla="*/ 2381 w 66676"/>
                <a:gd name="connsiteY4" fmla="*/ 0 h 1252538"/>
                <a:gd name="connsiteX0" fmla="*/ 2381 w 66676"/>
                <a:gd name="connsiteY0" fmla="*/ 0 h 1654969"/>
                <a:gd name="connsiteX1" fmla="*/ 66676 w 66676"/>
                <a:gd name="connsiteY1" fmla="*/ 9525 h 1654969"/>
                <a:gd name="connsiteX2" fmla="*/ 64294 w 66676"/>
                <a:gd name="connsiteY2" fmla="*/ 1654969 h 1654969"/>
                <a:gd name="connsiteX3" fmla="*/ 0 w 66676"/>
                <a:gd name="connsiteY3" fmla="*/ 1247775 h 1654969"/>
                <a:gd name="connsiteX4" fmla="*/ 2381 w 66676"/>
                <a:gd name="connsiteY4" fmla="*/ 0 h 1654969"/>
                <a:gd name="connsiteX0" fmla="*/ 212 w 64507"/>
                <a:gd name="connsiteY0" fmla="*/ 0 h 1654969"/>
                <a:gd name="connsiteX1" fmla="*/ 64507 w 64507"/>
                <a:gd name="connsiteY1" fmla="*/ 9525 h 1654969"/>
                <a:gd name="connsiteX2" fmla="*/ 62125 w 64507"/>
                <a:gd name="connsiteY2" fmla="*/ 1654969 h 1654969"/>
                <a:gd name="connsiteX3" fmla="*/ 384 w 64507"/>
                <a:gd name="connsiteY3" fmla="*/ 1654968 h 1654969"/>
                <a:gd name="connsiteX4" fmla="*/ 212 w 64507"/>
                <a:gd name="connsiteY4" fmla="*/ 0 h 1654969"/>
                <a:gd name="connsiteX0" fmla="*/ 212 w 64507"/>
                <a:gd name="connsiteY0" fmla="*/ 0 h 1654969"/>
                <a:gd name="connsiteX1" fmla="*/ 64507 w 64507"/>
                <a:gd name="connsiteY1" fmla="*/ 9525 h 1654969"/>
                <a:gd name="connsiteX2" fmla="*/ 62125 w 64507"/>
                <a:gd name="connsiteY2" fmla="*/ 1654969 h 1654969"/>
                <a:gd name="connsiteX3" fmla="*/ 384 w 64507"/>
                <a:gd name="connsiteY3" fmla="*/ 1650205 h 1654969"/>
                <a:gd name="connsiteX4" fmla="*/ 212 w 64507"/>
                <a:gd name="connsiteY4" fmla="*/ 0 h 1654969"/>
                <a:gd name="connsiteX0" fmla="*/ 212 w 64507"/>
                <a:gd name="connsiteY0" fmla="*/ 0 h 1652588"/>
                <a:gd name="connsiteX1" fmla="*/ 64507 w 64507"/>
                <a:gd name="connsiteY1" fmla="*/ 9525 h 1652588"/>
                <a:gd name="connsiteX2" fmla="*/ 62125 w 64507"/>
                <a:gd name="connsiteY2" fmla="*/ 1652588 h 1652588"/>
                <a:gd name="connsiteX3" fmla="*/ 384 w 64507"/>
                <a:gd name="connsiteY3" fmla="*/ 1650205 h 1652588"/>
                <a:gd name="connsiteX4" fmla="*/ 212 w 64507"/>
                <a:gd name="connsiteY4" fmla="*/ 0 h 165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507" h="1652588">
                  <a:moveTo>
                    <a:pt x="212" y="0"/>
                  </a:moveTo>
                  <a:lnTo>
                    <a:pt x="64507" y="9525"/>
                  </a:lnTo>
                  <a:cubicBezTo>
                    <a:pt x="64507" y="427831"/>
                    <a:pt x="62125" y="1234282"/>
                    <a:pt x="62125" y="1652588"/>
                  </a:cubicBezTo>
                  <a:lnTo>
                    <a:pt x="384" y="1650205"/>
                  </a:lnTo>
                  <a:cubicBezTo>
                    <a:pt x="1178" y="1372392"/>
                    <a:pt x="-582" y="277813"/>
                    <a:pt x="212" y="0"/>
                  </a:cubicBezTo>
                  <a:close/>
                </a:path>
              </a:pathLst>
            </a:custGeom>
            <a:solidFill>
              <a:srgbClr val="F0D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2596368" y="2414588"/>
              <a:ext cx="66676" cy="1252538"/>
            </a:xfrm>
            <a:custGeom>
              <a:avLst/>
              <a:gdLst>
                <a:gd name="connsiteX0" fmla="*/ 0 w 61913"/>
                <a:gd name="connsiteY0" fmla="*/ 0 h 833438"/>
                <a:gd name="connsiteX1" fmla="*/ 61913 w 61913"/>
                <a:gd name="connsiteY1" fmla="*/ 11907 h 833438"/>
                <a:gd name="connsiteX2" fmla="*/ 61913 w 61913"/>
                <a:gd name="connsiteY2" fmla="*/ 833438 h 833438"/>
                <a:gd name="connsiteX3" fmla="*/ 0 w 61913"/>
                <a:gd name="connsiteY3" fmla="*/ 826294 h 833438"/>
                <a:gd name="connsiteX4" fmla="*/ 0 w 61913"/>
                <a:gd name="connsiteY4" fmla="*/ 0 h 833438"/>
                <a:gd name="connsiteX0" fmla="*/ 2381 w 64294"/>
                <a:gd name="connsiteY0" fmla="*/ 0 h 833438"/>
                <a:gd name="connsiteX1" fmla="*/ 64294 w 64294"/>
                <a:gd name="connsiteY1" fmla="*/ 11907 h 833438"/>
                <a:gd name="connsiteX2" fmla="*/ 64294 w 64294"/>
                <a:gd name="connsiteY2" fmla="*/ 833438 h 833438"/>
                <a:gd name="connsiteX3" fmla="*/ 0 w 64294"/>
                <a:gd name="connsiteY3" fmla="*/ 833438 h 833438"/>
                <a:gd name="connsiteX4" fmla="*/ 2381 w 64294"/>
                <a:gd name="connsiteY4" fmla="*/ 0 h 833438"/>
                <a:gd name="connsiteX0" fmla="*/ 2381 w 66676"/>
                <a:gd name="connsiteY0" fmla="*/ 0 h 833438"/>
                <a:gd name="connsiteX1" fmla="*/ 66676 w 66676"/>
                <a:gd name="connsiteY1" fmla="*/ 2382 h 833438"/>
                <a:gd name="connsiteX2" fmla="*/ 64294 w 66676"/>
                <a:gd name="connsiteY2" fmla="*/ 833438 h 833438"/>
                <a:gd name="connsiteX3" fmla="*/ 0 w 66676"/>
                <a:gd name="connsiteY3" fmla="*/ 833438 h 833438"/>
                <a:gd name="connsiteX4" fmla="*/ 2381 w 66676"/>
                <a:gd name="connsiteY4" fmla="*/ 0 h 833438"/>
                <a:gd name="connsiteX0" fmla="*/ 2381 w 66676"/>
                <a:gd name="connsiteY0" fmla="*/ 0 h 1257301"/>
                <a:gd name="connsiteX1" fmla="*/ 66676 w 66676"/>
                <a:gd name="connsiteY1" fmla="*/ 2382 h 1257301"/>
                <a:gd name="connsiteX2" fmla="*/ 66675 w 66676"/>
                <a:gd name="connsiteY2" fmla="*/ 1257301 h 1257301"/>
                <a:gd name="connsiteX3" fmla="*/ 0 w 66676"/>
                <a:gd name="connsiteY3" fmla="*/ 833438 h 1257301"/>
                <a:gd name="connsiteX4" fmla="*/ 2381 w 66676"/>
                <a:gd name="connsiteY4" fmla="*/ 0 h 1257301"/>
                <a:gd name="connsiteX0" fmla="*/ 2381 w 66676"/>
                <a:gd name="connsiteY0" fmla="*/ 0 h 1257301"/>
                <a:gd name="connsiteX1" fmla="*/ 66676 w 66676"/>
                <a:gd name="connsiteY1" fmla="*/ 2382 h 1257301"/>
                <a:gd name="connsiteX2" fmla="*/ 66675 w 66676"/>
                <a:gd name="connsiteY2" fmla="*/ 1257301 h 1257301"/>
                <a:gd name="connsiteX3" fmla="*/ 0 w 66676"/>
                <a:gd name="connsiteY3" fmla="*/ 1247775 h 1257301"/>
                <a:gd name="connsiteX4" fmla="*/ 2381 w 66676"/>
                <a:gd name="connsiteY4" fmla="*/ 0 h 1257301"/>
                <a:gd name="connsiteX0" fmla="*/ 2381 w 66676"/>
                <a:gd name="connsiteY0" fmla="*/ 0 h 1252538"/>
                <a:gd name="connsiteX1" fmla="*/ 66676 w 66676"/>
                <a:gd name="connsiteY1" fmla="*/ 2382 h 1252538"/>
                <a:gd name="connsiteX2" fmla="*/ 64294 w 66676"/>
                <a:gd name="connsiteY2" fmla="*/ 1252538 h 1252538"/>
                <a:gd name="connsiteX3" fmla="*/ 0 w 66676"/>
                <a:gd name="connsiteY3" fmla="*/ 1247775 h 1252538"/>
                <a:gd name="connsiteX4" fmla="*/ 2381 w 66676"/>
                <a:gd name="connsiteY4" fmla="*/ 0 h 1252538"/>
                <a:gd name="connsiteX0" fmla="*/ 2381 w 66676"/>
                <a:gd name="connsiteY0" fmla="*/ 0 h 1252538"/>
                <a:gd name="connsiteX1" fmla="*/ 66676 w 66676"/>
                <a:gd name="connsiteY1" fmla="*/ 9525 h 1252538"/>
                <a:gd name="connsiteX2" fmla="*/ 64294 w 66676"/>
                <a:gd name="connsiteY2" fmla="*/ 1252538 h 1252538"/>
                <a:gd name="connsiteX3" fmla="*/ 0 w 66676"/>
                <a:gd name="connsiteY3" fmla="*/ 1247775 h 1252538"/>
                <a:gd name="connsiteX4" fmla="*/ 2381 w 66676"/>
                <a:gd name="connsiteY4" fmla="*/ 0 h 1252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6" h="1252538">
                  <a:moveTo>
                    <a:pt x="2381" y="0"/>
                  </a:moveTo>
                  <a:lnTo>
                    <a:pt x="66676" y="9525"/>
                  </a:lnTo>
                  <a:cubicBezTo>
                    <a:pt x="66676" y="427831"/>
                    <a:pt x="64294" y="834232"/>
                    <a:pt x="64294" y="1252538"/>
                  </a:cubicBezTo>
                  <a:lnTo>
                    <a:pt x="0" y="1247775"/>
                  </a:lnTo>
                  <a:cubicBezTo>
                    <a:pt x="794" y="969962"/>
                    <a:pt x="1587" y="277813"/>
                    <a:pt x="2381" y="0"/>
                  </a:cubicBezTo>
                  <a:close/>
                </a:path>
              </a:pathLst>
            </a:custGeom>
            <a:solidFill>
              <a:srgbClr val="EFC0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531269" y="2412206"/>
              <a:ext cx="66676" cy="833438"/>
            </a:xfrm>
            <a:custGeom>
              <a:avLst/>
              <a:gdLst>
                <a:gd name="connsiteX0" fmla="*/ 0 w 61913"/>
                <a:gd name="connsiteY0" fmla="*/ 0 h 833438"/>
                <a:gd name="connsiteX1" fmla="*/ 61913 w 61913"/>
                <a:gd name="connsiteY1" fmla="*/ 11907 h 833438"/>
                <a:gd name="connsiteX2" fmla="*/ 61913 w 61913"/>
                <a:gd name="connsiteY2" fmla="*/ 833438 h 833438"/>
                <a:gd name="connsiteX3" fmla="*/ 0 w 61913"/>
                <a:gd name="connsiteY3" fmla="*/ 826294 h 833438"/>
                <a:gd name="connsiteX4" fmla="*/ 0 w 61913"/>
                <a:gd name="connsiteY4" fmla="*/ 0 h 833438"/>
                <a:gd name="connsiteX0" fmla="*/ 2381 w 64294"/>
                <a:gd name="connsiteY0" fmla="*/ 0 h 833438"/>
                <a:gd name="connsiteX1" fmla="*/ 64294 w 64294"/>
                <a:gd name="connsiteY1" fmla="*/ 11907 h 833438"/>
                <a:gd name="connsiteX2" fmla="*/ 64294 w 64294"/>
                <a:gd name="connsiteY2" fmla="*/ 833438 h 833438"/>
                <a:gd name="connsiteX3" fmla="*/ 0 w 64294"/>
                <a:gd name="connsiteY3" fmla="*/ 833438 h 833438"/>
                <a:gd name="connsiteX4" fmla="*/ 2381 w 64294"/>
                <a:gd name="connsiteY4" fmla="*/ 0 h 833438"/>
                <a:gd name="connsiteX0" fmla="*/ 2381 w 66676"/>
                <a:gd name="connsiteY0" fmla="*/ 0 h 833438"/>
                <a:gd name="connsiteX1" fmla="*/ 66676 w 66676"/>
                <a:gd name="connsiteY1" fmla="*/ 2382 h 833438"/>
                <a:gd name="connsiteX2" fmla="*/ 64294 w 66676"/>
                <a:gd name="connsiteY2" fmla="*/ 833438 h 833438"/>
                <a:gd name="connsiteX3" fmla="*/ 0 w 66676"/>
                <a:gd name="connsiteY3" fmla="*/ 833438 h 833438"/>
                <a:gd name="connsiteX4" fmla="*/ 2381 w 66676"/>
                <a:gd name="connsiteY4" fmla="*/ 0 h 83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6" h="833438">
                  <a:moveTo>
                    <a:pt x="2381" y="0"/>
                  </a:moveTo>
                  <a:lnTo>
                    <a:pt x="66676" y="2382"/>
                  </a:lnTo>
                  <a:lnTo>
                    <a:pt x="64294" y="833438"/>
                  </a:lnTo>
                  <a:lnTo>
                    <a:pt x="0" y="833438"/>
                  </a:lnTo>
                  <a:cubicBezTo>
                    <a:pt x="794" y="555625"/>
                    <a:pt x="1587" y="277813"/>
                    <a:pt x="2381" y="0"/>
                  </a:cubicBezTo>
                  <a:close/>
                </a:path>
              </a:pathLst>
            </a:custGeom>
            <a:solidFill>
              <a:srgbClr val="FA9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180679" y="2937135"/>
            <a:ext cx="1371600" cy="2405062"/>
            <a:chOff x="3224213" y="2205038"/>
            <a:chExt cx="1371600" cy="2405062"/>
          </a:xfrm>
          <a:effectLst>
            <a:outerShdw blurRad="25400" dist="63500" dir="5400000" sx="98000" sy="98000" algn="t" rotWithShape="0">
              <a:prstClr val="black">
                <a:alpha val="30000"/>
              </a:prstClr>
            </a:outerShdw>
          </a:effectLst>
        </p:grpSpPr>
        <p:sp>
          <p:nvSpPr>
            <p:cNvPr id="31" name="Freeform 30"/>
            <p:cNvSpPr/>
            <p:nvPr/>
          </p:nvSpPr>
          <p:spPr>
            <a:xfrm>
              <a:off x="3224213" y="2233613"/>
              <a:ext cx="728662" cy="2376487"/>
            </a:xfrm>
            <a:custGeom>
              <a:avLst/>
              <a:gdLst>
                <a:gd name="connsiteX0" fmla="*/ 0 w 728662"/>
                <a:gd name="connsiteY0" fmla="*/ 114300 h 2376487"/>
                <a:gd name="connsiteX1" fmla="*/ 728662 w 728662"/>
                <a:gd name="connsiteY1" fmla="*/ 0 h 2376487"/>
                <a:gd name="connsiteX2" fmla="*/ 728662 w 728662"/>
                <a:gd name="connsiteY2" fmla="*/ 2376487 h 2376487"/>
                <a:gd name="connsiteX3" fmla="*/ 0 w 728662"/>
                <a:gd name="connsiteY3" fmla="*/ 2324100 h 2376487"/>
                <a:gd name="connsiteX4" fmla="*/ 0 w 728662"/>
                <a:gd name="connsiteY4" fmla="*/ 114300 h 237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662" h="2376487">
                  <a:moveTo>
                    <a:pt x="0" y="114300"/>
                  </a:moveTo>
                  <a:lnTo>
                    <a:pt x="728662" y="0"/>
                  </a:lnTo>
                  <a:lnTo>
                    <a:pt x="728662" y="2376487"/>
                  </a:lnTo>
                  <a:lnTo>
                    <a:pt x="0" y="2324100"/>
                  </a:lnTo>
                  <a:cubicBezTo>
                    <a:pt x="1587" y="1592262"/>
                    <a:pt x="3175" y="860425"/>
                    <a:pt x="0" y="11430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3302215" y="2226794"/>
              <a:ext cx="581432" cy="1888006"/>
            </a:xfrm>
            <a:custGeom>
              <a:avLst/>
              <a:gdLst>
                <a:gd name="connsiteX0" fmla="*/ 2531 w 581432"/>
                <a:gd name="connsiteY0" fmla="*/ 92098 h 1888006"/>
                <a:gd name="connsiteX1" fmla="*/ 581432 w 581432"/>
                <a:gd name="connsiteY1" fmla="*/ 0 h 1888006"/>
                <a:gd name="connsiteX2" fmla="*/ 581432 w 581432"/>
                <a:gd name="connsiteY2" fmla="*/ 1888006 h 1888006"/>
                <a:gd name="connsiteX3" fmla="*/ 2531 w 581432"/>
                <a:gd name="connsiteY3" fmla="*/ 1858403 h 1888006"/>
                <a:gd name="connsiteX4" fmla="*/ 2531 w 581432"/>
                <a:gd name="connsiteY4" fmla="*/ 92098 h 188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432" h="1888006">
                  <a:moveTo>
                    <a:pt x="2531" y="92098"/>
                  </a:moveTo>
                  <a:lnTo>
                    <a:pt x="581432" y="0"/>
                  </a:lnTo>
                  <a:lnTo>
                    <a:pt x="581432" y="1888006"/>
                  </a:lnTo>
                  <a:lnTo>
                    <a:pt x="2531" y="1858403"/>
                  </a:lnTo>
                  <a:cubicBezTo>
                    <a:pt x="338" y="1271828"/>
                    <a:pt x="-1854" y="685252"/>
                    <a:pt x="2531" y="92098"/>
                  </a:cubicBezTo>
                  <a:close/>
                </a:path>
              </a:pathLst>
            </a:custGeom>
            <a:solidFill>
              <a:srgbClr val="FBF6D8"/>
            </a:solidFill>
            <a:ln>
              <a:noFill/>
            </a:ln>
            <a:effectLst>
              <a:outerShdw blurRad="190500" dist="63500" dir="36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3376115" y="2215662"/>
              <a:ext cx="444640" cy="1431890"/>
            </a:xfrm>
            <a:custGeom>
              <a:avLst/>
              <a:gdLst>
                <a:gd name="connsiteX0" fmla="*/ 2512 w 444640"/>
                <a:gd name="connsiteY0" fmla="*/ 70338 h 1431890"/>
                <a:gd name="connsiteX1" fmla="*/ 444640 w 444640"/>
                <a:gd name="connsiteY1" fmla="*/ 0 h 1431890"/>
                <a:gd name="connsiteX2" fmla="*/ 444640 w 444640"/>
                <a:gd name="connsiteY2" fmla="*/ 1429378 h 1431890"/>
                <a:gd name="connsiteX3" fmla="*/ 0 w 444640"/>
                <a:gd name="connsiteY3" fmla="*/ 1431890 h 1431890"/>
                <a:gd name="connsiteX4" fmla="*/ 2512 w 444640"/>
                <a:gd name="connsiteY4" fmla="*/ 70338 h 143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640" h="1431890">
                  <a:moveTo>
                    <a:pt x="2512" y="70338"/>
                  </a:moveTo>
                  <a:lnTo>
                    <a:pt x="444640" y="0"/>
                  </a:lnTo>
                  <a:lnTo>
                    <a:pt x="444640" y="1429378"/>
                  </a:lnTo>
                  <a:lnTo>
                    <a:pt x="0" y="1431890"/>
                  </a:lnTo>
                  <a:cubicBezTo>
                    <a:pt x="837" y="978039"/>
                    <a:pt x="1675" y="524189"/>
                    <a:pt x="2512" y="70338"/>
                  </a:cubicBezTo>
                  <a:close/>
                </a:path>
              </a:pathLst>
            </a:custGeom>
            <a:solidFill>
              <a:srgbClr val="F9EF96"/>
            </a:solidFill>
            <a:ln>
              <a:noFill/>
            </a:ln>
            <a:effectLst>
              <a:outerShdw blurRad="190500" dist="76200" dir="3600000" algn="ctr" rotWithShape="0">
                <a:srgbClr val="000000">
                  <a:alpha val="4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450431" y="2205038"/>
              <a:ext cx="302419" cy="976312"/>
            </a:xfrm>
            <a:custGeom>
              <a:avLst/>
              <a:gdLst>
                <a:gd name="connsiteX0" fmla="*/ 0 w 302419"/>
                <a:gd name="connsiteY0" fmla="*/ 52387 h 976312"/>
                <a:gd name="connsiteX1" fmla="*/ 302419 w 302419"/>
                <a:gd name="connsiteY1" fmla="*/ 0 h 976312"/>
                <a:gd name="connsiteX2" fmla="*/ 302419 w 302419"/>
                <a:gd name="connsiteY2" fmla="*/ 959643 h 976312"/>
                <a:gd name="connsiteX3" fmla="*/ 0 w 302419"/>
                <a:gd name="connsiteY3" fmla="*/ 976312 h 976312"/>
                <a:gd name="connsiteX4" fmla="*/ 0 w 302419"/>
                <a:gd name="connsiteY4" fmla="*/ 52387 h 976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419" h="976312">
                  <a:moveTo>
                    <a:pt x="0" y="52387"/>
                  </a:moveTo>
                  <a:lnTo>
                    <a:pt x="302419" y="0"/>
                  </a:lnTo>
                  <a:lnTo>
                    <a:pt x="302419" y="959643"/>
                  </a:lnTo>
                  <a:lnTo>
                    <a:pt x="0" y="976312"/>
                  </a:lnTo>
                  <a:lnTo>
                    <a:pt x="0" y="52387"/>
                  </a:lnTo>
                  <a:close/>
                </a:path>
              </a:pathLst>
            </a:custGeom>
            <a:solidFill>
              <a:srgbClr val="FBE369"/>
            </a:solidFill>
            <a:ln>
              <a:noFill/>
            </a:ln>
            <a:effectLst>
              <a:outerShdw blurRad="152400" dist="63500" dir="3600000" algn="ctr" rotWithShape="0">
                <a:srgbClr val="000000">
                  <a:alpha val="4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3881711" y="2219326"/>
              <a:ext cx="69056" cy="1901106"/>
            </a:xfrm>
            <a:custGeom>
              <a:avLst/>
              <a:gdLst>
                <a:gd name="connsiteX0" fmla="*/ 0 w 69056"/>
                <a:gd name="connsiteY0" fmla="*/ 0 h 966787"/>
                <a:gd name="connsiteX1" fmla="*/ 69056 w 69056"/>
                <a:gd name="connsiteY1" fmla="*/ 14287 h 966787"/>
                <a:gd name="connsiteX2" fmla="*/ 69056 w 69056"/>
                <a:gd name="connsiteY2" fmla="*/ 966787 h 966787"/>
                <a:gd name="connsiteX3" fmla="*/ 2381 w 69056"/>
                <a:gd name="connsiteY3" fmla="*/ 957262 h 966787"/>
                <a:gd name="connsiteX4" fmla="*/ 0 w 69056"/>
                <a:gd name="connsiteY4" fmla="*/ 0 h 966787"/>
                <a:gd name="connsiteX0" fmla="*/ 0 w 69056"/>
                <a:gd name="connsiteY0" fmla="*/ 0 h 962025"/>
                <a:gd name="connsiteX1" fmla="*/ 69056 w 69056"/>
                <a:gd name="connsiteY1" fmla="*/ 14287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  <a:gd name="connsiteX0" fmla="*/ 0 w 69056"/>
                <a:gd name="connsiteY0" fmla="*/ 0 h 962025"/>
                <a:gd name="connsiteX1" fmla="*/ 69056 w 69056"/>
                <a:gd name="connsiteY1" fmla="*/ 11906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  <a:gd name="connsiteX0" fmla="*/ 0 w 69056"/>
                <a:gd name="connsiteY0" fmla="*/ 0 h 962025"/>
                <a:gd name="connsiteX1" fmla="*/ 69056 w 69056"/>
                <a:gd name="connsiteY1" fmla="*/ 4762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  <a:gd name="connsiteX0" fmla="*/ 0 w 69056"/>
                <a:gd name="connsiteY0" fmla="*/ 0 h 1428750"/>
                <a:gd name="connsiteX1" fmla="*/ 69056 w 69056"/>
                <a:gd name="connsiteY1" fmla="*/ 4762 h 1428750"/>
                <a:gd name="connsiteX2" fmla="*/ 65881 w 69056"/>
                <a:gd name="connsiteY2" fmla="*/ 1428750 h 1428750"/>
                <a:gd name="connsiteX3" fmla="*/ 2381 w 69056"/>
                <a:gd name="connsiteY3" fmla="*/ 957262 h 1428750"/>
                <a:gd name="connsiteX4" fmla="*/ 0 w 69056"/>
                <a:gd name="connsiteY4" fmla="*/ 0 h 1428750"/>
                <a:gd name="connsiteX0" fmla="*/ 0 w 69056"/>
                <a:gd name="connsiteY0" fmla="*/ 0 h 1436287"/>
                <a:gd name="connsiteX1" fmla="*/ 69056 w 69056"/>
                <a:gd name="connsiteY1" fmla="*/ 4762 h 1436287"/>
                <a:gd name="connsiteX2" fmla="*/ 63369 w 69056"/>
                <a:gd name="connsiteY2" fmla="*/ 1436287 h 1436287"/>
                <a:gd name="connsiteX3" fmla="*/ 2381 w 69056"/>
                <a:gd name="connsiteY3" fmla="*/ 957262 h 1436287"/>
                <a:gd name="connsiteX4" fmla="*/ 0 w 69056"/>
                <a:gd name="connsiteY4" fmla="*/ 0 h 1436287"/>
                <a:gd name="connsiteX0" fmla="*/ 0 w 69056"/>
                <a:gd name="connsiteY0" fmla="*/ 0 h 1436287"/>
                <a:gd name="connsiteX1" fmla="*/ 69056 w 69056"/>
                <a:gd name="connsiteY1" fmla="*/ 4762 h 1436287"/>
                <a:gd name="connsiteX2" fmla="*/ 65881 w 69056"/>
                <a:gd name="connsiteY2" fmla="*/ 1436287 h 1436287"/>
                <a:gd name="connsiteX3" fmla="*/ 2381 w 69056"/>
                <a:gd name="connsiteY3" fmla="*/ 957262 h 1436287"/>
                <a:gd name="connsiteX4" fmla="*/ 0 w 69056"/>
                <a:gd name="connsiteY4" fmla="*/ 0 h 1436287"/>
                <a:gd name="connsiteX0" fmla="*/ 0 w 69056"/>
                <a:gd name="connsiteY0" fmla="*/ 0 h 1436287"/>
                <a:gd name="connsiteX1" fmla="*/ 69056 w 69056"/>
                <a:gd name="connsiteY1" fmla="*/ 4762 h 1436287"/>
                <a:gd name="connsiteX2" fmla="*/ 65881 w 69056"/>
                <a:gd name="connsiteY2" fmla="*/ 1436287 h 1436287"/>
                <a:gd name="connsiteX3" fmla="*/ 4893 w 69056"/>
                <a:gd name="connsiteY3" fmla="*/ 1434559 h 1436287"/>
                <a:gd name="connsiteX4" fmla="*/ 0 w 69056"/>
                <a:gd name="connsiteY4" fmla="*/ 0 h 1436287"/>
                <a:gd name="connsiteX0" fmla="*/ 0 w 69056"/>
                <a:gd name="connsiteY0" fmla="*/ 0 h 1438800"/>
                <a:gd name="connsiteX1" fmla="*/ 69056 w 69056"/>
                <a:gd name="connsiteY1" fmla="*/ 4762 h 1438800"/>
                <a:gd name="connsiteX2" fmla="*/ 68393 w 69056"/>
                <a:gd name="connsiteY2" fmla="*/ 1438800 h 1438800"/>
                <a:gd name="connsiteX3" fmla="*/ 4893 w 69056"/>
                <a:gd name="connsiteY3" fmla="*/ 1434559 h 1438800"/>
                <a:gd name="connsiteX4" fmla="*/ 0 w 69056"/>
                <a:gd name="connsiteY4" fmla="*/ 0 h 1438800"/>
                <a:gd name="connsiteX0" fmla="*/ 0 w 69056"/>
                <a:gd name="connsiteY0" fmla="*/ 0 h 1905868"/>
                <a:gd name="connsiteX1" fmla="*/ 69056 w 69056"/>
                <a:gd name="connsiteY1" fmla="*/ 4762 h 1905868"/>
                <a:gd name="connsiteX2" fmla="*/ 68393 w 69056"/>
                <a:gd name="connsiteY2" fmla="*/ 1905868 h 1905868"/>
                <a:gd name="connsiteX3" fmla="*/ 4893 w 69056"/>
                <a:gd name="connsiteY3" fmla="*/ 1434559 h 1905868"/>
                <a:gd name="connsiteX4" fmla="*/ 0 w 69056"/>
                <a:gd name="connsiteY4" fmla="*/ 0 h 1905868"/>
                <a:gd name="connsiteX0" fmla="*/ 0 w 69056"/>
                <a:gd name="connsiteY0" fmla="*/ 0 h 1905868"/>
                <a:gd name="connsiteX1" fmla="*/ 69056 w 69056"/>
                <a:gd name="connsiteY1" fmla="*/ 4762 h 1905868"/>
                <a:gd name="connsiteX2" fmla="*/ 68393 w 69056"/>
                <a:gd name="connsiteY2" fmla="*/ 1905868 h 1905868"/>
                <a:gd name="connsiteX3" fmla="*/ 1604 w 69056"/>
                <a:gd name="connsiteY3" fmla="*/ 1904916 h 1905868"/>
                <a:gd name="connsiteX4" fmla="*/ 0 w 69056"/>
                <a:gd name="connsiteY4" fmla="*/ 0 h 1905868"/>
                <a:gd name="connsiteX0" fmla="*/ 0 w 69056"/>
                <a:gd name="connsiteY0" fmla="*/ 0 h 1905868"/>
                <a:gd name="connsiteX1" fmla="*/ 69056 w 69056"/>
                <a:gd name="connsiteY1" fmla="*/ 4762 h 1905868"/>
                <a:gd name="connsiteX2" fmla="*/ 68393 w 69056"/>
                <a:gd name="connsiteY2" fmla="*/ 1905868 h 1905868"/>
                <a:gd name="connsiteX3" fmla="*/ 1604 w 69056"/>
                <a:gd name="connsiteY3" fmla="*/ 1895391 h 1905868"/>
                <a:gd name="connsiteX4" fmla="*/ 0 w 69056"/>
                <a:gd name="connsiteY4" fmla="*/ 0 h 1905868"/>
                <a:gd name="connsiteX0" fmla="*/ 0 w 69056"/>
                <a:gd name="connsiteY0" fmla="*/ 0 h 1901106"/>
                <a:gd name="connsiteX1" fmla="*/ 69056 w 69056"/>
                <a:gd name="connsiteY1" fmla="*/ 4762 h 1901106"/>
                <a:gd name="connsiteX2" fmla="*/ 68393 w 69056"/>
                <a:gd name="connsiteY2" fmla="*/ 1901106 h 1901106"/>
                <a:gd name="connsiteX3" fmla="*/ 1604 w 69056"/>
                <a:gd name="connsiteY3" fmla="*/ 1895391 h 1901106"/>
                <a:gd name="connsiteX4" fmla="*/ 0 w 69056"/>
                <a:gd name="connsiteY4" fmla="*/ 0 h 1901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56" h="1901106">
                  <a:moveTo>
                    <a:pt x="0" y="0"/>
                  </a:moveTo>
                  <a:lnTo>
                    <a:pt x="69056" y="4762"/>
                  </a:lnTo>
                  <a:cubicBezTo>
                    <a:pt x="67998" y="479425"/>
                    <a:pt x="69451" y="1426443"/>
                    <a:pt x="68393" y="1901106"/>
                  </a:cubicBezTo>
                  <a:lnTo>
                    <a:pt x="1604" y="1895391"/>
                  </a:lnTo>
                  <a:cubicBezTo>
                    <a:pt x="2398" y="1578685"/>
                    <a:pt x="3968" y="32384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1EECF"/>
                </a:gs>
                <a:gs pos="100000">
                  <a:srgbClr val="EAE6B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816889" y="2212183"/>
              <a:ext cx="69056" cy="1438800"/>
            </a:xfrm>
            <a:custGeom>
              <a:avLst/>
              <a:gdLst>
                <a:gd name="connsiteX0" fmla="*/ 0 w 69056"/>
                <a:gd name="connsiteY0" fmla="*/ 0 h 966787"/>
                <a:gd name="connsiteX1" fmla="*/ 69056 w 69056"/>
                <a:gd name="connsiteY1" fmla="*/ 14287 h 966787"/>
                <a:gd name="connsiteX2" fmla="*/ 69056 w 69056"/>
                <a:gd name="connsiteY2" fmla="*/ 966787 h 966787"/>
                <a:gd name="connsiteX3" fmla="*/ 2381 w 69056"/>
                <a:gd name="connsiteY3" fmla="*/ 957262 h 966787"/>
                <a:gd name="connsiteX4" fmla="*/ 0 w 69056"/>
                <a:gd name="connsiteY4" fmla="*/ 0 h 966787"/>
                <a:gd name="connsiteX0" fmla="*/ 0 w 69056"/>
                <a:gd name="connsiteY0" fmla="*/ 0 h 962025"/>
                <a:gd name="connsiteX1" fmla="*/ 69056 w 69056"/>
                <a:gd name="connsiteY1" fmla="*/ 14287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  <a:gd name="connsiteX0" fmla="*/ 0 w 69056"/>
                <a:gd name="connsiteY0" fmla="*/ 0 h 962025"/>
                <a:gd name="connsiteX1" fmla="*/ 69056 w 69056"/>
                <a:gd name="connsiteY1" fmla="*/ 11906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  <a:gd name="connsiteX0" fmla="*/ 0 w 69056"/>
                <a:gd name="connsiteY0" fmla="*/ 0 h 962025"/>
                <a:gd name="connsiteX1" fmla="*/ 69056 w 69056"/>
                <a:gd name="connsiteY1" fmla="*/ 4762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  <a:gd name="connsiteX0" fmla="*/ 0 w 69056"/>
                <a:gd name="connsiteY0" fmla="*/ 0 h 1428750"/>
                <a:gd name="connsiteX1" fmla="*/ 69056 w 69056"/>
                <a:gd name="connsiteY1" fmla="*/ 4762 h 1428750"/>
                <a:gd name="connsiteX2" fmla="*/ 65881 w 69056"/>
                <a:gd name="connsiteY2" fmla="*/ 1428750 h 1428750"/>
                <a:gd name="connsiteX3" fmla="*/ 2381 w 69056"/>
                <a:gd name="connsiteY3" fmla="*/ 957262 h 1428750"/>
                <a:gd name="connsiteX4" fmla="*/ 0 w 69056"/>
                <a:gd name="connsiteY4" fmla="*/ 0 h 1428750"/>
                <a:gd name="connsiteX0" fmla="*/ 0 w 69056"/>
                <a:gd name="connsiteY0" fmla="*/ 0 h 1436287"/>
                <a:gd name="connsiteX1" fmla="*/ 69056 w 69056"/>
                <a:gd name="connsiteY1" fmla="*/ 4762 h 1436287"/>
                <a:gd name="connsiteX2" fmla="*/ 63369 w 69056"/>
                <a:gd name="connsiteY2" fmla="*/ 1436287 h 1436287"/>
                <a:gd name="connsiteX3" fmla="*/ 2381 w 69056"/>
                <a:gd name="connsiteY3" fmla="*/ 957262 h 1436287"/>
                <a:gd name="connsiteX4" fmla="*/ 0 w 69056"/>
                <a:gd name="connsiteY4" fmla="*/ 0 h 1436287"/>
                <a:gd name="connsiteX0" fmla="*/ 0 w 69056"/>
                <a:gd name="connsiteY0" fmla="*/ 0 h 1436287"/>
                <a:gd name="connsiteX1" fmla="*/ 69056 w 69056"/>
                <a:gd name="connsiteY1" fmla="*/ 4762 h 1436287"/>
                <a:gd name="connsiteX2" fmla="*/ 65881 w 69056"/>
                <a:gd name="connsiteY2" fmla="*/ 1436287 h 1436287"/>
                <a:gd name="connsiteX3" fmla="*/ 2381 w 69056"/>
                <a:gd name="connsiteY3" fmla="*/ 957262 h 1436287"/>
                <a:gd name="connsiteX4" fmla="*/ 0 w 69056"/>
                <a:gd name="connsiteY4" fmla="*/ 0 h 1436287"/>
                <a:gd name="connsiteX0" fmla="*/ 0 w 69056"/>
                <a:gd name="connsiteY0" fmla="*/ 0 h 1436287"/>
                <a:gd name="connsiteX1" fmla="*/ 69056 w 69056"/>
                <a:gd name="connsiteY1" fmla="*/ 4762 h 1436287"/>
                <a:gd name="connsiteX2" fmla="*/ 65881 w 69056"/>
                <a:gd name="connsiteY2" fmla="*/ 1436287 h 1436287"/>
                <a:gd name="connsiteX3" fmla="*/ 4893 w 69056"/>
                <a:gd name="connsiteY3" fmla="*/ 1434559 h 1436287"/>
                <a:gd name="connsiteX4" fmla="*/ 0 w 69056"/>
                <a:gd name="connsiteY4" fmla="*/ 0 h 1436287"/>
                <a:gd name="connsiteX0" fmla="*/ 0 w 69056"/>
                <a:gd name="connsiteY0" fmla="*/ 0 h 1438800"/>
                <a:gd name="connsiteX1" fmla="*/ 69056 w 69056"/>
                <a:gd name="connsiteY1" fmla="*/ 4762 h 1438800"/>
                <a:gd name="connsiteX2" fmla="*/ 68393 w 69056"/>
                <a:gd name="connsiteY2" fmla="*/ 1438800 h 1438800"/>
                <a:gd name="connsiteX3" fmla="*/ 4893 w 69056"/>
                <a:gd name="connsiteY3" fmla="*/ 1434559 h 1438800"/>
                <a:gd name="connsiteX4" fmla="*/ 0 w 69056"/>
                <a:gd name="connsiteY4" fmla="*/ 0 h 14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56" h="1438800">
                  <a:moveTo>
                    <a:pt x="0" y="0"/>
                  </a:moveTo>
                  <a:lnTo>
                    <a:pt x="69056" y="4762"/>
                  </a:lnTo>
                  <a:cubicBezTo>
                    <a:pt x="67998" y="479425"/>
                    <a:pt x="69451" y="964137"/>
                    <a:pt x="68393" y="1438800"/>
                  </a:cubicBezTo>
                  <a:lnTo>
                    <a:pt x="4893" y="1434559"/>
                  </a:lnTo>
                  <a:cubicBezTo>
                    <a:pt x="5687" y="1117853"/>
                    <a:pt x="3968" y="32384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DE488"/>
                </a:gs>
                <a:gs pos="100000">
                  <a:srgbClr val="E8DA6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750469" y="2205038"/>
              <a:ext cx="69056" cy="962025"/>
            </a:xfrm>
            <a:custGeom>
              <a:avLst/>
              <a:gdLst>
                <a:gd name="connsiteX0" fmla="*/ 0 w 69056"/>
                <a:gd name="connsiteY0" fmla="*/ 0 h 966787"/>
                <a:gd name="connsiteX1" fmla="*/ 69056 w 69056"/>
                <a:gd name="connsiteY1" fmla="*/ 14287 h 966787"/>
                <a:gd name="connsiteX2" fmla="*/ 69056 w 69056"/>
                <a:gd name="connsiteY2" fmla="*/ 966787 h 966787"/>
                <a:gd name="connsiteX3" fmla="*/ 2381 w 69056"/>
                <a:gd name="connsiteY3" fmla="*/ 957262 h 966787"/>
                <a:gd name="connsiteX4" fmla="*/ 0 w 69056"/>
                <a:gd name="connsiteY4" fmla="*/ 0 h 966787"/>
                <a:gd name="connsiteX0" fmla="*/ 0 w 69056"/>
                <a:gd name="connsiteY0" fmla="*/ 0 h 962025"/>
                <a:gd name="connsiteX1" fmla="*/ 69056 w 69056"/>
                <a:gd name="connsiteY1" fmla="*/ 14287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  <a:gd name="connsiteX0" fmla="*/ 0 w 69056"/>
                <a:gd name="connsiteY0" fmla="*/ 0 h 962025"/>
                <a:gd name="connsiteX1" fmla="*/ 69056 w 69056"/>
                <a:gd name="connsiteY1" fmla="*/ 11906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  <a:gd name="connsiteX0" fmla="*/ 0 w 69056"/>
                <a:gd name="connsiteY0" fmla="*/ 0 h 962025"/>
                <a:gd name="connsiteX1" fmla="*/ 69056 w 69056"/>
                <a:gd name="connsiteY1" fmla="*/ 4762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56" h="962025">
                  <a:moveTo>
                    <a:pt x="0" y="0"/>
                  </a:moveTo>
                  <a:lnTo>
                    <a:pt x="69056" y="4762"/>
                  </a:lnTo>
                  <a:lnTo>
                    <a:pt x="69056" y="962025"/>
                  </a:lnTo>
                  <a:lnTo>
                    <a:pt x="2381" y="957262"/>
                  </a:lnTo>
                  <a:cubicBezTo>
                    <a:pt x="3175" y="640556"/>
                    <a:pt x="3968" y="32384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D24D"/>
                </a:gs>
                <a:gs pos="100000">
                  <a:srgbClr val="F0C33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948113" y="2228850"/>
              <a:ext cx="647700" cy="2381250"/>
            </a:xfrm>
            <a:custGeom>
              <a:avLst/>
              <a:gdLst>
                <a:gd name="connsiteX0" fmla="*/ 0 w 647700"/>
                <a:gd name="connsiteY0" fmla="*/ 0 h 2381250"/>
                <a:gd name="connsiteX1" fmla="*/ 0 w 647700"/>
                <a:gd name="connsiteY1" fmla="*/ 2381250 h 2381250"/>
                <a:gd name="connsiteX2" fmla="*/ 647700 w 647700"/>
                <a:gd name="connsiteY2" fmla="*/ 2333625 h 2381250"/>
                <a:gd name="connsiteX3" fmla="*/ 647700 w 647700"/>
                <a:gd name="connsiteY3" fmla="*/ 80963 h 2381250"/>
                <a:gd name="connsiteX4" fmla="*/ 0 w 647700"/>
                <a:gd name="connsiteY4" fmla="*/ 0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2381250">
                  <a:moveTo>
                    <a:pt x="0" y="0"/>
                  </a:moveTo>
                  <a:lnTo>
                    <a:pt x="0" y="2381250"/>
                  </a:lnTo>
                  <a:lnTo>
                    <a:pt x="647700" y="2333625"/>
                  </a:lnTo>
                  <a:lnTo>
                    <a:pt x="647700" y="809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3452813" y="3164680"/>
              <a:ext cx="371475" cy="21431"/>
            </a:xfrm>
            <a:custGeom>
              <a:avLst/>
              <a:gdLst>
                <a:gd name="connsiteX0" fmla="*/ 0 w 371475"/>
                <a:gd name="connsiteY0" fmla="*/ 14288 h 26194"/>
                <a:gd name="connsiteX1" fmla="*/ 57150 w 371475"/>
                <a:gd name="connsiteY1" fmla="*/ 26194 h 26194"/>
                <a:gd name="connsiteX2" fmla="*/ 371475 w 371475"/>
                <a:gd name="connsiteY2" fmla="*/ 4763 h 26194"/>
                <a:gd name="connsiteX3" fmla="*/ 302418 w 371475"/>
                <a:gd name="connsiteY3" fmla="*/ 0 h 26194"/>
                <a:gd name="connsiteX4" fmla="*/ 0 w 371475"/>
                <a:gd name="connsiteY4" fmla="*/ 14288 h 26194"/>
                <a:gd name="connsiteX0" fmla="*/ 0 w 371475"/>
                <a:gd name="connsiteY0" fmla="*/ 14288 h 21431"/>
                <a:gd name="connsiteX1" fmla="*/ 69056 w 371475"/>
                <a:gd name="connsiteY1" fmla="*/ 21431 h 21431"/>
                <a:gd name="connsiteX2" fmla="*/ 371475 w 371475"/>
                <a:gd name="connsiteY2" fmla="*/ 4763 h 21431"/>
                <a:gd name="connsiteX3" fmla="*/ 302418 w 371475"/>
                <a:gd name="connsiteY3" fmla="*/ 0 h 21431"/>
                <a:gd name="connsiteX4" fmla="*/ 0 w 371475"/>
                <a:gd name="connsiteY4" fmla="*/ 14288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21431">
                  <a:moveTo>
                    <a:pt x="0" y="14288"/>
                  </a:moveTo>
                  <a:lnTo>
                    <a:pt x="69056" y="21431"/>
                  </a:lnTo>
                  <a:lnTo>
                    <a:pt x="371475" y="4763"/>
                  </a:lnTo>
                  <a:lnTo>
                    <a:pt x="302418" y="0"/>
                  </a:lnTo>
                  <a:lnTo>
                    <a:pt x="0" y="14288"/>
                  </a:lnTo>
                  <a:close/>
                </a:path>
              </a:pathLst>
            </a:custGeom>
            <a:solidFill>
              <a:srgbClr val="B38B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485604" y="2675197"/>
            <a:ext cx="1812131" cy="2800350"/>
            <a:chOff x="4529138" y="1943100"/>
            <a:chExt cx="1812131" cy="2800350"/>
          </a:xfrm>
          <a:effectLst>
            <a:outerShdw blurRad="25400" dist="76200" dir="5400000" sx="98000" sy="98000" algn="t" rotWithShape="0">
              <a:prstClr val="black">
                <a:alpha val="30000"/>
              </a:prstClr>
            </a:outerShdw>
          </a:effectLst>
        </p:grpSpPr>
        <p:sp>
          <p:nvSpPr>
            <p:cNvPr id="22" name="Freeform 21"/>
            <p:cNvSpPr/>
            <p:nvPr/>
          </p:nvSpPr>
          <p:spPr>
            <a:xfrm>
              <a:off x="4529138" y="1985963"/>
              <a:ext cx="966787" cy="2757487"/>
            </a:xfrm>
            <a:custGeom>
              <a:avLst/>
              <a:gdLst>
                <a:gd name="connsiteX0" fmla="*/ 4762 w 966787"/>
                <a:gd name="connsiteY0" fmla="*/ 142875 h 2757487"/>
                <a:gd name="connsiteX1" fmla="*/ 966787 w 966787"/>
                <a:gd name="connsiteY1" fmla="*/ 0 h 2757487"/>
                <a:gd name="connsiteX2" fmla="*/ 966787 w 966787"/>
                <a:gd name="connsiteY2" fmla="*/ 2757487 h 2757487"/>
                <a:gd name="connsiteX3" fmla="*/ 0 w 966787"/>
                <a:gd name="connsiteY3" fmla="*/ 2671762 h 2757487"/>
                <a:gd name="connsiteX4" fmla="*/ 4762 w 966787"/>
                <a:gd name="connsiteY4" fmla="*/ 142875 h 275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757487">
                  <a:moveTo>
                    <a:pt x="4762" y="142875"/>
                  </a:moveTo>
                  <a:lnTo>
                    <a:pt x="966787" y="0"/>
                  </a:lnTo>
                  <a:lnTo>
                    <a:pt x="966787" y="2757487"/>
                  </a:lnTo>
                  <a:lnTo>
                    <a:pt x="0" y="2671762"/>
                  </a:lnTo>
                  <a:cubicBezTo>
                    <a:pt x="1587" y="1827212"/>
                    <a:pt x="3175" y="982662"/>
                    <a:pt x="4762" y="142875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646695" y="1973580"/>
              <a:ext cx="785012" cy="2194560"/>
            </a:xfrm>
            <a:custGeom>
              <a:avLst/>
              <a:gdLst>
                <a:gd name="connsiteX0" fmla="*/ 0 w 777240"/>
                <a:gd name="connsiteY0" fmla="*/ 125730 h 2194560"/>
                <a:gd name="connsiteX1" fmla="*/ 777240 w 777240"/>
                <a:gd name="connsiteY1" fmla="*/ 0 h 2194560"/>
                <a:gd name="connsiteX2" fmla="*/ 777240 w 777240"/>
                <a:gd name="connsiteY2" fmla="*/ 2194560 h 2194560"/>
                <a:gd name="connsiteX3" fmla="*/ 3810 w 777240"/>
                <a:gd name="connsiteY3" fmla="*/ 2171700 h 2194560"/>
                <a:gd name="connsiteX4" fmla="*/ 0 w 777240"/>
                <a:gd name="connsiteY4" fmla="*/ 12573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240" h="2194560">
                  <a:moveTo>
                    <a:pt x="0" y="125730"/>
                  </a:moveTo>
                  <a:lnTo>
                    <a:pt x="777240" y="0"/>
                  </a:lnTo>
                  <a:lnTo>
                    <a:pt x="777240" y="2194560"/>
                  </a:lnTo>
                  <a:lnTo>
                    <a:pt x="3810" y="2171700"/>
                  </a:lnTo>
                  <a:lnTo>
                    <a:pt x="0" y="125730"/>
                  </a:lnTo>
                  <a:close/>
                </a:path>
              </a:pathLst>
            </a:custGeom>
            <a:solidFill>
              <a:srgbClr val="C6F6DE"/>
            </a:solidFill>
            <a:ln>
              <a:noFill/>
            </a:ln>
            <a:effectLst>
              <a:outerShdw blurRad="254000" dist="114300" dir="36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648200" y="1969770"/>
              <a:ext cx="781050" cy="125730"/>
            </a:xfrm>
            <a:custGeom>
              <a:avLst/>
              <a:gdLst>
                <a:gd name="connsiteX0" fmla="*/ 0 w 781050"/>
                <a:gd name="connsiteY0" fmla="*/ 125730 h 125730"/>
                <a:gd name="connsiteX1" fmla="*/ 781050 w 781050"/>
                <a:gd name="connsiteY1" fmla="*/ 0 h 12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1050" h="125730">
                  <a:moveTo>
                    <a:pt x="0" y="125730"/>
                  </a:moveTo>
                  <a:lnTo>
                    <a:pt x="781050" y="0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762219" y="1955800"/>
              <a:ext cx="600356" cy="1676400"/>
            </a:xfrm>
            <a:custGeom>
              <a:avLst/>
              <a:gdLst>
                <a:gd name="connsiteX0" fmla="*/ 281 w 600356"/>
                <a:gd name="connsiteY0" fmla="*/ 98425 h 1676400"/>
                <a:gd name="connsiteX1" fmla="*/ 600356 w 600356"/>
                <a:gd name="connsiteY1" fmla="*/ 0 h 1676400"/>
                <a:gd name="connsiteX2" fmla="*/ 600356 w 600356"/>
                <a:gd name="connsiteY2" fmla="*/ 1666875 h 1676400"/>
                <a:gd name="connsiteX3" fmla="*/ 3456 w 600356"/>
                <a:gd name="connsiteY3" fmla="*/ 1676400 h 1676400"/>
                <a:gd name="connsiteX4" fmla="*/ 281 w 600356"/>
                <a:gd name="connsiteY4" fmla="*/ 98425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356" h="1676400">
                  <a:moveTo>
                    <a:pt x="281" y="98425"/>
                  </a:moveTo>
                  <a:lnTo>
                    <a:pt x="600356" y="0"/>
                  </a:lnTo>
                  <a:lnTo>
                    <a:pt x="600356" y="1666875"/>
                  </a:lnTo>
                  <a:lnTo>
                    <a:pt x="3456" y="1676400"/>
                  </a:lnTo>
                  <a:cubicBezTo>
                    <a:pt x="1339" y="1151467"/>
                    <a:pt x="-777" y="626533"/>
                    <a:pt x="281" y="98425"/>
                  </a:cubicBezTo>
                  <a:close/>
                </a:path>
              </a:pathLst>
            </a:custGeom>
            <a:solidFill>
              <a:srgbClr val="1DF0C7"/>
            </a:solidFill>
            <a:ln>
              <a:noFill/>
            </a:ln>
            <a:effectLst>
              <a:outerShdw blurRad="254000" dist="101600" dir="36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889500" y="1946275"/>
              <a:ext cx="406400" cy="1133475"/>
            </a:xfrm>
            <a:custGeom>
              <a:avLst/>
              <a:gdLst>
                <a:gd name="connsiteX0" fmla="*/ 0 w 406400"/>
                <a:gd name="connsiteY0" fmla="*/ 63500 h 1133475"/>
                <a:gd name="connsiteX1" fmla="*/ 406400 w 406400"/>
                <a:gd name="connsiteY1" fmla="*/ 0 h 1133475"/>
                <a:gd name="connsiteX2" fmla="*/ 406400 w 406400"/>
                <a:gd name="connsiteY2" fmla="*/ 1111250 h 1133475"/>
                <a:gd name="connsiteX3" fmla="*/ 3175 w 406400"/>
                <a:gd name="connsiteY3" fmla="*/ 1133475 h 1133475"/>
                <a:gd name="connsiteX4" fmla="*/ 0 w 406400"/>
                <a:gd name="connsiteY4" fmla="*/ 63500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0" h="1133475">
                  <a:moveTo>
                    <a:pt x="0" y="63500"/>
                  </a:moveTo>
                  <a:lnTo>
                    <a:pt x="406400" y="0"/>
                  </a:lnTo>
                  <a:lnTo>
                    <a:pt x="406400" y="1111250"/>
                  </a:lnTo>
                  <a:lnTo>
                    <a:pt x="3175" y="1133475"/>
                  </a:lnTo>
                  <a:cubicBezTo>
                    <a:pt x="2117" y="776817"/>
                    <a:pt x="1058" y="420158"/>
                    <a:pt x="0" y="63500"/>
                  </a:cubicBezTo>
                  <a:close/>
                </a:path>
              </a:pathLst>
            </a:custGeom>
            <a:solidFill>
              <a:srgbClr val="00BEB2"/>
            </a:solidFill>
            <a:ln>
              <a:noFill/>
            </a:ln>
            <a:effectLst>
              <a:outerShdw blurRad="254000" dist="88900" dir="36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893469" y="3055144"/>
              <a:ext cx="466725" cy="33337"/>
            </a:xfrm>
            <a:custGeom>
              <a:avLst/>
              <a:gdLst>
                <a:gd name="connsiteX0" fmla="*/ 0 w 466725"/>
                <a:gd name="connsiteY0" fmla="*/ 23812 h 33337"/>
                <a:gd name="connsiteX1" fmla="*/ 78581 w 466725"/>
                <a:gd name="connsiteY1" fmla="*/ 33337 h 33337"/>
                <a:gd name="connsiteX2" fmla="*/ 466725 w 466725"/>
                <a:gd name="connsiteY2" fmla="*/ 11906 h 33337"/>
                <a:gd name="connsiteX3" fmla="*/ 404812 w 466725"/>
                <a:gd name="connsiteY3" fmla="*/ 0 h 33337"/>
                <a:gd name="connsiteX4" fmla="*/ 0 w 466725"/>
                <a:gd name="connsiteY4" fmla="*/ 23812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5" h="33337">
                  <a:moveTo>
                    <a:pt x="0" y="23812"/>
                  </a:moveTo>
                  <a:lnTo>
                    <a:pt x="78581" y="33337"/>
                  </a:lnTo>
                  <a:lnTo>
                    <a:pt x="466725" y="11906"/>
                  </a:lnTo>
                  <a:lnTo>
                    <a:pt x="404812" y="0"/>
                  </a:lnTo>
                  <a:lnTo>
                    <a:pt x="0" y="23812"/>
                  </a:lnTo>
                  <a:close/>
                </a:path>
              </a:pathLst>
            </a:custGeom>
            <a:solidFill>
              <a:srgbClr val="006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5427733" y="1972152"/>
              <a:ext cx="67059" cy="2201068"/>
            </a:xfrm>
            <a:custGeom>
              <a:avLst/>
              <a:gdLst>
                <a:gd name="connsiteX0" fmla="*/ 0 w 60325"/>
                <a:gd name="connsiteY0" fmla="*/ 0 h 1666875"/>
                <a:gd name="connsiteX1" fmla="*/ 60325 w 60325"/>
                <a:gd name="connsiteY1" fmla="*/ 12700 h 1666875"/>
                <a:gd name="connsiteX2" fmla="*/ 60325 w 60325"/>
                <a:gd name="connsiteY2" fmla="*/ 1666875 h 1666875"/>
                <a:gd name="connsiteX3" fmla="*/ 0 w 60325"/>
                <a:gd name="connsiteY3" fmla="*/ 1660525 h 1666875"/>
                <a:gd name="connsiteX4" fmla="*/ 0 w 60325"/>
                <a:gd name="connsiteY4" fmla="*/ 0 h 1666875"/>
                <a:gd name="connsiteX0" fmla="*/ 0 w 62706"/>
                <a:gd name="connsiteY0" fmla="*/ 0 h 2193132"/>
                <a:gd name="connsiteX1" fmla="*/ 60325 w 62706"/>
                <a:gd name="connsiteY1" fmla="*/ 12700 h 2193132"/>
                <a:gd name="connsiteX2" fmla="*/ 62706 w 62706"/>
                <a:gd name="connsiteY2" fmla="*/ 2193132 h 2193132"/>
                <a:gd name="connsiteX3" fmla="*/ 0 w 62706"/>
                <a:gd name="connsiteY3" fmla="*/ 1660525 h 2193132"/>
                <a:gd name="connsiteX4" fmla="*/ 0 w 62706"/>
                <a:gd name="connsiteY4" fmla="*/ 0 h 2193132"/>
                <a:gd name="connsiteX0" fmla="*/ 2381 w 65087"/>
                <a:gd name="connsiteY0" fmla="*/ 0 h 2201068"/>
                <a:gd name="connsiteX1" fmla="*/ 62706 w 65087"/>
                <a:gd name="connsiteY1" fmla="*/ 12700 h 2201068"/>
                <a:gd name="connsiteX2" fmla="*/ 65087 w 65087"/>
                <a:gd name="connsiteY2" fmla="*/ 2193132 h 2201068"/>
                <a:gd name="connsiteX3" fmla="*/ 0 w 65087"/>
                <a:gd name="connsiteY3" fmla="*/ 2201068 h 2201068"/>
                <a:gd name="connsiteX4" fmla="*/ 2381 w 65087"/>
                <a:gd name="connsiteY4" fmla="*/ 0 h 220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87" h="2201068">
                  <a:moveTo>
                    <a:pt x="2381" y="0"/>
                  </a:moveTo>
                  <a:lnTo>
                    <a:pt x="62706" y="12700"/>
                  </a:lnTo>
                  <a:cubicBezTo>
                    <a:pt x="63500" y="739511"/>
                    <a:pt x="64293" y="1466321"/>
                    <a:pt x="65087" y="2193132"/>
                  </a:cubicBezTo>
                  <a:lnTo>
                    <a:pt x="0" y="2201068"/>
                  </a:lnTo>
                  <a:cubicBezTo>
                    <a:pt x="794" y="1467379"/>
                    <a:pt x="1587" y="733689"/>
                    <a:pt x="2381" y="0"/>
                  </a:cubicBezTo>
                  <a:close/>
                </a:path>
              </a:pathLst>
            </a:custGeom>
            <a:gradFill>
              <a:gsLst>
                <a:gs pos="0">
                  <a:srgbClr val="B8ECD4"/>
                </a:gs>
                <a:gs pos="100000">
                  <a:srgbClr val="8DDFB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362575" y="1958975"/>
              <a:ext cx="69954" cy="1666875"/>
            </a:xfrm>
            <a:custGeom>
              <a:avLst/>
              <a:gdLst>
                <a:gd name="connsiteX0" fmla="*/ 0 w 60325"/>
                <a:gd name="connsiteY0" fmla="*/ 0 h 1666875"/>
                <a:gd name="connsiteX1" fmla="*/ 60325 w 60325"/>
                <a:gd name="connsiteY1" fmla="*/ 12700 h 1666875"/>
                <a:gd name="connsiteX2" fmla="*/ 60325 w 60325"/>
                <a:gd name="connsiteY2" fmla="*/ 1666875 h 1666875"/>
                <a:gd name="connsiteX3" fmla="*/ 0 w 60325"/>
                <a:gd name="connsiteY3" fmla="*/ 1660525 h 1666875"/>
                <a:gd name="connsiteX4" fmla="*/ 0 w 60325"/>
                <a:gd name="connsiteY4" fmla="*/ 0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25" h="1666875">
                  <a:moveTo>
                    <a:pt x="0" y="0"/>
                  </a:moveTo>
                  <a:lnTo>
                    <a:pt x="60325" y="12700"/>
                  </a:lnTo>
                  <a:lnTo>
                    <a:pt x="60325" y="1666875"/>
                  </a:lnTo>
                  <a:lnTo>
                    <a:pt x="0" y="166052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E5B4"/>
                </a:gs>
                <a:gs pos="100000">
                  <a:srgbClr val="03DA9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294678" y="1943100"/>
              <a:ext cx="67897" cy="1120775"/>
            </a:xfrm>
            <a:custGeom>
              <a:avLst/>
              <a:gdLst>
                <a:gd name="connsiteX0" fmla="*/ 1222 w 67897"/>
                <a:gd name="connsiteY0" fmla="*/ 0 h 1120775"/>
                <a:gd name="connsiteX1" fmla="*/ 67897 w 67897"/>
                <a:gd name="connsiteY1" fmla="*/ 15875 h 1120775"/>
                <a:gd name="connsiteX2" fmla="*/ 67897 w 67897"/>
                <a:gd name="connsiteY2" fmla="*/ 1120775 h 1120775"/>
                <a:gd name="connsiteX3" fmla="*/ 1222 w 67897"/>
                <a:gd name="connsiteY3" fmla="*/ 1114425 h 1120775"/>
                <a:gd name="connsiteX4" fmla="*/ 1222 w 67897"/>
                <a:gd name="connsiteY4" fmla="*/ 0 h 112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97" h="1120775">
                  <a:moveTo>
                    <a:pt x="1222" y="0"/>
                  </a:moveTo>
                  <a:lnTo>
                    <a:pt x="67897" y="15875"/>
                  </a:lnTo>
                  <a:lnTo>
                    <a:pt x="67897" y="1120775"/>
                  </a:lnTo>
                  <a:lnTo>
                    <a:pt x="1222" y="1114425"/>
                  </a:lnTo>
                  <a:cubicBezTo>
                    <a:pt x="164" y="746125"/>
                    <a:pt x="-895" y="377825"/>
                    <a:pt x="1222" y="0"/>
                  </a:cubicBezTo>
                  <a:close/>
                </a:path>
              </a:pathLst>
            </a:custGeom>
            <a:gradFill>
              <a:gsLst>
                <a:gs pos="0">
                  <a:srgbClr val="03A99C"/>
                </a:gs>
                <a:gs pos="100000">
                  <a:srgbClr val="00908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493544" y="1985963"/>
              <a:ext cx="847725" cy="2752725"/>
            </a:xfrm>
            <a:custGeom>
              <a:avLst/>
              <a:gdLst>
                <a:gd name="connsiteX0" fmla="*/ 0 w 847725"/>
                <a:gd name="connsiteY0" fmla="*/ 0 h 2752725"/>
                <a:gd name="connsiteX1" fmla="*/ 847725 w 847725"/>
                <a:gd name="connsiteY1" fmla="*/ 142875 h 2752725"/>
                <a:gd name="connsiteX2" fmla="*/ 847725 w 847725"/>
                <a:gd name="connsiteY2" fmla="*/ 2681287 h 2752725"/>
                <a:gd name="connsiteX3" fmla="*/ 4763 w 847725"/>
                <a:gd name="connsiteY3" fmla="*/ 2752725 h 2752725"/>
                <a:gd name="connsiteX4" fmla="*/ 0 w 847725"/>
                <a:gd name="connsiteY4" fmla="*/ 0 h 275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725" h="2752725">
                  <a:moveTo>
                    <a:pt x="0" y="0"/>
                  </a:moveTo>
                  <a:lnTo>
                    <a:pt x="847725" y="142875"/>
                  </a:lnTo>
                  <a:lnTo>
                    <a:pt x="847725" y="2681287"/>
                  </a:lnTo>
                  <a:lnTo>
                    <a:pt x="4763" y="2752725"/>
                  </a:lnTo>
                  <a:cubicBezTo>
                    <a:pt x="3175" y="1830387"/>
                    <a:pt x="1588" y="90805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13426" y="2341822"/>
            <a:ext cx="2294890" cy="3312794"/>
            <a:chOff x="6156960" y="1609725"/>
            <a:chExt cx="2294890" cy="3312794"/>
          </a:xfrm>
          <a:effectLst>
            <a:outerShdw blurRad="25400" dist="63500" dir="5400000" sx="98000" sy="98000" algn="ctr" rotWithShape="0">
              <a:srgbClr val="000000">
                <a:alpha val="30000"/>
              </a:srgbClr>
            </a:outerShdw>
          </a:effectLst>
        </p:grpSpPr>
        <p:sp>
          <p:nvSpPr>
            <p:cNvPr id="9" name="Freeform 8"/>
            <p:cNvSpPr/>
            <p:nvPr/>
          </p:nvSpPr>
          <p:spPr>
            <a:xfrm>
              <a:off x="6156960" y="1652110"/>
              <a:ext cx="1325880" cy="3270409"/>
            </a:xfrm>
            <a:custGeom>
              <a:avLst/>
              <a:gdLst>
                <a:gd name="connsiteX0" fmla="*/ 0 w 1325880"/>
                <a:gd name="connsiteY0" fmla="*/ 205740 h 3253740"/>
                <a:gd name="connsiteX1" fmla="*/ 0 w 1325880"/>
                <a:gd name="connsiteY1" fmla="*/ 3131820 h 3253740"/>
                <a:gd name="connsiteX2" fmla="*/ 1325880 w 1325880"/>
                <a:gd name="connsiteY2" fmla="*/ 3253740 h 3253740"/>
                <a:gd name="connsiteX3" fmla="*/ 1325880 w 1325880"/>
                <a:gd name="connsiteY3" fmla="*/ 0 h 3253740"/>
                <a:gd name="connsiteX4" fmla="*/ 0 w 1325880"/>
                <a:gd name="connsiteY4" fmla="*/ 205740 h 3253740"/>
                <a:gd name="connsiteX0" fmla="*/ 0 w 1325880"/>
                <a:gd name="connsiteY0" fmla="*/ 222409 h 3270409"/>
                <a:gd name="connsiteX1" fmla="*/ 0 w 1325880"/>
                <a:gd name="connsiteY1" fmla="*/ 3148489 h 3270409"/>
                <a:gd name="connsiteX2" fmla="*/ 1325880 w 1325880"/>
                <a:gd name="connsiteY2" fmla="*/ 3270409 h 3270409"/>
                <a:gd name="connsiteX3" fmla="*/ 1325880 w 1325880"/>
                <a:gd name="connsiteY3" fmla="*/ 0 h 3270409"/>
                <a:gd name="connsiteX4" fmla="*/ 0 w 1325880"/>
                <a:gd name="connsiteY4" fmla="*/ 222409 h 3270409"/>
                <a:gd name="connsiteX0" fmla="*/ 0 w 1325880"/>
                <a:gd name="connsiteY0" fmla="*/ 217646 h 3270409"/>
                <a:gd name="connsiteX1" fmla="*/ 0 w 1325880"/>
                <a:gd name="connsiteY1" fmla="*/ 3148489 h 3270409"/>
                <a:gd name="connsiteX2" fmla="*/ 1325880 w 1325880"/>
                <a:gd name="connsiteY2" fmla="*/ 3270409 h 3270409"/>
                <a:gd name="connsiteX3" fmla="*/ 1325880 w 1325880"/>
                <a:gd name="connsiteY3" fmla="*/ 0 h 3270409"/>
                <a:gd name="connsiteX4" fmla="*/ 0 w 1325880"/>
                <a:gd name="connsiteY4" fmla="*/ 217646 h 327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3270409">
                  <a:moveTo>
                    <a:pt x="0" y="217646"/>
                  </a:moveTo>
                  <a:lnTo>
                    <a:pt x="0" y="3148489"/>
                  </a:lnTo>
                  <a:lnTo>
                    <a:pt x="1325880" y="3270409"/>
                  </a:lnTo>
                  <a:lnTo>
                    <a:pt x="1325880" y="0"/>
                  </a:lnTo>
                  <a:lnTo>
                    <a:pt x="0" y="217646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6338888" y="1643063"/>
              <a:ext cx="1076325" cy="2590800"/>
            </a:xfrm>
            <a:custGeom>
              <a:avLst/>
              <a:gdLst>
                <a:gd name="connsiteX0" fmla="*/ 0 w 1076325"/>
                <a:gd name="connsiteY0" fmla="*/ 171450 h 2590800"/>
                <a:gd name="connsiteX1" fmla="*/ 1071562 w 1076325"/>
                <a:gd name="connsiteY1" fmla="*/ 0 h 2590800"/>
                <a:gd name="connsiteX2" fmla="*/ 1076325 w 1076325"/>
                <a:gd name="connsiteY2" fmla="*/ 2590800 h 2590800"/>
                <a:gd name="connsiteX3" fmla="*/ 19050 w 1076325"/>
                <a:gd name="connsiteY3" fmla="*/ 2552700 h 2590800"/>
                <a:gd name="connsiteX4" fmla="*/ 0 w 1076325"/>
                <a:gd name="connsiteY4" fmla="*/ 171450 h 2590800"/>
                <a:gd name="connsiteX0" fmla="*/ 2382 w 1078707"/>
                <a:gd name="connsiteY0" fmla="*/ 171450 h 2590800"/>
                <a:gd name="connsiteX1" fmla="*/ 1073944 w 1078707"/>
                <a:gd name="connsiteY1" fmla="*/ 0 h 2590800"/>
                <a:gd name="connsiteX2" fmla="*/ 1078707 w 1078707"/>
                <a:gd name="connsiteY2" fmla="*/ 2590800 h 2590800"/>
                <a:gd name="connsiteX3" fmla="*/ 0 w 1078707"/>
                <a:gd name="connsiteY3" fmla="*/ 2552700 h 2590800"/>
                <a:gd name="connsiteX4" fmla="*/ 2382 w 1078707"/>
                <a:gd name="connsiteY4" fmla="*/ 171450 h 2590800"/>
                <a:gd name="connsiteX0" fmla="*/ 0 w 1076325"/>
                <a:gd name="connsiteY0" fmla="*/ 171450 h 2590800"/>
                <a:gd name="connsiteX1" fmla="*/ 1071562 w 1076325"/>
                <a:gd name="connsiteY1" fmla="*/ 0 h 2590800"/>
                <a:gd name="connsiteX2" fmla="*/ 1076325 w 1076325"/>
                <a:gd name="connsiteY2" fmla="*/ 2590800 h 2590800"/>
                <a:gd name="connsiteX3" fmla="*/ 7143 w 1076325"/>
                <a:gd name="connsiteY3" fmla="*/ 2552700 h 2590800"/>
                <a:gd name="connsiteX4" fmla="*/ 0 w 1076325"/>
                <a:gd name="connsiteY4" fmla="*/ 17145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325" h="2590800">
                  <a:moveTo>
                    <a:pt x="0" y="171450"/>
                  </a:moveTo>
                  <a:lnTo>
                    <a:pt x="1071562" y="0"/>
                  </a:lnTo>
                  <a:cubicBezTo>
                    <a:pt x="1073150" y="863600"/>
                    <a:pt x="1074737" y="1727200"/>
                    <a:pt x="1076325" y="2590800"/>
                  </a:cubicBezTo>
                  <a:lnTo>
                    <a:pt x="7143" y="255270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E1E6EA"/>
            </a:solidFill>
            <a:ln>
              <a:noFill/>
            </a:ln>
            <a:effectLst>
              <a:outerShdw blurRad="254000" dist="114300" dir="36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6521450" y="1625600"/>
              <a:ext cx="825500" cy="1974850"/>
            </a:xfrm>
            <a:custGeom>
              <a:avLst/>
              <a:gdLst>
                <a:gd name="connsiteX0" fmla="*/ 0 w 825500"/>
                <a:gd name="connsiteY0" fmla="*/ 133350 h 1974850"/>
                <a:gd name="connsiteX1" fmla="*/ 0 w 825500"/>
                <a:gd name="connsiteY1" fmla="*/ 1974850 h 1974850"/>
                <a:gd name="connsiteX2" fmla="*/ 825500 w 825500"/>
                <a:gd name="connsiteY2" fmla="*/ 1968500 h 1974850"/>
                <a:gd name="connsiteX3" fmla="*/ 825500 w 825500"/>
                <a:gd name="connsiteY3" fmla="*/ 0 h 1974850"/>
                <a:gd name="connsiteX4" fmla="*/ 0 w 825500"/>
                <a:gd name="connsiteY4" fmla="*/ 133350 h 197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0" h="1974850">
                  <a:moveTo>
                    <a:pt x="0" y="133350"/>
                  </a:moveTo>
                  <a:lnTo>
                    <a:pt x="0" y="1974850"/>
                  </a:lnTo>
                  <a:lnTo>
                    <a:pt x="825500" y="1968500"/>
                  </a:lnTo>
                  <a:lnTo>
                    <a:pt x="825500" y="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9DBBC6"/>
            </a:solidFill>
            <a:ln>
              <a:noFill/>
            </a:ln>
            <a:effectLst>
              <a:outerShdw blurRad="279400" dist="114300" dir="36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6724650" y="1612900"/>
              <a:ext cx="558800" cy="1352550"/>
            </a:xfrm>
            <a:custGeom>
              <a:avLst/>
              <a:gdLst>
                <a:gd name="connsiteX0" fmla="*/ 0 w 558800"/>
                <a:gd name="connsiteY0" fmla="*/ 88900 h 1352550"/>
                <a:gd name="connsiteX1" fmla="*/ 0 w 558800"/>
                <a:gd name="connsiteY1" fmla="*/ 1352550 h 1352550"/>
                <a:gd name="connsiteX2" fmla="*/ 558800 w 558800"/>
                <a:gd name="connsiteY2" fmla="*/ 1301750 h 1352550"/>
                <a:gd name="connsiteX3" fmla="*/ 558800 w 558800"/>
                <a:gd name="connsiteY3" fmla="*/ 0 h 1352550"/>
                <a:gd name="connsiteX4" fmla="*/ 0 w 558800"/>
                <a:gd name="connsiteY4" fmla="*/ 88900 h 1352550"/>
                <a:gd name="connsiteX0" fmla="*/ 0 w 558800"/>
                <a:gd name="connsiteY0" fmla="*/ 88900 h 1352550"/>
                <a:gd name="connsiteX1" fmla="*/ 0 w 558800"/>
                <a:gd name="connsiteY1" fmla="*/ 1352550 h 1352550"/>
                <a:gd name="connsiteX2" fmla="*/ 558800 w 558800"/>
                <a:gd name="connsiteY2" fmla="*/ 1308893 h 1352550"/>
                <a:gd name="connsiteX3" fmla="*/ 558800 w 558800"/>
                <a:gd name="connsiteY3" fmla="*/ 0 h 1352550"/>
                <a:gd name="connsiteX4" fmla="*/ 0 w 558800"/>
                <a:gd name="connsiteY4" fmla="*/ 8890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800" h="1352550">
                  <a:moveTo>
                    <a:pt x="0" y="88900"/>
                  </a:moveTo>
                  <a:lnTo>
                    <a:pt x="0" y="1352550"/>
                  </a:lnTo>
                  <a:lnTo>
                    <a:pt x="558800" y="1308893"/>
                  </a:lnTo>
                  <a:lnTo>
                    <a:pt x="558800" y="0"/>
                  </a:lnTo>
                  <a:lnTo>
                    <a:pt x="0" y="88900"/>
                  </a:lnTo>
                  <a:close/>
                </a:path>
              </a:pathLst>
            </a:custGeom>
            <a:solidFill>
              <a:srgbClr val="698A99"/>
            </a:solidFill>
            <a:ln>
              <a:noFill/>
            </a:ln>
            <a:effectLst>
              <a:outerShdw blurRad="292100" dist="127000" dir="3600000" sx="101000" sy="101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7415011" y="1638915"/>
              <a:ext cx="66780" cy="2603499"/>
            </a:xfrm>
            <a:custGeom>
              <a:avLst/>
              <a:gdLst>
                <a:gd name="connsiteX0" fmla="*/ 0 w 66675"/>
                <a:gd name="connsiteY0" fmla="*/ 0 h 1327150"/>
                <a:gd name="connsiteX1" fmla="*/ 66675 w 66675"/>
                <a:gd name="connsiteY1" fmla="*/ 12700 h 1327150"/>
                <a:gd name="connsiteX2" fmla="*/ 66675 w 66675"/>
                <a:gd name="connsiteY2" fmla="*/ 1327150 h 1327150"/>
                <a:gd name="connsiteX3" fmla="*/ 6350 w 66675"/>
                <a:gd name="connsiteY3" fmla="*/ 1311275 h 1327150"/>
                <a:gd name="connsiteX4" fmla="*/ 0 w 66675"/>
                <a:gd name="connsiteY4" fmla="*/ 0 h 1327150"/>
                <a:gd name="connsiteX0" fmla="*/ 1326 w 68001"/>
                <a:gd name="connsiteY0" fmla="*/ 0 h 1968500"/>
                <a:gd name="connsiteX1" fmla="*/ 68001 w 68001"/>
                <a:gd name="connsiteY1" fmla="*/ 12700 h 1968500"/>
                <a:gd name="connsiteX2" fmla="*/ 68001 w 68001"/>
                <a:gd name="connsiteY2" fmla="*/ 1327150 h 1968500"/>
                <a:gd name="connsiteX3" fmla="*/ 532 w 68001"/>
                <a:gd name="connsiteY3" fmla="*/ 1968500 h 1968500"/>
                <a:gd name="connsiteX4" fmla="*/ 1326 w 68001"/>
                <a:gd name="connsiteY4" fmla="*/ 0 h 1968500"/>
                <a:gd name="connsiteX0" fmla="*/ 1326 w 70382"/>
                <a:gd name="connsiteY0" fmla="*/ 0 h 1981993"/>
                <a:gd name="connsiteX1" fmla="*/ 68001 w 70382"/>
                <a:gd name="connsiteY1" fmla="*/ 12700 h 1981993"/>
                <a:gd name="connsiteX2" fmla="*/ 70382 w 70382"/>
                <a:gd name="connsiteY2" fmla="*/ 1981993 h 1981993"/>
                <a:gd name="connsiteX3" fmla="*/ 532 w 70382"/>
                <a:gd name="connsiteY3" fmla="*/ 1968500 h 1981993"/>
                <a:gd name="connsiteX4" fmla="*/ 1326 w 70382"/>
                <a:gd name="connsiteY4" fmla="*/ 0 h 1981993"/>
                <a:gd name="connsiteX0" fmla="*/ 0 w 69056"/>
                <a:gd name="connsiteY0" fmla="*/ 0 h 2590006"/>
                <a:gd name="connsiteX1" fmla="*/ 66675 w 69056"/>
                <a:gd name="connsiteY1" fmla="*/ 12700 h 2590006"/>
                <a:gd name="connsiteX2" fmla="*/ 69056 w 69056"/>
                <a:gd name="connsiteY2" fmla="*/ 1981993 h 2590006"/>
                <a:gd name="connsiteX3" fmla="*/ 1587 w 69056"/>
                <a:gd name="connsiteY3" fmla="*/ 2590006 h 2590006"/>
                <a:gd name="connsiteX4" fmla="*/ 0 w 69056"/>
                <a:gd name="connsiteY4" fmla="*/ 0 h 2590006"/>
                <a:gd name="connsiteX0" fmla="*/ 0 w 66780"/>
                <a:gd name="connsiteY0" fmla="*/ 0 h 2603499"/>
                <a:gd name="connsiteX1" fmla="*/ 66675 w 66780"/>
                <a:gd name="connsiteY1" fmla="*/ 12700 h 2603499"/>
                <a:gd name="connsiteX2" fmla="*/ 64293 w 66780"/>
                <a:gd name="connsiteY2" fmla="*/ 2603499 h 2603499"/>
                <a:gd name="connsiteX3" fmla="*/ 1587 w 66780"/>
                <a:gd name="connsiteY3" fmla="*/ 2590006 h 2603499"/>
                <a:gd name="connsiteX4" fmla="*/ 0 w 66780"/>
                <a:gd name="connsiteY4" fmla="*/ 0 h 2603499"/>
                <a:gd name="connsiteX0" fmla="*/ 0 w 66780"/>
                <a:gd name="connsiteY0" fmla="*/ 0 h 2603499"/>
                <a:gd name="connsiteX1" fmla="*/ 66675 w 66780"/>
                <a:gd name="connsiteY1" fmla="*/ 12700 h 2603499"/>
                <a:gd name="connsiteX2" fmla="*/ 64293 w 66780"/>
                <a:gd name="connsiteY2" fmla="*/ 2603499 h 2603499"/>
                <a:gd name="connsiteX3" fmla="*/ 1587 w 66780"/>
                <a:gd name="connsiteY3" fmla="*/ 2597149 h 2603499"/>
                <a:gd name="connsiteX4" fmla="*/ 0 w 66780"/>
                <a:gd name="connsiteY4" fmla="*/ 0 h 260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80" h="2603499">
                  <a:moveTo>
                    <a:pt x="0" y="0"/>
                  </a:moveTo>
                  <a:lnTo>
                    <a:pt x="66675" y="12700"/>
                  </a:lnTo>
                  <a:cubicBezTo>
                    <a:pt x="67469" y="669131"/>
                    <a:pt x="63499" y="1947068"/>
                    <a:pt x="64293" y="2603499"/>
                  </a:cubicBezTo>
                  <a:lnTo>
                    <a:pt x="1587" y="2597149"/>
                  </a:lnTo>
                  <a:cubicBezTo>
                    <a:pt x="-530" y="2160057"/>
                    <a:pt x="2117" y="437092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D4E0E2"/>
                </a:gs>
                <a:gs pos="100000">
                  <a:srgbClr val="B9C7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7344038" y="1624014"/>
              <a:ext cx="70382" cy="1981993"/>
            </a:xfrm>
            <a:custGeom>
              <a:avLst/>
              <a:gdLst>
                <a:gd name="connsiteX0" fmla="*/ 0 w 66675"/>
                <a:gd name="connsiteY0" fmla="*/ 0 h 1327150"/>
                <a:gd name="connsiteX1" fmla="*/ 66675 w 66675"/>
                <a:gd name="connsiteY1" fmla="*/ 12700 h 1327150"/>
                <a:gd name="connsiteX2" fmla="*/ 66675 w 66675"/>
                <a:gd name="connsiteY2" fmla="*/ 1327150 h 1327150"/>
                <a:gd name="connsiteX3" fmla="*/ 6350 w 66675"/>
                <a:gd name="connsiteY3" fmla="*/ 1311275 h 1327150"/>
                <a:gd name="connsiteX4" fmla="*/ 0 w 66675"/>
                <a:gd name="connsiteY4" fmla="*/ 0 h 1327150"/>
                <a:gd name="connsiteX0" fmla="*/ 1326 w 68001"/>
                <a:gd name="connsiteY0" fmla="*/ 0 h 1968500"/>
                <a:gd name="connsiteX1" fmla="*/ 68001 w 68001"/>
                <a:gd name="connsiteY1" fmla="*/ 12700 h 1968500"/>
                <a:gd name="connsiteX2" fmla="*/ 68001 w 68001"/>
                <a:gd name="connsiteY2" fmla="*/ 1327150 h 1968500"/>
                <a:gd name="connsiteX3" fmla="*/ 532 w 68001"/>
                <a:gd name="connsiteY3" fmla="*/ 1968500 h 1968500"/>
                <a:gd name="connsiteX4" fmla="*/ 1326 w 68001"/>
                <a:gd name="connsiteY4" fmla="*/ 0 h 1968500"/>
                <a:gd name="connsiteX0" fmla="*/ 1326 w 70382"/>
                <a:gd name="connsiteY0" fmla="*/ 0 h 1981993"/>
                <a:gd name="connsiteX1" fmla="*/ 68001 w 70382"/>
                <a:gd name="connsiteY1" fmla="*/ 12700 h 1981993"/>
                <a:gd name="connsiteX2" fmla="*/ 70382 w 70382"/>
                <a:gd name="connsiteY2" fmla="*/ 1981993 h 1981993"/>
                <a:gd name="connsiteX3" fmla="*/ 532 w 70382"/>
                <a:gd name="connsiteY3" fmla="*/ 1968500 h 1981993"/>
                <a:gd name="connsiteX4" fmla="*/ 1326 w 70382"/>
                <a:gd name="connsiteY4" fmla="*/ 0 h 198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82" h="1981993">
                  <a:moveTo>
                    <a:pt x="1326" y="0"/>
                  </a:moveTo>
                  <a:lnTo>
                    <a:pt x="68001" y="12700"/>
                  </a:lnTo>
                  <a:cubicBezTo>
                    <a:pt x="68795" y="669131"/>
                    <a:pt x="69588" y="1325562"/>
                    <a:pt x="70382" y="1981993"/>
                  </a:cubicBezTo>
                  <a:lnTo>
                    <a:pt x="532" y="1968500"/>
                  </a:lnTo>
                  <a:cubicBezTo>
                    <a:pt x="-1585" y="1531408"/>
                    <a:pt x="3443" y="437092"/>
                    <a:pt x="1326" y="0"/>
                  </a:cubicBezTo>
                  <a:close/>
                </a:path>
              </a:pathLst>
            </a:custGeom>
            <a:gradFill>
              <a:gsLst>
                <a:gs pos="0">
                  <a:srgbClr val="93AFBA"/>
                </a:gs>
                <a:gs pos="100000">
                  <a:srgbClr val="698A9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7284244" y="1609725"/>
              <a:ext cx="61912" cy="1326356"/>
            </a:xfrm>
            <a:custGeom>
              <a:avLst/>
              <a:gdLst>
                <a:gd name="connsiteX0" fmla="*/ 0 w 61912"/>
                <a:gd name="connsiteY0" fmla="*/ 0 h 1326356"/>
                <a:gd name="connsiteX1" fmla="*/ 61912 w 61912"/>
                <a:gd name="connsiteY1" fmla="*/ 14288 h 1326356"/>
                <a:gd name="connsiteX2" fmla="*/ 61912 w 61912"/>
                <a:gd name="connsiteY2" fmla="*/ 1326356 h 1326356"/>
                <a:gd name="connsiteX3" fmla="*/ 2381 w 61912"/>
                <a:gd name="connsiteY3" fmla="*/ 1309688 h 1326356"/>
                <a:gd name="connsiteX4" fmla="*/ 0 w 61912"/>
                <a:gd name="connsiteY4" fmla="*/ 0 h 132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1326356">
                  <a:moveTo>
                    <a:pt x="0" y="0"/>
                  </a:moveTo>
                  <a:lnTo>
                    <a:pt x="61912" y="14288"/>
                  </a:lnTo>
                  <a:lnTo>
                    <a:pt x="61912" y="1326356"/>
                  </a:lnTo>
                  <a:lnTo>
                    <a:pt x="2381" y="1309688"/>
                  </a:lnTo>
                  <a:cubicBezTo>
                    <a:pt x="1587" y="873919"/>
                    <a:pt x="794" y="43815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98895"/>
                </a:gs>
                <a:gs pos="100000">
                  <a:srgbClr val="40606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480300" y="1651000"/>
              <a:ext cx="971550" cy="3270250"/>
            </a:xfrm>
            <a:custGeom>
              <a:avLst/>
              <a:gdLst>
                <a:gd name="connsiteX0" fmla="*/ 0 w 971550"/>
                <a:gd name="connsiteY0" fmla="*/ 0 h 3270250"/>
                <a:gd name="connsiteX1" fmla="*/ 0 w 971550"/>
                <a:gd name="connsiteY1" fmla="*/ 3270250 h 3270250"/>
                <a:gd name="connsiteX2" fmla="*/ 971550 w 971550"/>
                <a:gd name="connsiteY2" fmla="*/ 3130550 h 3270250"/>
                <a:gd name="connsiteX3" fmla="*/ 971550 w 971550"/>
                <a:gd name="connsiteY3" fmla="*/ 228600 h 3270250"/>
                <a:gd name="connsiteX4" fmla="*/ 0 w 971550"/>
                <a:gd name="connsiteY4" fmla="*/ 0 h 327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50" h="3270250">
                  <a:moveTo>
                    <a:pt x="0" y="0"/>
                  </a:moveTo>
                  <a:lnTo>
                    <a:pt x="0" y="3270250"/>
                  </a:lnTo>
                  <a:lnTo>
                    <a:pt x="971550" y="3130550"/>
                  </a:lnTo>
                  <a:lnTo>
                    <a:pt x="971550" y="2286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724650" y="2917031"/>
              <a:ext cx="614363" cy="64294"/>
            </a:xfrm>
            <a:custGeom>
              <a:avLst/>
              <a:gdLst>
                <a:gd name="connsiteX0" fmla="*/ 0 w 614363"/>
                <a:gd name="connsiteY0" fmla="*/ 47625 h 64294"/>
                <a:gd name="connsiteX1" fmla="*/ 138113 w 614363"/>
                <a:gd name="connsiteY1" fmla="*/ 64294 h 64294"/>
                <a:gd name="connsiteX2" fmla="*/ 614363 w 614363"/>
                <a:gd name="connsiteY2" fmla="*/ 16669 h 64294"/>
                <a:gd name="connsiteX3" fmla="*/ 561975 w 614363"/>
                <a:gd name="connsiteY3" fmla="*/ 0 h 64294"/>
                <a:gd name="connsiteX4" fmla="*/ 0 w 614363"/>
                <a:gd name="connsiteY4" fmla="*/ 4762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363" h="64294">
                  <a:moveTo>
                    <a:pt x="0" y="47625"/>
                  </a:moveTo>
                  <a:lnTo>
                    <a:pt x="138113" y="64294"/>
                  </a:lnTo>
                  <a:lnTo>
                    <a:pt x="614363" y="16669"/>
                  </a:lnTo>
                  <a:lnTo>
                    <a:pt x="56197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32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272526" y="1858970"/>
            <a:ext cx="2679100" cy="4006480"/>
            <a:chOff x="8316060" y="1126873"/>
            <a:chExt cx="2679100" cy="4006480"/>
          </a:xfrm>
          <a:effectLst>
            <a:outerShdw blurRad="25400" dist="114300" dir="5400000" sx="98000" sy="98000" algn="t" rotWithShape="0">
              <a:prstClr val="black">
                <a:alpha val="30000"/>
              </a:prstClr>
            </a:outerShdw>
          </a:effectLst>
        </p:grpSpPr>
        <p:sp>
          <p:nvSpPr>
            <p:cNvPr id="21" name="Freeform 20"/>
            <p:cNvSpPr/>
            <p:nvPr/>
          </p:nvSpPr>
          <p:spPr>
            <a:xfrm>
              <a:off x="8316060" y="1218531"/>
              <a:ext cx="1884698" cy="3911208"/>
            </a:xfrm>
            <a:custGeom>
              <a:avLst/>
              <a:gdLst>
                <a:gd name="connsiteX0" fmla="*/ 0 w 2184400"/>
                <a:gd name="connsiteY0" fmla="*/ 330200 h 2609850"/>
                <a:gd name="connsiteX1" fmla="*/ 2184400 w 2184400"/>
                <a:gd name="connsiteY1" fmla="*/ 0 h 2609850"/>
                <a:gd name="connsiteX2" fmla="*/ 2171700 w 2184400"/>
                <a:gd name="connsiteY2" fmla="*/ 2343150 h 2609850"/>
                <a:gd name="connsiteX3" fmla="*/ 12700 w 2184400"/>
                <a:gd name="connsiteY3" fmla="*/ 2609850 h 2609850"/>
                <a:gd name="connsiteX4" fmla="*/ 0 w 2184400"/>
                <a:gd name="connsiteY4" fmla="*/ 330200 h 2609850"/>
                <a:gd name="connsiteX0" fmla="*/ 0 w 2184400"/>
                <a:gd name="connsiteY0" fmla="*/ 330200 h 4348162"/>
                <a:gd name="connsiteX1" fmla="*/ 2184400 w 2184400"/>
                <a:gd name="connsiteY1" fmla="*/ 0 h 4348162"/>
                <a:gd name="connsiteX2" fmla="*/ 2171700 w 2184400"/>
                <a:gd name="connsiteY2" fmla="*/ 2343150 h 4348162"/>
                <a:gd name="connsiteX3" fmla="*/ 3175 w 2184400"/>
                <a:gd name="connsiteY3" fmla="*/ 4348162 h 4348162"/>
                <a:gd name="connsiteX4" fmla="*/ 0 w 2184400"/>
                <a:gd name="connsiteY4" fmla="*/ 330200 h 4348162"/>
                <a:gd name="connsiteX0" fmla="*/ 0 w 2196115"/>
                <a:gd name="connsiteY0" fmla="*/ 330200 h 4538662"/>
                <a:gd name="connsiteX1" fmla="*/ 2184400 w 2196115"/>
                <a:gd name="connsiteY1" fmla="*/ 0 h 4538662"/>
                <a:gd name="connsiteX2" fmla="*/ 2195512 w 2196115"/>
                <a:gd name="connsiteY2" fmla="*/ 4538662 h 4538662"/>
                <a:gd name="connsiteX3" fmla="*/ 3175 w 2196115"/>
                <a:gd name="connsiteY3" fmla="*/ 4348162 h 4538662"/>
                <a:gd name="connsiteX4" fmla="*/ 0 w 2196115"/>
                <a:gd name="connsiteY4" fmla="*/ 330200 h 4538662"/>
                <a:gd name="connsiteX0" fmla="*/ 0 w 2191519"/>
                <a:gd name="connsiteY0" fmla="*/ 330200 h 4538662"/>
                <a:gd name="connsiteX1" fmla="*/ 2184400 w 2191519"/>
                <a:gd name="connsiteY1" fmla="*/ 0 h 4538662"/>
                <a:gd name="connsiteX2" fmla="*/ 2190750 w 2191519"/>
                <a:gd name="connsiteY2" fmla="*/ 4538662 h 4538662"/>
                <a:gd name="connsiteX3" fmla="*/ 3175 w 2191519"/>
                <a:gd name="connsiteY3" fmla="*/ 4348162 h 4538662"/>
                <a:gd name="connsiteX4" fmla="*/ 0 w 2191519"/>
                <a:gd name="connsiteY4" fmla="*/ 330200 h 4538662"/>
                <a:gd name="connsiteX0" fmla="*/ 0 w 2187050"/>
                <a:gd name="connsiteY0" fmla="*/ 330200 h 4538662"/>
                <a:gd name="connsiteX1" fmla="*/ 2184400 w 2187050"/>
                <a:gd name="connsiteY1" fmla="*/ 0 h 4538662"/>
                <a:gd name="connsiteX2" fmla="*/ 2185987 w 2187050"/>
                <a:gd name="connsiteY2" fmla="*/ 4538662 h 4538662"/>
                <a:gd name="connsiteX3" fmla="*/ 3175 w 2187050"/>
                <a:gd name="connsiteY3" fmla="*/ 4348162 h 4538662"/>
                <a:gd name="connsiteX4" fmla="*/ 0 w 2187050"/>
                <a:gd name="connsiteY4" fmla="*/ 330200 h 453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7050" h="4538662">
                  <a:moveTo>
                    <a:pt x="0" y="330200"/>
                  </a:moveTo>
                  <a:lnTo>
                    <a:pt x="2184400" y="0"/>
                  </a:lnTo>
                  <a:cubicBezTo>
                    <a:pt x="2180167" y="781050"/>
                    <a:pt x="2190220" y="3757612"/>
                    <a:pt x="2185987" y="4538662"/>
                  </a:cubicBezTo>
                  <a:lnTo>
                    <a:pt x="3175" y="4348162"/>
                  </a:lnTo>
                  <a:cubicBezTo>
                    <a:pt x="-1058" y="3588279"/>
                    <a:pt x="4233" y="1090083"/>
                    <a:pt x="0" y="33020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608385" y="1183671"/>
              <a:ext cx="1542411" cy="3132088"/>
            </a:xfrm>
            <a:custGeom>
              <a:avLst/>
              <a:gdLst>
                <a:gd name="connsiteX0" fmla="*/ 0 w 1796995"/>
                <a:gd name="connsiteY0" fmla="*/ 286247 h 3641697"/>
                <a:gd name="connsiteX1" fmla="*/ 0 w 1796995"/>
                <a:gd name="connsiteY1" fmla="*/ 3570135 h 3641697"/>
                <a:gd name="connsiteX2" fmla="*/ 1796995 w 1796995"/>
                <a:gd name="connsiteY2" fmla="*/ 3641697 h 3641697"/>
                <a:gd name="connsiteX3" fmla="*/ 1796995 w 1796995"/>
                <a:gd name="connsiteY3" fmla="*/ 0 h 3641697"/>
                <a:gd name="connsiteX4" fmla="*/ 0 w 1796995"/>
                <a:gd name="connsiteY4" fmla="*/ 286247 h 3641697"/>
                <a:gd name="connsiteX0" fmla="*/ 57150 w 1796995"/>
                <a:gd name="connsiteY0" fmla="*/ 343397 h 3641697"/>
                <a:gd name="connsiteX1" fmla="*/ 0 w 1796995"/>
                <a:gd name="connsiteY1" fmla="*/ 3570135 h 3641697"/>
                <a:gd name="connsiteX2" fmla="*/ 1796995 w 1796995"/>
                <a:gd name="connsiteY2" fmla="*/ 3641697 h 3641697"/>
                <a:gd name="connsiteX3" fmla="*/ 1796995 w 1796995"/>
                <a:gd name="connsiteY3" fmla="*/ 0 h 3641697"/>
                <a:gd name="connsiteX4" fmla="*/ 57150 w 1796995"/>
                <a:gd name="connsiteY4" fmla="*/ 343397 h 3641697"/>
                <a:gd name="connsiteX0" fmla="*/ 7143 w 1796995"/>
                <a:gd name="connsiteY0" fmla="*/ 288628 h 3641697"/>
                <a:gd name="connsiteX1" fmla="*/ 0 w 1796995"/>
                <a:gd name="connsiteY1" fmla="*/ 3570135 h 3641697"/>
                <a:gd name="connsiteX2" fmla="*/ 1796995 w 1796995"/>
                <a:gd name="connsiteY2" fmla="*/ 3641697 h 3641697"/>
                <a:gd name="connsiteX3" fmla="*/ 1796995 w 1796995"/>
                <a:gd name="connsiteY3" fmla="*/ 0 h 3641697"/>
                <a:gd name="connsiteX4" fmla="*/ 7143 w 1796995"/>
                <a:gd name="connsiteY4" fmla="*/ 288628 h 3641697"/>
                <a:gd name="connsiteX0" fmla="*/ 7143 w 1796995"/>
                <a:gd name="connsiteY0" fmla="*/ 281484 h 3634553"/>
                <a:gd name="connsiteX1" fmla="*/ 0 w 1796995"/>
                <a:gd name="connsiteY1" fmla="*/ 3562991 h 3634553"/>
                <a:gd name="connsiteX2" fmla="*/ 1796995 w 1796995"/>
                <a:gd name="connsiteY2" fmla="*/ 3634553 h 3634553"/>
                <a:gd name="connsiteX3" fmla="*/ 1796995 w 1796995"/>
                <a:gd name="connsiteY3" fmla="*/ 0 h 3634553"/>
                <a:gd name="connsiteX4" fmla="*/ 7143 w 1796995"/>
                <a:gd name="connsiteY4" fmla="*/ 281484 h 3634553"/>
                <a:gd name="connsiteX0" fmla="*/ 0 w 1789852"/>
                <a:gd name="connsiteY0" fmla="*/ 281484 h 3634553"/>
                <a:gd name="connsiteX1" fmla="*/ 295276 w 1789852"/>
                <a:gd name="connsiteY1" fmla="*/ 3365347 h 3634553"/>
                <a:gd name="connsiteX2" fmla="*/ 1789852 w 1789852"/>
                <a:gd name="connsiteY2" fmla="*/ 3634553 h 3634553"/>
                <a:gd name="connsiteX3" fmla="*/ 1789852 w 1789852"/>
                <a:gd name="connsiteY3" fmla="*/ 0 h 3634553"/>
                <a:gd name="connsiteX4" fmla="*/ 0 w 1789852"/>
                <a:gd name="connsiteY4" fmla="*/ 281484 h 3634553"/>
                <a:gd name="connsiteX0" fmla="*/ 0 w 1789852"/>
                <a:gd name="connsiteY0" fmla="*/ 281484 h 3634553"/>
                <a:gd name="connsiteX1" fmla="*/ 2382 w 1789852"/>
                <a:gd name="connsiteY1" fmla="*/ 3570134 h 3634553"/>
                <a:gd name="connsiteX2" fmla="*/ 1789852 w 1789852"/>
                <a:gd name="connsiteY2" fmla="*/ 3634553 h 3634553"/>
                <a:gd name="connsiteX3" fmla="*/ 1789852 w 1789852"/>
                <a:gd name="connsiteY3" fmla="*/ 0 h 3634553"/>
                <a:gd name="connsiteX4" fmla="*/ 0 w 1789852"/>
                <a:gd name="connsiteY4" fmla="*/ 281484 h 363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852" h="3634553">
                  <a:moveTo>
                    <a:pt x="0" y="281484"/>
                  </a:moveTo>
                  <a:lnTo>
                    <a:pt x="2382" y="3570134"/>
                  </a:lnTo>
                  <a:lnTo>
                    <a:pt x="1789852" y="3634553"/>
                  </a:lnTo>
                  <a:lnTo>
                    <a:pt x="1789852" y="0"/>
                  </a:lnTo>
                  <a:lnTo>
                    <a:pt x="0" y="281484"/>
                  </a:lnTo>
                  <a:close/>
                </a:path>
              </a:pathLst>
            </a:custGeom>
            <a:solidFill>
              <a:srgbClr val="B1EBF6"/>
            </a:solidFill>
            <a:ln>
              <a:noFill/>
            </a:ln>
            <a:effectLst>
              <a:outerShdw blurRad="317500" dist="139700" dir="36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8898295" y="1157243"/>
              <a:ext cx="1201680" cy="2396795"/>
            </a:xfrm>
            <a:custGeom>
              <a:avLst/>
              <a:gdLst>
                <a:gd name="connsiteX0" fmla="*/ 0 w 1394460"/>
                <a:gd name="connsiteY0" fmla="*/ 220980 h 2781300"/>
                <a:gd name="connsiteX1" fmla="*/ 0 w 1394460"/>
                <a:gd name="connsiteY1" fmla="*/ 2781300 h 2781300"/>
                <a:gd name="connsiteX2" fmla="*/ 1394460 w 1394460"/>
                <a:gd name="connsiteY2" fmla="*/ 2758440 h 2781300"/>
                <a:gd name="connsiteX3" fmla="*/ 1394460 w 1394460"/>
                <a:gd name="connsiteY3" fmla="*/ 0 h 2781300"/>
                <a:gd name="connsiteX4" fmla="*/ 0 w 1394460"/>
                <a:gd name="connsiteY4" fmla="*/ 220980 h 27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4460" h="2781300">
                  <a:moveTo>
                    <a:pt x="0" y="220980"/>
                  </a:moveTo>
                  <a:lnTo>
                    <a:pt x="0" y="2781300"/>
                  </a:lnTo>
                  <a:lnTo>
                    <a:pt x="1394460" y="2758440"/>
                  </a:lnTo>
                  <a:lnTo>
                    <a:pt x="1394460" y="0"/>
                  </a:lnTo>
                  <a:lnTo>
                    <a:pt x="0" y="220980"/>
                  </a:lnTo>
                  <a:close/>
                </a:path>
              </a:pathLst>
            </a:custGeom>
            <a:solidFill>
              <a:srgbClr val="00C9ED"/>
            </a:solidFill>
            <a:ln>
              <a:noFill/>
            </a:ln>
            <a:effectLst>
              <a:outerShdw blurRad="317500" dist="139700" dir="36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9224434" y="1130977"/>
              <a:ext cx="820820" cy="1647112"/>
            </a:xfrm>
            <a:custGeom>
              <a:avLst/>
              <a:gdLst>
                <a:gd name="connsiteX0" fmla="*/ 0 w 952500"/>
                <a:gd name="connsiteY0" fmla="*/ 146050 h 1911350"/>
                <a:gd name="connsiteX1" fmla="*/ 952500 w 952500"/>
                <a:gd name="connsiteY1" fmla="*/ 0 h 1911350"/>
                <a:gd name="connsiteX2" fmla="*/ 952500 w 952500"/>
                <a:gd name="connsiteY2" fmla="*/ 1854200 h 1911350"/>
                <a:gd name="connsiteX3" fmla="*/ 0 w 952500"/>
                <a:gd name="connsiteY3" fmla="*/ 1911350 h 1911350"/>
                <a:gd name="connsiteX4" fmla="*/ 0 w 952500"/>
                <a:gd name="connsiteY4" fmla="*/ 1460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0" h="1911350">
                  <a:moveTo>
                    <a:pt x="0" y="146050"/>
                  </a:moveTo>
                  <a:lnTo>
                    <a:pt x="952500" y="0"/>
                  </a:lnTo>
                  <a:lnTo>
                    <a:pt x="952500" y="1854200"/>
                  </a:lnTo>
                  <a:lnTo>
                    <a:pt x="0" y="1911350"/>
                  </a:lnTo>
                  <a:lnTo>
                    <a:pt x="0" y="146050"/>
                  </a:lnTo>
                  <a:close/>
                </a:path>
              </a:pathLst>
            </a:custGeom>
            <a:solidFill>
              <a:srgbClr val="0199E2"/>
            </a:solidFill>
            <a:ln>
              <a:noFill/>
            </a:ln>
            <a:effectLst>
              <a:outerShdw blurRad="317500" dist="139700" dir="3600000" sx="104000" sy="104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224541" y="2728821"/>
              <a:ext cx="866764" cy="53684"/>
            </a:xfrm>
            <a:custGeom>
              <a:avLst/>
              <a:gdLst>
                <a:gd name="connsiteX0" fmla="*/ 0 w 377165"/>
                <a:gd name="connsiteY0" fmla="*/ 0 h 64677"/>
                <a:gd name="connsiteX1" fmla="*/ 377165 w 377165"/>
                <a:gd name="connsiteY1" fmla="*/ 0 h 64677"/>
                <a:gd name="connsiteX2" fmla="*/ 377165 w 377165"/>
                <a:gd name="connsiteY2" fmla="*/ 64677 h 64677"/>
                <a:gd name="connsiteX3" fmla="*/ 0 w 377165"/>
                <a:gd name="connsiteY3" fmla="*/ 64677 h 64677"/>
                <a:gd name="connsiteX4" fmla="*/ 0 w 377165"/>
                <a:gd name="connsiteY4" fmla="*/ 0 h 64677"/>
                <a:gd name="connsiteX0" fmla="*/ 0 w 508134"/>
                <a:gd name="connsiteY0" fmla="*/ 80963 h 145640"/>
                <a:gd name="connsiteX1" fmla="*/ 508134 w 508134"/>
                <a:gd name="connsiteY1" fmla="*/ 0 h 145640"/>
                <a:gd name="connsiteX2" fmla="*/ 377165 w 508134"/>
                <a:gd name="connsiteY2" fmla="*/ 145640 h 145640"/>
                <a:gd name="connsiteX3" fmla="*/ 0 w 508134"/>
                <a:gd name="connsiteY3" fmla="*/ 145640 h 145640"/>
                <a:gd name="connsiteX4" fmla="*/ 0 w 508134"/>
                <a:gd name="connsiteY4" fmla="*/ 80963 h 145640"/>
                <a:gd name="connsiteX0" fmla="*/ 0 w 562902"/>
                <a:gd name="connsiteY0" fmla="*/ 80963 h 145640"/>
                <a:gd name="connsiteX1" fmla="*/ 508134 w 562902"/>
                <a:gd name="connsiteY1" fmla="*/ 0 h 145640"/>
                <a:gd name="connsiteX2" fmla="*/ 562902 w 562902"/>
                <a:gd name="connsiteY2" fmla="*/ 9908 h 145640"/>
                <a:gd name="connsiteX3" fmla="*/ 0 w 562902"/>
                <a:gd name="connsiteY3" fmla="*/ 145640 h 145640"/>
                <a:gd name="connsiteX4" fmla="*/ 0 w 562902"/>
                <a:gd name="connsiteY4" fmla="*/ 80963 h 145640"/>
                <a:gd name="connsiteX0" fmla="*/ 0 w 1005814"/>
                <a:gd name="connsiteY0" fmla="*/ 52388 h 145640"/>
                <a:gd name="connsiteX1" fmla="*/ 951046 w 1005814"/>
                <a:gd name="connsiteY1" fmla="*/ 0 h 145640"/>
                <a:gd name="connsiteX2" fmla="*/ 1005814 w 1005814"/>
                <a:gd name="connsiteY2" fmla="*/ 9908 h 145640"/>
                <a:gd name="connsiteX3" fmla="*/ 442912 w 1005814"/>
                <a:gd name="connsiteY3" fmla="*/ 145640 h 145640"/>
                <a:gd name="connsiteX4" fmla="*/ 0 w 1005814"/>
                <a:gd name="connsiteY4" fmla="*/ 52388 h 145640"/>
                <a:gd name="connsiteX0" fmla="*/ 0 w 1005814"/>
                <a:gd name="connsiteY0" fmla="*/ 52388 h 59915"/>
                <a:gd name="connsiteX1" fmla="*/ 951046 w 1005814"/>
                <a:gd name="connsiteY1" fmla="*/ 0 h 59915"/>
                <a:gd name="connsiteX2" fmla="*/ 1005814 w 1005814"/>
                <a:gd name="connsiteY2" fmla="*/ 9908 h 59915"/>
                <a:gd name="connsiteX3" fmla="*/ 45244 w 1005814"/>
                <a:gd name="connsiteY3" fmla="*/ 59915 h 59915"/>
                <a:gd name="connsiteX4" fmla="*/ 0 w 1005814"/>
                <a:gd name="connsiteY4" fmla="*/ 52388 h 59915"/>
                <a:gd name="connsiteX0" fmla="*/ 0 w 1005814"/>
                <a:gd name="connsiteY0" fmla="*/ 52388 h 62296"/>
                <a:gd name="connsiteX1" fmla="*/ 951046 w 1005814"/>
                <a:gd name="connsiteY1" fmla="*/ 0 h 62296"/>
                <a:gd name="connsiteX2" fmla="*/ 1005814 w 1005814"/>
                <a:gd name="connsiteY2" fmla="*/ 9908 h 62296"/>
                <a:gd name="connsiteX3" fmla="*/ 50006 w 1005814"/>
                <a:gd name="connsiteY3" fmla="*/ 62296 h 62296"/>
                <a:gd name="connsiteX4" fmla="*/ 0 w 1005814"/>
                <a:gd name="connsiteY4" fmla="*/ 52388 h 6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14" h="62296">
                  <a:moveTo>
                    <a:pt x="0" y="52388"/>
                  </a:moveTo>
                  <a:lnTo>
                    <a:pt x="951046" y="0"/>
                  </a:lnTo>
                  <a:lnTo>
                    <a:pt x="1005814" y="9908"/>
                  </a:lnTo>
                  <a:lnTo>
                    <a:pt x="50006" y="62296"/>
                  </a:lnTo>
                  <a:lnTo>
                    <a:pt x="0" y="52388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0196579" y="1191715"/>
              <a:ext cx="798581" cy="3941638"/>
            </a:xfrm>
            <a:custGeom>
              <a:avLst/>
              <a:gdLst>
                <a:gd name="connsiteX0" fmla="*/ 0 w 929640"/>
                <a:gd name="connsiteY0" fmla="*/ 0 h 3703320"/>
                <a:gd name="connsiteX1" fmla="*/ 929640 w 929640"/>
                <a:gd name="connsiteY1" fmla="*/ 411480 h 3703320"/>
                <a:gd name="connsiteX2" fmla="*/ 929640 w 929640"/>
                <a:gd name="connsiteY2" fmla="*/ 3703320 h 3703320"/>
                <a:gd name="connsiteX3" fmla="*/ 68580 w 929640"/>
                <a:gd name="connsiteY3" fmla="*/ 3627120 h 3703320"/>
                <a:gd name="connsiteX4" fmla="*/ 0 w 929640"/>
                <a:gd name="connsiteY4" fmla="*/ 0 h 3703320"/>
                <a:gd name="connsiteX0" fmla="*/ 176689 w 861060"/>
                <a:gd name="connsiteY0" fmla="*/ 0 h 3435339"/>
                <a:gd name="connsiteX1" fmla="*/ 861060 w 861060"/>
                <a:gd name="connsiteY1" fmla="*/ 143499 h 3435339"/>
                <a:gd name="connsiteX2" fmla="*/ 861060 w 861060"/>
                <a:gd name="connsiteY2" fmla="*/ 3435339 h 3435339"/>
                <a:gd name="connsiteX3" fmla="*/ 0 w 861060"/>
                <a:gd name="connsiteY3" fmla="*/ 3359139 h 3435339"/>
                <a:gd name="connsiteX4" fmla="*/ 176689 w 861060"/>
                <a:gd name="connsiteY4" fmla="*/ 0 h 3435339"/>
                <a:gd name="connsiteX0" fmla="*/ 0 w 924877"/>
                <a:gd name="connsiteY0" fmla="*/ 0 h 3709146"/>
                <a:gd name="connsiteX1" fmla="*/ 924877 w 924877"/>
                <a:gd name="connsiteY1" fmla="*/ 417306 h 3709146"/>
                <a:gd name="connsiteX2" fmla="*/ 924877 w 924877"/>
                <a:gd name="connsiteY2" fmla="*/ 3709146 h 3709146"/>
                <a:gd name="connsiteX3" fmla="*/ 63817 w 924877"/>
                <a:gd name="connsiteY3" fmla="*/ 3632946 h 3709146"/>
                <a:gd name="connsiteX4" fmla="*/ 0 w 924877"/>
                <a:gd name="connsiteY4" fmla="*/ 0 h 3709146"/>
                <a:gd name="connsiteX0" fmla="*/ 0 w 924877"/>
                <a:gd name="connsiteY0" fmla="*/ 0 h 3709146"/>
                <a:gd name="connsiteX1" fmla="*/ 898683 w 924877"/>
                <a:gd name="connsiteY1" fmla="*/ 359049 h 3709146"/>
                <a:gd name="connsiteX2" fmla="*/ 924877 w 924877"/>
                <a:gd name="connsiteY2" fmla="*/ 3709146 h 3709146"/>
                <a:gd name="connsiteX3" fmla="*/ 63817 w 924877"/>
                <a:gd name="connsiteY3" fmla="*/ 3632946 h 3709146"/>
                <a:gd name="connsiteX4" fmla="*/ 0 w 924877"/>
                <a:gd name="connsiteY4" fmla="*/ 0 h 3709146"/>
                <a:gd name="connsiteX0" fmla="*/ 0 w 924877"/>
                <a:gd name="connsiteY0" fmla="*/ 0 h 3709146"/>
                <a:gd name="connsiteX1" fmla="*/ 922496 w 924877"/>
                <a:gd name="connsiteY1" fmla="*/ 405654 h 3709146"/>
                <a:gd name="connsiteX2" fmla="*/ 924877 w 924877"/>
                <a:gd name="connsiteY2" fmla="*/ 3709146 h 3709146"/>
                <a:gd name="connsiteX3" fmla="*/ 63817 w 924877"/>
                <a:gd name="connsiteY3" fmla="*/ 3632946 h 3709146"/>
                <a:gd name="connsiteX4" fmla="*/ 0 w 924877"/>
                <a:gd name="connsiteY4" fmla="*/ 0 h 3709146"/>
                <a:gd name="connsiteX0" fmla="*/ 0 w 932021"/>
                <a:gd name="connsiteY0" fmla="*/ 0 h 3726624"/>
                <a:gd name="connsiteX1" fmla="*/ 929640 w 932021"/>
                <a:gd name="connsiteY1" fmla="*/ 423132 h 3726624"/>
                <a:gd name="connsiteX2" fmla="*/ 932021 w 932021"/>
                <a:gd name="connsiteY2" fmla="*/ 3726624 h 3726624"/>
                <a:gd name="connsiteX3" fmla="*/ 70961 w 932021"/>
                <a:gd name="connsiteY3" fmla="*/ 3650424 h 3726624"/>
                <a:gd name="connsiteX4" fmla="*/ 0 w 932021"/>
                <a:gd name="connsiteY4" fmla="*/ 0 h 3726624"/>
                <a:gd name="connsiteX0" fmla="*/ 0 w 879634"/>
                <a:gd name="connsiteY0" fmla="*/ 0 h 3693612"/>
                <a:gd name="connsiteX1" fmla="*/ 877253 w 879634"/>
                <a:gd name="connsiteY1" fmla="*/ 390120 h 3693612"/>
                <a:gd name="connsiteX2" fmla="*/ 879634 w 879634"/>
                <a:gd name="connsiteY2" fmla="*/ 3693612 h 3693612"/>
                <a:gd name="connsiteX3" fmla="*/ 18574 w 879634"/>
                <a:gd name="connsiteY3" fmla="*/ 3617412 h 3693612"/>
                <a:gd name="connsiteX4" fmla="*/ 0 w 879634"/>
                <a:gd name="connsiteY4" fmla="*/ 0 h 3693612"/>
                <a:gd name="connsiteX0" fmla="*/ 217294 w 861184"/>
                <a:gd name="connsiteY0" fmla="*/ 0 h 3441166"/>
                <a:gd name="connsiteX1" fmla="*/ 858803 w 861184"/>
                <a:gd name="connsiteY1" fmla="*/ 137674 h 3441166"/>
                <a:gd name="connsiteX2" fmla="*/ 861184 w 861184"/>
                <a:gd name="connsiteY2" fmla="*/ 3441166 h 3441166"/>
                <a:gd name="connsiteX3" fmla="*/ 124 w 861184"/>
                <a:gd name="connsiteY3" fmla="*/ 3364966 h 3441166"/>
                <a:gd name="connsiteX4" fmla="*/ 217294 w 861184"/>
                <a:gd name="connsiteY4" fmla="*/ 0 h 3441166"/>
                <a:gd name="connsiteX0" fmla="*/ 0 w 922497"/>
                <a:gd name="connsiteY0" fmla="*/ 0 h 3726625"/>
                <a:gd name="connsiteX1" fmla="*/ 920116 w 922497"/>
                <a:gd name="connsiteY1" fmla="*/ 423133 h 3726625"/>
                <a:gd name="connsiteX2" fmla="*/ 922497 w 922497"/>
                <a:gd name="connsiteY2" fmla="*/ 3726625 h 3726625"/>
                <a:gd name="connsiteX3" fmla="*/ 61437 w 922497"/>
                <a:gd name="connsiteY3" fmla="*/ 3650425 h 3726625"/>
                <a:gd name="connsiteX4" fmla="*/ 0 w 922497"/>
                <a:gd name="connsiteY4" fmla="*/ 0 h 3726625"/>
                <a:gd name="connsiteX0" fmla="*/ 0 w 922497"/>
                <a:gd name="connsiteY0" fmla="*/ 0 h 3726625"/>
                <a:gd name="connsiteX1" fmla="*/ 915353 w 922497"/>
                <a:gd name="connsiteY1" fmla="*/ 316330 h 3726625"/>
                <a:gd name="connsiteX2" fmla="*/ 922497 w 922497"/>
                <a:gd name="connsiteY2" fmla="*/ 3726625 h 3726625"/>
                <a:gd name="connsiteX3" fmla="*/ 61437 w 922497"/>
                <a:gd name="connsiteY3" fmla="*/ 3650425 h 3726625"/>
                <a:gd name="connsiteX4" fmla="*/ 0 w 922497"/>
                <a:gd name="connsiteY4" fmla="*/ 0 h 3726625"/>
                <a:gd name="connsiteX0" fmla="*/ 0 w 922497"/>
                <a:gd name="connsiteY0" fmla="*/ 0 h 3726625"/>
                <a:gd name="connsiteX1" fmla="*/ 915353 w 922497"/>
                <a:gd name="connsiteY1" fmla="*/ 316330 h 3726625"/>
                <a:gd name="connsiteX2" fmla="*/ 922497 w 922497"/>
                <a:gd name="connsiteY2" fmla="*/ 3726625 h 3726625"/>
                <a:gd name="connsiteX3" fmla="*/ 32862 w 922497"/>
                <a:gd name="connsiteY3" fmla="*/ 3681496 h 3726625"/>
                <a:gd name="connsiteX4" fmla="*/ 0 w 922497"/>
                <a:gd name="connsiteY4" fmla="*/ 0 h 3726625"/>
                <a:gd name="connsiteX0" fmla="*/ 0 w 922497"/>
                <a:gd name="connsiteY0" fmla="*/ 0 h 3726625"/>
                <a:gd name="connsiteX1" fmla="*/ 915353 w 922497"/>
                <a:gd name="connsiteY1" fmla="*/ 316330 h 3726625"/>
                <a:gd name="connsiteX2" fmla="*/ 922497 w 922497"/>
                <a:gd name="connsiteY2" fmla="*/ 3726625 h 3726625"/>
                <a:gd name="connsiteX3" fmla="*/ 159068 w 922497"/>
                <a:gd name="connsiteY3" fmla="*/ 3601878 h 3726625"/>
                <a:gd name="connsiteX4" fmla="*/ 0 w 922497"/>
                <a:gd name="connsiteY4" fmla="*/ 0 h 3726625"/>
                <a:gd name="connsiteX0" fmla="*/ 6579 w 929076"/>
                <a:gd name="connsiteY0" fmla="*/ 0 h 3728101"/>
                <a:gd name="connsiteX1" fmla="*/ 921932 w 929076"/>
                <a:gd name="connsiteY1" fmla="*/ 316330 h 3728101"/>
                <a:gd name="connsiteX2" fmla="*/ 929076 w 929076"/>
                <a:gd name="connsiteY2" fmla="*/ 3726625 h 3728101"/>
                <a:gd name="connsiteX3" fmla="*/ 1340 w 929076"/>
                <a:gd name="connsiteY3" fmla="*/ 3728101 h 3728101"/>
                <a:gd name="connsiteX4" fmla="*/ 6579 w 929076"/>
                <a:gd name="connsiteY4" fmla="*/ 0 h 3728101"/>
                <a:gd name="connsiteX0" fmla="*/ 6579 w 921935"/>
                <a:gd name="connsiteY0" fmla="*/ 0 h 3728101"/>
                <a:gd name="connsiteX1" fmla="*/ 921932 w 921935"/>
                <a:gd name="connsiteY1" fmla="*/ 316330 h 3728101"/>
                <a:gd name="connsiteX2" fmla="*/ 767151 w 921935"/>
                <a:gd name="connsiteY2" fmla="*/ 3530494 h 3728101"/>
                <a:gd name="connsiteX3" fmla="*/ 1340 w 921935"/>
                <a:gd name="connsiteY3" fmla="*/ 3728101 h 3728101"/>
                <a:gd name="connsiteX4" fmla="*/ 6579 w 921935"/>
                <a:gd name="connsiteY4" fmla="*/ 0 h 3728101"/>
                <a:gd name="connsiteX0" fmla="*/ 6579 w 926694"/>
                <a:gd name="connsiteY0" fmla="*/ 0 h 3728101"/>
                <a:gd name="connsiteX1" fmla="*/ 921932 w 926694"/>
                <a:gd name="connsiteY1" fmla="*/ 316330 h 3728101"/>
                <a:gd name="connsiteX2" fmla="*/ 926694 w 926694"/>
                <a:gd name="connsiteY2" fmla="*/ 3563506 h 3728101"/>
                <a:gd name="connsiteX3" fmla="*/ 1340 w 926694"/>
                <a:gd name="connsiteY3" fmla="*/ 3728101 h 3728101"/>
                <a:gd name="connsiteX4" fmla="*/ 6579 w 926694"/>
                <a:gd name="connsiteY4" fmla="*/ 0 h 3728101"/>
                <a:gd name="connsiteX0" fmla="*/ 0 w 920115"/>
                <a:gd name="connsiteY0" fmla="*/ 0 h 3652368"/>
                <a:gd name="connsiteX1" fmla="*/ 915353 w 920115"/>
                <a:gd name="connsiteY1" fmla="*/ 316330 h 3652368"/>
                <a:gd name="connsiteX2" fmla="*/ 920115 w 920115"/>
                <a:gd name="connsiteY2" fmla="*/ 3563506 h 3652368"/>
                <a:gd name="connsiteX3" fmla="*/ 159067 w 920115"/>
                <a:gd name="connsiteY3" fmla="*/ 3652368 h 3652368"/>
                <a:gd name="connsiteX4" fmla="*/ 0 w 920115"/>
                <a:gd name="connsiteY4" fmla="*/ 0 h 3652368"/>
                <a:gd name="connsiteX0" fmla="*/ 11094 w 931209"/>
                <a:gd name="connsiteY0" fmla="*/ 0 h 3726160"/>
                <a:gd name="connsiteX1" fmla="*/ 926447 w 931209"/>
                <a:gd name="connsiteY1" fmla="*/ 316330 h 3726160"/>
                <a:gd name="connsiteX2" fmla="*/ 931209 w 931209"/>
                <a:gd name="connsiteY2" fmla="*/ 3563506 h 3726160"/>
                <a:gd name="connsiteX3" fmla="*/ 1093 w 931209"/>
                <a:gd name="connsiteY3" fmla="*/ 3726160 h 3726160"/>
                <a:gd name="connsiteX4" fmla="*/ 11094 w 931209"/>
                <a:gd name="connsiteY4" fmla="*/ 0 h 3726160"/>
                <a:gd name="connsiteX0" fmla="*/ 0 w 920115"/>
                <a:gd name="connsiteY0" fmla="*/ 0 h 3640717"/>
                <a:gd name="connsiteX1" fmla="*/ 915353 w 920115"/>
                <a:gd name="connsiteY1" fmla="*/ 316330 h 3640717"/>
                <a:gd name="connsiteX2" fmla="*/ 920115 w 920115"/>
                <a:gd name="connsiteY2" fmla="*/ 3563506 h 3640717"/>
                <a:gd name="connsiteX3" fmla="*/ 132874 w 920115"/>
                <a:gd name="connsiteY3" fmla="*/ 3640717 h 3640717"/>
                <a:gd name="connsiteX4" fmla="*/ 0 w 920115"/>
                <a:gd name="connsiteY4" fmla="*/ 0 h 3640717"/>
                <a:gd name="connsiteX0" fmla="*/ 6578 w 926693"/>
                <a:gd name="connsiteY0" fmla="*/ 0 h 3730045"/>
                <a:gd name="connsiteX1" fmla="*/ 921931 w 926693"/>
                <a:gd name="connsiteY1" fmla="*/ 316330 h 3730045"/>
                <a:gd name="connsiteX2" fmla="*/ 926693 w 926693"/>
                <a:gd name="connsiteY2" fmla="*/ 3563506 h 3730045"/>
                <a:gd name="connsiteX3" fmla="*/ 1340 w 926693"/>
                <a:gd name="connsiteY3" fmla="*/ 3730045 h 3730045"/>
                <a:gd name="connsiteX4" fmla="*/ 6578 w 926693"/>
                <a:gd name="connsiteY4" fmla="*/ 0 h 373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693" h="3730045">
                  <a:moveTo>
                    <a:pt x="6578" y="0"/>
                  </a:moveTo>
                  <a:lnTo>
                    <a:pt x="921931" y="316330"/>
                  </a:lnTo>
                  <a:cubicBezTo>
                    <a:pt x="922725" y="1417494"/>
                    <a:pt x="925899" y="2462342"/>
                    <a:pt x="926693" y="3563506"/>
                  </a:cubicBezTo>
                  <a:lnTo>
                    <a:pt x="1340" y="3730045"/>
                  </a:lnTo>
                  <a:cubicBezTo>
                    <a:pt x="-4851" y="2524241"/>
                    <a:pt x="12769" y="1205804"/>
                    <a:pt x="657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0150796" y="1170161"/>
              <a:ext cx="53353" cy="3144062"/>
            </a:xfrm>
            <a:custGeom>
              <a:avLst/>
              <a:gdLst>
                <a:gd name="connsiteX0" fmla="*/ 0 w 61912"/>
                <a:gd name="connsiteY0" fmla="*/ 0 h 3648447"/>
                <a:gd name="connsiteX1" fmla="*/ 61912 w 61912"/>
                <a:gd name="connsiteY1" fmla="*/ 25449 h 3648447"/>
                <a:gd name="connsiteX2" fmla="*/ 61912 w 61912"/>
                <a:gd name="connsiteY2" fmla="*/ 48396 h 3648447"/>
                <a:gd name="connsiteX3" fmla="*/ 61912 w 61912"/>
                <a:gd name="connsiteY3" fmla="*/ 707004 h 3648447"/>
                <a:gd name="connsiteX4" fmla="*/ 61912 w 61912"/>
                <a:gd name="connsiteY4" fmla="*/ 735578 h 3648447"/>
                <a:gd name="connsiteX5" fmla="*/ 61912 w 61912"/>
                <a:gd name="connsiteY5" fmla="*/ 958032 h 3648447"/>
                <a:gd name="connsiteX6" fmla="*/ 61912 w 61912"/>
                <a:gd name="connsiteY6" fmla="*/ 986606 h 3648447"/>
                <a:gd name="connsiteX7" fmla="*/ 61912 w 61912"/>
                <a:gd name="connsiteY7" fmla="*/ 1630931 h 3648447"/>
                <a:gd name="connsiteX8" fmla="*/ 61912 w 61912"/>
                <a:gd name="connsiteY8" fmla="*/ 1645214 h 3648447"/>
                <a:gd name="connsiteX9" fmla="*/ 61912 w 61912"/>
                <a:gd name="connsiteY9" fmla="*/ 1881959 h 3648447"/>
                <a:gd name="connsiteX10" fmla="*/ 61912 w 61912"/>
                <a:gd name="connsiteY10" fmla="*/ 1896242 h 3648447"/>
                <a:gd name="connsiteX11" fmla="*/ 61912 w 61912"/>
                <a:gd name="connsiteY11" fmla="*/ 2537192 h 3648447"/>
                <a:gd name="connsiteX12" fmla="*/ 61912 w 61912"/>
                <a:gd name="connsiteY12" fmla="*/ 2569141 h 3648447"/>
                <a:gd name="connsiteX13" fmla="*/ 61912 w 61912"/>
                <a:gd name="connsiteY13" fmla="*/ 2788220 h 3648447"/>
                <a:gd name="connsiteX14" fmla="*/ 61912 w 61912"/>
                <a:gd name="connsiteY14" fmla="*/ 2820169 h 3648447"/>
                <a:gd name="connsiteX15" fmla="*/ 61912 w 61912"/>
                <a:gd name="connsiteY15" fmla="*/ 3393913 h 3648447"/>
                <a:gd name="connsiteX16" fmla="*/ 61912 w 61912"/>
                <a:gd name="connsiteY16" fmla="*/ 3644941 h 3648447"/>
                <a:gd name="connsiteX17" fmla="*/ 0 w 61912"/>
                <a:gd name="connsiteY17" fmla="*/ 3648447 h 3648447"/>
                <a:gd name="connsiteX18" fmla="*/ 0 w 61912"/>
                <a:gd name="connsiteY18" fmla="*/ 3397419 h 3648447"/>
                <a:gd name="connsiteX19" fmla="*/ 0 w 61912"/>
                <a:gd name="connsiteY19" fmla="*/ 2810644 h 3648447"/>
                <a:gd name="connsiteX20" fmla="*/ 0 w 61912"/>
                <a:gd name="connsiteY20" fmla="*/ 2775498 h 3648447"/>
                <a:gd name="connsiteX21" fmla="*/ 0 w 61912"/>
                <a:gd name="connsiteY21" fmla="*/ 2559616 h 3648447"/>
                <a:gd name="connsiteX22" fmla="*/ 0 w 61912"/>
                <a:gd name="connsiteY22" fmla="*/ 2524470 h 3648447"/>
                <a:gd name="connsiteX23" fmla="*/ 0 w 61912"/>
                <a:gd name="connsiteY23" fmla="*/ 1872434 h 3648447"/>
                <a:gd name="connsiteX24" fmla="*/ 0 w 61912"/>
                <a:gd name="connsiteY24" fmla="*/ 1862905 h 3648447"/>
                <a:gd name="connsiteX25" fmla="*/ 0 w 61912"/>
                <a:gd name="connsiteY25" fmla="*/ 1621406 h 3648447"/>
                <a:gd name="connsiteX26" fmla="*/ 0 w 61912"/>
                <a:gd name="connsiteY26" fmla="*/ 1611877 h 3648447"/>
                <a:gd name="connsiteX27" fmla="*/ 0 w 61912"/>
                <a:gd name="connsiteY27" fmla="*/ 953269 h 3648447"/>
                <a:gd name="connsiteX28" fmla="*/ 0 w 61912"/>
                <a:gd name="connsiteY28" fmla="*/ 924695 h 3648447"/>
                <a:gd name="connsiteX29" fmla="*/ 0 w 61912"/>
                <a:gd name="connsiteY29" fmla="*/ 702241 h 3648447"/>
                <a:gd name="connsiteX30" fmla="*/ 0 w 61912"/>
                <a:gd name="connsiteY30" fmla="*/ 673667 h 3648447"/>
                <a:gd name="connsiteX31" fmla="*/ 0 w 61912"/>
                <a:gd name="connsiteY31" fmla="*/ 15059 h 364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1912" h="3648447">
                  <a:moveTo>
                    <a:pt x="0" y="0"/>
                  </a:moveTo>
                  <a:lnTo>
                    <a:pt x="61912" y="25449"/>
                  </a:lnTo>
                  <a:lnTo>
                    <a:pt x="61912" y="48396"/>
                  </a:lnTo>
                  <a:lnTo>
                    <a:pt x="61912" y="707004"/>
                  </a:lnTo>
                  <a:lnTo>
                    <a:pt x="61912" y="735578"/>
                  </a:lnTo>
                  <a:lnTo>
                    <a:pt x="61912" y="958032"/>
                  </a:lnTo>
                  <a:lnTo>
                    <a:pt x="61912" y="986606"/>
                  </a:lnTo>
                  <a:lnTo>
                    <a:pt x="61912" y="1630931"/>
                  </a:lnTo>
                  <a:lnTo>
                    <a:pt x="61912" y="1645214"/>
                  </a:lnTo>
                  <a:lnTo>
                    <a:pt x="61912" y="1881959"/>
                  </a:lnTo>
                  <a:lnTo>
                    <a:pt x="61912" y="1896242"/>
                  </a:lnTo>
                  <a:lnTo>
                    <a:pt x="61912" y="2537192"/>
                  </a:lnTo>
                  <a:lnTo>
                    <a:pt x="61912" y="2569141"/>
                  </a:lnTo>
                  <a:lnTo>
                    <a:pt x="61912" y="2788220"/>
                  </a:lnTo>
                  <a:lnTo>
                    <a:pt x="61912" y="2820169"/>
                  </a:lnTo>
                  <a:lnTo>
                    <a:pt x="61912" y="3393913"/>
                  </a:lnTo>
                  <a:lnTo>
                    <a:pt x="61912" y="3644941"/>
                  </a:lnTo>
                  <a:lnTo>
                    <a:pt x="0" y="3648447"/>
                  </a:lnTo>
                  <a:lnTo>
                    <a:pt x="0" y="3397419"/>
                  </a:lnTo>
                  <a:lnTo>
                    <a:pt x="0" y="2810644"/>
                  </a:lnTo>
                  <a:lnTo>
                    <a:pt x="0" y="2775498"/>
                  </a:lnTo>
                  <a:lnTo>
                    <a:pt x="0" y="2559616"/>
                  </a:lnTo>
                  <a:lnTo>
                    <a:pt x="0" y="2524470"/>
                  </a:lnTo>
                  <a:lnTo>
                    <a:pt x="0" y="1872434"/>
                  </a:lnTo>
                  <a:lnTo>
                    <a:pt x="0" y="1862905"/>
                  </a:lnTo>
                  <a:lnTo>
                    <a:pt x="0" y="1621406"/>
                  </a:lnTo>
                  <a:lnTo>
                    <a:pt x="0" y="1611877"/>
                  </a:lnTo>
                  <a:lnTo>
                    <a:pt x="0" y="953269"/>
                  </a:lnTo>
                  <a:lnTo>
                    <a:pt x="0" y="924695"/>
                  </a:lnTo>
                  <a:lnTo>
                    <a:pt x="0" y="702241"/>
                  </a:lnTo>
                  <a:lnTo>
                    <a:pt x="0" y="673667"/>
                  </a:lnTo>
                  <a:lnTo>
                    <a:pt x="0" y="15059"/>
                  </a:lnTo>
                  <a:close/>
                </a:path>
              </a:pathLst>
            </a:custGeom>
            <a:solidFill>
              <a:srgbClr val="97D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0099975" y="1149270"/>
              <a:ext cx="53353" cy="2385855"/>
            </a:xfrm>
            <a:custGeom>
              <a:avLst/>
              <a:gdLst>
                <a:gd name="connsiteX0" fmla="*/ 0 w 61912"/>
                <a:gd name="connsiteY0" fmla="*/ 0 h 2768605"/>
                <a:gd name="connsiteX1" fmla="*/ 61912 w 61912"/>
                <a:gd name="connsiteY1" fmla="*/ 25449 h 2768605"/>
                <a:gd name="connsiteX2" fmla="*/ 61912 w 61912"/>
                <a:gd name="connsiteY2" fmla="*/ 40686 h 2768605"/>
                <a:gd name="connsiteX3" fmla="*/ 61912 w 61912"/>
                <a:gd name="connsiteY3" fmla="*/ 2768605 h 2768605"/>
                <a:gd name="connsiteX4" fmla="*/ 3976 w 61912"/>
                <a:gd name="connsiteY4" fmla="*/ 2768605 h 2768605"/>
                <a:gd name="connsiteX5" fmla="*/ 0 w 61912"/>
                <a:gd name="connsiteY5" fmla="*/ 2767788 h 2768605"/>
                <a:gd name="connsiteX6" fmla="*/ 0 w 61912"/>
                <a:gd name="connsiteY6" fmla="*/ 7349 h 276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912" h="2768605">
                  <a:moveTo>
                    <a:pt x="0" y="0"/>
                  </a:moveTo>
                  <a:lnTo>
                    <a:pt x="61912" y="25449"/>
                  </a:lnTo>
                  <a:lnTo>
                    <a:pt x="61912" y="40686"/>
                  </a:lnTo>
                  <a:lnTo>
                    <a:pt x="61912" y="2768605"/>
                  </a:lnTo>
                  <a:lnTo>
                    <a:pt x="3976" y="2768605"/>
                  </a:lnTo>
                  <a:lnTo>
                    <a:pt x="0" y="2767788"/>
                  </a:lnTo>
                  <a:lnTo>
                    <a:pt x="0" y="7349"/>
                  </a:lnTo>
                  <a:close/>
                </a:path>
              </a:pathLst>
            </a:custGeom>
            <a:solidFill>
              <a:srgbClr val="02B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10046623" y="1126873"/>
              <a:ext cx="53353" cy="1608807"/>
            </a:xfrm>
            <a:custGeom>
              <a:avLst/>
              <a:gdLst>
                <a:gd name="connsiteX0" fmla="*/ 0 w 61912"/>
                <a:gd name="connsiteY0" fmla="*/ 0 h 1866900"/>
                <a:gd name="connsiteX1" fmla="*/ 4254 w 61912"/>
                <a:gd name="connsiteY1" fmla="*/ 2291 h 1866900"/>
                <a:gd name="connsiteX2" fmla="*/ 61912 w 61912"/>
                <a:gd name="connsiteY2" fmla="*/ 25991 h 1866900"/>
                <a:gd name="connsiteX3" fmla="*/ 61912 w 61912"/>
                <a:gd name="connsiteY3" fmla="*/ 33337 h 1866900"/>
                <a:gd name="connsiteX4" fmla="*/ 61912 w 61912"/>
                <a:gd name="connsiteY4" fmla="*/ 1720657 h 1866900"/>
                <a:gd name="connsiteX5" fmla="*/ 61912 w 61912"/>
                <a:gd name="connsiteY5" fmla="*/ 1866900 h 1866900"/>
                <a:gd name="connsiteX6" fmla="*/ 0 w 61912"/>
                <a:gd name="connsiteY6" fmla="*/ 1857375 h 1866900"/>
                <a:gd name="connsiteX7" fmla="*/ 0 w 61912"/>
                <a:gd name="connsiteY7" fmla="*/ 1711132 h 1866900"/>
                <a:gd name="connsiteX8" fmla="*/ 0 w 61912"/>
                <a:gd name="connsiteY8" fmla="*/ 542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" h="1866900">
                  <a:moveTo>
                    <a:pt x="0" y="0"/>
                  </a:moveTo>
                  <a:lnTo>
                    <a:pt x="4254" y="2291"/>
                  </a:lnTo>
                  <a:lnTo>
                    <a:pt x="61912" y="25991"/>
                  </a:lnTo>
                  <a:lnTo>
                    <a:pt x="61912" y="33337"/>
                  </a:lnTo>
                  <a:lnTo>
                    <a:pt x="61912" y="1720657"/>
                  </a:lnTo>
                  <a:lnTo>
                    <a:pt x="61912" y="1866900"/>
                  </a:lnTo>
                  <a:lnTo>
                    <a:pt x="0" y="1857375"/>
                  </a:lnTo>
                  <a:lnTo>
                    <a:pt x="0" y="1711132"/>
                  </a:lnTo>
                  <a:lnTo>
                    <a:pt x="0" y="542"/>
                  </a:lnTo>
                  <a:close/>
                </a:path>
              </a:pathLst>
            </a:custGeom>
            <a:solidFill>
              <a:srgbClr val="008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Material Design Boxes Diagram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096165" y="2099822"/>
            <a:ext cx="473206" cy="261610"/>
          </a:xfrm>
          <a:prstGeom prst="rect">
            <a:avLst/>
          </a:prstGeom>
          <a:noFill/>
          <a:scene3d>
            <a:camera prst="orthographicFront">
              <a:rot lat="20399993" lon="19199986" rev="0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042869" y="2397226"/>
            <a:ext cx="983079" cy="400110"/>
          </a:xfrm>
          <a:prstGeom prst="rect">
            <a:avLst/>
          </a:prstGeom>
          <a:noFill/>
          <a:scene3d>
            <a:camera prst="orthographicFront">
              <a:rot lat="20399991" lon="19199986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>
              <a:lnSpc>
                <a:spcPts val="1200"/>
              </a:lnSpc>
            </a:pPr>
            <a:r>
              <a:rPr lang="en-US" sz="1100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083296" y="3247984"/>
            <a:ext cx="1025537" cy="246221"/>
          </a:xfrm>
          <a:prstGeom prst="rect">
            <a:avLst/>
          </a:prstGeom>
          <a:noFill/>
          <a:scene3d>
            <a:camera prst="orthographicFront">
              <a:rot lat="21299997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956582" y="4041845"/>
            <a:ext cx="1025537" cy="246221"/>
          </a:xfrm>
          <a:prstGeom prst="rect">
            <a:avLst/>
          </a:prstGeom>
          <a:noFill/>
          <a:scene3d>
            <a:camera prst="orthographicFront">
              <a:rot lat="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851202" y="4773768"/>
            <a:ext cx="1025537" cy="246221"/>
          </a:xfrm>
          <a:prstGeom prst="rect">
            <a:avLst/>
          </a:prstGeom>
          <a:noFill/>
          <a:scene3d>
            <a:camera prst="orthographicFront">
              <a:rot lat="30000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376527" y="2513901"/>
            <a:ext cx="473206" cy="261610"/>
          </a:xfrm>
          <a:prstGeom prst="rect">
            <a:avLst/>
          </a:prstGeom>
          <a:noFill/>
          <a:scene3d>
            <a:camera prst="orthographicFront">
              <a:rot lat="21004459" lon="19499916" rev="21495943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337520" y="2774059"/>
            <a:ext cx="983079" cy="400110"/>
          </a:xfrm>
          <a:prstGeom prst="rect">
            <a:avLst/>
          </a:prstGeom>
          <a:noFill/>
          <a:scene3d>
            <a:camera prst="orthographicFront">
              <a:rot lat="21004458" lon="19499916" rev="21495943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>
              <a:lnSpc>
                <a:spcPts val="1200"/>
              </a:lnSpc>
            </a:pPr>
            <a:r>
              <a:rPr lang="en-US" sz="1100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3346" y="2836644"/>
            <a:ext cx="473206" cy="261610"/>
          </a:xfrm>
          <a:prstGeom prst="rect">
            <a:avLst/>
          </a:prstGeom>
          <a:noFill/>
          <a:scene3d>
            <a:camera prst="orthographicFront">
              <a:rot lat="21304317" lon="19490815" rev="21497107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19102" y="3081578"/>
            <a:ext cx="983079" cy="400110"/>
          </a:xfrm>
          <a:prstGeom prst="rect">
            <a:avLst/>
          </a:prstGeom>
          <a:noFill/>
          <a:scene3d>
            <a:camera prst="orthographicFront">
              <a:rot lat="21304314" lon="19490815" rev="21497107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>
              <a:lnSpc>
                <a:spcPts val="1200"/>
              </a:lnSpc>
            </a:pPr>
            <a:r>
              <a:rPr lang="en-US" sz="1050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29567" y="3070070"/>
            <a:ext cx="421910" cy="230832"/>
          </a:xfrm>
          <a:prstGeom prst="rect">
            <a:avLst/>
          </a:prstGeom>
          <a:noFill/>
          <a:scene3d>
            <a:camera prst="orthographicFront">
              <a:rot lat="21304314" lon="19490811" rev="21497087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900" b="1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769675" y="3272223"/>
            <a:ext cx="983079" cy="369332"/>
          </a:xfrm>
          <a:prstGeom prst="rect">
            <a:avLst/>
          </a:prstGeom>
          <a:noFill/>
          <a:scene3d>
            <a:camera prst="orthographicFront">
              <a:rot lat="21304310" lon="19490815" rev="21497092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r>
              <a:rPr lang="en-US" sz="900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97764" y="3220163"/>
            <a:ext cx="421910" cy="230832"/>
          </a:xfrm>
          <a:prstGeom prst="rect">
            <a:avLst/>
          </a:prstGeom>
          <a:noFill/>
          <a:scene3d>
            <a:camera prst="orthographicFront">
              <a:rot lat="21304314" lon="19490811" rev="21497087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900" b="1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566315" y="3404276"/>
            <a:ext cx="781663" cy="507831"/>
          </a:xfrm>
          <a:prstGeom prst="rect">
            <a:avLst/>
          </a:prstGeom>
          <a:noFill/>
          <a:scene3d>
            <a:camera prst="orthographicFront">
              <a:rot lat="21304310" lon="19490815" rev="21497092"/>
            </a:camera>
            <a:lightRig rig="threePt" dir="t"/>
          </a:scene3d>
        </p:spPr>
        <p:txBody>
          <a:bodyPr wrap="square" rtlCol="0" anchor="t">
            <a:spAutoFit/>
          </a:bodyPr>
          <a:lstStyle/>
          <a:p>
            <a:r>
              <a:rPr lang="en-US" sz="900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55483" y="3404175"/>
            <a:ext cx="421910" cy="230832"/>
          </a:xfrm>
          <a:prstGeom prst="rect">
            <a:avLst/>
          </a:prstGeom>
          <a:noFill/>
          <a:scene3d>
            <a:camera prst="orthographicFront">
              <a:rot lat="4180" lon="19481843" rev="21497466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900" b="1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24034" y="3588288"/>
            <a:ext cx="781663" cy="507831"/>
          </a:xfrm>
          <a:prstGeom prst="rect">
            <a:avLst/>
          </a:prstGeom>
          <a:noFill/>
          <a:scene3d>
            <a:camera prst="orthographicFront">
              <a:rot lat="4177" lon="19481848" rev="21497472"/>
            </a:camera>
            <a:lightRig rig="threePt" dir="t"/>
          </a:scene3d>
        </p:spPr>
        <p:txBody>
          <a:bodyPr wrap="square" rtlCol="0" anchor="t">
            <a:spAutoFit/>
          </a:bodyPr>
          <a:lstStyle/>
          <a:p>
            <a:r>
              <a:rPr lang="en-US" sz="900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541291" y="3310131"/>
            <a:ext cx="805236" cy="400110"/>
          </a:xfrm>
          <a:prstGeom prst="rect">
            <a:avLst/>
          </a:prstGeom>
          <a:noFill/>
          <a:scene3d>
            <a:camera prst="orthographicFront">
              <a:rot lat="21004594" lon="2106870" rev="21547166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9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76004" y="4107260"/>
            <a:ext cx="1025537" cy="246221"/>
          </a:xfrm>
          <a:prstGeom prst="rect">
            <a:avLst/>
          </a:prstGeom>
          <a:noFill/>
          <a:scene3d>
            <a:camera prst="orthographicFront">
              <a:rot lat="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20529" y="4704374"/>
            <a:ext cx="1025537" cy="246221"/>
          </a:xfrm>
          <a:prstGeom prst="rect">
            <a:avLst/>
          </a:prstGeom>
          <a:noFill/>
          <a:scene3d>
            <a:camera prst="orthographicFront">
              <a:rot lat="30000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643646" y="3442646"/>
            <a:ext cx="805236" cy="384721"/>
          </a:xfrm>
          <a:prstGeom prst="rect">
            <a:avLst/>
          </a:prstGeom>
          <a:noFill/>
          <a:scene3d>
            <a:camera prst="orthographicFront">
              <a:rot lat="21310236" lon="2403285" rev="21522153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9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94890" y="3981452"/>
            <a:ext cx="843891" cy="400110"/>
          </a:xfrm>
          <a:prstGeom prst="rect">
            <a:avLst/>
          </a:prstGeom>
          <a:noFill/>
          <a:scene3d>
            <a:camera prst="orthographicFront">
              <a:rot lat="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482788" y="4659708"/>
            <a:ext cx="1025537" cy="246221"/>
          </a:xfrm>
          <a:prstGeom prst="rect">
            <a:avLst/>
          </a:prstGeom>
          <a:noFill/>
          <a:scene3d>
            <a:camera prst="orthographicFront">
              <a:rot lat="30000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188122" y="4502332"/>
            <a:ext cx="722485" cy="369332"/>
          </a:xfrm>
          <a:prstGeom prst="rect">
            <a:avLst/>
          </a:prstGeom>
          <a:noFill/>
          <a:scene3d>
            <a:camera prst="orthographicFront">
              <a:rot lat="30000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152743" y="3569469"/>
            <a:ext cx="805236" cy="369332"/>
          </a:xfrm>
          <a:prstGeom prst="rect">
            <a:avLst/>
          </a:prstGeom>
          <a:noFill/>
          <a:scene3d>
            <a:camera prst="orthographicFront">
              <a:rot lat="21318124" lon="2704222" rev="21497145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03975" y="4043586"/>
            <a:ext cx="697214" cy="338554"/>
          </a:xfrm>
          <a:prstGeom prst="rect">
            <a:avLst/>
          </a:prstGeom>
          <a:noFill/>
          <a:scene3d>
            <a:camera prst="orthographicFront">
              <a:rot lat="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036052" y="4478186"/>
            <a:ext cx="722485" cy="338554"/>
          </a:xfrm>
          <a:prstGeom prst="rect">
            <a:avLst/>
          </a:prstGeom>
          <a:noFill/>
          <a:scene3d>
            <a:camera prst="orthographicFront">
              <a:rot lat="30000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72295" y="3709445"/>
            <a:ext cx="593196" cy="307777"/>
          </a:xfrm>
          <a:prstGeom prst="rect">
            <a:avLst/>
          </a:prstGeom>
          <a:noFill/>
          <a:scene3d>
            <a:camera prst="orthographicFront">
              <a:rot lat="21018259" lon="2713315" rev="2149600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80587" y="4086534"/>
            <a:ext cx="593196" cy="338554"/>
          </a:xfrm>
          <a:prstGeom prst="rect">
            <a:avLst/>
          </a:prstGeom>
          <a:noFill/>
          <a:scene3d>
            <a:camera prst="orthographicFront">
              <a:rot lat="21311390" lon="2404408" rev="21548158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88804" y="4497941"/>
            <a:ext cx="627756" cy="307777"/>
          </a:xfrm>
          <a:prstGeom prst="rect">
            <a:avLst/>
          </a:prstGeom>
          <a:noFill/>
          <a:scene3d>
            <a:camera prst="orthographicFront">
              <a:rot lat="30000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76097" y="3810531"/>
            <a:ext cx="593196" cy="276999"/>
          </a:xfrm>
          <a:prstGeom prst="rect">
            <a:avLst/>
          </a:prstGeom>
          <a:noFill/>
          <a:scene3d>
            <a:camera prst="orthographicFront">
              <a:rot lat="21344686" lon="3303174" rev="21397829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95615" y="4149734"/>
            <a:ext cx="593196" cy="307777"/>
          </a:xfrm>
          <a:prstGeom prst="rect">
            <a:avLst/>
          </a:prstGeom>
          <a:noFill/>
          <a:scene3d>
            <a:camera prst="orthographicFront">
              <a:rot lat="10226" lon="2401046" rev="21574451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/>
          <p:cNvSpPr/>
          <p:nvPr/>
        </p:nvSpPr>
        <p:spPr>
          <a:xfrm>
            <a:off x="2132012" y="5065971"/>
            <a:ext cx="1279990" cy="316788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632438"/>
              <a:gd name="connsiteY0" fmla="*/ 453936 h 635492"/>
              <a:gd name="connsiteX1" fmla="*/ 2620371 w 2632438"/>
              <a:gd name="connsiteY1" fmla="*/ 481232 h 635492"/>
              <a:gd name="connsiteX2" fmla="*/ 1113579 w 2632438"/>
              <a:gd name="connsiteY2" fmla="*/ 0 h 635492"/>
              <a:gd name="connsiteX3" fmla="*/ 0 w 2632438"/>
              <a:gd name="connsiteY3" fmla="*/ 453936 h 635492"/>
              <a:gd name="connsiteX0" fmla="*/ 0 w 2698699"/>
              <a:gd name="connsiteY0" fmla="*/ 400927 h 619293"/>
              <a:gd name="connsiteX1" fmla="*/ 2686632 w 2698699"/>
              <a:gd name="connsiteY1" fmla="*/ 481232 h 619293"/>
              <a:gd name="connsiteX2" fmla="*/ 1179840 w 2698699"/>
              <a:gd name="connsiteY2" fmla="*/ 0 h 619293"/>
              <a:gd name="connsiteX3" fmla="*/ 0 w 2698699"/>
              <a:gd name="connsiteY3" fmla="*/ 400927 h 6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699" h="619293">
                <a:moveTo>
                  <a:pt x="0" y="400927"/>
                </a:moveTo>
                <a:cubicBezTo>
                  <a:pt x="709684" y="532855"/>
                  <a:pt x="2509211" y="772384"/>
                  <a:pt x="2686632" y="481232"/>
                </a:cubicBezTo>
                <a:cubicBezTo>
                  <a:pt x="2818560" y="253770"/>
                  <a:pt x="1839482" y="118280"/>
                  <a:pt x="1179840" y="0"/>
                </a:cubicBezTo>
                <a:lnTo>
                  <a:pt x="0" y="400927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90000">
                <a:srgbClr val="BABBC0"/>
              </a:gs>
            </a:gsLst>
            <a:lin ang="780000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326570" y="5146215"/>
            <a:ext cx="1110919" cy="204351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043835"/>
              <a:gd name="connsiteY0" fmla="*/ 0 h 1938717"/>
              <a:gd name="connsiteX1" fmla="*/ 2033517 w 2043835"/>
              <a:gd name="connsiteY1" fmla="*/ 1910687 h 1938717"/>
              <a:gd name="connsiteX2" fmla="*/ 341194 w 2043835"/>
              <a:gd name="connsiteY2" fmla="*/ 1310185 h 1938717"/>
              <a:gd name="connsiteX3" fmla="*/ 0 w 2043835"/>
              <a:gd name="connsiteY3" fmla="*/ 0 h 1938717"/>
              <a:gd name="connsiteX0" fmla="*/ 0 w 2330350"/>
              <a:gd name="connsiteY0" fmla="*/ 0 h 1938717"/>
              <a:gd name="connsiteX1" fmla="*/ 2033517 w 2330350"/>
              <a:gd name="connsiteY1" fmla="*/ 1910687 h 1938717"/>
              <a:gd name="connsiteX2" fmla="*/ 1992573 w 2330350"/>
              <a:gd name="connsiteY2" fmla="*/ 122830 h 1938717"/>
              <a:gd name="connsiteX3" fmla="*/ 0 w 2330350"/>
              <a:gd name="connsiteY3" fmla="*/ 0 h 1938717"/>
              <a:gd name="connsiteX0" fmla="*/ 1116705 w 3189411"/>
              <a:gd name="connsiteY0" fmla="*/ 0 h 679167"/>
              <a:gd name="connsiteX1" fmla="*/ 11237 w 3189411"/>
              <a:gd name="connsiteY1" fmla="*/ 614150 h 679167"/>
              <a:gd name="connsiteX2" fmla="*/ 3109278 w 3189411"/>
              <a:gd name="connsiteY2" fmla="*/ 122830 h 679167"/>
              <a:gd name="connsiteX3" fmla="*/ 1116705 w 3189411"/>
              <a:gd name="connsiteY3" fmla="*/ 0 h 679167"/>
              <a:gd name="connsiteX0" fmla="*/ 1116705 w 3194961"/>
              <a:gd name="connsiteY0" fmla="*/ 0 h 687286"/>
              <a:gd name="connsiteX1" fmla="*/ 11237 w 3194961"/>
              <a:gd name="connsiteY1" fmla="*/ 614150 h 687286"/>
              <a:gd name="connsiteX2" fmla="*/ 3109278 w 3194961"/>
              <a:gd name="connsiteY2" fmla="*/ 122830 h 687286"/>
              <a:gd name="connsiteX3" fmla="*/ 1116705 w 3194961"/>
              <a:gd name="connsiteY3" fmla="*/ 0 h 687286"/>
              <a:gd name="connsiteX0" fmla="*/ 1144995 w 3223251"/>
              <a:gd name="connsiteY0" fmla="*/ 0 h 687286"/>
              <a:gd name="connsiteX1" fmla="*/ 39527 w 3223251"/>
              <a:gd name="connsiteY1" fmla="*/ 614150 h 687286"/>
              <a:gd name="connsiteX2" fmla="*/ 3137568 w 3223251"/>
              <a:gd name="connsiteY2" fmla="*/ 122830 h 687286"/>
              <a:gd name="connsiteX3" fmla="*/ 1144995 w 3223251"/>
              <a:gd name="connsiteY3" fmla="*/ 0 h 687286"/>
              <a:gd name="connsiteX0" fmla="*/ 1171667 w 3249923"/>
              <a:gd name="connsiteY0" fmla="*/ 0 h 687286"/>
              <a:gd name="connsiteX1" fmla="*/ 66199 w 3249923"/>
              <a:gd name="connsiteY1" fmla="*/ 614150 h 687286"/>
              <a:gd name="connsiteX2" fmla="*/ 3164240 w 3249923"/>
              <a:gd name="connsiteY2" fmla="*/ 122830 h 687286"/>
              <a:gd name="connsiteX3" fmla="*/ 1171667 w 3249923"/>
              <a:gd name="connsiteY3" fmla="*/ 0 h 687286"/>
              <a:gd name="connsiteX0" fmla="*/ 1171667 w 3164240"/>
              <a:gd name="connsiteY0" fmla="*/ 0 h 713506"/>
              <a:gd name="connsiteX1" fmla="*/ 66199 w 3164240"/>
              <a:gd name="connsiteY1" fmla="*/ 614150 h 713506"/>
              <a:gd name="connsiteX2" fmla="*/ 3164240 w 3164240"/>
              <a:gd name="connsiteY2" fmla="*/ 122830 h 713506"/>
              <a:gd name="connsiteX3" fmla="*/ 1171667 w 3164240"/>
              <a:gd name="connsiteY3" fmla="*/ 0 h 713506"/>
              <a:gd name="connsiteX0" fmla="*/ 1171667 w 3164240"/>
              <a:gd name="connsiteY0" fmla="*/ 0 h 719069"/>
              <a:gd name="connsiteX1" fmla="*/ 66199 w 3164240"/>
              <a:gd name="connsiteY1" fmla="*/ 614150 h 719069"/>
              <a:gd name="connsiteX2" fmla="*/ 3164240 w 3164240"/>
              <a:gd name="connsiteY2" fmla="*/ 122830 h 719069"/>
              <a:gd name="connsiteX3" fmla="*/ 1171667 w 3164240"/>
              <a:gd name="connsiteY3" fmla="*/ 0 h 719069"/>
              <a:gd name="connsiteX0" fmla="*/ 1171667 w 3164240"/>
              <a:gd name="connsiteY0" fmla="*/ 0 h 684895"/>
              <a:gd name="connsiteX1" fmla="*/ 66199 w 3164240"/>
              <a:gd name="connsiteY1" fmla="*/ 614150 h 684895"/>
              <a:gd name="connsiteX2" fmla="*/ 3164240 w 3164240"/>
              <a:gd name="connsiteY2" fmla="*/ 122830 h 684895"/>
              <a:gd name="connsiteX3" fmla="*/ 1171667 w 3164240"/>
              <a:gd name="connsiteY3" fmla="*/ 0 h 684895"/>
              <a:gd name="connsiteX0" fmla="*/ 1132327 w 3124900"/>
              <a:gd name="connsiteY0" fmla="*/ 0 h 684895"/>
              <a:gd name="connsiteX1" fmla="*/ 26859 w 3124900"/>
              <a:gd name="connsiteY1" fmla="*/ 614150 h 684895"/>
              <a:gd name="connsiteX2" fmla="*/ 3124900 w 3124900"/>
              <a:gd name="connsiteY2" fmla="*/ 122830 h 684895"/>
              <a:gd name="connsiteX3" fmla="*/ 1132327 w 3124900"/>
              <a:gd name="connsiteY3" fmla="*/ 0 h 684895"/>
              <a:gd name="connsiteX0" fmla="*/ 1057977 w 3126750"/>
              <a:gd name="connsiteY0" fmla="*/ 0 h 722995"/>
              <a:gd name="connsiteX1" fmla="*/ 28709 w 3126750"/>
              <a:gd name="connsiteY1" fmla="*/ 652250 h 722995"/>
              <a:gd name="connsiteX2" fmla="*/ 3126750 w 3126750"/>
              <a:gd name="connsiteY2" fmla="*/ 160930 h 722995"/>
              <a:gd name="connsiteX3" fmla="*/ 1057977 w 3126750"/>
              <a:gd name="connsiteY3" fmla="*/ 0 h 722995"/>
              <a:gd name="connsiteX0" fmla="*/ 1057977 w 3183900"/>
              <a:gd name="connsiteY0" fmla="*/ 0 h 721711"/>
              <a:gd name="connsiteX1" fmla="*/ 28709 w 3183900"/>
              <a:gd name="connsiteY1" fmla="*/ 652250 h 721711"/>
              <a:gd name="connsiteX2" fmla="*/ 3183900 w 3183900"/>
              <a:gd name="connsiteY2" fmla="*/ 151405 h 721711"/>
              <a:gd name="connsiteX3" fmla="*/ 1057977 w 3183900"/>
              <a:gd name="connsiteY3" fmla="*/ 0 h 721711"/>
              <a:gd name="connsiteX0" fmla="*/ 1057977 w 3198187"/>
              <a:gd name="connsiteY0" fmla="*/ 0 h 722348"/>
              <a:gd name="connsiteX1" fmla="*/ 28709 w 3198187"/>
              <a:gd name="connsiteY1" fmla="*/ 652250 h 722348"/>
              <a:gd name="connsiteX2" fmla="*/ 3198187 w 3198187"/>
              <a:gd name="connsiteY2" fmla="*/ 156167 h 722348"/>
              <a:gd name="connsiteX3" fmla="*/ 1057977 w 3198187"/>
              <a:gd name="connsiteY3" fmla="*/ 0 h 722348"/>
              <a:gd name="connsiteX0" fmla="*/ 1061070 w 3201280"/>
              <a:gd name="connsiteY0" fmla="*/ 0 h 657907"/>
              <a:gd name="connsiteX1" fmla="*/ 28627 w 3201280"/>
              <a:gd name="connsiteY1" fmla="*/ 576050 h 657907"/>
              <a:gd name="connsiteX2" fmla="*/ 3201280 w 3201280"/>
              <a:gd name="connsiteY2" fmla="*/ 156167 h 657907"/>
              <a:gd name="connsiteX3" fmla="*/ 1061070 w 3201280"/>
              <a:gd name="connsiteY3" fmla="*/ 0 h 657907"/>
              <a:gd name="connsiteX0" fmla="*/ 1057978 w 3198188"/>
              <a:gd name="connsiteY0" fmla="*/ 0 h 626999"/>
              <a:gd name="connsiteX1" fmla="*/ 28710 w 3198188"/>
              <a:gd name="connsiteY1" fmla="*/ 537950 h 626999"/>
              <a:gd name="connsiteX2" fmla="*/ 3198188 w 3198188"/>
              <a:gd name="connsiteY2" fmla="*/ 156167 h 626999"/>
              <a:gd name="connsiteX3" fmla="*/ 1057978 w 3198188"/>
              <a:gd name="connsiteY3" fmla="*/ 0 h 626999"/>
              <a:gd name="connsiteX0" fmla="*/ 1043138 w 3183348"/>
              <a:gd name="connsiteY0" fmla="*/ 0 h 585570"/>
              <a:gd name="connsiteX1" fmla="*/ 29110 w 3183348"/>
              <a:gd name="connsiteY1" fmla="*/ 484610 h 585570"/>
              <a:gd name="connsiteX2" fmla="*/ 3183348 w 3183348"/>
              <a:gd name="connsiteY2" fmla="*/ 156167 h 585570"/>
              <a:gd name="connsiteX3" fmla="*/ 1043138 w 3183348"/>
              <a:gd name="connsiteY3" fmla="*/ 0 h 58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3348" h="585570">
                <a:moveTo>
                  <a:pt x="1043138" y="0"/>
                </a:moveTo>
                <a:cubicBezTo>
                  <a:pt x="756536" y="104633"/>
                  <a:pt x="-175607" y="311738"/>
                  <a:pt x="29110" y="484610"/>
                </a:cubicBezTo>
                <a:cubicBezTo>
                  <a:pt x="297516" y="693876"/>
                  <a:pt x="2751169" y="574698"/>
                  <a:pt x="3183348" y="156167"/>
                </a:cubicBezTo>
                <a:lnTo>
                  <a:pt x="104313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A0A7BC"/>
              </a:gs>
            </a:gsLst>
            <a:lin ang="16500000" scaled="0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 rot="21422461">
            <a:off x="3294323" y="5127937"/>
            <a:ext cx="1387150" cy="343309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632438"/>
              <a:gd name="connsiteY0" fmla="*/ 453936 h 635492"/>
              <a:gd name="connsiteX1" fmla="*/ 2620371 w 2632438"/>
              <a:gd name="connsiteY1" fmla="*/ 481232 h 635492"/>
              <a:gd name="connsiteX2" fmla="*/ 1113579 w 2632438"/>
              <a:gd name="connsiteY2" fmla="*/ 0 h 635492"/>
              <a:gd name="connsiteX3" fmla="*/ 0 w 2632438"/>
              <a:gd name="connsiteY3" fmla="*/ 453936 h 635492"/>
              <a:gd name="connsiteX0" fmla="*/ 0 w 2698699"/>
              <a:gd name="connsiteY0" fmla="*/ 400927 h 619293"/>
              <a:gd name="connsiteX1" fmla="*/ 2686632 w 2698699"/>
              <a:gd name="connsiteY1" fmla="*/ 481232 h 619293"/>
              <a:gd name="connsiteX2" fmla="*/ 1179840 w 2698699"/>
              <a:gd name="connsiteY2" fmla="*/ 0 h 619293"/>
              <a:gd name="connsiteX3" fmla="*/ 0 w 2698699"/>
              <a:gd name="connsiteY3" fmla="*/ 400927 h 6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699" h="619293">
                <a:moveTo>
                  <a:pt x="0" y="400927"/>
                </a:moveTo>
                <a:cubicBezTo>
                  <a:pt x="709684" y="532855"/>
                  <a:pt x="2509211" y="772384"/>
                  <a:pt x="2686632" y="481232"/>
                </a:cubicBezTo>
                <a:cubicBezTo>
                  <a:pt x="2818560" y="253770"/>
                  <a:pt x="1839482" y="118280"/>
                  <a:pt x="1179840" y="0"/>
                </a:cubicBezTo>
                <a:lnTo>
                  <a:pt x="0" y="400927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90000">
                <a:srgbClr val="BABBC0"/>
              </a:gs>
            </a:gsLst>
            <a:lin ang="780000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2314752" y="5234324"/>
            <a:ext cx="1405258" cy="258494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043835"/>
              <a:gd name="connsiteY0" fmla="*/ 0 h 1938717"/>
              <a:gd name="connsiteX1" fmla="*/ 2033517 w 2043835"/>
              <a:gd name="connsiteY1" fmla="*/ 1910687 h 1938717"/>
              <a:gd name="connsiteX2" fmla="*/ 341194 w 2043835"/>
              <a:gd name="connsiteY2" fmla="*/ 1310185 h 1938717"/>
              <a:gd name="connsiteX3" fmla="*/ 0 w 2043835"/>
              <a:gd name="connsiteY3" fmla="*/ 0 h 1938717"/>
              <a:gd name="connsiteX0" fmla="*/ 0 w 2330350"/>
              <a:gd name="connsiteY0" fmla="*/ 0 h 1938717"/>
              <a:gd name="connsiteX1" fmla="*/ 2033517 w 2330350"/>
              <a:gd name="connsiteY1" fmla="*/ 1910687 h 1938717"/>
              <a:gd name="connsiteX2" fmla="*/ 1992573 w 2330350"/>
              <a:gd name="connsiteY2" fmla="*/ 122830 h 1938717"/>
              <a:gd name="connsiteX3" fmla="*/ 0 w 2330350"/>
              <a:gd name="connsiteY3" fmla="*/ 0 h 1938717"/>
              <a:gd name="connsiteX0" fmla="*/ 1116705 w 3189411"/>
              <a:gd name="connsiteY0" fmla="*/ 0 h 679167"/>
              <a:gd name="connsiteX1" fmla="*/ 11237 w 3189411"/>
              <a:gd name="connsiteY1" fmla="*/ 614150 h 679167"/>
              <a:gd name="connsiteX2" fmla="*/ 3109278 w 3189411"/>
              <a:gd name="connsiteY2" fmla="*/ 122830 h 679167"/>
              <a:gd name="connsiteX3" fmla="*/ 1116705 w 3189411"/>
              <a:gd name="connsiteY3" fmla="*/ 0 h 679167"/>
              <a:gd name="connsiteX0" fmla="*/ 1116705 w 3194961"/>
              <a:gd name="connsiteY0" fmla="*/ 0 h 687286"/>
              <a:gd name="connsiteX1" fmla="*/ 11237 w 3194961"/>
              <a:gd name="connsiteY1" fmla="*/ 614150 h 687286"/>
              <a:gd name="connsiteX2" fmla="*/ 3109278 w 3194961"/>
              <a:gd name="connsiteY2" fmla="*/ 122830 h 687286"/>
              <a:gd name="connsiteX3" fmla="*/ 1116705 w 3194961"/>
              <a:gd name="connsiteY3" fmla="*/ 0 h 687286"/>
              <a:gd name="connsiteX0" fmla="*/ 1144995 w 3223251"/>
              <a:gd name="connsiteY0" fmla="*/ 0 h 687286"/>
              <a:gd name="connsiteX1" fmla="*/ 39527 w 3223251"/>
              <a:gd name="connsiteY1" fmla="*/ 614150 h 687286"/>
              <a:gd name="connsiteX2" fmla="*/ 3137568 w 3223251"/>
              <a:gd name="connsiteY2" fmla="*/ 122830 h 687286"/>
              <a:gd name="connsiteX3" fmla="*/ 1144995 w 3223251"/>
              <a:gd name="connsiteY3" fmla="*/ 0 h 687286"/>
              <a:gd name="connsiteX0" fmla="*/ 1171667 w 3249923"/>
              <a:gd name="connsiteY0" fmla="*/ 0 h 687286"/>
              <a:gd name="connsiteX1" fmla="*/ 66199 w 3249923"/>
              <a:gd name="connsiteY1" fmla="*/ 614150 h 687286"/>
              <a:gd name="connsiteX2" fmla="*/ 3164240 w 3249923"/>
              <a:gd name="connsiteY2" fmla="*/ 122830 h 687286"/>
              <a:gd name="connsiteX3" fmla="*/ 1171667 w 3249923"/>
              <a:gd name="connsiteY3" fmla="*/ 0 h 687286"/>
              <a:gd name="connsiteX0" fmla="*/ 1171667 w 3164240"/>
              <a:gd name="connsiteY0" fmla="*/ 0 h 713506"/>
              <a:gd name="connsiteX1" fmla="*/ 66199 w 3164240"/>
              <a:gd name="connsiteY1" fmla="*/ 614150 h 713506"/>
              <a:gd name="connsiteX2" fmla="*/ 3164240 w 3164240"/>
              <a:gd name="connsiteY2" fmla="*/ 122830 h 713506"/>
              <a:gd name="connsiteX3" fmla="*/ 1171667 w 3164240"/>
              <a:gd name="connsiteY3" fmla="*/ 0 h 713506"/>
              <a:gd name="connsiteX0" fmla="*/ 1171667 w 3164240"/>
              <a:gd name="connsiteY0" fmla="*/ 0 h 719069"/>
              <a:gd name="connsiteX1" fmla="*/ 66199 w 3164240"/>
              <a:gd name="connsiteY1" fmla="*/ 614150 h 719069"/>
              <a:gd name="connsiteX2" fmla="*/ 3164240 w 3164240"/>
              <a:gd name="connsiteY2" fmla="*/ 122830 h 719069"/>
              <a:gd name="connsiteX3" fmla="*/ 1171667 w 3164240"/>
              <a:gd name="connsiteY3" fmla="*/ 0 h 719069"/>
              <a:gd name="connsiteX0" fmla="*/ 1171667 w 3164240"/>
              <a:gd name="connsiteY0" fmla="*/ 0 h 684895"/>
              <a:gd name="connsiteX1" fmla="*/ 66199 w 3164240"/>
              <a:gd name="connsiteY1" fmla="*/ 614150 h 684895"/>
              <a:gd name="connsiteX2" fmla="*/ 3164240 w 3164240"/>
              <a:gd name="connsiteY2" fmla="*/ 122830 h 684895"/>
              <a:gd name="connsiteX3" fmla="*/ 1171667 w 3164240"/>
              <a:gd name="connsiteY3" fmla="*/ 0 h 684895"/>
              <a:gd name="connsiteX0" fmla="*/ 1132327 w 3124900"/>
              <a:gd name="connsiteY0" fmla="*/ 0 h 684895"/>
              <a:gd name="connsiteX1" fmla="*/ 26859 w 3124900"/>
              <a:gd name="connsiteY1" fmla="*/ 614150 h 684895"/>
              <a:gd name="connsiteX2" fmla="*/ 3124900 w 3124900"/>
              <a:gd name="connsiteY2" fmla="*/ 122830 h 684895"/>
              <a:gd name="connsiteX3" fmla="*/ 1132327 w 3124900"/>
              <a:gd name="connsiteY3" fmla="*/ 0 h 684895"/>
              <a:gd name="connsiteX0" fmla="*/ 1057977 w 3126750"/>
              <a:gd name="connsiteY0" fmla="*/ 0 h 722995"/>
              <a:gd name="connsiteX1" fmla="*/ 28709 w 3126750"/>
              <a:gd name="connsiteY1" fmla="*/ 652250 h 722995"/>
              <a:gd name="connsiteX2" fmla="*/ 3126750 w 3126750"/>
              <a:gd name="connsiteY2" fmla="*/ 160930 h 722995"/>
              <a:gd name="connsiteX3" fmla="*/ 1057977 w 3126750"/>
              <a:gd name="connsiteY3" fmla="*/ 0 h 722995"/>
              <a:gd name="connsiteX0" fmla="*/ 1057977 w 3183900"/>
              <a:gd name="connsiteY0" fmla="*/ 0 h 721711"/>
              <a:gd name="connsiteX1" fmla="*/ 28709 w 3183900"/>
              <a:gd name="connsiteY1" fmla="*/ 652250 h 721711"/>
              <a:gd name="connsiteX2" fmla="*/ 3183900 w 3183900"/>
              <a:gd name="connsiteY2" fmla="*/ 151405 h 721711"/>
              <a:gd name="connsiteX3" fmla="*/ 1057977 w 3183900"/>
              <a:gd name="connsiteY3" fmla="*/ 0 h 721711"/>
              <a:gd name="connsiteX0" fmla="*/ 1057977 w 3198187"/>
              <a:gd name="connsiteY0" fmla="*/ 0 h 722348"/>
              <a:gd name="connsiteX1" fmla="*/ 28709 w 3198187"/>
              <a:gd name="connsiteY1" fmla="*/ 652250 h 722348"/>
              <a:gd name="connsiteX2" fmla="*/ 3198187 w 3198187"/>
              <a:gd name="connsiteY2" fmla="*/ 156167 h 722348"/>
              <a:gd name="connsiteX3" fmla="*/ 1057977 w 3198187"/>
              <a:gd name="connsiteY3" fmla="*/ 0 h 722348"/>
              <a:gd name="connsiteX0" fmla="*/ 1061070 w 3201280"/>
              <a:gd name="connsiteY0" fmla="*/ 0 h 657907"/>
              <a:gd name="connsiteX1" fmla="*/ 28627 w 3201280"/>
              <a:gd name="connsiteY1" fmla="*/ 576050 h 657907"/>
              <a:gd name="connsiteX2" fmla="*/ 3201280 w 3201280"/>
              <a:gd name="connsiteY2" fmla="*/ 156167 h 657907"/>
              <a:gd name="connsiteX3" fmla="*/ 1061070 w 3201280"/>
              <a:gd name="connsiteY3" fmla="*/ 0 h 657907"/>
              <a:gd name="connsiteX0" fmla="*/ 1057978 w 3198188"/>
              <a:gd name="connsiteY0" fmla="*/ 0 h 626999"/>
              <a:gd name="connsiteX1" fmla="*/ 28710 w 3198188"/>
              <a:gd name="connsiteY1" fmla="*/ 537950 h 626999"/>
              <a:gd name="connsiteX2" fmla="*/ 3198188 w 3198188"/>
              <a:gd name="connsiteY2" fmla="*/ 156167 h 626999"/>
              <a:gd name="connsiteX3" fmla="*/ 1057978 w 3198188"/>
              <a:gd name="connsiteY3" fmla="*/ 0 h 626999"/>
              <a:gd name="connsiteX0" fmla="*/ 1043138 w 3183348"/>
              <a:gd name="connsiteY0" fmla="*/ 0 h 585570"/>
              <a:gd name="connsiteX1" fmla="*/ 29110 w 3183348"/>
              <a:gd name="connsiteY1" fmla="*/ 484610 h 585570"/>
              <a:gd name="connsiteX2" fmla="*/ 3183348 w 3183348"/>
              <a:gd name="connsiteY2" fmla="*/ 156167 h 585570"/>
              <a:gd name="connsiteX3" fmla="*/ 1043138 w 3183348"/>
              <a:gd name="connsiteY3" fmla="*/ 0 h 58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3348" h="585570">
                <a:moveTo>
                  <a:pt x="1043138" y="0"/>
                </a:moveTo>
                <a:cubicBezTo>
                  <a:pt x="756536" y="104633"/>
                  <a:pt x="-175607" y="311738"/>
                  <a:pt x="29110" y="484610"/>
                </a:cubicBezTo>
                <a:cubicBezTo>
                  <a:pt x="297516" y="693876"/>
                  <a:pt x="2751169" y="574698"/>
                  <a:pt x="3183348" y="156167"/>
                </a:cubicBezTo>
                <a:lnTo>
                  <a:pt x="104313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A0A7BC"/>
              </a:gs>
            </a:gsLst>
            <a:lin ang="16500000" scaled="0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3455166" y="5352223"/>
            <a:ext cx="1867432" cy="343510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043835"/>
              <a:gd name="connsiteY0" fmla="*/ 0 h 1938717"/>
              <a:gd name="connsiteX1" fmla="*/ 2033517 w 2043835"/>
              <a:gd name="connsiteY1" fmla="*/ 1910687 h 1938717"/>
              <a:gd name="connsiteX2" fmla="*/ 341194 w 2043835"/>
              <a:gd name="connsiteY2" fmla="*/ 1310185 h 1938717"/>
              <a:gd name="connsiteX3" fmla="*/ 0 w 2043835"/>
              <a:gd name="connsiteY3" fmla="*/ 0 h 1938717"/>
              <a:gd name="connsiteX0" fmla="*/ 0 w 2330350"/>
              <a:gd name="connsiteY0" fmla="*/ 0 h 1938717"/>
              <a:gd name="connsiteX1" fmla="*/ 2033517 w 2330350"/>
              <a:gd name="connsiteY1" fmla="*/ 1910687 h 1938717"/>
              <a:gd name="connsiteX2" fmla="*/ 1992573 w 2330350"/>
              <a:gd name="connsiteY2" fmla="*/ 122830 h 1938717"/>
              <a:gd name="connsiteX3" fmla="*/ 0 w 2330350"/>
              <a:gd name="connsiteY3" fmla="*/ 0 h 1938717"/>
              <a:gd name="connsiteX0" fmla="*/ 1116705 w 3189411"/>
              <a:gd name="connsiteY0" fmla="*/ 0 h 679167"/>
              <a:gd name="connsiteX1" fmla="*/ 11237 w 3189411"/>
              <a:gd name="connsiteY1" fmla="*/ 614150 h 679167"/>
              <a:gd name="connsiteX2" fmla="*/ 3109278 w 3189411"/>
              <a:gd name="connsiteY2" fmla="*/ 122830 h 679167"/>
              <a:gd name="connsiteX3" fmla="*/ 1116705 w 3189411"/>
              <a:gd name="connsiteY3" fmla="*/ 0 h 679167"/>
              <a:gd name="connsiteX0" fmla="*/ 1116705 w 3194961"/>
              <a:gd name="connsiteY0" fmla="*/ 0 h 687286"/>
              <a:gd name="connsiteX1" fmla="*/ 11237 w 3194961"/>
              <a:gd name="connsiteY1" fmla="*/ 614150 h 687286"/>
              <a:gd name="connsiteX2" fmla="*/ 3109278 w 3194961"/>
              <a:gd name="connsiteY2" fmla="*/ 122830 h 687286"/>
              <a:gd name="connsiteX3" fmla="*/ 1116705 w 3194961"/>
              <a:gd name="connsiteY3" fmla="*/ 0 h 687286"/>
              <a:gd name="connsiteX0" fmla="*/ 1144995 w 3223251"/>
              <a:gd name="connsiteY0" fmla="*/ 0 h 687286"/>
              <a:gd name="connsiteX1" fmla="*/ 39527 w 3223251"/>
              <a:gd name="connsiteY1" fmla="*/ 614150 h 687286"/>
              <a:gd name="connsiteX2" fmla="*/ 3137568 w 3223251"/>
              <a:gd name="connsiteY2" fmla="*/ 122830 h 687286"/>
              <a:gd name="connsiteX3" fmla="*/ 1144995 w 3223251"/>
              <a:gd name="connsiteY3" fmla="*/ 0 h 687286"/>
              <a:gd name="connsiteX0" fmla="*/ 1171667 w 3249923"/>
              <a:gd name="connsiteY0" fmla="*/ 0 h 687286"/>
              <a:gd name="connsiteX1" fmla="*/ 66199 w 3249923"/>
              <a:gd name="connsiteY1" fmla="*/ 614150 h 687286"/>
              <a:gd name="connsiteX2" fmla="*/ 3164240 w 3249923"/>
              <a:gd name="connsiteY2" fmla="*/ 122830 h 687286"/>
              <a:gd name="connsiteX3" fmla="*/ 1171667 w 3249923"/>
              <a:gd name="connsiteY3" fmla="*/ 0 h 687286"/>
              <a:gd name="connsiteX0" fmla="*/ 1171667 w 3164240"/>
              <a:gd name="connsiteY0" fmla="*/ 0 h 713506"/>
              <a:gd name="connsiteX1" fmla="*/ 66199 w 3164240"/>
              <a:gd name="connsiteY1" fmla="*/ 614150 h 713506"/>
              <a:gd name="connsiteX2" fmla="*/ 3164240 w 3164240"/>
              <a:gd name="connsiteY2" fmla="*/ 122830 h 713506"/>
              <a:gd name="connsiteX3" fmla="*/ 1171667 w 3164240"/>
              <a:gd name="connsiteY3" fmla="*/ 0 h 713506"/>
              <a:gd name="connsiteX0" fmla="*/ 1171667 w 3164240"/>
              <a:gd name="connsiteY0" fmla="*/ 0 h 719069"/>
              <a:gd name="connsiteX1" fmla="*/ 66199 w 3164240"/>
              <a:gd name="connsiteY1" fmla="*/ 614150 h 719069"/>
              <a:gd name="connsiteX2" fmla="*/ 3164240 w 3164240"/>
              <a:gd name="connsiteY2" fmla="*/ 122830 h 719069"/>
              <a:gd name="connsiteX3" fmla="*/ 1171667 w 3164240"/>
              <a:gd name="connsiteY3" fmla="*/ 0 h 719069"/>
              <a:gd name="connsiteX0" fmla="*/ 1171667 w 3164240"/>
              <a:gd name="connsiteY0" fmla="*/ 0 h 684895"/>
              <a:gd name="connsiteX1" fmla="*/ 66199 w 3164240"/>
              <a:gd name="connsiteY1" fmla="*/ 614150 h 684895"/>
              <a:gd name="connsiteX2" fmla="*/ 3164240 w 3164240"/>
              <a:gd name="connsiteY2" fmla="*/ 122830 h 684895"/>
              <a:gd name="connsiteX3" fmla="*/ 1171667 w 3164240"/>
              <a:gd name="connsiteY3" fmla="*/ 0 h 684895"/>
              <a:gd name="connsiteX0" fmla="*/ 1132327 w 3124900"/>
              <a:gd name="connsiteY0" fmla="*/ 0 h 684895"/>
              <a:gd name="connsiteX1" fmla="*/ 26859 w 3124900"/>
              <a:gd name="connsiteY1" fmla="*/ 614150 h 684895"/>
              <a:gd name="connsiteX2" fmla="*/ 3124900 w 3124900"/>
              <a:gd name="connsiteY2" fmla="*/ 122830 h 684895"/>
              <a:gd name="connsiteX3" fmla="*/ 1132327 w 3124900"/>
              <a:gd name="connsiteY3" fmla="*/ 0 h 684895"/>
              <a:gd name="connsiteX0" fmla="*/ 1057977 w 3126750"/>
              <a:gd name="connsiteY0" fmla="*/ 0 h 722995"/>
              <a:gd name="connsiteX1" fmla="*/ 28709 w 3126750"/>
              <a:gd name="connsiteY1" fmla="*/ 652250 h 722995"/>
              <a:gd name="connsiteX2" fmla="*/ 3126750 w 3126750"/>
              <a:gd name="connsiteY2" fmla="*/ 160930 h 722995"/>
              <a:gd name="connsiteX3" fmla="*/ 1057977 w 3126750"/>
              <a:gd name="connsiteY3" fmla="*/ 0 h 722995"/>
              <a:gd name="connsiteX0" fmla="*/ 1057977 w 3183900"/>
              <a:gd name="connsiteY0" fmla="*/ 0 h 721711"/>
              <a:gd name="connsiteX1" fmla="*/ 28709 w 3183900"/>
              <a:gd name="connsiteY1" fmla="*/ 652250 h 721711"/>
              <a:gd name="connsiteX2" fmla="*/ 3183900 w 3183900"/>
              <a:gd name="connsiteY2" fmla="*/ 151405 h 721711"/>
              <a:gd name="connsiteX3" fmla="*/ 1057977 w 3183900"/>
              <a:gd name="connsiteY3" fmla="*/ 0 h 721711"/>
              <a:gd name="connsiteX0" fmla="*/ 1057977 w 3198187"/>
              <a:gd name="connsiteY0" fmla="*/ 0 h 722348"/>
              <a:gd name="connsiteX1" fmla="*/ 28709 w 3198187"/>
              <a:gd name="connsiteY1" fmla="*/ 652250 h 722348"/>
              <a:gd name="connsiteX2" fmla="*/ 3198187 w 3198187"/>
              <a:gd name="connsiteY2" fmla="*/ 156167 h 722348"/>
              <a:gd name="connsiteX3" fmla="*/ 1057977 w 3198187"/>
              <a:gd name="connsiteY3" fmla="*/ 0 h 722348"/>
              <a:gd name="connsiteX0" fmla="*/ 1061070 w 3201280"/>
              <a:gd name="connsiteY0" fmla="*/ 0 h 657907"/>
              <a:gd name="connsiteX1" fmla="*/ 28627 w 3201280"/>
              <a:gd name="connsiteY1" fmla="*/ 576050 h 657907"/>
              <a:gd name="connsiteX2" fmla="*/ 3201280 w 3201280"/>
              <a:gd name="connsiteY2" fmla="*/ 156167 h 657907"/>
              <a:gd name="connsiteX3" fmla="*/ 1061070 w 3201280"/>
              <a:gd name="connsiteY3" fmla="*/ 0 h 657907"/>
              <a:gd name="connsiteX0" fmla="*/ 1057978 w 3198188"/>
              <a:gd name="connsiteY0" fmla="*/ 0 h 626999"/>
              <a:gd name="connsiteX1" fmla="*/ 28710 w 3198188"/>
              <a:gd name="connsiteY1" fmla="*/ 537950 h 626999"/>
              <a:gd name="connsiteX2" fmla="*/ 3198188 w 3198188"/>
              <a:gd name="connsiteY2" fmla="*/ 156167 h 626999"/>
              <a:gd name="connsiteX3" fmla="*/ 1057978 w 3198188"/>
              <a:gd name="connsiteY3" fmla="*/ 0 h 626999"/>
              <a:gd name="connsiteX0" fmla="*/ 1043138 w 3183348"/>
              <a:gd name="connsiteY0" fmla="*/ 0 h 585570"/>
              <a:gd name="connsiteX1" fmla="*/ 29110 w 3183348"/>
              <a:gd name="connsiteY1" fmla="*/ 484610 h 585570"/>
              <a:gd name="connsiteX2" fmla="*/ 3183348 w 3183348"/>
              <a:gd name="connsiteY2" fmla="*/ 156167 h 585570"/>
              <a:gd name="connsiteX3" fmla="*/ 1043138 w 3183348"/>
              <a:gd name="connsiteY3" fmla="*/ 0 h 58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3348" h="585570">
                <a:moveTo>
                  <a:pt x="1043138" y="0"/>
                </a:moveTo>
                <a:cubicBezTo>
                  <a:pt x="756536" y="104633"/>
                  <a:pt x="-175607" y="311738"/>
                  <a:pt x="29110" y="484610"/>
                </a:cubicBezTo>
                <a:cubicBezTo>
                  <a:pt x="297516" y="693876"/>
                  <a:pt x="2751169" y="574698"/>
                  <a:pt x="3183348" y="156167"/>
                </a:cubicBezTo>
                <a:lnTo>
                  <a:pt x="104313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A0A7BC"/>
              </a:gs>
            </a:gsLst>
            <a:lin ang="16500000" scaled="0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 rot="21422461">
            <a:off x="4822785" y="5189061"/>
            <a:ext cx="1723068" cy="426446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632438"/>
              <a:gd name="connsiteY0" fmla="*/ 453936 h 635492"/>
              <a:gd name="connsiteX1" fmla="*/ 2620371 w 2632438"/>
              <a:gd name="connsiteY1" fmla="*/ 481232 h 635492"/>
              <a:gd name="connsiteX2" fmla="*/ 1113579 w 2632438"/>
              <a:gd name="connsiteY2" fmla="*/ 0 h 635492"/>
              <a:gd name="connsiteX3" fmla="*/ 0 w 2632438"/>
              <a:gd name="connsiteY3" fmla="*/ 453936 h 635492"/>
              <a:gd name="connsiteX0" fmla="*/ 0 w 2698699"/>
              <a:gd name="connsiteY0" fmla="*/ 400927 h 619293"/>
              <a:gd name="connsiteX1" fmla="*/ 2686632 w 2698699"/>
              <a:gd name="connsiteY1" fmla="*/ 481232 h 619293"/>
              <a:gd name="connsiteX2" fmla="*/ 1179840 w 2698699"/>
              <a:gd name="connsiteY2" fmla="*/ 0 h 619293"/>
              <a:gd name="connsiteX3" fmla="*/ 0 w 2698699"/>
              <a:gd name="connsiteY3" fmla="*/ 400927 h 6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699" h="619293">
                <a:moveTo>
                  <a:pt x="0" y="400927"/>
                </a:moveTo>
                <a:cubicBezTo>
                  <a:pt x="709684" y="532855"/>
                  <a:pt x="2509211" y="772384"/>
                  <a:pt x="2686632" y="481232"/>
                </a:cubicBezTo>
                <a:cubicBezTo>
                  <a:pt x="2818560" y="253770"/>
                  <a:pt x="1839482" y="118280"/>
                  <a:pt x="1179840" y="0"/>
                </a:cubicBezTo>
                <a:lnTo>
                  <a:pt x="0" y="400927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90000">
                <a:srgbClr val="BABBC0"/>
              </a:gs>
            </a:gsLst>
            <a:lin ang="780000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4690098" y="5445148"/>
            <a:ext cx="2797157" cy="514531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043835"/>
              <a:gd name="connsiteY0" fmla="*/ 0 h 1938717"/>
              <a:gd name="connsiteX1" fmla="*/ 2033517 w 2043835"/>
              <a:gd name="connsiteY1" fmla="*/ 1910687 h 1938717"/>
              <a:gd name="connsiteX2" fmla="*/ 341194 w 2043835"/>
              <a:gd name="connsiteY2" fmla="*/ 1310185 h 1938717"/>
              <a:gd name="connsiteX3" fmla="*/ 0 w 2043835"/>
              <a:gd name="connsiteY3" fmla="*/ 0 h 1938717"/>
              <a:gd name="connsiteX0" fmla="*/ 0 w 2330350"/>
              <a:gd name="connsiteY0" fmla="*/ 0 h 1938717"/>
              <a:gd name="connsiteX1" fmla="*/ 2033517 w 2330350"/>
              <a:gd name="connsiteY1" fmla="*/ 1910687 h 1938717"/>
              <a:gd name="connsiteX2" fmla="*/ 1992573 w 2330350"/>
              <a:gd name="connsiteY2" fmla="*/ 122830 h 1938717"/>
              <a:gd name="connsiteX3" fmla="*/ 0 w 2330350"/>
              <a:gd name="connsiteY3" fmla="*/ 0 h 1938717"/>
              <a:gd name="connsiteX0" fmla="*/ 1116705 w 3189411"/>
              <a:gd name="connsiteY0" fmla="*/ 0 h 679167"/>
              <a:gd name="connsiteX1" fmla="*/ 11237 w 3189411"/>
              <a:gd name="connsiteY1" fmla="*/ 614150 h 679167"/>
              <a:gd name="connsiteX2" fmla="*/ 3109278 w 3189411"/>
              <a:gd name="connsiteY2" fmla="*/ 122830 h 679167"/>
              <a:gd name="connsiteX3" fmla="*/ 1116705 w 3189411"/>
              <a:gd name="connsiteY3" fmla="*/ 0 h 679167"/>
              <a:gd name="connsiteX0" fmla="*/ 1116705 w 3194961"/>
              <a:gd name="connsiteY0" fmla="*/ 0 h 687286"/>
              <a:gd name="connsiteX1" fmla="*/ 11237 w 3194961"/>
              <a:gd name="connsiteY1" fmla="*/ 614150 h 687286"/>
              <a:gd name="connsiteX2" fmla="*/ 3109278 w 3194961"/>
              <a:gd name="connsiteY2" fmla="*/ 122830 h 687286"/>
              <a:gd name="connsiteX3" fmla="*/ 1116705 w 3194961"/>
              <a:gd name="connsiteY3" fmla="*/ 0 h 687286"/>
              <a:gd name="connsiteX0" fmla="*/ 1144995 w 3223251"/>
              <a:gd name="connsiteY0" fmla="*/ 0 h 687286"/>
              <a:gd name="connsiteX1" fmla="*/ 39527 w 3223251"/>
              <a:gd name="connsiteY1" fmla="*/ 614150 h 687286"/>
              <a:gd name="connsiteX2" fmla="*/ 3137568 w 3223251"/>
              <a:gd name="connsiteY2" fmla="*/ 122830 h 687286"/>
              <a:gd name="connsiteX3" fmla="*/ 1144995 w 3223251"/>
              <a:gd name="connsiteY3" fmla="*/ 0 h 687286"/>
              <a:gd name="connsiteX0" fmla="*/ 1171667 w 3249923"/>
              <a:gd name="connsiteY0" fmla="*/ 0 h 687286"/>
              <a:gd name="connsiteX1" fmla="*/ 66199 w 3249923"/>
              <a:gd name="connsiteY1" fmla="*/ 614150 h 687286"/>
              <a:gd name="connsiteX2" fmla="*/ 3164240 w 3249923"/>
              <a:gd name="connsiteY2" fmla="*/ 122830 h 687286"/>
              <a:gd name="connsiteX3" fmla="*/ 1171667 w 3249923"/>
              <a:gd name="connsiteY3" fmla="*/ 0 h 687286"/>
              <a:gd name="connsiteX0" fmla="*/ 1171667 w 3164240"/>
              <a:gd name="connsiteY0" fmla="*/ 0 h 713506"/>
              <a:gd name="connsiteX1" fmla="*/ 66199 w 3164240"/>
              <a:gd name="connsiteY1" fmla="*/ 614150 h 713506"/>
              <a:gd name="connsiteX2" fmla="*/ 3164240 w 3164240"/>
              <a:gd name="connsiteY2" fmla="*/ 122830 h 713506"/>
              <a:gd name="connsiteX3" fmla="*/ 1171667 w 3164240"/>
              <a:gd name="connsiteY3" fmla="*/ 0 h 713506"/>
              <a:gd name="connsiteX0" fmla="*/ 1171667 w 3164240"/>
              <a:gd name="connsiteY0" fmla="*/ 0 h 719069"/>
              <a:gd name="connsiteX1" fmla="*/ 66199 w 3164240"/>
              <a:gd name="connsiteY1" fmla="*/ 614150 h 719069"/>
              <a:gd name="connsiteX2" fmla="*/ 3164240 w 3164240"/>
              <a:gd name="connsiteY2" fmla="*/ 122830 h 719069"/>
              <a:gd name="connsiteX3" fmla="*/ 1171667 w 3164240"/>
              <a:gd name="connsiteY3" fmla="*/ 0 h 719069"/>
              <a:gd name="connsiteX0" fmla="*/ 1171667 w 3164240"/>
              <a:gd name="connsiteY0" fmla="*/ 0 h 684895"/>
              <a:gd name="connsiteX1" fmla="*/ 66199 w 3164240"/>
              <a:gd name="connsiteY1" fmla="*/ 614150 h 684895"/>
              <a:gd name="connsiteX2" fmla="*/ 3164240 w 3164240"/>
              <a:gd name="connsiteY2" fmla="*/ 122830 h 684895"/>
              <a:gd name="connsiteX3" fmla="*/ 1171667 w 3164240"/>
              <a:gd name="connsiteY3" fmla="*/ 0 h 684895"/>
              <a:gd name="connsiteX0" fmla="*/ 1132327 w 3124900"/>
              <a:gd name="connsiteY0" fmla="*/ 0 h 684895"/>
              <a:gd name="connsiteX1" fmla="*/ 26859 w 3124900"/>
              <a:gd name="connsiteY1" fmla="*/ 614150 h 684895"/>
              <a:gd name="connsiteX2" fmla="*/ 3124900 w 3124900"/>
              <a:gd name="connsiteY2" fmla="*/ 122830 h 684895"/>
              <a:gd name="connsiteX3" fmla="*/ 1132327 w 3124900"/>
              <a:gd name="connsiteY3" fmla="*/ 0 h 684895"/>
              <a:gd name="connsiteX0" fmla="*/ 1057977 w 3126750"/>
              <a:gd name="connsiteY0" fmla="*/ 0 h 722995"/>
              <a:gd name="connsiteX1" fmla="*/ 28709 w 3126750"/>
              <a:gd name="connsiteY1" fmla="*/ 652250 h 722995"/>
              <a:gd name="connsiteX2" fmla="*/ 3126750 w 3126750"/>
              <a:gd name="connsiteY2" fmla="*/ 160930 h 722995"/>
              <a:gd name="connsiteX3" fmla="*/ 1057977 w 3126750"/>
              <a:gd name="connsiteY3" fmla="*/ 0 h 722995"/>
              <a:gd name="connsiteX0" fmla="*/ 1057977 w 3183900"/>
              <a:gd name="connsiteY0" fmla="*/ 0 h 721711"/>
              <a:gd name="connsiteX1" fmla="*/ 28709 w 3183900"/>
              <a:gd name="connsiteY1" fmla="*/ 652250 h 721711"/>
              <a:gd name="connsiteX2" fmla="*/ 3183900 w 3183900"/>
              <a:gd name="connsiteY2" fmla="*/ 151405 h 721711"/>
              <a:gd name="connsiteX3" fmla="*/ 1057977 w 3183900"/>
              <a:gd name="connsiteY3" fmla="*/ 0 h 721711"/>
              <a:gd name="connsiteX0" fmla="*/ 1057977 w 3198187"/>
              <a:gd name="connsiteY0" fmla="*/ 0 h 722348"/>
              <a:gd name="connsiteX1" fmla="*/ 28709 w 3198187"/>
              <a:gd name="connsiteY1" fmla="*/ 652250 h 722348"/>
              <a:gd name="connsiteX2" fmla="*/ 3198187 w 3198187"/>
              <a:gd name="connsiteY2" fmla="*/ 156167 h 722348"/>
              <a:gd name="connsiteX3" fmla="*/ 1057977 w 3198187"/>
              <a:gd name="connsiteY3" fmla="*/ 0 h 722348"/>
              <a:gd name="connsiteX0" fmla="*/ 1061070 w 3201280"/>
              <a:gd name="connsiteY0" fmla="*/ 0 h 657907"/>
              <a:gd name="connsiteX1" fmla="*/ 28627 w 3201280"/>
              <a:gd name="connsiteY1" fmla="*/ 576050 h 657907"/>
              <a:gd name="connsiteX2" fmla="*/ 3201280 w 3201280"/>
              <a:gd name="connsiteY2" fmla="*/ 156167 h 657907"/>
              <a:gd name="connsiteX3" fmla="*/ 1061070 w 3201280"/>
              <a:gd name="connsiteY3" fmla="*/ 0 h 657907"/>
              <a:gd name="connsiteX0" fmla="*/ 1057978 w 3198188"/>
              <a:gd name="connsiteY0" fmla="*/ 0 h 626999"/>
              <a:gd name="connsiteX1" fmla="*/ 28710 w 3198188"/>
              <a:gd name="connsiteY1" fmla="*/ 537950 h 626999"/>
              <a:gd name="connsiteX2" fmla="*/ 3198188 w 3198188"/>
              <a:gd name="connsiteY2" fmla="*/ 156167 h 626999"/>
              <a:gd name="connsiteX3" fmla="*/ 1057978 w 3198188"/>
              <a:gd name="connsiteY3" fmla="*/ 0 h 626999"/>
              <a:gd name="connsiteX0" fmla="*/ 1043138 w 3183348"/>
              <a:gd name="connsiteY0" fmla="*/ 0 h 585570"/>
              <a:gd name="connsiteX1" fmla="*/ 29110 w 3183348"/>
              <a:gd name="connsiteY1" fmla="*/ 484610 h 585570"/>
              <a:gd name="connsiteX2" fmla="*/ 3183348 w 3183348"/>
              <a:gd name="connsiteY2" fmla="*/ 156167 h 585570"/>
              <a:gd name="connsiteX3" fmla="*/ 1043138 w 3183348"/>
              <a:gd name="connsiteY3" fmla="*/ 0 h 58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3348" h="585570">
                <a:moveTo>
                  <a:pt x="1043138" y="0"/>
                </a:moveTo>
                <a:cubicBezTo>
                  <a:pt x="756536" y="104633"/>
                  <a:pt x="-175607" y="311738"/>
                  <a:pt x="29110" y="484610"/>
                </a:cubicBezTo>
                <a:cubicBezTo>
                  <a:pt x="297516" y="693876"/>
                  <a:pt x="2751169" y="574698"/>
                  <a:pt x="3183348" y="156167"/>
                </a:cubicBezTo>
                <a:lnTo>
                  <a:pt x="104313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A0A7BC"/>
              </a:gs>
            </a:gsLst>
            <a:lin ang="165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 rot="21180000">
            <a:off x="6732496" y="5222611"/>
            <a:ext cx="2371304" cy="586880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632438"/>
              <a:gd name="connsiteY0" fmla="*/ 453936 h 635492"/>
              <a:gd name="connsiteX1" fmla="*/ 2620371 w 2632438"/>
              <a:gd name="connsiteY1" fmla="*/ 481232 h 635492"/>
              <a:gd name="connsiteX2" fmla="*/ 1113579 w 2632438"/>
              <a:gd name="connsiteY2" fmla="*/ 0 h 635492"/>
              <a:gd name="connsiteX3" fmla="*/ 0 w 2632438"/>
              <a:gd name="connsiteY3" fmla="*/ 453936 h 635492"/>
              <a:gd name="connsiteX0" fmla="*/ 0 w 2698699"/>
              <a:gd name="connsiteY0" fmla="*/ 400927 h 619293"/>
              <a:gd name="connsiteX1" fmla="*/ 2686632 w 2698699"/>
              <a:gd name="connsiteY1" fmla="*/ 481232 h 619293"/>
              <a:gd name="connsiteX2" fmla="*/ 1179840 w 2698699"/>
              <a:gd name="connsiteY2" fmla="*/ 0 h 619293"/>
              <a:gd name="connsiteX3" fmla="*/ 0 w 2698699"/>
              <a:gd name="connsiteY3" fmla="*/ 400927 h 6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699" h="619293">
                <a:moveTo>
                  <a:pt x="0" y="400927"/>
                </a:moveTo>
                <a:cubicBezTo>
                  <a:pt x="709684" y="532855"/>
                  <a:pt x="2509211" y="772384"/>
                  <a:pt x="2686632" y="481232"/>
                </a:cubicBezTo>
                <a:cubicBezTo>
                  <a:pt x="2818560" y="253770"/>
                  <a:pt x="1839482" y="118280"/>
                  <a:pt x="1179840" y="0"/>
                </a:cubicBezTo>
                <a:lnTo>
                  <a:pt x="0" y="400927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90000">
                <a:srgbClr val="BABBC0"/>
              </a:gs>
            </a:gsLst>
            <a:lin ang="78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6838076" y="5641529"/>
            <a:ext cx="3183348" cy="585570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043835"/>
              <a:gd name="connsiteY0" fmla="*/ 0 h 1938717"/>
              <a:gd name="connsiteX1" fmla="*/ 2033517 w 2043835"/>
              <a:gd name="connsiteY1" fmla="*/ 1910687 h 1938717"/>
              <a:gd name="connsiteX2" fmla="*/ 341194 w 2043835"/>
              <a:gd name="connsiteY2" fmla="*/ 1310185 h 1938717"/>
              <a:gd name="connsiteX3" fmla="*/ 0 w 2043835"/>
              <a:gd name="connsiteY3" fmla="*/ 0 h 1938717"/>
              <a:gd name="connsiteX0" fmla="*/ 0 w 2330350"/>
              <a:gd name="connsiteY0" fmla="*/ 0 h 1938717"/>
              <a:gd name="connsiteX1" fmla="*/ 2033517 w 2330350"/>
              <a:gd name="connsiteY1" fmla="*/ 1910687 h 1938717"/>
              <a:gd name="connsiteX2" fmla="*/ 1992573 w 2330350"/>
              <a:gd name="connsiteY2" fmla="*/ 122830 h 1938717"/>
              <a:gd name="connsiteX3" fmla="*/ 0 w 2330350"/>
              <a:gd name="connsiteY3" fmla="*/ 0 h 1938717"/>
              <a:gd name="connsiteX0" fmla="*/ 1116705 w 3189411"/>
              <a:gd name="connsiteY0" fmla="*/ 0 h 679167"/>
              <a:gd name="connsiteX1" fmla="*/ 11237 w 3189411"/>
              <a:gd name="connsiteY1" fmla="*/ 614150 h 679167"/>
              <a:gd name="connsiteX2" fmla="*/ 3109278 w 3189411"/>
              <a:gd name="connsiteY2" fmla="*/ 122830 h 679167"/>
              <a:gd name="connsiteX3" fmla="*/ 1116705 w 3189411"/>
              <a:gd name="connsiteY3" fmla="*/ 0 h 679167"/>
              <a:gd name="connsiteX0" fmla="*/ 1116705 w 3194961"/>
              <a:gd name="connsiteY0" fmla="*/ 0 h 687286"/>
              <a:gd name="connsiteX1" fmla="*/ 11237 w 3194961"/>
              <a:gd name="connsiteY1" fmla="*/ 614150 h 687286"/>
              <a:gd name="connsiteX2" fmla="*/ 3109278 w 3194961"/>
              <a:gd name="connsiteY2" fmla="*/ 122830 h 687286"/>
              <a:gd name="connsiteX3" fmla="*/ 1116705 w 3194961"/>
              <a:gd name="connsiteY3" fmla="*/ 0 h 687286"/>
              <a:gd name="connsiteX0" fmla="*/ 1144995 w 3223251"/>
              <a:gd name="connsiteY0" fmla="*/ 0 h 687286"/>
              <a:gd name="connsiteX1" fmla="*/ 39527 w 3223251"/>
              <a:gd name="connsiteY1" fmla="*/ 614150 h 687286"/>
              <a:gd name="connsiteX2" fmla="*/ 3137568 w 3223251"/>
              <a:gd name="connsiteY2" fmla="*/ 122830 h 687286"/>
              <a:gd name="connsiteX3" fmla="*/ 1144995 w 3223251"/>
              <a:gd name="connsiteY3" fmla="*/ 0 h 687286"/>
              <a:gd name="connsiteX0" fmla="*/ 1171667 w 3249923"/>
              <a:gd name="connsiteY0" fmla="*/ 0 h 687286"/>
              <a:gd name="connsiteX1" fmla="*/ 66199 w 3249923"/>
              <a:gd name="connsiteY1" fmla="*/ 614150 h 687286"/>
              <a:gd name="connsiteX2" fmla="*/ 3164240 w 3249923"/>
              <a:gd name="connsiteY2" fmla="*/ 122830 h 687286"/>
              <a:gd name="connsiteX3" fmla="*/ 1171667 w 3249923"/>
              <a:gd name="connsiteY3" fmla="*/ 0 h 687286"/>
              <a:gd name="connsiteX0" fmla="*/ 1171667 w 3164240"/>
              <a:gd name="connsiteY0" fmla="*/ 0 h 713506"/>
              <a:gd name="connsiteX1" fmla="*/ 66199 w 3164240"/>
              <a:gd name="connsiteY1" fmla="*/ 614150 h 713506"/>
              <a:gd name="connsiteX2" fmla="*/ 3164240 w 3164240"/>
              <a:gd name="connsiteY2" fmla="*/ 122830 h 713506"/>
              <a:gd name="connsiteX3" fmla="*/ 1171667 w 3164240"/>
              <a:gd name="connsiteY3" fmla="*/ 0 h 713506"/>
              <a:gd name="connsiteX0" fmla="*/ 1171667 w 3164240"/>
              <a:gd name="connsiteY0" fmla="*/ 0 h 719069"/>
              <a:gd name="connsiteX1" fmla="*/ 66199 w 3164240"/>
              <a:gd name="connsiteY1" fmla="*/ 614150 h 719069"/>
              <a:gd name="connsiteX2" fmla="*/ 3164240 w 3164240"/>
              <a:gd name="connsiteY2" fmla="*/ 122830 h 719069"/>
              <a:gd name="connsiteX3" fmla="*/ 1171667 w 3164240"/>
              <a:gd name="connsiteY3" fmla="*/ 0 h 719069"/>
              <a:gd name="connsiteX0" fmla="*/ 1171667 w 3164240"/>
              <a:gd name="connsiteY0" fmla="*/ 0 h 684895"/>
              <a:gd name="connsiteX1" fmla="*/ 66199 w 3164240"/>
              <a:gd name="connsiteY1" fmla="*/ 614150 h 684895"/>
              <a:gd name="connsiteX2" fmla="*/ 3164240 w 3164240"/>
              <a:gd name="connsiteY2" fmla="*/ 122830 h 684895"/>
              <a:gd name="connsiteX3" fmla="*/ 1171667 w 3164240"/>
              <a:gd name="connsiteY3" fmla="*/ 0 h 684895"/>
              <a:gd name="connsiteX0" fmla="*/ 1132327 w 3124900"/>
              <a:gd name="connsiteY0" fmla="*/ 0 h 684895"/>
              <a:gd name="connsiteX1" fmla="*/ 26859 w 3124900"/>
              <a:gd name="connsiteY1" fmla="*/ 614150 h 684895"/>
              <a:gd name="connsiteX2" fmla="*/ 3124900 w 3124900"/>
              <a:gd name="connsiteY2" fmla="*/ 122830 h 684895"/>
              <a:gd name="connsiteX3" fmla="*/ 1132327 w 3124900"/>
              <a:gd name="connsiteY3" fmla="*/ 0 h 684895"/>
              <a:gd name="connsiteX0" fmla="*/ 1057977 w 3126750"/>
              <a:gd name="connsiteY0" fmla="*/ 0 h 722995"/>
              <a:gd name="connsiteX1" fmla="*/ 28709 w 3126750"/>
              <a:gd name="connsiteY1" fmla="*/ 652250 h 722995"/>
              <a:gd name="connsiteX2" fmla="*/ 3126750 w 3126750"/>
              <a:gd name="connsiteY2" fmla="*/ 160930 h 722995"/>
              <a:gd name="connsiteX3" fmla="*/ 1057977 w 3126750"/>
              <a:gd name="connsiteY3" fmla="*/ 0 h 722995"/>
              <a:gd name="connsiteX0" fmla="*/ 1057977 w 3183900"/>
              <a:gd name="connsiteY0" fmla="*/ 0 h 721711"/>
              <a:gd name="connsiteX1" fmla="*/ 28709 w 3183900"/>
              <a:gd name="connsiteY1" fmla="*/ 652250 h 721711"/>
              <a:gd name="connsiteX2" fmla="*/ 3183900 w 3183900"/>
              <a:gd name="connsiteY2" fmla="*/ 151405 h 721711"/>
              <a:gd name="connsiteX3" fmla="*/ 1057977 w 3183900"/>
              <a:gd name="connsiteY3" fmla="*/ 0 h 721711"/>
              <a:gd name="connsiteX0" fmla="*/ 1057977 w 3198187"/>
              <a:gd name="connsiteY0" fmla="*/ 0 h 722348"/>
              <a:gd name="connsiteX1" fmla="*/ 28709 w 3198187"/>
              <a:gd name="connsiteY1" fmla="*/ 652250 h 722348"/>
              <a:gd name="connsiteX2" fmla="*/ 3198187 w 3198187"/>
              <a:gd name="connsiteY2" fmla="*/ 156167 h 722348"/>
              <a:gd name="connsiteX3" fmla="*/ 1057977 w 3198187"/>
              <a:gd name="connsiteY3" fmla="*/ 0 h 722348"/>
              <a:gd name="connsiteX0" fmla="*/ 1061070 w 3201280"/>
              <a:gd name="connsiteY0" fmla="*/ 0 h 657907"/>
              <a:gd name="connsiteX1" fmla="*/ 28627 w 3201280"/>
              <a:gd name="connsiteY1" fmla="*/ 576050 h 657907"/>
              <a:gd name="connsiteX2" fmla="*/ 3201280 w 3201280"/>
              <a:gd name="connsiteY2" fmla="*/ 156167 h 657907"/>
              <a:gd name="connsiteX3" fmla="*/ 1061070 w 3201280"/>
              <a:gd name="connsiteY3" fmla="*/ 0 h 657907"/>
              <a:gd name="connsiteX0" fmla="*/ 1057978 w 3198188"/>
              <a:gd name="connsiteY0" fmla="*/ 0 h 626999"/>
              <a:gd name="connsiteX1" fmla="*/ 28710 w 3198188"/>
              <a:gd name="connsiteY1" fmla="*/ 537950 h 626999"/>
              <a:gd name="connsiteX2" fmla="*/ 3198188 w 3198188"/>
              <a:gd name="connsiteY2" fmla="*/ 156167 h 626999"/>
              <a:gd name="connsiteX3" fmla="*/ 1057978 w 3198188"/>
              <a:gd name="connsiteY3" fmla="*/ 0 h 626999"/>
              <a:gd name="connsiteX0" fmla="*/ 1043138 w 3183348"/>
              <a:gd name="connsiteY0" fmla="*/ 0 h 585570"/>
              <a:gd name="connsiteX1" fmla="*/ 29110 w 3183348"/>
              <a:gd name="connsiteY1" fmla="*/ 484610 h 585570"/>
              <a:gd name="connsiteX2" fmla="*/ 3183348 w 3183348"/>
              <a:gd name="connsiteY2" fmla="*/ 156167 h 585570"/>
              <a:gd name="connsiteX3" fmla="*/ 1043138 w 3183348"/>
              <a:gd name="connsiteY3" fmla="*/ 0 h 58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3348" h="585570">
                <a:moveTo>
                  <a:pt x="1043138" y="0"/>
                </a:moveTo>
                <a:cubicBezTo>
                  <a:pt x="756536" y="104633"/>
                  <a:pt x="-175607" y="311738"/>
                  <a:pt x="29110" y="484610"/>
                </a:cubicBezTo>
                <a:cubicBezTo>
                  <a:pt x="297516" y="693876"/>
                  <a:pt x="2751169" y="574698"/>
                  <a:pt x="3183348" y="156167"/>
                </a:cubicBezTo>
                <a:lnTo>
                  <a:pt x="104313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B3B8C9"/>
              </a:gs>
            </a:gsLst>
            <a:lin ang="165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21180000">
            <a:off x="9374501" y="5355671"/>
            <a:ext cx="2698699" cy="667908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632438"/>
              <a:gd name="connsiteY0" fmla="*/ 453936 h 635492"/>
              <a:gd name="connsiteX1" fmla="*/ 2620371 w 2632438"/>
              <a:gd name="connsiteY1" fmla="*/ 481232 h 635492"/>
              <a:gd name="connsiteX2" fmla="*/ 1113579 w 2632438"/>
              <a:gd name="connsiteY2" fmla="*/ 0 h 635492"/>
              <a:gd name="connsiteX3" fmla="*/ 0 w 2632438"/>
              <a:gd name="connsiteY3" fmla="*/ 453936 h 635492"/>
              <a:gd name="connsiteX0" fmla="*/ 0 w 2698699"/>
              <a:gd name="connsiteY0" fmla="*/ 400927 h 619293"/>
              <a:gd name="connsiteX1" fmla="*/ 2686632 w 2698699"/>
              <a:gd name="connsiteY1" fmla="*/ 481232 h 619293"/>
              <a:gd name="connsiteX2" fmla="*/ 1179840 w 2698699"/>
              <a:gd name="connsiteY2" fmla="*/ 0 h 619293"/>
              <a:gd name="connsiteX3" fmla="*/ 0 w 2698699"/>
              <a:gd name="connsiteY3" fmla="*/ 400927 h 6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699" h="619293">
                <a:moveTo>
                  <a:pt x="0" y="400927"/>
                </a:moveTo>
                <a:cubicBezTo>
                  <a:pt x="709684" y="532855"/>
                  <a:pt x="2509211" y="772384"/>
                  <a:pt x="2686632" y="481232"/>
                </a:cubicBezTo>
                <a:cubicBezTo>
                  <a:pt x="2818560" y="253770"/>
                  <a:pt x="1839482" y="118280"/>
                  <a:pt x="1179840" y="0"/>
                </a:cubicBezTo>
                <a:lnTo>
                  <a:pt x="0" y="400927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90000">
                <a:srgbClr val="BABBC0"/>
              </a:gs>
            </a:gsLst>
            <a:lin ang="78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707014" y="3144303"/>
            <a:ext cx="1124045" cy="2091311"/>
            <a:chOff x="2162654" y="2412206"/>
            <a:chExt cx="1124045" cy="2091311"/>
          </a:xfrm>
          <a:effectLst>
            <a:outerShdw blurRad="25400" dist="63500" dir="5400000" sx="98000" sy="98000" algn="t" rotWithShape="0">
              <a:prstClr val="black">
                <a:alpha val="30000"/>
              </a:prstClr>
            </a:outerShdw>
          </a:effectLst>
        </p:grpSpPr>
        <p:sp>
          <p:nvSpPr>
            <p:cNvPr id="48" name="Freeform 47"/>
            <p:cNvSpPr/>
            <p:nvPr/>
          </p:nvSpPr>
          <p:spPr>
            <a:xfrm>
              <a:off x="2162654" y="2442072"/>
              <a:ext cx="557222" cy="2061445"/>
            </a:xfrm>
            <a:custGeom>
              <a:avLst/>
              <a:gdLst>
                <a:gd name="connsiteX0" fmla="*/ 325 w 554841"/>
                <a:gd name="connsiteY0" fmla="*/ 80791 h 2063827"/>
                <a:gd name="connsiteX1" fmla="*/ 554841 w 554841"/>
                <a:gd name="connsiteY1" fmla="*/ 0 h 2063827"/>
                <a:gd name="connsiteX2" fmla="*/ 554841 w 554841"/>
                <a:gd name="connsiteY2" fmla="*/ 2063827 h 2063827"/>
                <a:gd name="connsiteX3" fmla="*/ 3998 w 554841"/>
                <a:gd name="connsiteY3" fmla="*/ 2016087 h 2063827"/>
                <a:gd name="connsiteX4" fmla="*/ 325 w 554841"/>
                <a:gd name="connsiteY4" fmla="*/ 80791 h 2063827"/>
                <a:gd name="connsiteX0" fmla="*/ 325 w 557222"/>
                <a:gd name="connsiteY0" fmla="*/ 80791 h 2061445"/>
                <a:gd name="connsiteX1" fmla="*/ 554841 w 557222"/>
                <a:gd name="connsiteY1" fmla="*/ 0 h 2061445"/>
                <a:gd name="connsiteX2" fmla="*/ 557222 w 557222"/>
                <a:gd name="connsiteY2" fmla="*/ 2061445 h 2061445"/>
                <a:gd name="connsiteX3" fmla="*/ 3998 w 557222"/>
                <a:gd name="connsiteY3" fmla="*/ 2016087 h 2061445"/>
                <a:gd name="connsiteX4" fmla="*/ 325 w 557222"/>
                <a:gd name="connsiteY4" fmla="*/ 80791 h 206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22" h="2061445">
                  <a:moveTo>
                    <a:pt x="325" y="80791"/>
                  </a:moveTo>
                  <a:lnTo>
                    <a:pt x="554841" y="0"/>
                  </a:lnTo>
                  <a:cubicBezTo>
                    <a:pt x="555635" y="687148"/>
                    <a:pt x="556428" y="1374297"/>
                    <a:pt x="557222" y="2061445"/>
                  </a:cubicBezTo>
                  <a:lnTo>
                    <a:pt x="3998" y="2016087"/>
                  </a:lnTo>
                  <a:cubicBezTo>
                    <a:pt x="1550" y="1374661"/>
                    <a:pt x="-899" y="733234"/>
                    <a:pt x="325" y="807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2212975" y="2425700"/>
              <a:ext cx="450850" cy="1651000"/>
            </a:xfrm>
            <a:custGeom>
              <a:avLst/>
              <a:gdLst>
                <a:gd name="connsiteX0" fmla="*/ 0 w 450850"/>
                <a:gd name="connsiteY0" fmla="*/ 73025 h 1651000"/>
                <a:gd name="connsiteX1" fmla="*/ 450850 w 450850"/>
                <a:gd name="connsiteY1" fmla="*/ 0 h 1651000"/>
                <a:gd name="connsiteX2" fmla="*/ 450850 w 450850"/>
                <a:gd name="connsiteY2" fmla="*/ 1651000 h 1651000"/>
                <a:gd name="connsiteX3" fmla="*/ 3175 w 450850"/>
                <a:gd name="connsiteY3" fmla="*/ 1628775 h 1651000"/>
                <a:gd name="connsiteX4" fmla="*/ 0 w 450850"/>
                <a:gd name="connsiteY4" fmla="*/ 73025 h 16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850" h="1651000">
                  <a:moveTo>
                    <a:pt x="0" y="73025"/>
                  </a:moveTo>
                  <a:lnTo>
                    <a:pt x="450850" y="0"/>
                  </a:lnTo>
                  <a:lnTo>
                    <a:pt x="450850" y="1651000"/>
                  </a:lnTo>
                  <a:lnTo>
                    <a:pt x="3175" y="1628775"/>
                  </a:lnTo>
                  <a:cubicBezTo>
                    <a:pt x="2117" y="1110192"/>
                    <a:pt x="1058" y="591608"/>
                    <a:pt x="0" y="73025"/>
                  </a:cubicBezTo>
                  <a:close/>
                </a:path>
              </a:pathLst>
            </a:custGeom>
            <a:solidFill>
              <a:srgbClr val="F7E18B"/>
            </a:solidFill>
            <a:ln>
              <a:noFill/>
            </a:ln>
            <a:effectLst>
              <a:outerShdw blurRad="165100" dist="127000" dir="3600000" sx="90000" sy="9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2257553" y="2417762"/>
              <a:ext cx="338368" cy="1250156"/>
            </a:xfrm>
            <a:custGeom>
              <a:avLst/>
              <a:gdLst>
                <a:gd name="connsiteX0" fmla="*/ 2381 w 230981"/>
                <a:gd name="connsiteY0" fmla="*/ 33337 h 842962"/>
                <a:gd name="connsiteX1" fmla="*/ 230981 w 230981"/>
                <a:gd name="connsiteY1" fmla="*/ 0 h 842962"/>
                <a:gd name="connsiteX2" fmla="*/ 230981 w 230981"/>
                <a:gd name="connsiteY2" fmla="*/ 831056 h 842962"/>
                <a:gd name="connsiteX3" fmla="*/ 0 w 230981"/>
                <a:gd name="connsiteY3" fmla="*/ 842962 h 842962"/>
                <a:gd name="connsiteX4" fmla="*/ 2381 w 230981"/>
                <a:gd name="connsiteY4" fmla="*/ 33337 h 842962"/>
                <a:gd name="connsiteX0" fmla="*/ 2381 w 321469"/>
                <a:gd name="connsiteY0" fmla="*/ 119062 h 928687"/>
                <a:gd name="connsiteX1" fmla="*/ 321469 w 321469"/>
                <a:gd name="connsiteY1" fmla="*/ 0 h 928687"/>
                <a:gd name="connsiteX2" fmla="*/ 230981 w 321469"/>
                <a:gd name="connsiteY2" fmla="*/ 916781 h 928687"/>
                <a:gd name="connsiteX3" fmla="*/ 0 w 321469"/>
                <a:gd name="connsiteY3" fmla="*/ 928687 h 928687"/>
                <a:gd name="connsiteX4" fmla="*/ 2381 w 321469"/>
                <a:gd name="connsiteY4" fmla="*/ 119062 h 928687"/>
                <a:gd name="connsiteX0" fmla="*/ 40 w 331035"/>
                <a:gd name="connsiteY0" fmla="*/ 54768 h 928687"/>
                <a:gd name="connsiteX1" fmla="*/ 331035 w 331035"/>
                <a:gd name="connsiteY1" fmla="*/ 0 h 928687"/>
                <a:gd name="connsiteX2" fmla="*/ 240547 w 331035"/>
                <a:gd name="connsiteY2" fmla="*/ 916781 h 928687"/>
                <a:gd name="connsiteX3" fmla="*/ 9566 w 331035"/>
                <a:gd name="connsiteY3" fmla="*/ 928687 h 928687"/>
                <a:gd name="connsiteX4" fmla="*/ 40 w 331035"/>
                <a:gd name="connsiteY4" fmla="*/ 54768 h 928687"/>
                <a:gd name="connsiteX0" fmla="*/ 40 w 333416"/>
                <a:gd name="connsiteY0" fmla="*/ 54768 h 1250156"/>
                <a:gd name="connsiteX1" fmla="*/ 331035 w 333416"/>
                <a:gd name="connsiteY1" fmla="*/ 0 h 1250156"/>
                <a:gd name="connsiteX2" fmla="*/ 333416 w 333416"/>
                <a:gd name="connsiteY2" fmla="*/ 1250156 h 1250156"/>
                <a:gd name="connsiteX3" fmla="*/ 9566 w 333416"/>
                <a:gd name="connsiteY3" fmla="*/ 928687 h 1250156"/>
                <a:gd name="connsiteX4" fmla="*/ 40 w 333416"/>
                <a:gd name="connsiteY4" fmla="*/ 54768 h 1250156"/>
                <a:gd name="connsiteX0" fmla="*/ 4762 w 338138"/>
                <a:gd name="connsiteY0" fmla="*/ 54768 h 1250156"/>
                <a:gd name="connsiteX1" fmla="*/ 335757 w 338138"/>
                <a:gd name="connsiteY1" fmla="*/ 0 h 1250156"/>
                <a:gd name="connsiteX2" fmla="*/ 338138 w 338138"/>
                <a:gd name="connsiteY2" fmla="*/ 1250156 h 1250156"/>
                <a:gd name="connsiteX3" fmla="*/ 0 w 338138"/>
                <a:gd name="connsiteY3" fmla="*/ 1250156 h 1250156"/>
                <a:gd name="connsiteX4" fmla="*/ 4762 w 338138"/>
                <a:gd name="connsiteY4" fmla="*/ 54768 h 1250156"/>
                <a:gd name="connsiteX0" fmla="*/ 229 w 338368"/>
                <a:gd name="connsiteY0" fmla="*/ 47624 h 1250156"/>
                <a:gd name="connsiteX1" fmla="*/ 335987 w 338368"/>
                <a:gd name="connsiteY1" fmla="*/ 0 h 1250156"/>
                <a:gd name="connsiteX2" fmla="*/ 338368 w 338368"/>
                <a:gd name="connsiteY2" fmla="*/ 1250156 h 1250156"/>
                <a:gd name="connsiteX3" fmla="*/ 230 w 338368"/>
                <a:gd name="connsiteY3" fmla="*/ 1250156 h 1250156"/>
                <a:gd name="connsiteX4" fmla="*/ 229 w 338368"/>
                <a:gd name="connsiteY4" fmla="*/ 47624 h 1250156"/>
                <a:gd name="connsiteX0" fmla="*/ 229 w 338368"/>
                <a:gd name="connsiteY0" fmla="*/ 57149 h 1250156"/>
                <a:gd name="connsiteX1" fmla="*/ 335987 w 338368"/>
                <a:gd name="connsiteY1" fmla="*/ 0 h 1250156"/>
                <a:gd name="connsiteX2" fmla="*/ 338368 w 338368"/>
                <a:gd name="connsiteY2" fmla="*/ 1250156 h 1250156"/>
                <a:gd name="connsiteX3" fmla="*/ 230 w 338368"/>
                <a:gd name="connsiteY3" fmla="*/ 1250156 h 1250156"/>
                <a:gd name="connsiteX4" fmla="*/ 229 w 338368"/>
                <a:gd name="connsiteY4" fmla="*/ 57149 h 1250156"/>
                <a:gd name="connsiteX0" fmla="*/ 229 w 338368"/>
                <a:gd name="connsiteY0" fmla="*/ 57149 h 1250156"/>
                <a:gd name="connsiteX1" fmla="*/ 335987 w 338368"/>
                <a:gd name="connsiteY1" fmla="*/ 0 h 1250156"/>
                <a:gd name="connsiteX2" fmla="*/ 338368 w 338368"/>
                <a:gd name="connsiteY2" fmla="*/ 1243806 h 1250156"/>
                <a:gd name="connsiteX3" fmla="*/ 230 w 338368"/>
                <a:gd name="connsiteY3" fmla="*/ 1250156 h 1250156"/>
                <a:gd name="connsiteX4" fmla="*/ 229 w 338368"/>
                <a:gd name="connsiteY4" fmla="*/ 57149 h 125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68" h="1250156">
                  <a:moveTo>
                    <a:pt x="229" y="57149"/>
                  </a:moveTo>
                  <a:lnTo>
                    <a:pt x="335987" y="0"/>
                  </a:lnTo>
                  <a:cubicBezTo>
                    <a:pt x="336781" y="416719"/>
                    <a:pt x="337574" y="827087"/>
                    <a:pt x="338368" y="1243806"/>
                  </a:cubicBezTo>
                  <a:cubicBezTo>
                    <a:pt x="225655" y="1243806"/>
                    <a:pt x="112943" y="1250156"/>
                    <a:pt x="230" y="1250156"/>
                  </a:cubicBezTo>
                  <a:cubicBezTo>
                    <a:pt x="1024" y="980281"/>
                    <a:pt x="-565" y="327024"/>
                    <a:pt x="229" y="57149"/>
                  </a:cubicBezTo>
                  <a:close/>
                </a:path>
              </a:pathLst>
            </a:custGeom>
            <a:solidFill>
              <a:srgbClr val="FCD76C"/>
            </a:solidFill>
            <a:ln>
              <a:noFill/>
            </a:ln>
            <a:effectLst>
              <a:outerShdw blurRad="165100" dist="63500" dir="3600000" sx="99000" sy="99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2307431" y="3231357"/>
              <a:ext cx="288131" cy="30956"/>
            </a:xfrm>
            <a:custGeom>
              <a:avLst/>
              <a:gdLst>
                <a:gd name="connsiteX0" fmla="*/ 0 w 288131"/>
                <a:gd name="connsiteY0" fmla="*/ 2381 h 14287"/>
                <a:gd name="connsiteX1" fmla="*/ 54769 w 288131"/>
                <a:gd name="connsiteY1" fmla="*/ 14287 h 14287"/>
                <a:gd name="connsiteX2" fmla="*/ 288131 w 288131"/>
                <a:gd name="connsiteY2" fmla="*/ 2381 h 14287"/>
                <a:gd name="connsiteX3" fmla="*/ 230981 w 288131"/>
                <a:gd name="connsiteY3" fmla="*/ 0 h 14287"/>
                <a:gd name="connsiteX4" fmla="*/ 0 w 288131"/>
                <a:gd name="connsiteY4" fmla="*/ 2381 h 14287"/>
                <a:gd name="connsiteX0" fmla="*/ 0 w 288131"/>
                <a:gd name="connsiteY0" fmla="*/ 19050 h 30956"/>
                <a:gd name="connsiteX1" fmla="*/ 54769 w 288131"/>
                <a:gd name="connsiteY1" fmla="*/ 30956 h 30956"/>
                <a:gd name="connsiteX2" fmla="*/ 288131 w 288131"/>
                <a:gd name="connsiteY2" fmla="*/ 19050 h 30956"/>
                <a:gd name="connsiteX3" fmla="*/ 238125 w 288131"/>
                <a:gd name="connsiteY3" fmla="*/ 0 h 30956"/>
                <a:gd name="connsiteX4" fmla="*/ 0 w 288131"/>
                <a:gd name="connsiteY4" fmla="*/ 19050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131" h="30956">
                  <a:moveTo>
                    <a:pt x="0" y="19050"/>
                  </a:moveTo>
                  <a:lnTo>
                    <a:pt x="54769" y="30956"/>
                  </a:lnTo>
                  <a:lnTo>
                    <a:pt x="288131" y="19050"/>
                  </a:lnTo>
                  <a:lnTo>
                    <a:pt x="238125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BF6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2302669" y="2414588"/>
              <a:ext cx="230981" cy="842962"/>
            </a:xfrm>
            <a:custGeom>
              <a:avLst/>
              <a:gdLst>
                <a:gd name="connsiteX0" fmla="*/ 2381 w 230981"/>
                <a:gd name="connsiteY0" fmla="*/ 33337 h 842962"/>
                <a:gd name="connsiteX1" fmla="*/ 230981 w 230981"/>
                <a:gd name="connsiteY1" fmla="*/ 0 h 842962"/>
                <a:gd name="connsiteX2" fmla="*/ 230981 w 230981"/>
                <a:gd name="connsiteY2" fmla="*/ 831056 h 842962"/>
                <a:gd name="connsiteX3" fmla="*/ 0 w 230981"/>
                <a:gd name="connsiteY3" fmla="*/ 842962 h 842962"/>
                <a:gd name="connsiteX4" fmla="*/ 2381 w 230981"/>
                <a:gd name="connsiteY4" fmla="*/ 33337 h 842962"/>
                <a:gd name="connsiteX0" fmla="*/ 2381 w 230981"/>
                <a:gd name="connsiteY0" fmla="*/ 33337 h 842962"/>
                <a:gd name="connsiteX1" fmla="*/ 230981 w 230981"/>
                <a:gd name="connsiteY1" fmla="*/ 0 h 842962"/>
                <a:gd name="connsiteX2" fmla="*/ 230981 w 230981"/>
                <a:gd name="connsiteY2" fmla="*/ 828675 h 842962"/>
                <a:gd name="connsiteX3" fmla="*/ 0 w 230981"/>
                <a:gd name="connsiteY3" fmla="*/ 842962 h 842962"/>
                <a:gd name="connsiteX4" fmla="*/ 2381 w 230981"/>
                <a:gd name="connsiteY4" fmla="*/ 33337 h 842962"/>
                <a:gd name="connsiteX0" fmla="*/ 2381 w 230981"/>
                <a:gd name="connsiteY0" fmla="*/ 33337 h 842962"/>
                <a:gd name="connsiteX1" fmla="*/ 230981 w 230981"/>
                <a:gd name="connsiteY1" fmla="*/ 0 h 842962"/>
                <a:gd name="connsiteX2" fmla="*/ 228600 w 230981"/>
                <a:gd name="connsiteY2" fmla="*/ 831057 h 842962"/>
                <a:gd name="connsiteX3" fmla="*/ 0 w 230981"/>
                <a:gd name="connsiteY3" fmla="*/ 842962 h 842962"/>
                <a:gd name="connsiteX4" fmla="*/ 2381 w 230981"/>
                <a:gd name="connsiteY4" fmla="*/ 33337 h 842962"/>
                <a:gd name="connsiteX0" fmla="*/ 2381 w 230981"/>
                <a:gd name="connsiteY0" fmla="*/ 33337 h 842962"/>
                <a:gd name="connsiteX1" fmla="*/ 230981 w 230981"/>
                <a:gd name="connsiteY1" fmla="*/ 0 h 842962"/>
                <a:gd name="connsiteX2" fmla="*/ 228600 w 230981"/>
                <a:gd name="connsiteY2" fmla="*/ 823913 h 842962"/>
                <a:gd name="connsiteX3" fmla="*/ 0 w 230981"/>
                <a:gd name="connsiteY3" fmla="*/ 842962 h 842962"/>
                <a:gd name="connsiteX4" fmla="*/ 2381 w 230981"/>
                <a:gd name="connsiteY4" fmla="*/ 33337 h 842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81" h="842962">
                  <a:moveTo>
                    <a:pt x="2381" y="33337"/>
                  </a:moveTo>
                  <a:lnTo>
                    <a:pt x="230981" y="0"/>
                  </a:lnTo>
                  <a:cubicBezTo>
                    <a:pt x="230187" y="277019"/>
                    <a:pt x="229394" y="546894"/>
                    <a:pt x="228600" y="823913"/>
                  </a:cubicBezTo>
                  <a:lnTo>
                    <a:pt x="0" y="842962"/>
                  </a:lnTo>
                  <a:cubicBezTo>
                    <a:pt x="794" y="573087"/>
                    <a:pt x="1587" y="303212"/>
                    <a:pt x="2381" y="33337"/>
                  </a:cubicBezTo>
                  <a:close/>
                </a:path>
              </a:pathLst>
            </a:custGeom>
            <a:solidFill>
              <a:srgbClr val="FFC271"/>
            </a:solidFill>
            <a:ln>
              <a:noFill/>
            </a:ln>
            <a:effectLst>
              <a:outerShdw blurRad="127000" dist="38100" dir="3600000" sx="99000" sy="99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717494" y="2434728"/>
              <a:ext cx="569205" cy="2067499"/>
            </a:xfrm>
            <a:custGeom>
              <a:avLst/>
              <a:gdLst>
                <a:gd name="connsiteX0" fmla="*/ 3672 w 569205"/>
                <a:gd name="connsiteY0" fmla="*/ 0 h 2067499"/>
                <a:gd name="connsiteX1" fmla="*/ 569205 w 569205"/>
                <a:gd name="connsiteY1" fmla="*/ 66101 h 2067499"/>
                <a:gd name="connsiteX2" fmla="*/ 569205 w 569205"/>
                <a:gd name="connsiteY2" fmla="*/ 2038120 h 2067499"/>
                <a:gd name="connsiteX3" fmla="*/ 0 w 569205"/>
                <a:gd name="connsiteY3" fmla="*/ 2067499 h 2067499"/>
                <a:gd name="connsiteX4" fmla="*/ 3672 w 569205"/>
                <a:gd name="connsiteY4" fmla="*/ 0 h 206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205" h="2067499">
                  <a:moveTo>
                    <a:pt x="3672" y="0"/>
                  </a:moveTo>
                  <a:lnTo>
                    <a:pt x="569205" y="66101"/>
                  </a:lnTo>
                  <a:lnTo>
                    <a:pt x="569205" y="2038120"/>
                  </a:lnTo>
                  <a:lnTo>
                    <a:pt x="0" y="2067499"/>
                  </a:lnTo>
                  <a:cubicBezTo>
                    <a:pt x="2448" y="1379557"/>
                    <a:pt x="4897" y="691614"/>
                    <a:pt x="367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661274" y="2424112"/>
              <a:ext cx="60167" cy="1652588"/>
            </a:xfrm>
            <a:custGeom>
              <a:avLst/>
              <a:gdLst>
                <a:gd name="connsiteX0" fmla="*/ 0 w 61913"/>
                <a:gd name="connsiteY0" fmla="*/ 0 h 833438"/>
                <a:gd name="connsiteX1" fmla="*/ 61913 w 61913"/>
                <a:gd name="connsiteY1" fmla="*/ 11907 h 833438"/>
                <a:gd name="connsiteX2" fmla="*/ 61913 w 61913"/>
                <a:gd name="connsiteY2" fmla="*/ 833438 h 833438"/>
                <a:gd name="connsiteX3" fmla="*/ 0 w 61913"/>
                <a:gd name="connsiteY3" fmla="*/ 826294 h 833438"/>
                <a:gd name="connsiteX4" fmla="*/ 0 w 61913"/>
                <a:gd name="connsiteY4" fmla="*/ 0 h 833438"/>
                <a:gd name="connsiteX0" fmla="*/ 2381 w 64294"/>
                <a:gd name="connsiteY0" fmla="*/ 0 h 833438"/>
                <a:gd name="connsiteX1" fmla="*/ 64294 w 64294"/>
                <a:gd name="connsiteY1" fmla="*/ 11907 h 833438"/>
                <a:gd name="connsiteX2" fmla="*/ 64294 w 64294"/>
                <a:gd name="connsiteY2" fmla="*/ 833438 h 833438"/>
                <a:gd name="connsiteX3" fmla="*/ 0 w 64294"/>
                <a:gd name="connsiteY3" fmla="*/ 833438 h 833438"/>
                <a:gd name="connsiteX4" fmla="*/ 2381 w 64294"/>
                <a:gd name="connsiteY4" fmla="*/ 0 h 833438"/>
                <a:gd name="connsiteX0" fmla="*/ 2381 w 66676"/>
                <a:gd name="connsiteY0" fmla="*/ 0 h 833438"/>
                <a:gd name="connsiteX1" fmla="*/ 66676 w 66676"/>
                <a:gd name="connsiteY1" fmla="*/ 2382 h 833438"/>
                <a:gd name="connsiteX2" fmla="*/ 64294 w 66676"/>
                <a:gd name="connsiteY2" fmla="*/ 833438 h 833438"/>
                <a:gd name="connsiteX3" fmla="*/ 0 w 66676"/>
                <a:gd name="connsiteY3" fmla="*/ 833438 h 833438"/>
                <a:gd name="connsiteX4" fmla="*/ 2381 w 66676"/>
                <a:gd name="connsiteY4" fmla="*/ 0 h 833438"/>
                <a:gd name="connsiteX0" fmla="*/ 2381 w 66676"/>
                <a:gd name="connsiteY0" fmla="*/ 0 h 1257301"/>
                <a:gd name="connsiteX1" fmla="*/ 66676 w 66676"/>
                <a:gd name="connsiteY1" fmla="*/ 2382 h 1257301"/>
                <a:gd name="connsiteX2" fmla="*/ 66675 w 66676"/>
                <a:gd name="connsiteY2" fmla="*/ 1257301 h 1257301"/>
                <a:gd name="connsiteX3" fmla="*/ 0 w 66676"/>
                <a:gd name="connsiteY3" fmla="*/ 833438 h 1257301"/>
                <a:gd name="connsiteX4" fmla="*/ 2381 w 66676"/>
                <a:gd name="connsiteY4" fmla="*/ 0 h 1257301"/>
                <a:gd name="connsiteX0" fmla="*/ 2381 w 66676"/>
                <a:gd name="connsiteY0" fmla="*/ 0 h 1257301"/>
                <a:gd name="connsiteX1" fmla="*/ 66676 w 66676"/>
                <a:gd name="connsiteY1" fmla="*/ 2382 h 1257301"/>
                <a:gd name="connsiteX2" fmla="*/ 66675 w 66676"/>
                <a:gd name="connsiteY2" fmla="*/ 1257301 h 1257301"/>
                <a:gd name="connsiteX3" fmla="*/ 0 w 66676"/>
                <a:gd name="connsiteY3" fmla="*/ 1247775 h 1257301"/>
                <a:gd name="connsiteX4" fmla="*/ 2381 w 66676"/>
                <a:gd name="connsiteY4" fmla="*/ 0 h 1257301"/>
                <a:gd name="connsiteX0" fmla="*/ 2381 w 66676"/>
                <a:gd name="connsiteY0" fmla="*/ 0 h 1252538"/>
                <a:gd name="connsiteX1" fmla="*/ 66676 w 66676"/>
                <a:gd name="connsiteY1" fmla="*/ 2382 h 1252538"/>
                <a:gd name="connsiteX2" fmla="*/ 64294 w 66676"/>
                <a:gd name="connsiteY2" fmla="*/ 1252538 h 1252538"/>
                <a:gd name="connsiteX3" fmla="*/ 0 w 66676"/>
                <a:gd name="connsiteY3" fmla="*/ 1247775 h 1252538"/>
                <a:gd name="connsiteX4" fmla="*/ 2381 w 66676"/>
                <a:gd name="connsiteY4" fmla="*/ 0 h 1252538"/>
                <a:gd name="connsiteX0" fmla="*/ 2381 w 66676"/>
                <a:gd name="connsiteY0" fmla="*/ 0 h 1252538"/>
                <a:gd name="connsiteX1" fmla="*/ 66676 w 66676"/>
                <a:gd name="connsiteY1" fmla="*/ 9525 h 1252538"/>
                <a:gd name="connsiteX2" fmla="*/ 64294 w 66676"/>
                <a:gd name="connsiteY2" fmla="*/ 1252538 h 1252538"/>
                <a:gd name="connsiteX3" fmla="*/ 0 w 66676"/>
                <a:gd name="connsiteY3" fmla="*/ 1247775 h 1252538"/>
                <a:gd name="connsiteX4" fmla="*/ 2381 w 66676"/>
                <a:gd name="connsiteY4" fmla="*/ 0 h 1252538"/>
                <a:gd name="connsiteX0" fmla="*/ 2381 w 66676"/>
                <a:gd name="connsiteY0" fmla="*/ 0 h 1654969"/>
                <a:gd name="connsiteX1" fmla="*/ 66676 w 66676"/>
                <a:gd name="connsiteY1" fmla="*/ 9525 h 1654969"/>
                <a:gd name="connsiteX2" fmla="*/ 64294 w 66676"/>
                <a:gd name="connsiteY2" fmla="*/ 1654969 h 1654969"/>
                <a:gd name="connsiteX3" fmla="*/ 0 w 66676"/>
                <a:gd name="connsiteY3" fmla="*/ 1247775 h 1654969"/>
                <a:gd name="connsiteX4" fmla="*/ 2381 w 66676"/>
                <a:gd name="connsiteY4" fmla="*/ 0 h 1654969"/>
                <a:gd name="connsiteX0" fmla="*/ 212 w 64507"/>
                <a:gd name="connsiteY0" fmla="*/ 0 h 1654969"/>
                <a:gd name="connsiteX1" fmla="*/ 64507 w 64507"/>
                <a:gd name="connsiteY1" fmla="*/ 9525 h 1654969"/>
                <a:gd name="connsiteX2" fmla="*/ 62125 w 64507"/>
                <a:gd name="connsiteY2" fmla="*/ 1654969 h 1654969"/>
                <a:gd name="connsiteX3" fmla="*/ 384 w 64507"/>
                <a:gd name="connsiteY3" fmla="*/ 1654968 h 1654969"/>
                <a:gd name="connsiteX4" fmla="*/ 212 w 64507"/>
                <a:gd name="connsiteY4" fmla="*/ 0 h 1654969"/>
                <a:gd name="connsiteX0" fmla="*/ 212 w 64507"/>
                <a:gd name="connsiteY0" fmla="*/ 0 h 1654969"/>
                <a:gd name="connsiteX1" fmla="*/ 64507 w 64507"/>
                <a:gd name="connsiteY1" fmla="*/ 9525 h 1654969"/>
                <a:gd name="connsiteX2" fmla="*/ 62125 w 64507"/>
                <a:gd name="connsiteY2" fmla="*/ 1654969 h 1654969"/>
                <a:gd name="connsiteX3" fmla="*/ 384 w 64507"/>
                <a:gd name="connsiteY3" fmla="*/ 1650205 h 1654969"/>
                <a:gd name="connsiteX4" fmla="*/ 212 w 64507"/>
                <a:gd name="connsiteY4" fmla="*/ 0 h 1654969"/>
                <a:gd name="connsiteX0" fmla="*/ 212 w 64507"/>
                <a:gd name="connsiteY0" fmla="*/ 0 h 1652588"/>
                <a:gd name="connsiteX1" fmla="*/ 64507 w 64507"/>
                <a:gd name="connsiteY1" fmla="*/ 9525 h 1652588"/>
                <a:gd name="connsiteX2" fmla="*/ 62125 w 64507"/>
                <a:gd name="connsiteY2" fmla="*/ 1652588 h 1652588"/>
                <a:gd name="connsiteX3" fmla="*/ 384 w 64507"/>
                <a:gd name="connsiteY3" fmla="*/ 1650205 h 1652588"/>
                <a:gd name="connsiteX4" fmla="*/ 212 w 64507"/>
                <a:gd name="connsiteY4" fmla="*/ 0 h 165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507" h="1652588">
                  <a:moveTo>
                    <a:pt x="212" y="0"/>
                  </a:moveTo>
                  <a:lnTo>
                    <a:pt x="64507" y="9525"/>
                  </a:lnTo>
                  <a:cubicBezTo>
                    <a:pt x="64507" y="427831"/>
                    <a:pt x="62125" y="1234282"/>
                    <a:pt x="62125" y="1652588"/>
                  </a:cubicBezTo>
                  <a:lnTo>
                    <a:pt x="384" y="1650205"/>
                  </a:lnTo>
                  <a:cubicBezTo>
                    <a:pt x="1178" y="1372392"/>
                    <a:pt x="-582" y="277813"/>
                    <a:pt x="212" y="0"/>
                  </a:cubicBezTo>
                  <a:close/>
                </a:path>
              </a:pathLst>
            </a:custGeom>
            <a:solidFill>
              <a:srgbClr val="F0D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2596368" y="2414588"/>
              <a:ext cx="66676" cy="1252538"/>
            </a:xfrm>
            <a:custGeom>
              <a:avLst/>
              <a:gdLst>
                <a:gd name="connsiteX0" fmla="*/ 0 w 61913"/>
                <a:gd name="connsiteY0" fmla="*/ 0 h 833438"/>
                <a:gd name="connsiteX1" fmla="*/ 61913 w 61913"/>
                <a:gd name="connsiteY1" fmla="*/ 11907 h 833438"/>
                <a:gd name="connsiteX2" fmla="*/ 61913 w 61913"/>
                <a:gd name="connsiteY2" fmla="*/ 833438 h 833438"/>
                <a:gd name="connsiteX3" fmla="*/ 0 w 61913"/>
                <a:gd name="connsiteY3" fmla="*/ 826294 h 833438"/>
                <a:gd name="connsiteX4" fmla="*/ 0 w 61913"/>
                <a:gd name="connsiteY4" fmla="*/ 0 h 833438"/>
                <a:gd name="connsiteX0" fmla="*/ 2381 w 64294"/>
                <a:gd name="connsiteY0" fmla="*/ 0 h 833438"/>
                <a:gd name="connsiteX1" fmla="*/ 64294 w 64294"/>
                <a:gd name="connsiteY1" fmla="*/ 11907 h 833438"/>
                <a:gd name="connsiteX2" fmla="*/ 64294 w 64294"/>
                <a:gd name="connsiteY2" fmla="*/ 833438 h 833438"/>
                <a:gd name="connsiteX3" fmla="*/ 0 w 64294"/>
                <a:gd name="connsiteY3" fmla="*/ 833438 h 833438"/>
                <a:gd name="connsiteX4" fmla="*/ 2381 w 64294"/>
                <a:gd name="connsiteY4" fmla="*/ 0 h 833438"/>
                <a:gd name="connsiteX0" fmla="*/ 2381 w 66676"/>
                <a:gd name="connsiteY0" fmla="*/ 0 h 833438"/>
                <a:gd name="connsiteX1" fmla="*/ 66676 w 66676"/>
                <a:gd name="connsiteY1" fmla="*/ 2382 h 833438"/>
                <a:gd name="connsiteX2" fmla="*/ 64294 w 66676"/>
                <a:gd name="connsiteY2" fmla="*/ 833438 h 833438"/>
                <a:gd name="connsiteX3" fmla="*/ 0 w 66676"/>
                <a:gd name="connsiteY3" fmla="*/ 833438 h 833438"/>
                <a:gd name="connsiteX4" fmla="*/ 2381 w 66676"/>
                <a:gd name="connsiteY4" fmla="*/ 0 h 833438"/>
                <a:gd name="connsiteX0" fmla="*/ 2381 w 66676"/>
                <a:gd name="connsiteY0" fmla="*/ 0 h 1257301"/>
                <a:gd name="connsiteX1" fmla="*/ 66676 w 66676"/>
                <a:gd name="connsiteY1" fmla="*/ 2382 h 1257301"/>
                <a:gd name="connsiteX2" fmla="*/ 66675 w 66676"/>
                <a:gd name="connsiteY2" fmla="*/ 1257301 h 1257301"/>
                <a:gd name="connsiteX3" fmla="*/ 0 w 66676"/>
                <a:gd name="connsiteY3" fmla="*/ 833438 h 1257301"/>
                <a:gd name="connsiteX4" fmla="*/ 2381 w 66676"/>
                <a:gd name="connsiteY4" fmla="*/ 0 h 1257301"/>
                <a:gd name="connsiteX0" fmla="*/ 2381 w 66676"/>
                <a:gd name="connsiteY0" fmla="*/ 0 h 1257301"/>
                <a:gd name="connsiteX1" fmla="*/ 66676 w 66676"/>
                <a:gd name="connsiteY1" fmla="*/ 2382 h 1257301"/>
                <a:gd name="connsiteX2" fmla="*/ 66675 w 66676"/>
                <a:gd name="connsiteY2" fmla="*/ 1257301 h 1257301"/>
                <a:gd name="connsiteX3" fmla="*/ 0 w 66676"/>
                <a:gd name="connsiteY3" fmla="*/ 1247775 h 1257301"/>
                <a:gd name="connsiteX4" fmla="*/ 2381 w 66676"/>
                <a:gd name="connsiteY4" fmla="*/ 0 h 1257301"/>
                <a:gd name="connsiteX0" fmla="*/ 2381 w 66676"/>
                <a:gd name="connsiteY0" fmla="*/ 0 h 1252538"/>
                <a:gd name="connsiteX1" fmla="*/ 66676 w 66676"/>
                <a:gd name="connsiteY1" fmla="*/ 2382 h 1252538"/>
                <a:gd name="connsiteX2" fmla="*/ 64294 w 66676"/>
                <a:gd name="connsiteY2" fmla="*/ 1252538 h 1252538"/>
                <a:gd name="connsiteX3" fmla="*/ 0 w 66676"/>
                <a:gd name="connsiteY3" fmla="*/ 1247775 h 1252538"/>
                <a:gd name="connsiteX4" fmla="*/ 2381 w 66676"/>
                <a:gd name="connsiteY4" fmla="*/ 0 h 1252538"/>
                <a:gd name="connsiteX0" fmla="*/ 2381 w 66676"/>
                <a:gd name="connsiteY0" fmla="*/ 0 h 1252538"/>
                <a:gd name="connsiteX1" fmla="*/ 66676 w 66676"/>
                <a:gd name="connsiteY1" fmla="*/ 9525 h 1252538"/>
                <a:gd name="connsiteX2" fmla="*/ 64294 w 66676"/>
                <a:gd name="connsiteY2" fmla="*/ 1252538 h 1252538"/>
                <a:gd name="connsiteX3" fmla="*/ 0 w 66676"/>
                <a:gd name="connsiteY3" fmla="*/ 1247775 h 1252538"/>
                <a:gd name="connsiteX4" fmla="*/ 2381 w 66676"/>
                <a:gd name="connsiteY4" fmla="*/ 0 h 1252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6" h="1252538">
                  <a:moveTo>
                    <a:pt x="2381" y="0"/>
                  </a:moveTo>
                  <a:lnTo>
                    <a:pt x="66676" y="9525"/>
                  </a:lnTo>
                  <a:cubicBezTo>
                    <a:pt x="66676" y="427831"/>
                    <a:pt x="64294" y="834232"/>
                    <a:pt x="64294" y="1252538"/>
                  </a:cubicBezTo>
                  <a:lnTo>
                    <a:pt x="0" y="1247775"/>
                  </a:lnTo>
                  <a:cubicBezTo>
                    <a:pt x="794" y="969962"/>
                    <a:pt x="1587" y="277813"/>
                    <a:pt x="2381" y="0"/>
                  </a:cubicBezTo>
                  <a:close/>
                </a:path>
              </a:pathLst>
            </a:custGeom>
            <a:solidFill>
              <a:srgbClr val="EFC0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531269" y="2412206"/>
              <a:ext cx="66676" cy="833438"/>
            </a:xfrm>
            <a:custGeom>
              <a:avLst/>
              <a:gdLst>
                <a:gd name="connsiteX0" fmla="*/ 0 w 61913"/>
                <a:gd name="connsiteY0" fmla="*/ 0 h 833438"/>
                <a:gd name="connsiteX1" fmla="*/ 61913 w 61913"/>
                <a:gd name="connsiteY1" fmla="*/ 11907 h 833438"/>
                <a:gd name="connsiteX2" fmla="*/ 61913 w 61913"/>
                <a:gd name="connsiteY2" fmla="*/ 833438 h 833438"/>
                <a:gd name="connsiteX3" fmla="*/ 0 w 61913"/>
                <a:gd name="connsiteY3" fmla="*/ 826294 h 833438"/>
                <a:gd name="connsiteX4" fmla="*/ 0 w 61913"/>
                <a:gd name="connsiteY4" fmla="*/ 0 h 833438"/>
                <a:gd name="connsiteX0" fmla="*/ 2381 w 64294"/>
                <a:gd name="connsiteY0" fmla="*/ 0 h 833438"/>
                <a:gd name="connsiteX1" fmla="*/ 64294 w 64294"/>
                <a:gd name="connsiteY1" fmla="*/ 11907 h 833438"/>
                <a:gd name="connsiteX2" fmla="*/ 64294 w 64294"/>
                <a:gd name="connsiteY2" fmla="*/ 833438 h 833438"/>
                <a:gd name="connsiteX3" fmla="*/ 0 w 64294"/>
                <a:gd name="connsiteY3" fmla="*/ 833438 h 833438"/>
                <a:gd name="connsiteX4" fmla="*/ 2381 w 64294"/>
                <a:gd name="connsiteY4" fmla="*/ 0 h 833438"/>
                <a:gd name="connsiteX0" fmla="*/ 2381 w 66676"/>
                <a:gd name="connsiteY0" fmla="*/ 0 h 833438"/>
                <a:gd name="connsiteX1" fmla="*/ 66676 w 66676"/>
                <a:gd name="connsiteY1" fmla="*/ 2382 h 833438"/>
                <a:gd name="connsiteX2" fmla="*/ 64294 w 66676"/>
                <a:gd name="connsiteY2" fmla="*/ 833438 h 833438"/>
                <a:gd name="connsiteX3" fmla="*/ 0 w 66676"/>
                <a:gd name="connsiteY3" fmla="*/ 833438 h 833438"/>
                <a:gd name="connsiteX4" fmla="*/ 2381 w 66676"/>
                <a:gd name="connsiteY4" fmla="*/ 0 h 83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6" h="833438">
                  <a:moveTo>
                    <a:pt x="2381" y="0"/>
                  </a:moveTo>
                  <a:lnTo>
                    <a:pt x="66676" y="2382"/>
                  </a:lnTo>
                  <a:lnTo>
                    <a:pt x="64294" y="833438"/>
                  </a:lnTo>
                  <a:lnTo>
                    <a:pt x="0" y="833438"/>
                  </a:lnTo>
                  <a:cubicBezTo>
                    <a:pt x="794" y="555625"/>
                    <a:pt x="1587" y="277813"/>
                    <a:pt x="2381" y="0"/>
                  </a:cubicBezTo>
                  <a:close/>
                </a:path>
              </a:pathLst>
            </a:custGeom>
            <a:solidFill>
              <a:srgbClr val="FA9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768573" y="2937135"/>
            <a:ext cx="1371600" cy="2405062"/>
            <a:chOff x="3224213" y="2205038"/>
            <a:chExt cx="1371600" cy="2405062"/>
          </a:xfrm>
          <a:effectLst>
            <a:outerShdw blurRad="25400" dist="63500" dir="5400000" sx="98000" sy="98000" algn="t" rotWithShape="0">
              <a:prstClr val="black">
                <a:alpha val="30000"/>
              </a:prstClr>
            </a:outerShdw>
          </a:effectLst>
        </p:grpSpPr>
        <p:sp>
          <p:nvSpPr>
            <p:cNvPr id="31" name="Freeform 30"/>
            <p:cNvSpPr/>
            <p:nvPr/>
          </p:nvSpPr>
          <p:spPr>
            <a:xfrm>
              <a:off x="3224213" y="2233613"/>
              <a:ext cx="728662" cy="2376487"/>
            </a:xfrm>
            <a:custGeom>
              <a:avLst/>
              <a:gdLst>
                <a:gd name="connsiteX0" fmla="*/ 0 w 728662"/>
                <a:gd name="connsiteY0" fmla="*/ 114300 h 2376487"/>
                <a:gd name="connsiteX1" fmla="*/ 728662 w 728662"/>
                <a:gd name="connsiteY1" fmla="*/ 0 h 2376487"/>
                <a:gd name="connsiteX2" fmla="*/ 728662 w 728662"/>
                <a:gd name="connsiteY2" fmla="*/ 2376487 h 2376487"/>
                <a:gd name="connsiteX3" fmla="*/ 0 w 728662"/>
                <a:gd name="connsiteY3" fmla="*/ 2324100 h 2376487"/>
                <a:gd name="connsiteX4" fmla="*/ 0 w 728662"/>
                <a:gd name="connsiteY4" fmla="*/ 114300 h 237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662" h="2376487">
                  <a:moveTo>
                    <a:pt x="0" y="114300"/>
                  </a:moveTo>
                  <a:lnTo>
                    <a:pt x="728662" y="0"/>
                  </a:lnTo>
                  <a:lnTo>
                    <a:pt x="728662" y="2376487"/>
                  </a:lnTo>
                  <a:lnTo>
                    <a:pt x="0" y="2324100"/>
                  </a:lnTo>
                  <a:cubicBezTo>
                    <a:pt x="1587" y="1592262"/>
                    <a:pt x="3175" y="860425"/>
                    <a:pt x="0" y="11430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3302215" y="2226794"/>
              <a:ext cx="581432" cy="1888006"/>
            </a:xfrm>
            <a:custGeom>
              <a:avLst/>
              <a:gdLst>
                <a:gd name="connsiteX0" fmla="*/ 2531 w 581432"/>
                <a:gd name="connsiteY0" fmla="*/ 92098 h 1888006"/>
                <a:gd name="connsiteX1" fmla="*/ 581432 w 581432"/>
                <a:gd name="connsiteY1" fmla="*/ 0 h 1888006"/>
                <a:gd name="connsiteX2" fmla="*/ 581432 w 581432"/>
                <a:gd name="connsiteY2" fmla="*/ 1888006 h 1888006"/>
                <a:gd name="connsiteX3" fmla="*/ 2531 w 581432"/>
                <a:gd name="connsiteY3" fmla="*/ 1858403 h 1888006"/>
                <a:gd name="connsiteX4" fmla="*/ 2531 w 581432"/>
                <a:gd name="connsiteY4" fmla="*/ 92098 h 188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432" h="1888006">
                  <a:moveTo>
                    <a:pt x="2531" y="92098"/>
                  </a:moveTo>
                  <a:lnTo>
                    <a:pt x="581432" y="0"/>
                  </a:lnTo>
                  <a:lnTo>
                    <a:pt x="581432" y="1888006"/>
                  </a:lnTo>
                  <a:lnTo>
                    <a:pt x="2531" y="1858403"/>
                  </a:lnTo>
                  <a:cubicBezTo>
                    <a:pt x="338" y="1271828"/>
                    <a:pt x="-1854" y="685252"/>
                    <a:pt x="2531" y="92098"/>
                  </a:cubicBezTo>
                  <a:close/>
                </a:path>
              </a:pathLst>
            </a:custGeom>
            <a:solidFill>
              <a:srgbClr val="FBF6D8"/>
            </a:solidFill>
            <a:ln>
              <a:noFill/>
            </a:ln>
            <a:effectLst>
              <a:outerShdw blurRad="190500" dist="63500" dir="36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3376115" y="2215662"/>
              <a:ext cx="444640" cy="1431890"/>
            </a:xfrm>
            <a:custGeom>
              <a:avLst/>
              <a:gdLst>
                <a:gd name="connsiteX0" fmla="*/ 2512 w 444640"/>
                <a:gd name="connsiteY0" fmla="*/ 70338 h 1431890"/>
                <a:gd name="connsiteX1" fmla="*/ 444640 w 444640"/>
                <a:gd name="connsiteY1" fmla="*/ 0 h 1431890"/>
                <a:gd name="connsiteX2" fmla="*/ 444640 w 444640"/>
                <a:gd name="connsiteY2" fmla="*/ 1429378 h 1431890"/>
                <a:gd name="connsiteX3" fmla="*/ 0 w 444640"/>
                <a:gd name="connsiteY3" fmla="*/ 1431890 h 1431890"/>
                <a:gd name="connsiteX4" fmla="*/ 2512 w 444640"/>
                <a:gd name="connsiteY4" fmla="*/ 70338 h 143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640" h="1431890">
                  <a:moveTo>
                    <a:pt x="2512" y="70338"/>
                  </a:moveTo>
                  <a:lnTo>
                    <a:pt x="444640" y="0"/>
                  </a:lnTo>
                  <a:lnTo>
                    <a:pt x="444640" y="1429378"/>
                  </a:lnTo>
                  <a:lnTo>
                    <a:pt x="0" y="1431890"/>
                  </a:lnTo>
                  <a:cubicBezTo>
                    <a:pt x="837" y="978039"/>
                    <a:pt x="1675" y="524189"/>
                    <a:pt x="2512" y="70338"/>
                  </a:cubicBezTo>
                  <a:close/>
                </a:path>
              </a:pathLst>
            </a:custGeom>
            <a:solidFill>
              <a:srgbClr val="F9EF96"/>
            </a:solidFill>
            <a:ln>
              <a:noFill/>
            </a:ln>
            <a:effectLst>
              <a:outerShdw blurRad="190500" dist="76200" dir="3600000" algn="ctr" rotWithShape="0">
                <a:srgbClr val="000000">
                  <a:alpha val="4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450431" y="2205038"/>
              <a:ext cx="302419" cy="976312"/>
            </a:xfrm>
            <a:custGeom>
              <a:avLst/>
              <a:gdLst>
                <a:gd name="connsiteX0" fmla="*/ 0 w 302419"/>
                <a:gd name="connsiteY0" fmla="*/ 52387 h 976312"/>
                <a:gd name="connsiteX1" fmla="*/ 302419 w 302419"/>
                <a:gd name="connsiteY1" fmla="*/ 0 h 976312"/>
                <a:gd name="connsiteX2" fmla="*/ 302419 w 302419"/>
                <a:gd name="connsiteY2" fmla="*/ 959643 h 976312"/>
                <a:gd name="connsiteX3" fmla="*/ 0 w 302419"/>
                <a:gd name="connsiteY3" fmla="*/ 976312 h 976312"/>
                <a:gd name="connsiteX4" fmla="*/ 0 w 302419"/>
                <a:gd name="connsiteY4" fmla="*/ 52387 h 976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419" h="976312">
                  <a:moveTo>
                    <a:pt x="0" y="52387"/>
                  </a:moveTo>
                  <a:lnTo>
                    <a:pt x="302419" y="0"/>
                  </a:lnTo>
                  <a:lnTo>
                    <a:pt x="302419" y="959643"/>
                  </a:lnTo>
                  <a:lnTo>
                    <a:pt x="0" y="976312"/>
                  </a:lnTo>
                  <a:lnTo>
                    <a:pt x="0" y="52387"/>
                  </a:lnTo>
                  <a:close/>
                </a:path>
              </a:pathLst>
            </a:custGeom>
            <a:solidFill>
              <a:srgbClr val="FBE369"/>
            </a:solidFill>
            <a:ln>
              <a:noFill/>
            </a:ln>
            <a:effectLst>
              <a:outerShdw blurRad="152400" dist="63500" dir="3600000" algn="ctr" rotWithShape="0">
                <a:srgbClr val="000000">
                  <a:alpha val="4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3881711" y="2219326"/>
              <a:ext cx="69056" cy="1901106"/>
            </a:xfrm>
            <a:custGeom>
              <a:avLst/>
              <a:gdLst>
                <a:gd name="connsiteX0" fmla="*/ 0 w 69056"/>
                <a:gd name="connsiteY0" fmla="*/ 0 h 966787"/>
                <a:gd name="connsiteX1" fmla="*/ 69056 w 69056"/>
                <a:gd name="connsiteY1" fmla="*/ 14287 h 966787"/>
                <a:gd name="connsiteX2" fmla="*/ 69056 w 69056"/>
                <a:gd name="connsiteY2" fmla="*/ 966787 h 966787"/>
                <a:gd name="connsiteX3" fmla="*/ 2381 w 69056"/>
                <a:gd name="connsiteY3" fmla="*/ 957262 h 966787"/>
                <a:gd name="connsiteX4" fmla="*/ 0 w 69056"/>
                <a:gd name="connsiteY4" fmla="*/ 0 h 966787"/>
                <a:gd name="connsiteX0" fmla="*/ 0 w 69056"/>
                <a:gd name="connsiteY0" fmla="*/ 0 h 962025"/>
                <a:gd name="connsiteX1" fmla="*/ 69056 w 69056"/>
                <a:gd name="connsiteY1" fmla="*/ 14287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  <a:gd name="connsiteX0" fmla="*/ 0 w 69056"/>
                <a:gd name="connsiteY0" fmla="*/ 0 h 962025"/>
                <a:gd name="connsiteX1" fmla="*/ 69056 w 69056"/>
                <a:gd name="connsiteY1" fmla="*/ 11906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  <a:gd name="connsiteX0" fmla="*/ 0 w 69056"/>
                <a:gd name="connsiteY0" fmla="*/ 0 h 962025"/>
                <a:gd name="connsiteX1" fmla="*/ 69056 w 69056"/>
                <a:gd name="connsiteY1" fmla="*/ 4762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  <a:gd name="connsiteX0" fmla="*/ 0 w 69056"/>
                <a:gd name="connsiteY0" fmla="*/ 0 h 1428750"/>
                <a:gd name="connsiteX1" fmla="*/ 69056 w 69056"/>
                <a:gd name="connsiteY1" fmla="*/ 4762 h 1428750"/>
                <a:gd name="connsiteX2" fmla="*/ 65881 w 69056"/>
                <a:gd name="connsiteY2" fmla="*/ 1428750 h 1428750"/>
                <a:gd name="connsiteX3" fmla="*/ 2381 w 69056"/>
                <a:gd name="connsiteY3" fmla="*/ 957262 h 1428750"/>
                <a:gd name="connsiteX4" fmla="*/ 0 w 69056"/>
                <a:gd name="connsiteY4" fmla="*/ 0 h 1428750"/>
                <a:gd name="connsiteX0" fmla="*/ 0 w 69056"/>
                <a:gd name="connsiteY0" fmla="*/ 0 h 1436287"/>
                <a:gd name="connsiteX1" fmla="*/ 69056 w 69056"/>
                <a:gd name="connsiteY1" fmla="*/ 4762 h 1436287"/>
                <a:gd name="connsiteX2" fmla="*/ 63369 w 69056"/>
                <a:gd name="connsiteY2" fmla="*/ 1436287 h 1436287"/>
                <a:gd name="connsiteX3" fmla="*/ 2381 w 69056"/>
                <a:gd name="connsiteY3" fmla="*/ 957262 h 1436287"/>
                <a:gd name="connsiteX4" fmla="*/ 0 w 69056"/>
                <a:gd name="connsiteY4" fmla="*/ 0 h 1436287"/>
                <a:gd name="connsiteX0" fmla="*/ 0 w 69056"/>
                <a:gd name="connsiteY0" fmla="*/ 0 h 1436287"/>
                <a:gd name="connsiteX1" fmla="*/ 69056 w 69056"/>
                <a:gd name="connsiteY1" fmla="*/ 4762 h 1436287"/>
                <a:gd name="connsiteX2" fmla="*/ 65881 w 69056"/>
                <a:gd name="connsiteY2" fmla="*/ 1436287 h 1436287"/>
                <a:gd name="connsiteX3" fmla="*/ 2381 w 69056"/>
                <a:gd name="connsiteY3" fmla="*/ 957262 h 1436287"/>
                <a:gd name="connsiteX4" fmla="*/ 0 w 69056"/>
                <a:gd name="connsiteY4" fmla="*/ 0 h 1436287"/>
                <a:gd name="connsiteX0" fmla="*/ 0 w 69056"/>
                <a:gd name="connsiteY0" fmla="*/ 0 h 1436287"/>
                <a:gd name="connsiteX1" fmla="*/ 69056 w 69056"/>
                <a:gd name="connsiteY1" fmla="*/ 4762 h 1436287"/>
                <a:gd name="connsiteX2" fmla="*/ 65881 w 69056"/>
                <a:gd name="connsiteY2" fmla="*/ 1436287 h 1436287"/>
                <a:gd name="connsiteX3" fmla="*/ 4893 w 69056"/>
                <a:gd name="connsiteY3" fmla="*/ 1434559 h 1436287"/>
                <a:gd name="connsiteX4" fmla="*/ 0 w 69056"/>
                <a:gd name="connsiteY4" fmla="*/ 0 h 1436287"/>
                <a:gd name="connsiteX0" fmla="*/ 0 w 69056"/>
                <a:gd name="connsiteY0" fmla="*/ 0 h 1438800"/>
                <a:gd name="connsiteX1" fmla="*/ 69056 w 69056"/>
                <a:gd name="connsiteY1" fmla="*/ 4762 h 1438800"/>
                <a:gd name="connsiteX2" fmla="*/ 68393 w 69056"/>
                <a:gd name="connsiteY2" fmla="*/ 1438800 h 1438800"/>
                <a:gd name="connsiteX3" fmla="*/ 4893 w 69056"/>
                <a:gd name="connsiteY3" fmla="*/ 1434559 h 1438800"/>
                <a:gd name="connsiteX4" fmla="*/ 0 w 69056"/>
                <a:gd name="connsiteY4" fmla="*/ 0 h 1438800"/>
                <a:gd name="connsiteX0" fmla="*/ 0 w 69056"/>
                <a:gd name="connsiteY0" fmla="*/ 0 h 1905868"/>
                <a:gd name="connsiteX1" fmla="*/ 69056 w 69056"/>
                <a:gd name="connsiteY1" fmla="*/ 4762 h 1905868"/>
                <a:gd name="connsiteX2" fmla="*/ 68393 w 69056"/>
                <a:gd name="connsiteY2" fmla="*/ 1905868 h 1905868"/>
                <a:gd name="connsiteX3" fmla="*/ 4893 w 69056"/>
                <a:gd name="connsiteY3" fmla="*/ 1434559 h 1905868"/>
                <a:gd name="connsiteX4" fmla="*/ 0 w 69056"/>
                <a:gd name="connsiteY4" fmla="*/ 0 h 1905868"/>
                <a:gd name="connsiteX0" fmla="*/ 0 w 69056"/>
                <a:gd name="connsiteY0" fmla="*/ 0 h 1905868"/>
                <a:gd name="connsiteX1" fmla="*/ 69056 w 69056"/>
                <a:gd name="connsiteY1" fmla="*/ 4762 h 1905868"/>
                <a:gd name="connsiteX2" fmla="*/ 68393 w 69056"/>
                <a:gd name="connsiteY2" fmla="*/ 1905868 h 1905868"/>
                <a:gd name="connsiteX3" fmla="*/ 1604 w 69056"/>
                <a:gd name="connsiteY3" fmla="*/ 1904916 h 1905868"/>
                <a:gd name="connsiteX4" fmla="*/ 0 w 69056"/>
                <a:gd name="connsiteY4" fmla="*/ 0 h 1905868"/>
                <a:gd name="connsiteX0" fmla="*/ 0 w 69056"/>
                <a:gd name="connsiteY0" fmla="*/ 0 h 1905868"/>
                <a:gd name="connsiteX1" fmla="*/ 69056 w 69056"/>
                <a:gd name="connsiteY1" fmla="*/ 4762 h 1905868"/>
                <a:gd name="connsiteX2" fmla="*/ 68393 w 69056"/>
                <a:gd name="connsiteY2" fmla="*/ 1905868 h 1905868"/>
                <a:gd name="connsiteX3" fmla="*/ 1604 w 69056"/>
                <a:gd name="connsiteY3" fmla="*/ 1895391 h 1905868"/>
                <a:gd name="connsiteX4" fmla="*/ 0 w 69056"/>
                <a:gd name="connsiteY4" fmla="*/ 0 h 1905868"/>
                <a:gd name="connsiteX0" fmla="*/ 0 w 69056"/>
                <a:gd name="connsiteY0" fmla="*/ 0 h 1901106"/>
                <a:gd name="connsiteX1" fmla="*/ 69056 w 69056"/>
                <a:gd name="connsiteY1" fmla="*/ 4762 h 1901106"/>
                <a:gd name="connsiteX2" fmla="*/ 68393 w 69056"/>
                <a:gd name="connsiteY2" fmla="*/ 1901106 h 1901106"/>
                <a:gd name="connsiteX3" fmla="*/ 1604 w 69056"/>
                <a:gd name="connsiteY3" fmla="*/ 1895391 h 1901106"/>
                <a:gd name="connsiteX4" fmla="*/ 0 w 69056"/>
                <a:gd name="connsiteY4" fmla="*/ 0 h 1901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56" h="1901106">
                  <a:moveTo>
                    <a:pt x="0" y="0"/>
                  </a:moveTo>
                  <a:lnTo>
                    <a:pt x="69056" y="4762"/>
                  </a:lnTo>
                  <a:cubicBezTo>
                    <a:pt x="67998" y="479425"/>
                    <a:pt x="69451" y="1426443"/>
                    <a:pt x="68393" y="1901106"/>
                  </a:cubicBezTo>
                  <a:lnTo>
                    <a:pt x="1604" y="1895391"/>
                  </a:lnTo>
                  <a:cubicBezTo>
                    <a:pt x="2398" y="1578685"/>
                    <a:pt x="3968" y="32384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1EECF"/>
                </a:gs>
                <a:gs pos="100000">
                  <a:srgbClr val="EAE6B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816889" y="2212183"/>
              <a:ext cx="69056" cy="1438800"/>
            </a:xfrm>
            <a:custGeom>
              <a:avLst/>
              <a:gdLst>
                <a:gd name="connsiteX0" fmla="*/ 0 w 69056"/>
                <a:gd name="connsiteY0" fmla="*/ 0 h 966787"/>
                <a:gd name="connsiteX1" fmla="*/ 69056 w 69056"/>
                <a:gd name="connsiteY1" fmla="*/ 14287 h 966787"/>
                <a:gd name="connsiteX2" fmla="*/ 69056 w 69056"/>
                <a:gd name="connsiteY2" fmla="*/ 966787 h 966787"/>
                <a:gd name="connsiteX3" fmla="*/ 2381 w 69056"/>
                <a:gd name="connsiteY3" fmla="*/ 957262 h 966787"/>
                <a:gd name="connsiteX4" fmla="*/ 0 w 69056"/>
                <a:gd name="connsiteY4" fmla="*/ 0 h 966787"/>
                <a:gd name="connsiteX0" fmla="*/ 0 w 69056"/>
                <a:gd name="connsiteY0" fmla="*/ 0 h 962025"/>
                <a:gd name="connsiteX1" fmla="*/ 69056 w 69056"/>
                <a:gd name="connsiteY1" fmla="*/ 14287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  <a:gd name="connsiteX0" fmla="*/ 0 w 69056"/>
                <a:gd name="connsiteY0" fmla="*/ 0 h 962025"/>
                <a:gd name="connsiteX1" fmla="*/ 69056 w 69056"/>
                <a:gd name="connsiteY1" fmla="*/ 11906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  <a:gd name="connsiteX0" fmla="*/ 0 w 69056"/>
                <a:gd name="connsiteY0" fmla="*/ 0 h 962025"/>
                <a:gd name="connsiteX1" fmla="*/ 69056 w 69056"/>
                <a:gd name="connsiteY1" fmla="*/ 4762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  <a:gd name="connsiteX0" fmla="*/ 0 w 69056"/>
                <a:gd name="connsiteY0" fmla="*/ 0 h 1428750"/>
                <a:gd name="connsiteX1" fmla="*/ 69056 w 69056"/>
                <a:gd name="connsiteY1" fmla="*/ 4762 h 1428750"/>
                <a:gd name="connsiteX2" fmla="*/ 65881 w 69056"/>
                <a:gd name="connsiteY2" fmla="*/ 1428750 h 1428750"/>
                <a:gd name="connsiteX3" fmla="*/ 2381 w 69056"/>
                <a:gd name="connsiteY3" fmla="*/ 957262 h 1428750"/>
                <a:gd name="connsiteX4" fmla="*/ 0 w 69056"/>
                <a:gd name="connsiteY4" fmla="*/ 0 h 1428750"/>
                <a:gd name="connsiteX0" fmla="*/ 0 w 69056"/>
                <a:gd name="connsiteY0" fmla="*/ 0 h 1436287"/>
                <a:gd name="connsiteX1" fmla="*/ 69056 w 69056"/>
                <a:gd name="connsiteY1" fmla="*/ 4762 h 1436287"/>
                <a:gd name="connsiteX2" fmla="*/ 63369 w 69056"/>
                <a:gd name="connsiteY2" fmla="*/ 1436287 h 1436287"/>
                <a:gd name="connsiteX3" fmla="*/ 2381 w 69056"/>
                <a:gd name="connsiteY3" fmla="*/ 957262 h 1436287"/>
                <a:gd name="connsiteX4" fmla="*/ 0 w 69056"/>
                <a:gd name="connsiteY4" fmla="*/ 0 h 1436287"/>
                <a:gd name="connsiteX0" fmla="*/ 0 w 69056"/>
                <a:gd name="connsiteY0" fmla="*/ 0 h 1436287"/>
                <a:gd name="connsiteX1" fmla="*/ 69056 w 69056"/>
                <a:gd name="connsiteY1" fmla="*/ 4762 h 1436287"/>
                <a:gd name="connsiteX2" fmla="*/ 65881 w 69056"/>
                <a:gd name="connsiteY2" fmla="*/ 1436287 h 1436287"/>
                <a:gd name="connsiteX3" fmla="*/ 2381 w 69056"/>
                <a:gd name="connsiteY3" fmla="*/ 957262 h 1436287"/>
                <a:gd name="connsiteX4" fmla="*/ 0 w 69056"/>
                <a:gd name="connsiteY4" fmla="*/ 0 h 1436287"/>
                <a:gd name="connsiteX0" fmla="*/ 0 w 69056"/>
                <a:gd name="connsiteY0" fmla="*/ 0 h 1436287"/>
                <a:gd name="connsiteX1" fmla="*/ 69056 w 69056"/>
                <a:gd name="connsiteY1" fmla="*/ 4762 h 1436287"/>
                <a:gd name="connsiteX2" fmla="*/ 65881 w 69056"/>
                <a:gd name="connsiteY2" fmla="*/ 1436287 h 1436287"/>
                <a:gd name="connsiteX3" fmla="*/ 4893 w 69056"/>
                <a:gd name="connsiteY3" fmla="*/ 1434559 h 1436287"/>
                <a:gd name="connsiteX4" fmla="*/ 0 w 69056"/>
                <a:gd name="connsiteY4" fmla="*/ 0 h 1436287"/>
                <a:gd name="connsiteX0" fmla="*/ 0 w 69056"/>
                <a:gd name="connsiteY0" fmla="*/ 0 h 1438800"/>
                <a:gd name="connsiteX1" fmla="*/ 69056 w 69056"/>
                <a:gd name="connsiteY1" fmla="*/ 4762 h 1438800"/>
                <a:gd name="connsiteX2" fmla="*/ 68393 w 69056"/>
                <a:gd name="connsiteY2" fmla="*/ 1438800 h 1438800"/>
                <a:gd name="connsiteX3" fmla="*/ 4893 w 69056"/>
                <a:gd name="connsiteY3" fmla="*/ 1434559 h 1438800"/>
                <a:gd name="connsiteX4" fmla="*/ 0 w 69056"/>
                <a:gd name="connsiteY4" fmla="*/ 0 h 14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56" h="1438800">
                  <a:moveTo>
                    <a:pt x="0" y="0"/>
                  </a:moveTo>
                  <a:lnTo>
                    <a:pt x="69056" y="4762"/>
                  </a:lnTo>
                  <a:cubicBezTo>
                    <a:pt x="67998" y="479425"/>
                    <a:pt x="69451" y="964137"/>
                    <a:pt x="68393" y="1438800"/>
                  </a:cubicBezTo>
                  <a:lnTo>
                    <a:pt x="4893" y="1434559"/>
                  </a:lnTo>
                  <a:cubicBezTo>
                    <a:pt x="5687" y="1117853"/>
                    <a:pt x="3968" y="32384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DE488"/>
                </a:gs>
                <a:gs pos="100000">
                  <a:srgbClr val="E8DA6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750469" y="2205038"/>
              <a:ext cx="69056" cy="962025"/>
            </a:xfrm>
            <a:custGeom>
              <a:avLst/>
              <a:gdLst>
                <a:gd name="connsiteX0" fmla="*/ 0 w 69056"/>
                <a:gd name="connsiteY0" fmla="*/ 0 h 966787"/>
                <a:gd name="connsiteX1" fmla="*/ 69056 w 69056"/>
                <a:gd name="connsiteY1" fmla="*/ 14287 h 966787"/>
                <a:gd name="connsiteX2" fmla="*/ 69056 w 69056"/>
                <a:gd name="connsiteY2" fmla="*/ 966787 h 966787"/>
                <a:gd name="connsiteX3" fmla="*/ 2381 w 69056"/>
                <a:gd name="connsiteY3" fmla="*/ 957262 h 966787"/>
                <a:gd name="connsiteX4" fmla="*/ 0 w 69056"/>
                <a:gd name="connsiteY4" fmla="*/ 0 h 966787"/>
                <a:gd name="connsiteX0" fmla="*/ 0 w 69056"/>
                <a:gd name="connsiteY0" fmla="*/ 0 h 962025"/>
                <a:gd name="connsiteX1" fmla="*/ 69056 w 69056"/>
                <a:gd name="connsiteY1" fmla="*/ 14287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  <a:gd name="connsiteX0" fmla="*/ 0 w 69056"/>
                <a:gd name="connsiteY0" fmla="*/ 0 h 962025"/>
                <a:gd name="connsiteX1" fmla="*/ 69056 w 69056"/>
                <a:gd name="connsiteY1" fmla="*/ 11906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  <a:gd name="connsiteX0" fmla="*/ 0 w 69056"/>
                <a:gd name="connsiteY0" fmla="*/ 0 h 962025"/>
                <a:gd name="connsiteX1" fmla="*/ 69056 w 69056"/>
                <a:gd name="connsiteY1" fmla="*/ 4762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56" h="962025">
                  <a:moveTo>
                    <a:pt x="0" y="0"/>
                  </a:moveTo>
                  <a:lnTo>
                    <a:pt x="69056" y="4762"/>
                  </a:lnTo>
                  <a:lnTo>
                    <a:pt x="69056" y="962025"/>
                  </a:lnTo>
                  <a:lnTo>
                    <a:pt x="2381" y="957262"/>
                  </a:lnTo>
                  <a:cubicBezTo>
                    <a:pt x="3175" y="640556"/>
                    <a:pt x="3968" y="32384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D24D"/>
                </a:gs>
                <a:gs pos="100000">
                  <a:srgbClr val="F0C33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948113" y="2228850"/>
              <a:ext cx="647700" cy="2381250"/>
            </a:xfrm>
            <a:custGeom>
              <a:avLst/>
              <a:gdLst>
                <a:gd name="connsiteX0" fmla="*/ 0 w 647700"/>
                <a:gd name="connsiteY0" fmla="*/ 0 h 2381250"/>
                <a:gd name="connsiteX1" fmla="*/ 0 w 647700"/>
                <a:gd name="connsiteY1" fmla="*/ 2381250 h 2381250"/>
                <a:gd name="connsiteX2" fmla="*/ 647700 w 647700"/>
                <a:gd name="connsiteY2" fmla="*/ 2333625 h 2381250"/>
                <a:gd name="connsiteX3" fmla="*/ 647700 w 647700"/>
                <a:gd name="connsiteY3" fmla="*/ 80963 h 2381250"/>
                <a:gd name="connsiteX4" fmla="*/ 0 w 647700"/>
                <a:gd name="connsiteY4" fmla="*/ 0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2381250">
                  <a:moveTo>
                    <a:pt x="0" y="0"/>
                  </a:moveTo>
                  <a:lnTo>
                    <a:pt x="0" y="2381250"/>
                  </a:lnTo>
                  <a:lnTo>
                    <a:pt x="647700" y="2333625"/>
                  </a:lnTo>
                  <a:lnTo>
                    <a:pt x="647700" y="809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3452813" y="3164680"/>
              <a:ext cx="371475" cy="21431"/>
            </a:xfrm>
            <a:custGeom>
              <a:avLst/>
              <a:gdLst>
                <a:gd name="connsiteX0" fmla="*/ 0 w 371475"/>
                <a:gd name="connsiteY0" fmla="*/ 14288 h 26194"/>
                <a:gd name="connsiteX1" fmla="*/ 57150 w 371475"/>
                <a:gd name="connsiteY1" fmla="*/ 26194 h 26194"/>
                <a:gd name="connsiteX2" fmla="*/ 371475 w 371475"/>
                <a:gd name="connsiteY2" fmla="*/ 4763 h 26194"/>
                <a:gd name="connsiteX3" fmla="*/ 302418 w 371475"/>
                <a:gd name="connsiteY3" fmla="*/ 0 h 26194"/>
                <a:gd name="connsiteX4" fmla="*/ 0 w 371475"/>
                <a:gd name="connsiteY4" fmla="*/ 14288 h 26194"/>
                <a:gd name="connsiteX0" fmla="*/ 0 w 371475"/>
                <a:gd name="connsiteY0" fmla="*/ 14288 h 21431"/>
                <a:gd name="connsiteX1" fmla="*/ 69056 w 371475"/>
                <a:gd name="connsiteY1" fmla="*/ 21431 h 21431"/>
                <a:gd name="connsiteX2" fmla="*/ 371475 w 371475"/>
                <a:gd name="connsiteY2" fmla="*/ 4763 h 21431"/>
                <a:gd name="connsiteX3" fmla="*/ 302418 w 371475"/>
                <a:gd name="connsiteY3" fmla="*/ 0 h 21431"/>
                <a:gd name="connsiteX4" fmla="*/ 0 w 371475"/>
                <a:gd name="connsiteY4" fmla="*/ 14288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21431">
                  <a:moveTo>
                    <a:pt x="0" y="14288"/>
                  </a:moveTo>
                  <a:lnTo>
                    <a:pt x="69056" y="21431"/>
                  </a:lnTo>
                  <a:lnTo>
                    <a:pt x="371475" y="4763"/>
                  </a:lnTo>
                  <a:lnTo>
                    <a:pt x="302418" y="0"/>
                  </a:lnTo>
                  <a:lnTo>
                    <a:pt x="0" y="14288"/>
                  </a:lnTo>
                  <a:close/>
                </a:path>
              </a:pathLst>
            </a:custGeom>
            <a:solidFill>
              <a:srgbClr val="B38B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73498" y="2675197"/>
            <a:ext cx="1812131" cy="2800350"/>
            <a:chOff x="4529138" y="1943100"/>
            <a:chExt cx="1812131" cy="2800350"/>
          </a:xfrm>
          <a:effectLst>
            <a:outerShdw blurRad="25400" dist="76200" dir="5400000" sx="98000" sy="98000" algn="t" rotWithShape="0">
              <a:prstClr val="black">
                <a:alpha val="30000"/>
              </a:prstClr>
            </a:outerShdw>
          </a:effectLst>
        </p:grpSpPr>
        <p:sp>
          <p:nvSpPr>
            <p:cNvPr id="22" name="Freeform 21"/>
            <p:cNvSpPr/>
            <p:nvPr/>
          </p:nvSpPr>
          <p:spPr>
            <a:xfrm>
              <a:off x="4529138" y="1985963"/>
              <a:ext cx="966787" cy="2757487"/>
            </a:xfrm>
            <a:custGeom>
              <a:avLst/>
              <a:gdLst>
                <a:gd name="connsiteX0" fmla="*/ 4762 w 966787"/>
                <a:gd name="connsiteY0" fmla="*/ 142875 h 2757487"/>
                <a:gd name="connsiteX1" fmla="*/ 966787 w 966787"/>
                <a:gd name="connsiteY1" fmla="*/ 0 h 2757487"/>
                <a:gd name="connsiteX2" fmla="*/ 966787 w 966787"/>
                <a:gd name="connsiteY2" fmla="*/ 2757487 h 2757487"/>
                <a:gd name="connsiteX3" fmla="*/ 0 w 966787"/>
                <a:gd name="connsiteY3" fmla="*/ 2671762 h 2757487"/>
                <a:gd name="connsiteX4" fmla="*/ 4762 w 966787"/>
                <a:gd name="connsiteY4" fmla="*/ 142875 h 275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757487">
                  <a:moveTo>
                    <a:pt x="4762" y="142875"/>
                  </a:moveTo>
                  <a:lnTo>
                    <a:pt x="966787" y="0"/>
                  </a:lnTo>
                  <a:lnTo>
                    <a:pt x="966787" y="2757487"/>
                  </a:lnTo>
                  <a:lnTo>
                    <a:pt x="0" y="2671762"/>
                  </a:lnTo>
                  <a:cubicBezTo>
                    <a:pt x="1587" y="1827212"/>
                    <a:pt x="3175" y="982662"/>
                    <a:pt x="4762" y="142875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646695" y="1973580"/>
              <a:ext cx="785012" cy="2194560"/>
            </a:xfrm>
            <a:custGeom>
              <a:avLst/>
              <a:gdLst>
                <a:gd name="connsiteX0" fmla="*/ 0 w 777240"/>
                <a:gd name="connsiteY0" fmla="*/ 125730 h 2194560"/>
                <a:gd name="connsiteX1" fmla="*/ 777240 w 777240"/>
                <a:gd name="connsiteY1" fmla="*/ 0 h 2194560"/>
                <a:gd name="connsiteX2" fmla="*/ 777240 w 777240"/>
                <a:gd name="connsiteY2" fmla="*/ 2194560 h 2194560"/>
                <a:gd name="connsiteX3" fmla="*/ 3810 w 777240"/>
                <a:gd name="connsiteY3" fmla="*/ 2171700 h 2194560"/>
                <a:gd name="connsiteX4" fmla="*/ 0 w 777240"/>
                <a:gd name="connsiteY4" fmla="*/ 12573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240" h="2194560">
                  <a:moveTo>
                    <a:pt x="0" y="125730"/>
                  </a:moveTo>
                  <a:lnTo>
                    <a:pt x="777240" y="0"/>
                  </a:lnTo>
                  <a:lnTo>
                    <a:pt x="777240" y="2194560"/>
                  </a:lnTo>
                  <a:lnTo>
                    <a:pt x="3810" y="2171700"/>
                  </a:lnTo>
                  <a:lnTo>
                    <a:pt x="0" y="125730"/>
                  </a:lnTo>
                  <a:close/>
                </a:path>
              </a:pathLst>
            </a:custGeom>
            <a:solidFill>
              <a:srgbClr val="C6F6DE"/>
            </a:solidFill>
            <a:ln>
              <a:noFill/>
            </a:ln>
            <a:effectLst>
              <a:outerShdw blurRad="254000" dist="114300" dir="36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648200" y="1969770"/>
              <a:ext cx="781050" cy="125730"/>
            </a:xfrm>
            <a:custGeom>
              <a:avLst/>
              <a:gdLst>
                <a:gd name="connsiteX0" fmla="*/ 0 w 781050"/>
                <a:gd name="connsiteY0" fmla="*/ 125730 h 125730"/>
                <a:gd name="connsiteX1" fmla="*/ 781050 w 781050"/>
                <a:gd name="connsiteY1" fmla="*/ 0 h 12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1050" h="125730">
                  <a:moveTo>
                    <a:pt x="0" y="125730"/>
                  </a:moveTo>
                  <a:lnTo>
                    <a:pt x="781050" y="0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762219" y="1955800"/>
              <a:ext cx="600356" cy="1676400"/>
            </a:xfrm>
            <a:custGeom>
              <a:avLst/>
              <a:gdLst>
                <a:gd name="connsiteX0" fmla="*/ 281 w 600356"/>
                <a:gd name="connsiteY0" fmla="*/ 98425 h 1676400"/>
                <a:gd name="connsiteX1" fmla="*/ 600356 w 600356"/>
                <a:gd name="connsiteY1" fmla="*/ 0 h 1676400"/>
                <a:gd name="connsiteX2" fmla="*/ 600356 w 600356"/>
                <a:gd name="connsiteY2" fmla="*/ 1666875 h 1676400"/>
                <a:gd name="connsiteX3" fmla="*/ 3456 w 600356"/>
                <a:gd name="connsiteY3" fmla="*/ 1676400 h 1676400"/>
                <a:gd name="connsiteX4" fmla="*/ 281 w 600356"/>
                <a:gd name="connsiteY4" fmla="*/ 98425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356" h="1676400">
                  <a:moveTo>
                    <a:pt x="281" y="98425"/>
                  </a:moveTo>
                  <a:lnTo>
                    <a:pt x="600356" y="0"/>
                  </a:lnTo>
                  <a:lnTo>
                    <a:pt x="600356" y="1666875"/>
                  </a:lnTo>
                  <a:lnTo>
                    <a:pt x="3456" y="1676400"/>
                  </a:lnTo>
                  <a:cubicBezTo>
                    <a:pt x="1339" y="1151467"/>
                    <a:pt x="-777" y="626533"/>
                    <a:pt x="281" y="98425"/>
                  </a:cubicBezTo>
                  <a:close/>
                </a:path>
              </a:pathLst>
            </a:custGeom>
            <a:solidFill>
              <a:srgbClr val="1DF0C7"/>
            </a:solidFill>
            <a:ln>
              <a:noFill/>
            </a:ln>
            <a:effectLst>
              <a:outerShdw blurRad="254000" dist="101600" dir="36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889500" y="1946275"/>
              <a:ext cx="406400" cy="1133475"/>
            </a:xfrm>
            <a:custGeom>
              <a:avLst/>
              <a:gdLst>
                <a:gd name="connsiteX0" fmla="*/ 0 w 406400"/>
                <a:gd name="connsiteY0" fmla="*/ 63500 h 1133475"/>
                <a:gd name="connsiteX1" fmla="*/ 406400 w 406400"/>
                <a:gd name="connsiteY1" fmla="*/ 0 h 1133475"/>
                <a:gd name="connsiteX2" fmla="*/ 406400 w 406400"/>
                <a:gd name="connsiteY2" fmla="*/ 1111250 h 1133475"/>
                <a:gd name="connsiteX3" fmla="*/ 3175 w 406400"/>
                <a:gd name="connsiteY3" fmla="*/ 1133475 h 1133475"/>
                <a:gd name="connsiteX4" fmla="*/ 0 w 406400"/>
                <a:gd name="connsiteY4" fmla="*/ 63500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0" h="1133475">
                  <a:moveTo>
                    <a:pt x="0" y="63500"/>
                  </a:moveTo>
                  <a:lnTo>
                    <a:pt x="406400" y="0"/>
                  </a:lnTo>
                  <a:lnTo>
                    <a:pt x="406400" y="1111250"/>
                  </a:lnTo>
                  <a:lnTo>
                    <a:pt x="3175" y="1133475"/>
                  </a:lnTo>
                  <a:cubicBezTo>
                    <a:pt x="2117" y="776817"/>
                    <a:pt x="1058" y="420158"/>
                    <a:pt x="0" y="63500"/>
                  </a:cubicBezTo>
                  <a:close/>
                </a:path>
              </a:pathLst>
            </a:custGeom>
            <a:solidFill>
              <a:srgbClr val="00BEB2"/>
            </a:solidFill>
            <a:ln>
              <a:noFill/>
            </a:ln>
            <a:effectLst>
              <a:outerShdw blurRad="254000" dist="88900" dir="36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893469" y="3055144"/>
              <a:ext cx="466725" cy="33337"/>
            </a:xfrm>
            <a:custGeom>
              <a:avLst/>
              <a:gdLst>
                <a:gd name="connsiteX0" fmla="*/ 0 w 466725"/>
                <a:gd name="connsiteY0" fmla="*/ 23812 h 33337"/>
                <a:gd name="connsiteX1" fmla="*/ 78581 w 466725"/>
                <a:gd name="connsiteY1" fmla="*/ 33337 h 33337"/>
                <a:gd name="connsiteX2" fmla="*/ 466725 w 466725"/>
                <a:gd name="connsiteY2" fmla="*/ 11906 h 33337"/>
                <a:gd name="connsiteX3" fmla="*/ 404812 w 466725"/>
                <a:gd name="connsiteY3" fmla="*/ 0 h 33337"/>
                <a:gd name="connsiteX4" fmla="*/ 0 w 466725"/>
                <a:gd name="connsiteY4" fmla="*/ 23812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5" h="33337">
                  <a:moveTo>
                    <a:pt x="0" y="23812"/>
                  </a:moveTo>
                  <a:lnTo>
                    <a:pt x="78581" y="33337"/>
                  </a:lnTo>
                  <a:lnTo>
                    <a:pt x="466725" y="11906"/>
                  </a:lnTo>
                  <a:lnTo>
                    <a:pt x="404812" y="0"/>
                  </a:lnTo>
                  <a:lnTo>
                    <a:pt x="0" y="23812"/>
                  </a:lnTo>
                  <a:close/>
                </a:path>
              </a:pathLst>
            </a:custGeom>
            <a:solidFill>
              <a:srgbClr val="006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5427733" y="1972152"/>
              <a:ext cx="67059" cy="2201068"/>
            </a:xfrm>
            <a:custGeom>
              <a:avLst/>
              <a:gdLst>
                <a:gd name="connsiteX0" fmla="*/ 0 w 60325"/>
                <a:gd name="connsiteY0" fmla="*/ 0 h 1666875"/>
                <a:gd name="connsiteX1" fmla="*/ 60325 w 60325"/>
                <a:gd name="connsiteY1" fmla="*/ 12700 h 1666875"/>
                <a:gd name="connsiteX2" fmla="*/ 60325 w 60325"/>
                <a:gd name="connsiteY2" fmla="*/ 1666875 h 1666875"/>
                <a:gd name="connsiteX3" fmla="*/ 0 w 60325"/>
                <a:gd name="connsiteY3" fmla="*/ 1660525 h 1666875"/>
                <a:gd name="connsiteX4" fmla="*/ 0 w 60325"/>
                <a:gd name="connsiteY4" fmla="*/ 0 h 1666875"/>
                <a:gd name="connsiteX0" fmla="*/ 0 w 62706"/>
                <a:gd name="connsiteY0" fmla="*/ 0 h 2193132"/>
                <a:gd name="connsiteX1" fmla="*/ 60325 w 62706"/>
                <a:gd name="connsiteY1" fmla="*/ 12700 h 2193132"/>
                <a:gd name="connsiteX2" fmla="*/ 62706 w 62706"/>
                <a:gd name="connsiteY2" fmla="*/ 2193132 h 2193132"/>
                <a:gd name="connsiteX3" fmla="*/ 0 w 62706"/>
                <a:gd name="connsiteY3" fmla="*/ 1660525 h 2193132"/>
                <a:gd name="connsiteX4" fmla="*/ 0 w 62706"/>
                <a:gd name="connsiteY4" fmla="*/ 0 h 2193132"/>
                <a:gd name="connsiteX0" fmla="*/ 2381 w 65087"/>
                <a:gd name="connsiteY0" fmla="*/ 0 h 2201068"/>
                <a:gd name="connsiteX1" fmla="*/ 62706 w 65087"/>
                <a:gd name="connsiteY1" fmla="*/ 12700 h 2201068"/>
                <a:gd name="connsiteX2" fmla="*/ 65087 w 65087"/>
                <a:gd name="connsiteY2" fmla="*/ 2193132 h 2201068"/>
                <a:gd name="connsiteX3" fmla="*/ 0 w 65087"/>
                <a:gd name="connsiteY3" fmla="*/ 2201068 h 2201068"/>
                <a:gd name="connsiteX4" fmla="*/ 2381 w 65087"/>
                <a:gd name="connsiteY4" fmla="*/ 0 h 220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87" h="2201068">
                  <a:moveTo>
                    <a:pt x="2381" y="0"/>
                  </a:moveTo>
                  <a:lnTo>
                    <a:pt x="62706" y="12700"/>
                  </a:lnTo>
                  <a:cubicBezTo>
                    <a:pt x="63500" y="739511"/>
                    <a:pt x="64293" y="1466321"/>
                    <a:pt x="65087" y="2193132"/>
                  </a:cubicBezTo>
                  <a:lnTo>
                    <a:pt x="0" y="2201068"/>
                  </a:lnTo>
                  <a:cubicBezTo>
                    <a:pt x="794" y="1467379"/>
                    <a:pt x="1587" y="733689"/>
                    <a:pt x="2381" y="0"/>
                  </a:cubicBezTo>
                  <a:close/>
                </a:path>
              </a:pathLst>
            </a:custGeom>
            <a:gradFill>
              <a:gsLst>
                <a:gs pos="0">
                  <a:srgbClr val="B8ECD4"/>
                </a:gs>
                <a:gs pos="100000">
                  <a:srgbClr val="8DDFB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362575" y="1958975"/>
              <a:ext cx="69954" cy="1666875"/>
            </a:xfrm>
            <a:custGeom>
              <a:avLst/>
              <a:gdLst>
                <a:gd name="connsiteX0" fmla="*/ 0 w 60325"/>
                <a:gd name="connsiteY0" fmla="*/ 0 h 1666875"/>
                <a:gd name="connsiteX1" fmla="*/ 60325 w 60325"/>
                <a:gd name="connsiteY1" fmla="*/ 12700 h 1666875"/>
                <a:gd name="connsiteX2" fmla="*/ 60325 w 60325"/>
                <a:gd name="connsiteY2" fmla="*/ 1666875 h 1666875"/>
                <a:gd name="connsiteX3" fmla="*/ 0 w 60325"/>
                <a:gd name="connsiteY3" fmla="*/ 1660525 h 1666875"/>
                <a:gd name="connsiteX4" fmla="*/ 0 w 60325"/>
                <a:gd name="connsiteY4" fmla="*/ 0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25" h="1666875">
                  <a:moveTo>
                    <a:pt x="0" y="0"/>
                  </a:moveTo>
                  <a:lnTo>
                    <a:pt x="60325" y="12700"/>
                  </a:lnTo>
                  <a:lnTo>
                    <a:pt x="60325" y="1666875"/>
                  </a:lnTo>
                  <a:lnTo>
                    <a:pt x="0" y="166052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E5B4"/>
                </a:gs>
                <a:gs pos="100000">
                  <a:srgbClr val="03DA9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294678" y="1943100"/>
              <a:ext cx="67897" cy="1120775"/>
            </a:xfrm>
            <a:custGeom>
              <a:avLst/>
              <a:gdLst>
                <a:gd name="connsiteX0" fmla="*/ 1222 w 67897"/>
                <a:gd name="connsiteY0" fmla="*/ 0 h 1120775"/>
                <a:gd name="connsiteX1" fmla="*/ 67897 w 67897"/>
                <a:gd name="connsiteY1" fmla="*/ 15875 h 1120775"/>
                <a:gd name="connsiteX2" fmla="*/ 67897 w 67897"/>
                <a:gd name="connsiteY2" fmla="*/ 1120775 h 1120775"/>
                <a:gd name="connsiteX3" fmla="*/ 1222 w 67897"/>
                <a:gd name="connsiteY3" fmla="*/ 1114425 h 1120775"/>
                <a:gd name="connsiteX4" fmla="*/ 1222 w 67897"/>
                <a:gd name="connsiteY4" fmla="*/ 0 h 112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97" h="1120775">
                  <a:moveTo>
                    <a:pt x="1222" y="0"/>
                  </a:moveTo>
                  <a:lnTo>
                    <a:pt x="67897" y="15875"/>
                  </a:lnTo>
                  <a:lnTo>
                    <a:pt x="67897" y="1120775"/>
                  </a:lnTo>
                  <a:lnTo>
                    <a:pt x="1222" y="1114425"/>
                  </a:lnTo>
                  <a:cubicBezTo>
                    <a:pt x="164" y="746125"/>
                    <a:pt x="-895" y="377825"/>
                    <a:pt x="1222" y="0"/>
                  </a:cubicBezTo>
                  <a:close/>
                </a:path>
              </a:pathLst>
            </a:custGeom>
            <a:gradFill>
              <a:gsLst>
                <a:gs pos="0">
                  <a:srgbClr val="03A99C"/>
                </a:gs>
                <a:gs pos="100000">
                  <a:srgbClr val="00908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493544" y="1985963"/>
              <a:ext cx="847725" cy="2752725"/>
            </a:xfrm>
            <a:custGeom>
              <a:avLst/>
              <a:gdLst>
                <a:gd name="connsiteX0" fmla="*/ 0 w 847725"/>
                <a:gd name="connsiteY0" fmla="*/ 0 h 2752725"/>
                <a:gd name="connsiteX1" fmla="*/ 847725 w 847725"/>
                <a:gd name="connsiteY1" fmla="*/ 142875 h 2752725"/>
                <a:gd name="connsiteX2" fmla="*/ 847725 w 847725"/>
                <a:gd name="connsiteY2" fmla="*/ 2681287 h 2752725"/>
                <a:gd name="connsiteX3" fmla="*/ 4763 w 847725"/>
                <a:gd name="connsiteY3" fmla="*/ 2752725 h 2752725"/>
                <a:gd name="connsiteX4" fmla="*/ 0 w 847725"/>
                <a:gd name="connsiteY4" fmla="*/ 0 h 275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725" h="2752725">
                  <a:moveTo>
                    <a:pt x="0" y="0"/>
                  </a:moveTo>
                  <a:lnTo>
                    <a:pt x="847725" y="142875"/>
                  </a:lnTo>
                  <a:lnTo>
                    <a:pt x="847725" y="2681287"/>
                  </a:lnTo>
                  <a:lnTo>
                    <a:pt x="4763" y="2752725"/>
                  </a:lnTo>
                  <a:cubicBezTo>
                    <a:pt x="3175" y="1830387"/>
                    <a:pt x="1588" y="90805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01320" y="2341822"/>
            <a:ext cx="2294890" cy="3312794"/>
            <a:chOff x="6156960" y="1609725"/>
            <a:chExt cx="2294890" cy="3312794"/>
          </a:xfrm>
          <a:effectLst>
            <a:outerShdw blurRad="25400" dist="63500" dir="5400000" sx="98000" sy="98000" algn="ctr" rotWithShape="0">
              <a:srgbClr val="000000">
                <a:alpha val="30000"/>
              </a:srgbClr>
            </a:outerShdw>
          </a:effectLst>
        </p:grpSpPr>
        <p:sp>
          <p:nvSpPr>
            <p:cNvPr id="9" name="Freeform 8"/>
            <p:cNvSpPr/>
            <p:nvPr/>
          </p:nvSpPr>
          <p:spPr>
            <a:xfrm>
              <a:off x="6156960" y="1652110"/>
              <a:ext cx="1325880" cy="3270409"/>
            </a:xfrm>
            <a:custGeom>
              <a:avLst/>
              <a:gdLst>
                <a:gd name="connsiteX0" fmla="*/ 0 w 1325880"/>
                <a:gd name="connsiteY0" fmla="*/ 205740 h 3253740"/>
                <a:gd name="connsiteX1" fmla="*/ 0 w 1325880"/>
                <a:gd name="connsiteY1" fmla="*/ 3131820 h 3253740"/>
                <a:gd name="connsiteX2" fmla="*/ 1325880 w 1325880"/>
                <a:gd name="connsiteY2" fmla="*/ 3253740 h 3253740"/>
                <a:gd name="connsiteX3" fmla="*/ 1325880 w 1325880"/>
                <a:gd name="connsiteY3" fmla="*/ 0 h 3253740"/>
                <a:gd name="connsiteX4" fmla="*/ 0 w 1325880"/>
                <a:gd name="connsiteY4" fmla="*/ 205740 h 3253740"/>
                <a:gd name="connsiteX0" fmla="*/ 0 w 1325880"/>
                <a:gd name="connsiteY0" fmla="*/ 222409 h 3270409"/>
                <a:gd name="connsiteX1" fmla="*/ 0 w 1325880"/>
                <a:gd name="connsiteY1" fmla="*/ 3148489 h 3270409"/>
                <a:gd name="connsiteX2" fmla="*/ 1325880 w 1325880"/>
                <a:gd name="connsiteY2" fmla="*/ 3270409 h 3270409"/>
                <a:gd name="connsiteX3" fmla="*/ 1325880 w 1325880"/>
                <a:gd name="connsiteY3" fmla="*/ 0 h 3270409"/>
                <a:gd name="connsiteX4" fmla="*/ 0 w 1325880"/>
                <a:gd name="connsiteY4" fmla="*/ 222409 h 3270409"/>
                <a:gd name="connsiteX0" fmla="*/ 0 w 1325880"/>
                <a:gd name="connsiteY0" fmla="*/ 217646 h 3270409"/>
                <a:gd name="connsiteX1" fmla="*/ 0 w 1325880"/>
                <a:gd name="connsiteY1" fmla="*/ 3148489 h 3270409"/>
                <a:gd name="connsiteX2" fmla="*/ 1325880 w 1325880"/>
                <a:gd name="connsiteY2" fmla="*/ 3270409 h 3270409"/>
                <a:gd name="connsiteX3" fmla="*/ 1325880 w 1325880"/>
                <a:gd name="connsiteY3" fmla="*/ 0 h 3270409"/>
                <a:gd name="connsiteX4" fmla="*/ 0 w 1325880"/>
                <a:gd name="connsiteY4" fmla="*/ 217646 h 327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3270409">
                  <a:moveTo>
                    <a:pt x="0" y="217646"/>
                  </a:moveTo>
                  <a:lnTo>
                    <a:pt x="0" y="3148489"/>
                  </a:lnTo>
                  <a:lnTo>
                    <a:pt x="1325880" y="3270409"/>
                  </a:lnTo>
                  <a:lnTo>
                    <a:pt x="1325880" y="0"/>
                  </a:lnTo>
                  <a:lnTo>
                    <a:pt x="0" y="217646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6338888" y="1643063"/>
              <a:ext cx="1076325" cy="2590800"/>
            </a:xfrm>
            <a:custGeom>
              <a:avLst/>
              <a:gdLst>
                <a:gd name="connsiteX0" fmla="*/ 0 w 1076325"/>
                <a:gd name="connsiteY0" fmla="*/ 171450 h 2590800"/>
                <a:gd name="connsiteX1" fmla="*/ 1071562 w 1076325"/>
                <a:gd name="connsiteY1" fmla="*/ 0 h 2590800"/>
                <a:gd name="connsiteX2" fmla="*/ 1076325 w 1076325"/>
                <a:gd name="connsiteY2" fmla="*/ 2590800 h 2590800"/>
                <a:gd name="connsiteX3" fmla="*/ 19050 w 1076325"/>
                <a:gd name="connsiteY3" fmla="*/ 2552700 h 2590800"/>
                <a:gd name="connsiteX4" fmla="*/ 0 w 1076325"/>
                <a:gd name="connsiteY4" fmla="*/ 171450 h 2590800"/>
                <a:gd name="connsiteX0" fmla="*/ 2382 w 1078707"/>
                <a:gd name="connsiteY0" fmla="*/ 171450 h 2590800"/>
                <a:gd name="connsiteX1" fmla="*/ 1073944 w 1078707"/>
                <a:gd name="connsiteY1" fmla="*/ 0 h 2590800"/>
                <a:gd name="connsiteX2" fmla="*/ 1078707 w 1078707"/>
                <a:gd name="connsiteY2" fmla="*/ 2590800 h 2590800"/>
                <a:gd name="connsiteX3" fmla="*/ 0 w 1078707"/>
                <a:gd name="connsiteY3" fmla="*/ 2552700 h 2590800"/>
                <a:gd name="connsiteX4" fmla="*/ 2382 w 1078707"/>
                <a:gd name="connsiteY4" fmla="*/ 171450 h 2590800"/>
                <a:gd name="connsiteX0" fmla="*/ 0 w 1076325"/>
                <a:gd name="connsiteY0" fmla="*/ 171450 h 2590800"/>
                <a:gd name="connsiteX1" fmla="*/ 1071562 w 1076325"/>
                <a:gd name="connsiteY1" fmla="*/ 0 h 2590800"/>
                <a:gd name="connsiteX2" fmla="*/ 1076325 w 1076325"/>
                <a:gd name="connsiteY2" fmla="*/ 2590800 h 2590800"/>
                <a:gd name="connsiteX3" fmla="*/ 7143 w 1076325"/>
                <a:gd name="connsiteY3" fmla="*/ 2552700 h 2590800"/>
                <a:gd name="connsiteX4" fmla="*/ 0 w 1076325"/>
                <a:gd name="connsiteY4" fmla="*/ 17145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325" h="2590800">
                  <a:moveTo>
                    <a:pt x="0" y="171450"/>
                  </a:moveTo>
                  <a:lnTo>
                    <a:pt x="1071562" y="0"/>
                  </a:lnTo>
                  <a:cubicBezTo>
                    <a:pt x="1073150" y="863600"/>
                    <a:pt x="1074737" y="1727200"/>
                    <a:pt x="1076325" y="2590800"/>
                  </a:cubicBezTo>
                  <a:lnTo>
                    <a:pt x="7143" y="255270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E1E6EA"/>
            </a:solidFill>
            <a:ln>
              <a:noFill/>
            </a:ln>
            <a:effectLst>
              <a:outerShdw blurRad="254000" dist="114300" dir="36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6521450" y="1625600"/>
              <a:ext cx="825500" cy="1974850"/>
            </a:xfrm>
            <a:custGeom>
              <a:avLst/>
              <a:gdLst>
                <a:gd name="connsiteX0" fmla="*/ 0 w 825500"/>
                <a:gd name="connsiteY0" fmla="*/ 133350 h 1974850"/>
                <a:gd name="connsiteX1" fmla="*/ 0 w 825500"/>
                <a:gd name="connsiteY1" fmla="*/ 1974850 h 1974850"/>
                <a:gd name="connsiteX2" fmla="*/ 825500 w 825500"/>
                <a:gd name="connsiteY2" fmla="*/ 1968500 h 1974850"/>
                <a:gd name="connsiteX3" fmla="*/ 825500 w 825500"/>
                <a:gd name="connsiteY3" fmla="*/ 0 h 1974850"/>
                <a:gd name="connsiteX4" fmla="*/ 0 w 825500"/>
                <a:gd name="connsiteY4" fmla="*/ 133350 h 197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0" h="1974850">
                  <a:moveTo>
                    <a:pt x="0" y="133350"/>
                  </a:moveTo>
                  <a:lnTo>
                    <a:pt x="0" y="1974850"/>
                  </a:lnTo>
                  <a:lnTo>
                    <a:pt x="825500" y="1968500"/>
                  </a:lnTo>
                  <a:lnTo>
                    <a:pt x="825500" y="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9DBBC6"/>
            </a:solidFill>
            <a:ln>
              <a:noFill/>
            </a:ln>
            <a:effectLst>
              <a:outerShdw blurRad="279400" dist="114300" dir="36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6724650" y="1612900"/>
              <a:ext cx="558800" cy="1352550"/>
            </a:xfrm>
            <a:custGeom>
              <a:avLst/>
              <a:gdLst>
                <a:gd name="connsiteX0" fmla="*/ 0 w 558800"/>
                <a:gd name="connsiteY0" fmla="*/ 88900 h 1352550"/>
                <a:gd name="connsiteX1" fmla="*/ 0 w 558800"/>
                <a:gd name="connsiteY1" fmla="*/ 1352550 h 1352550"/>
                <a:gd name="connsiteX2" fmla="*/ 558800 w 558800"/>
                <a:gd name="connsiteY2" fmla="*/ 1301750 h 1352550"/>
                <a:gd name="connsiteX3" fmla="*/ 558800 w 558800"/>
                <a:gd name="connsiteY3" fmla="*/ 0 h 1352550"/>
                <a:gd name="connsiteX4" fmla="*/ 0 w 558800"/>
                <a:gd name="connsiteY4" fmla="*/ 88900 h 1352550"/>
                <a:gd name="connsiteX0" fmla="*/ 0 w 558800"/>
                <a:gd name="connsiteY0" fmla="*/ 88900 h 1352550"/>
                <a:gd name="connsiteX1" fmla="*/ 0 w 558800"/>
                <a:gd name="connsiteY1" fmla="*/ 1352550 h 1352550"/>
                <a:gd name="connsiteX2" fmla="*/ 558800 w 558800"/>
                <a:gd name="connsiteY2" fmla="*/ 1308893 h 1352550"/>
                <a:gd name="connsiteX3" fmla="*/ 558800 w 558800"/>
                <a:gd name="connsiteY3" fmla="*/ 0 h 1352550"/>
                <a:gd name="connsiteX4" fmla="*/ 0 w 558800"/>
                <a:gd name="connsiteY4" fmla="*/ 8890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800" h="1352550">
                  <a:moveTo>
                    <a:pt x="0" y="88900"/>
                  </a:moveTo>
                  <a:lnTo>
                    <a:pt x="0" y="1352550"/>
                  </a:lnTo>
                  <a:lnTo>
                    <a:pt x="558800" y="1308893"/>
                  </a:lnTo>
                  <a:lnTo>
                    <a:pt x="558800" y="0"/>
                  </a:lnTo>
                  <a:lnTo>
                    <a:pt x="0" y="88900"/>
                  </a:lnTo>
                  <a:close/>
                </a:path>
              </a:pathLst>
            </a:custGeom>
            <a:solidFill>
              <a:srgbClr val="698A99"/>
            </a:solidFill>
            <a:ln>
              <a:noFill/>
            </a:ln>
            <a:effectLst>
              <a:outerShdw blurRad="292100" dist="127000" dir="3600000" sx="101000" sy="101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7415011" y="1638915"/>
              <a:ext cx="66780" cy="2603499"/>
            </a:xfrm>
            <a:custGeom>
              <a:avLst/>
              <a:gdLst>
                <a:gd name="connsiteX0" fmla="*/ 0 w 66675"/>
                <a:gd name="connsiteY0" fmla="*/ 0 h 1327150"/>
                <a:gd name="connsiteX1" fmla="*/ 66675 w 66675"/>
                <a:gd name="connsiteY1" fmla="*/ 12700 h 1327150"/>
                <a:gd name="connsiteX2" fmla="*/ 66675 w 66675"/>
                <a:gd name="connsiteY2" fmla="*/ 1327150 h 1327150"/>
                <a:gd name="connsiteX3" fmla="*/ 6350 w 66675"/>
                <a:gd name="connsiteY3" fmla="*/ 1311275 h 1327150"/>
                <a:gd name="connsiteX4" fmla="*/ 0 w 66675"/>
                <a:gd name="connsiteY4" fmla="*/ 0 h 1327150"/>
                <a:gd name="connsiteX0" fmla="*/ 1326 w 68001"/>
                <a:gd name="connsiteY0" fmla="*/ 0 h 1968500"/>
                <a:gd name="connsiteX1" fmla="*/ 68001 w 68001"/>
                <a:gd name="connsiteY1" fmla="*/ 12700 h 1968500"/>
                <a:gd name="connsiteX2" fmla="*/ 68001 w 68001"/>
                <a:gd name="connsiteY2" fmla="*/ 1327150 h 1968500"/>
                <a:gd name="connsiteX3" fmla="*/ 532 w 68001"/>
                <a:gd name="connsiteY3" fmla="*/ 1968500 h 1968500"/>
                <a:gd name="connsiteX4" fmla="*/ 1326 w 68001"/>
                <a:gd name="connsiteY4" fmla="*/ 0 h 1968500"/>
                <a:gd name="connsiteX0" fmla="*/ 1326 w 70382"/>
                <a:gd name="connsiteY0" fmla="*/ 0 h 1981993"/>
                <a:gd name="connsiteX1" fmla="*/ 68001 w 70382"/>
                <a:gd name="connsiteY1" fmla="*/ 12700 h 1981993"/>
                <a:gd name="connsiteX2" fmla="*/ 70382 w 70382"/>
                <a:gd name="connsiteY2" fmla="*/ 1981993 h 1981993"/>
                <a:gd name="connsiteX3" fmla="*/ 532 w 70382"/>
                <a:gd name="connsiteY3" fmla="*/ 1968500 h 1981993"/>
                <a:gd name="connsiteX4" fmla="*/ 1326 w 70382"/>
                <a:gd name="connsiteY4" fmla="*/ 0 h 1981993"/>
                <a:gd name="connsiteX0" fmla="*/ 0 w 69056"/>
                <a:gd name="connsiteY0" fmla="*/ 0 h 2590006"/>
                <a:gd name="connsiteX1" fmla="*/ 66675 w 69056"/>
                <a:gd name="connsiteY1" fmla="*/ 12700 h 2590006"/>
                <a:gd name="connsiteX2" fmla="*/ 69056 w 69056"/>
                <a:gd name="connsiteY2" fmla="*/ 1981993 h 2590006"/>
                <a:gd name="connsiteX3" fmla="*/ 1587 w 69056"/>
                <a:gd name="connsiteY3" fmla="*/ 2590006 h 2590006"/>
                <a:gd name="connsiteX4" fmla="*/ 0 w 69056"/>
                <a:gd name="connsiteY4" fmla="*/ 0 h 2590006"/>
                <a:gd name="connsiteX0" fmla="*/ 0 w 66780"/>
                <a:gd name="connsiteY0" fmla="*/ 0 h 2603499"/>
                <a:gd name="connsiteX1" fmla="*/ 66675 w 66780"/>
                <a:gd name="connsiteY1" fmla="*/ 12700 h 2603499"/>
                <a:gd name="connsiteX2" fmla="*/ 64293 w 66780"/>
                <a:gd name="connsiteY2" fmla="*/ 2603499 h 2603499"/>
                <a:gd name="connsiteX3" fmla="*/ 1587 w 66780"/>
                <a:gd name="connsiteY3" fmla="*/ 2590006 h 2603499"/>
                <a:gd name="connsiteX4" fmla="*/ 0 w 66780"/>
                <a:gd name="connsiteY4" fmla="*/ 0 h 2603499"/>
                <a:gd name="connsiteX0" fmla="*/ 0 w 66780"/>
                <a:gd name="connsiteY0" fmla="*/ 0 h 2603499"/>
                <a:gd name="connsiteX1" fmla="*/ 66675 w 66780"/>
                <a:gd name="connsiteY1" fmla="*/ 12700 h 2603499"/>
                <a:gd name="connsiteX2" fmla="*/ 64293 w 66780"/>
                <a:gd name="connsiteY2" fmla="*/ 2603499 h 2603499"/>
                <a:gd name="connsiteX3" fmla="*/ 1587 w 66780"/>
                <a:gd name="connsiteY3" fmla="*/ 2597149 h 2603499"/>
                <a:gd name="connsiteX4" fmla="*/ 0 w 66780"/>
                <a:gd name="connsiteY4" fmla="*/ 0 h 260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80" h="2603499">
                  <a:moveTo>
                    <a:pt x="0" y="0"/>
                  </a:moveTo>
                  <a:lnTo>
                    <a:pt x="66675" y="12700"/>
                  </a:lnTo>
                  <a:cubicBezTo>
                    <a:pt x="67469" y="669131"/>
                    <a:pt x="63499" y="1947068"/>
                    <a:pt x="64293" y="2603499"/>
                  </a:cubicBezTo>
                  <a:lnTo>
                    <a:pt x="1587" y="2597149"/>
                  </a:lnTo>
                  <a:cubicBezTo>
                    <a:pt x="-530" y="2160057"/>
                    <a:pt x="2117" y="437092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D4E0E2"/>
                </a:gs>
                <a:gs pos="100000">
                  <a:srgbClr val="B9C7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7344038" y="1624014"/>
              <a:ext cx="70382" cy="1981993"/>
            </a:xfrm>
            <a:custGeom>
              <a:avLst/>
              <a:gdLst>
                <a:gd name="connsiteX0" fmla="*/ 0 w 66675"/>
                <a:gd name="connsiteY0" fmla="*/ 0 h 1327150"/>
                <a:gd name="connsiteX1" fmla="*/ 66675 w 66675"/>
                <a:gd name="connsiteY1" fmla="*/ 12700 h 1327150"/>
                <a:gd name="connsiteX2" fmla="*/ 66675 w 66675"/>
                <a:gd name="connsiteY2" fmla="*/ 1327150 h 1327150"/>
                <a:gd name="connsiteX3" fmla="*/ 6350 w 66675"/>
                <a:gd name="connsiteY3" fmla="*/ 1311275 h 1327150"/>
                <a:gd name="connsiteX4" fmla="*/ 0 w 66675"/>
                <a:gd name="connsiteY4" fmla="*/ 0 h 1327150"/>
                <a:gd name="connsiteX0" fmla="*/ 1326 w 68001"/>
                <a:gd name="connsiteY0" fmla="*/ 0 h 1968500"/>
                <a:gd name="connsiteX1" fmla="*/ 68001 w 68001"/>
                <a:gd name="connsiteY1" fmla="*/ 12700 h 1968500"/>
                <a:gd name="connsiteX2" fmla="*/ 68001 w 68001"/>
                <a:gd name="connsiteY2" fmla="*/ 1327150 h 1968500"/>
                <a:gd name="connsiteX3" fmla="*/ 532 w 68001"/>
                <a:gd name="connsiteY3" fmla="*/ 1968500 h 1968500"/>
                <a:gd name="connsiteX4" fmla="*/ 1326 w 68001"/>
                <a:gd name="connsiteY4" fmla="*/ 0 h 1968500"/>
                <a:gd name="connsiteX0" fmla="*/ 1326 w 70382"/>
                <a:gd name="connsiteY0" fmla="*/ 0 h 1981993"/>
                <a:gd name="connsiteX1" fmla="*/ 68001 w 70382"/>
                <a:gd name="connsiteY1" fmla="*/ 12700 h 1981993"/>
                <a:gd name="connsiteX2" fmla="*/ 70382 w 70382"/>
                <a:gd name="connsiteY2" fmla="*/ 1981993 h 1981993"/>
                <a:gd name="connsiteX3" fmla="*/ 532 w 70382"/>
                <a:gd name="connsiteY3" fmla="*/ 1968500 h 1981993"/>
                <a:gd name="connsiteX4" fmla="*/ 1326 w 70382"/>
                <a:gd name="connsiteY4" fmla="*/ 0 h 198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82" h="1981993">
                  <a:moveTo>
                    <a:pt x="1326" y="0"/>
                  </a:moveTo>
                  <a:lnTo>
                    <a:pt x="68001" y="12700"/>
                  </a:lnTo>
                  <a:cubicBezTo>
                    <a:pt x="68795" y="669131"/>
                    <a:pt x="69588" y="1325562"/>
                    <a:pt x="70382" y="1981993"/>
                  </a:cubicBezTo>
                  <a:lnTo>
                    <a:pt x="532" y="1968500"/>
                  </a:lnTo>
                  <a:cubicBezTo>
                    <a:pt x="-1585" y="1531408"/>
                    <a:pt x="3443" y="437092"/>
                    <a:pt x="1326" y="0"/>
                  </a:cubicBezTo>
                  <a:close/>
                </a:path>
              </a:pathLst>
            </a:custGeom>
            <a:gradFill>
              <a:gsLst>
                <a:gs pos="0">
                  <a:srgbClr val="93AFBA"/>
                </a:gs>
                <a:gs pos="100000">
                  <a:srgbClr val="698A9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7284244" y="1609725"/>
              <a:ext cx="61912" cy="1326356"/>
            </a:xfrm>
            <a:custGeom>
              <a:avLst/>
              <a:gdLst>
                <a:gd name="connsiteX0" fmla="*/ 0 w 61912"/>
                <a:gd name="connsiteY0" fmla="*/ 0 h 1326356"/>
                <a:gd name="connsiteX1" fmla="*/ 61912 w 61912"/>
                <a:gd name="connsiteY1" fmla="*/ 14288 h 1326356"/>
                <a:gd name="connsiteX2" fmla="*/ 61912 w 61912"/>
                <a:gd name="connsiteY2" fmla="*/ 1326356 h 1326356"/>
                <a:gd name="connsiteX3" fmla="*/ 2381 w 61912"/>
                <a:gd name="connsiteY3" fmla="*/ 1309688 h 1326356"/>
                <a:gd name="connsiteX4" fmla="*/ 0 w 61912"/>
                <a:gd name="connsiteY4" fmla="*/ 0 h 132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1326356">
                  <a:moveTo>
                    <a:pt x="0" y="0"/>
                  </a:moveTo>
                  <a:lnTo>
                    <a:pt x="61912" y="14288"/>
                  </a:lnTo>
                  <a:lnTo>
                    <a:pt x="61912" y="1326356"/>
                  </a:lnTo>
                  <a:lnTo>
                    <a:pt x="2381" y="1309688"/>
                  </a:lnTo>
                  <a:cubicBezTo>
                    <a:pt x="1587" y="873919"/>
                    <a:pt x="794" y="43815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98895"/>
                </a:gs>
                <a:gs pos="100000">
                  <a:srgbClr val="40606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480300" y="1651000"/>
              <a:ext cx="971550" cy="3270250"/>
            </a:xfrm>
            <a:custGeom>
              <a:avLst/>
              <a:gdLst>
                <a:gd name="connsiteX0" fmla="*/ 0 w 971550"/>
                <a:gd name="connsiteY0" fmla="*/ 0 h 3270250"/>
                <a:gd name="connsiteX1" fmla="*/ 0 w 971550"/>
                <a:gd name="connsiteY1" fmla="*/ 3270250 h 3270250"/>
                <a:gd name="connsiteX2" fmla="*/ 971550 w 971550"/>
                <a:gd name="connsiteY2" fmla="*/ 3130550 h 3270250"/>
                <a:gd name="connsiteX3" fmla="*/ 971550 w 971550"/>
                <a:gd name="connsiteY3" fmla="*/ 228600 h 3270250"/>
                <a:gd name="connsiteX4" fmla="*/ 0 w 971550"/>
                <a:gd name="connsiteY4" fmla="*/ 0 h 327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50" h="3270250">
                  <a:moveTo>
                    <a:pt x="0" y="0"/>
                  </a:moveTo>
                  <a:lnTo>
                    <a:pt x="0" y="3270250"/>
                  </a:lnTo>
                  <a:lnTo>
                    <a:pt x="971550" y="3130550"/>
                  </a:lnTo>
                  <a:lnTo>
                    <a:pt x="971550" y="2286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724650" y="2917031"/>
              <a:ext cx="614363" cy="64294"/>
            </a:xfrm>
            <a:custGeom>
              <a:avLst/>
              <a:gdLst>
                <a:gd name="connsiteX0" fmla="*/ 0 w 614363"/>
                <a:gd name="connsiteY0" fmla="*/ 47625 h 64294"/>
                <a:gd name="connsiteX1" fmla="*/ 138113 w 614363"/>
                <a:gd name="connsiteY1" fmla="*/ 64294 h 64294"/>
                <a:gd name="connsiteX2" fmla="*/ 614363 w 614363"/>
                <a:gd name="connsiteY2" fmla="*/ 16669 h 64294"/>
                <a:gd name="connsiteX3" fmla="*/ 561975 w 614363"/>
                <a:gd name="connsiteY3" fmla="*/ 0 h 64294"/>
                <a:gd name="connsiteX4" fmla="*/ 0 w 614363"/>
                <a:gd name="connsiteY4" fmla="*/ 4762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363" h="64294">
                  <a:moveTo>
                    <a:pt x="0" y="47625"/>
                  </a:moveTo>
                  <a:lnTo>
                    <a:pt x="138113" y="64294"/>
                  </a:lnTo>
                  <a:lnTo>
                    <a:pt x="614363" y="16669"/>
                  </a:lnTo>
                  <a:lnTo>
                    <a:pt x="56197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32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860420" y="1858970"/>
            <a:ext cx="2679100" cy="4006480"/>
            <a:chOff x="8316060" y="1126873"/>
            <a:chExt cx="2679100" cy="4006480"/>
          </a:xfrm>
          <a:effectLst>
            <a:outerShdw blurRad="25400" dist="114300" dir="5400000" sx="98000" sy="98000" algn="t" rotWithShape="0">
              <a:prstClr val="black">
                <a:alpha val="30000"/>
              </a:prstClr>
            </a:outerShdw>
          </a:effectLst>
        </p:grpSpPr>
        <p:sp>
          <p:nvSpPr>
            <p:cNvPr id="21" name="Freeform 20"/>
            <p:cNvSpPr/>
            <p:nvPr/>
          </p:nvSpPr>
          <p:spPr>
            <a:xfrm>
              <a:off x="8316060" y="1218531"/>
              <a:ext cx="1884698" cy="3911208"/>
            </a:xfrm>
            <a:custGeom>
              <a:avLst/>
              <a:gdLst>
                <a:gd name="connsiteX0" fmla="*/ 0 w 2184400"/>
                <a:gd name="connsiteY0" fmla="*/ 330200 h 2609850"/>
                <a:gd name="connsiteX1" fmla="*/ 2184400 w 2184400"/>
                <a:gd name="connsiteY1" fmla="*/ 0 h 2609850"/>
                <a:gd name="connsiteX2" fmla="*/ 2171700 w 2184400"/>
                <a:gd name="connsiteY2" fmla="*/ 2343150 h 2609850"/>
                <a:gd name="connsiteX3" fmla="*/ 12700 w 2184400"/>
                <a:gd name="connsiteY3" fmla="*/ 2609850 h 2609850"/>
                <a:gd name="connsiteX4" fmla="*/ 0 w 2184400"/>
                <a:gd name="connsiteY4" fmla="*/ 330200 h 2609850"/>
                <a:gd name="connsiteX0" fmla="*/ 0 w 2184400"/>
                <a:gd name="connsiteY0" fmla="*/ 330200 h 4348162"/>
                <a:gd name="connsiteX1" fmla="*/ 2184400 w 2184400"/>
                <a:gd name="connsiteY1" fmla="*/ 0 h 4348162"/>
                <a:gd name="connsiteX2" fmla="*/ 2171700 w 2184400"/>
                <a:gd name="connsiteY2" fmla="*/ 2343150 h 4348162"/>
                <a:gd name="connsiteX3" fmla="*/ 3175 w 2184400"/>
                <a:gd name="connsiteY3" fmla="*/ 4348162 h 4348162"/>
                <a:gd name="connsiteX4" fmla="*/ 0 w 2184400"/>
                <a:gd name="connsiteY4" fmla="*/ 330200 h 4348162"/>
                <a:gd name="connsiteX0" fmla="*/ 0 w 2196115"/>
                <a:gd name="connsiteY0" fmla="*/ 330200 h 4538662"/>
                <a:gd name="connsiteX1" fmla="*/ 2184400 w 2196115"/>
                <a:gd name="connsiteY1" fmla="*/ 0 h 4538662"/>
                <a:gd name="connsiteX2" fmla="*/ 2195512 w 2196115"/>
                <a:gd name="connsiteY2" fmla="*/ 4538662 h 4538662"/>
                <a:gd name="connsiteX3" fmla="*/ 3175 w 2196115"/>
                <a:gd name="connsiteY3" fmla="*/ 4348162 h 4538662"/>
                <a:gd name="connsiteX4" fmla="*/ 0 w 2196115"/>
                <a:gd name="connsiteY4" fmla="*/ 330200 h 4538662"/>
                <a:gd name="connsiteX0" fmla="*/ 0 w 2191519"/>
                <a:gd name="connsiteY0" fmla="*/ 330200 h 4538662"/>
                <a:gd name="connsiteX1" fmla="*/ 2184400 w 2191519"/>
                <a:gd name="connsiteY1" fmla="*/ 0 h 4538662"/>
                <a:gd name="connsiteX2" fmla="*/ 2190750 w 2191519"/>
                <a:gd name="connsiteY2" fmla="*/ 4538662 h 4538662"/>
                <a:gd name="connsiteX3" fmla="*/ 3175 w 2191519"/>
                <a:gd name="connsiteY3" fmla="*/ 4348162 h 4538662"/>
                <a:gd name="connsiteX4" fmla="*/ 0 w 2191519"/>
                <a:gd name="connsiteY4" fmla="*/ 330200 h 4538662"/>
                <a:gd name="connsiteX0" fmla="*/ 0 w 2187050"/>
                <a:gd name="connsiteY0" fmla="*/ 330200 h 4538662"/>
                <a:gd name="connsiteX1" fmla="*/ 2184400 w 2187050"/>
                <a:gd name="connsiteY1" fmla="*/ 0 h 4538662"/>
                <a:gd name="connsiteX2" fmla="*/ 2185987 w 2187050"/>
                <a:gd name="connsiteY2" fmla="*/ 4538662 h 4538662"/>
                <a:gd name="connsiteX3" fmla="*/ 3175 w 2187050"/>
                <a:gd name="connsiteY3" fmla="*/ 4348162 h 4538662"/>
                <a:gd name="connsiteX4" fmla="*/ 0 w 2187050"/>
                <a:gd name="connsiteY4" fmla="*/ 330200 h 453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7050" h="4538662">
                  <a:moveTo>
                    <a:pt x="0" y="330200"/>
                  </a:moveTo>
                  <a:lnTo>
                    <a:pt x="2184400" y="0"/>
                  </a:lnTo>
                  <a:cubicBezTo>
                    <a:pt x="2180167" y="781050"/>
                    <a:pt x="2190220" y="3757612"/>
                    <a:pt x="2185987" y="4538662"/>
                  </a:cubicBezTo>
                  <a:lnTo>
                    <a:pt x="3175" y="4348162"/>
                  </a:lnTo>
                  <a:cubicBezTo>
                    <a:pt x="-1058" y="3588279"/>
                    <a:pt x="4233" y="1090083"/>
                    <a:pt x="0" y="33020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608385" y="1183671"/>
              <a:ext cx="1542411" cy="3132088"/>
            </a:xfrm>
            <a:custGeom>
              <a:avLst/>
              <a:gdLst>
                <a:gd name="connsiteX0" fmla="*/ 0 w 1796995"/>
                <a:gd name="connsiteY0" fmla="*/ 286247 h 3641697"/>
                <a:gd name="connsiteX1" fmla="*/ 0 w 1796995"/>
                <a:gd name="connsiteY1" fmla="*/ 3570135 h 3641697"/>
                <a:gd name="connsiteX2" fmla="*/ 1796995 w 1796995"/>
                <a:gd name="connsiteY2" fmla="*/ 3641697 h 3641697"/>
                <a:gd name="connsiteX3" fmla="*/ 1796995 w 1796995"/>
                <a:gd name="connsiteY3" fmla="*/ 0 h 3641697"/>
                <a:gd name="connsiteX4" fmla="*/ 0 w 1796995"/>
                <a:gd name="connsiteY4" fmla="*/ 286247 h 3641697"/>
                <a:gd name="connsiteX0" fmla="*/ 57150 w 1796995"/>
                <a:gd name="connsiteY0" fmla="*/ 343397 h 3641697"/>
                <a:gd name="connsiteX1" fmla="*/ 0 w 1796995"/>
                <a:gd name="connsiteY1" fmla="*/ 3570135 h 3641697"/>
                <a:gd name="connsiteX2" fmla="*/ 1796995 w 1796995"/>
                <a:gd name="connsiteY2" fmla="*/ 3641697 h 3641697"/>
                <a:gd name="connsiteX3" fmla="*/ 1796995 w 1796995"/>
                <a:gd name="connsiteY3" fmla="*/ 0 h 3641697"/>
                <a:gd name="connsiteX4" fmla="*/ 57150 w 1796995"/>
                <a:gd name="connsiteY4" fmla="*/ 343397 h 3641697"/>
                <a:gd name="connsiteX0" fmla="*/ 7143 w 1796995"/>
                <a:gd name="connsiteY0" fmla="*/ 288628 h 3641697"/>
                <a:gd name="connsiteX1" fmla="*/ 0 w 1796995"/>
                <a:gd name="connsiteY1" fmla="*/ 3570135 h 3641697"/>
                <a:gd name="connsiteX2" fmla="*/ 1796995 w 1796995"/>
                <a:gd name="connsiteY2" fmla="*/ 3641697 h 3641697"/>
                <a:gd name="connsiteX3" fmla="*/ 1796995 w 1796995"/>
                <a:gd name="connsiteY3" fmla="*/ 0 h 3641697"/>
                <a:gd name="connsiteX4" fmla="*/ 7143 w 1796995"/>
                <a:gd name="connsiteY4" fmla="*/ 288628 h 3641697"/>
                <a:gd name="connsiteX0" fmla="*/ 7143 w 1796995"/>
                <a:gd name="connsiteY0" fmla="*/ 281484 h 3634553"/>
                <a:gd name="connsiteX1" fmla="*/ 0 w 1796995"/>
                <a:gd name="connsiteY1" fmla="*/ 3562991 h 3634553"/>
                <a:gd name="connsiteX2" fmla="*/ 1796995 w 1796995"/>
                <a:gd name="connsiteY2" fmla="*/ 3634553 h 3634553"/>
                <a:gd name="connsiteX3" fmla="*/ 1796995 w 1796995"/>
                <a:gd name="connsiteY3" fmla="*/ 0 h 3634553"/>
                <a:gd name="connsiteX4" fmla="*/ 7143 w 1796995"/>
                <a:gd name="connsiteY4" fmla="*/ 281484 h 3634553"/>
                <a:gd name="connsiteX0" fmla="*/ 0 w 1789852"/>
                <a:gd name="connsiteY0" fmla="*/ 281484 h 3634553"/>
                <a:gd name="connsiteX1" fmla="*/ 295276 w 1789852"/>
                <a:gd name="connsiteY1" fmla="*/ 3365347 h 3634553"/>
                <a:gd name="connsiteX2" fmla="*/ 1789852 w 1789852"/>
                <a:gd name="connsiteY2" fmla="*/ 3634553 h 3634553"/>
                <a:gd name="connsiteX3" fmla="*/ 1789852 w 1789852"/>
                <a:gd name="connsiteY3" fmla="*/ 0 h 3634553"/>
                <a:gd name="connsiteX4" fmla="*/ 0 w 1789852"/>
                <a:gd name="connsiteY4" fmla="*/ 281484 h 3634553"/>
                <a:gd name="connsiteX0" fmla="*/ 0 w 1789852"/>
                <a:gd name="connsiteY0" fmla="*/ 281484 h 3634553"/>
                <a:gd name="connsiteX1" fmla="*/ 2382 w 1789852"/>
                <a:gd name="connsiteY1" fmla="*/ 3570134 h 3634553"/>
                <a:gd name="connsiteX2" fmla="*/ 1789852 w 1789852"/>
                <a:gd name="connsiteY2" fmla="*/ 3634553 h 3634553"/>
                <a:gd name="connsiteX3" fmla="*/ 1789852 w 1789852"/>
                <a:gd name="connsiteY3" fmla="*/ 0 h 3634553"/>
                <a:gd name="connsiteX4" fmla="*/ 0 w 1789852"/>
                <a:gd name="connsiteY4" fmla="*/ 281484 h 363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852" h="3634553">
                  <a:moveTo>
                    <a:pt x="0" y="281484"/>
                  </a:moveTo>
                  <a:lnTo>
                    <a:pt x="2382" y="3570134"/>
                  </a:lnTo>
                  <a:lnTo>
                    <a:pt x="1789852" y="3634553"/>
                  </a:lnTo>
                  <a:lnTo>
                    <a:pt x="1789852" y="0"/>
                  </a:lnTo>
                  <a:lnTo>
                    <a:pt x="0" y="281484"/>
                  </a:lnTo>
                  <a:close/>
                </a:path>
              </a:pathLst>
            </a:custGeom>
            <a:solidFill>
              <a:srgbClr val="B1EBF6"/>
            </a:solidFill>
            <a:ln>
              <a:noFill/>
            </a:ln>
            <a:effectLst>
              <a:outerShdw blurRad="317500" dist="139700" dir="36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8898295" y="1157243"/>
              <a:ext cx="1201680" cy="2396795"/>
            </a:xfrm>
            <a:custGeom>
              <a:avLst/>
              <a:gdLst>
                <a:gd name="connsiteX0" fmla="*/ 0 w 1394460"/>
                <a:gd name="connsiteY0" fmla="*/ 220980 h 2781300"/>
                <a:gd name="connsiteX1" fmla="*/ 0 w 1394460"/>
                <a:gd name="connsiteY1" fmla="*/ 2781300 h 2781300"/>
                <a:gd name="connsiteX2" fmla="*/ 1394460 w 1394460"/>
                <a:gd name="connsiteY2" fmla="*/ 2758440 h 2781300"/>
                <a:gd name="connsiteX3" fmla="*/ 1394460 w 1394460"/>
                <a:gd name="connsiteY3" fmla="*/ 0 h 2781300"/>
                <a:gd name="connsiteX4" fmla="*/ 0 w 1394460"/>
                <a:gd name="connsiteY4" fmla="*/ 220980 h 27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4460" h="2781300">
                  <a:moveTo>
                    <a:pt x="0" y="220980"/>
                  </a:moveTo>
                  <a:lnTo>
                    <a:pt x="0" y="2781300"/>
                  </a:lnTo>
                  <a:lnTo>
                    <a:pt x="1394460" y="2758440"/>
                  </a:lnTo>
                  <a:lnTo>
                    <a:pt x="1394460" y="0"/>
                  </a:lnTo>
                  <a:lnTo>
                    <a:pt x="0" y="220980"/>
                  </a:lnTo>
                  <a:close/>
                </a:path>
              </a:pathLst>
            </a:custGeom>
            <a:solidFill>
              <a:srgbClr val="00C9ED"/>
            </a:solidFill>
            <a:ln>
              <a:noFill/>
            </a:ln>
            <a:effectLst>
              <a:outerShdw blurRad="317500" dist="139700" dir="36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9224434" y="1130977"/>
              <a:ext cx="820820" cy="1647112"/>
            </a:xfrm>
            <a:custGeom>
              <a:avLst/>
              <a:gdLst>
                <a:gd name="connsiteX0" fmla="*/ 0 w 952500"/>
                <a:gd name="connsiteY0" fmla="*/ 146050 h 1911350"/>
                <a:gd name="connsiteX1" fmla="*/ 952500 w 952500"/>
                <a:gd name="connsiteY1" fmla="*/ 0 h 1911350"/>
                <a:gd name="connsiteX2" fmla="*/ 952500 w 952500"/>
                <a:gd name="connsiteY2" fmla="*/ 1854200 h 1911350"/>
                <a:gd name="connsiteX3" fmla="*/ 0 w 952500"/>
                <a:gd name="connsiteY3" fmla="*/ 1911350 h 1911350"/>
                <a:gd name="connsiteX4" fmla="*/ 0 w 952500"/>
                <a:gd name="connsiteY4" fmla="*/ 1460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0" h="1911350">
                  <a:moveTo>
                    <a:pt x="0" y="146050"/>
                  </a:moveTo>
                  <a:lnTo>
                    <a:pt x="952500" y="0"/>
                  </a:lnTo>
                  <a:lnTo>
                    <a:pt x="952500" y="1854200"/>
                  </a:lnTo>
                  <a:lnTo>
                    <a:pt x="0" y="1911350"/>
                  </a:lnTo>
                  <a:lnTo>
                    <a:pt x="0" y="146050"/>
                  </a:lnTo>
                  <a:close/>
                </a:path>
              </a:pathLst>
            </a:custGeom>
            <a:solidFill>
              <a:srgbClr val="0199E2"/>
            </a:solidFill>
            <a:ln>
              <a:noFill/>
            </a:ln>
            <a:effectLst>
              <a:outerShdw blurRad="317500" dist="139700" dir="3600000" sx="104000" sy="104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224541" y="2728821"/>
              <a:ext cx="866764" cy="53684"/>
            </a:xfrm>
            <a:custGeom>
              <a:avLst/>
              <a:gdLst>
                <a:gd name="connsiteX0" fmla="*/ 0 w 377165"/>
                <a:gd name="connsiteY0" fmla="*/ 0 h 64677"/>
                <a:gd name="connsiteX1" fmla="*/ 377165 w 377165"/>
                <a:gd name="connsiteY1" fmla="*/ 0 h 64677"/>
                <a:gd name="connsiteX2" fmla="*/ 377165 w 377165"/>
                <a:gd name="connsiteY2" fmla="*/ 64677 h 64677"/>
                <a:gd name="connsiteX3" fmla="*/ 0 w 377165"/>
                <a:gd name="connsiteY3" fmla="*/ 64677 h 64677"/>
                <a:gd name="connsiteX4" fmla="*/ 0 w 377165"/>
                <a:gd name="connsiteY4" fmla="*/ 0 h 64677"/>
                <a:gd name="connsiteX0" fmla="*/ 0 w 508134"/>
                <a:gd name="connsiteY0" fmla="*/ 80963 h 145640"/>
                <a:gd name="connsiteX1" fmla="*/ 508134 w 508134"/>
                <a:gd name="connsiteY1" fmla="*/ 0 h 145640"/>
                <a:gd name="connsiteX2" fmla="*/ 377165 w 508134"/>
                <a:gd name="connsiteY2" fmla="*/ 145640 h 145640"/>
                <a:gd name="connsiteX3" fmla="*/ 0 w 508134"/>
                <a:gd name="connsiteY3" fmla="*/ 145640 h 145640"/>
                <a:gd name="connsiteX4" fmla="*/ 0 w 508134"/>
                <a:gd name="connsiteY4" fmla="*/ 80963 h 145640"/>
                <a:gd name="connsiteX0" fmla="*/ 0 w 562902"/>
                <a:gd name="connsiteY0" fmla="*/ 80963 h 145640"/>
                <a:gd name="connsiteX1" fmla="*/ 508134 w 562902"/>
                <a:gd name="connsiteY1" fmla="*/ 0 h 145640"/>
                <a:gd name="connsiteX2" fmla="*/ 562902 w 562902"/>
                <a:gd name="connsiteY2" fmla="*/ 9908 h 145640"/>
                <a:gd name="connsiteX3" fmla="*/ 0 w 562902"/>
                <a:gd name="connsiteY3" fmla="*/ 145640 h 145640"/>
                <a:gd name="connsiteX4" fmla="*/ 0 w 562902"/>
                <a:gd name="connsiteY4" fmla="*/ 80963 h 145640"/>
                <a:gd name="connsiteX0" fmla="*/ 0 w 1005814"/>
                <a:gd name="connsiteY0" fmla="*/ 52388 h 145640"/>
                <a:gd name="connsiteX1" fmla="*/ 951046 w 1005814"/>
                <a:gd name="connsiteY1" fmla="*/ 0 h 145640"/>
                <a:gd name="connsiteX2" fmla="*/ 1005814 w 1005814"/>
                <a:gd name="connsiteY2" fmla="*/ 9908 h 145640"/>
                <a:gd name="connsiteX3" fmla="*/ 442912 w 1005814"/>
                <a:gd name="connsiteY3" fmla="*/ 145640 h 145640"/>
                <a:gd name="connsiteX4" fmla="*/ 0 w 1005814"/>
                <a:gd name="connsiteY4" fmla="*/ 52388 h 145640"/>
                <a:gd name="connsiteX0" fmla="*/ 0 w 1005814"/>
                <a:gd name="connsiteY0" fmla="*/ 52388 h 59915"/>
                <a:gd name="connsiteX1" fmla="*/ 951046 w 1005814"/>
                <a:gd name="connsiteY1" fmla="*/ 0 h 59915"/>
                <a:gd name="connsiteX2" fmla="*/ 1005814 w 1005814"/>
                <a:gd name="connsiteY2" fmla="*/ 9908 h 59915"/>
                <a:gd name="connsiteX3" fmla="*/ 45244 w 1005814"/>
                <a:gd name="connsiteY3" fmla="*/ 59915 h 59915"/>
                <a:gd name="connsiteX4" fmla="*/ 0 w 1005814"/>
                <a:gd name="connsiteY4" fmla="*/ 52388 h 59915"/>
                <a:gd name="connsiteX0" fmla="*/ 0 w 1005814"/>
                <a:gd name="connsiteY0" fmla="*/ 52388 h 62296"/>
                <a:gd name="connsiteX1" fmla="*/ 951046 w 1005814"/>
                <a:gd name="connsiteY1" fmla="*/ 0 h 62296"/>
                <a:gd name="connsiteX2" fmla="*/ 1005814 w 1005814"/>
                <a:gd name="connsiteY2" fmla="*/ 9908 h 62296"/>
                <a:gd name="connsiteX3" fmla="*/ 50006 w 1005814"/>
                <a:gd name="connsiteY3" fmla="*/ 62296 h 62296"/>
                <a:gd name="connsiteX4" fmla="*/ 0 w 1005814"/>
                <a:gd name="connsiteY4" fmla="*/ 52388 h 6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14" h="62296">
                  <a:moveTo>
                    <a:pt x="0" y="52388"/>
                  </a:moveTo>
                  <a:lnTo>
                    <a:pt x="951046" y="0"/>
                  </a:lnTo>
                  <a:lnTo>
                    <a:pt x="1005814" y="9908"/>
                  </a:lnTo>
                  <a:lnTo>
                    <a:pt x="50006" y="62296"/>
                  </a:lnTo>
                  <a:lnTo>
                    <a:pt x="0" y="52388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0196579" y="1191715"/>
              <a:ext cx="798581" cy="3941638"/>
            </a:xfrm>
            <a:custGeom>
              <a:avLst/>
              <a:gdLst>
                <a:gd name="connsiteX0" fmla="*/ 0 w 929640"/>
                <a:gd name="connsiteY0" fmla="*/ 0 h 3703320"/>
                <a:gd name="connsiteX1" fmla="*/ 929640 w 929640"/>
                <a:gd name="connsiteY1" fmla="*/ 411480 h 3703320"/>
                <a:gd name="connsiteX2" fmla="*/ 929640 w 929640"/>
                <a:gd name="connsiteY2" fmla="*/ 3703320 h 3703320"/>
                <a:gd name="connsiteX3" fmla="*/ 68580 w 929640"/>
                <a:gd name="connsiteY3" fmla="*/ 3627120 h 3703320"/>
                <a:gd name="connsiteX4" fmla="*/ 0 w 929640"/>
                <a:gd name="connsiteY4" fmla="*/ 0 h 3703320"/>
                <a:gd name="connsiteX0" fmla="*/ 176689 w 861060"/>
                <a:gd name="connsiteY0" fmla="*/ 0 h 3435339"/>
                <a:gd name="connsiteX1" fmla="*/ 861060 w 861060"/>
                <a:gd name="connsiteY1" fmla="*/ 143499 h 3435339"/>
                <a:gd name="connsiteX2" fmla="*/ 861060 w 861060"/>
                <a:gd name="connsiteY2" fmla="*/ 3435339 h 3435339"/>
                <a:gd name="connsiteX3" fmla="*/ 0 w 861060"/>
                <a:gd name="connsiteY3" fmla="*/ 3359139 h 3435339"/>
                <a:gd name="connsiteX4" fmla="*/ 176689 w 861060"/>
                <a:gd name="connsiteY4" fmla="*/ 0 h 3435339"/>
                <a:gd name="connsiteX0" fmla="*/ 0 w 924877"/>
                <a:gd name="connsiteY0" fmla="*/ 0 h 3709146"/>
                <a:gd name="connsiteX1" fmla="*/ 924877 w 924877"/>
                <a:gd name="connsiteY1" fmla="*/ 417306 h 3709146"/>
                <a:gd name="connsiteX2" fmla="*/ 924877 w 924877"/>
                <a:gd name="connsiteY2" fmla="*/ 3709146 h 3709146"/>
                <a:gd name="connsiteX3" fmla="*/ 63817 w 924877"/>
                <a:gd name="connsiteY3" fmla="*/ 3632946 h 3709146"/>
                <a:gd name="connsiteX4" fmla="*/ 0 w 924877"/>
                <a:gd name="connsiteY4" fmla="*/ 0 h 3709146"/>
                <a:gd name="connsiteX0" fmla="*/ 0 w 924877"/>
                <a:gd name="connsiteY0" fmla="*/ 0 h 3709146"/>
                <a:gd name="connsiteX1" fmla="*/ 898683 w 924877"/>
                <a:gd name="connsiteY1" fmla="*/ 359049 h 3709146"/>
                <a:gd name="connsiteX2" fmla="*/ 924877 w 924877"/>
                <a:gd name="connsiteY2" fmla="*/ 3709146 h 3709146"/>
                <a:gd name="connsiteX3" fmla="*/ 63817 w 924877"/>
                <a:gd name="connsiteY3" fmla="*/ 3632946 h 3709146"/>
                <a:gd name="connsiteX4" fmla="*/ 0 w 924877"/>
                <a:gd name="connsiteY4" fmla="*/ 0 h 3709146"/>
                <a:gd name="connsiteX0" fmla="*/ 0 w 924877"/>
                <a:gd name="connsiteY0" fmla="*/ 0 h 3709146"/>
                <a:gd name="connsiteX1" fmla="*/ 922496 w 924877"/>
                <a:gd name="connsiteY1" fmla="*/ 405654 h 3709146"/>
                <a:gd name="connsiteX2" fmla="*/ 924877 w 924877"/>
                <a:gd name="connsiteY2" fmla="*/ 3709146 h 3709146"/>
                <a:gd name="connsiteX3" fmla="*/ 63817 w 924877"/>
                <a:gd name="connsiteY3" fmla="*/ 3632946 h 3709146"/>
                <a:gd name="connsiteX4" fmla="*/ 0 w 924877"/>
                <a:gd name="connsiteY4" fmla="*/ 0 h 3709146"/>
                <a:gd name="connsiteX0" fmla="*/ 0 w 932021"/>
                <a:gd name="connsiteY0" fmla="*/ 0 h 3726624"/>
                <a:gd name="connsiteX1" fmla="*/ 929640 w 932021"/>
                <a:gd name="connsiteY1" fmla="*/ 423132 h 3726624"/>
                <a:gd name="connsiteX2" fmla="*/ 932021 w 932021"/>
                <a:gd name="connsiteY2" fmla="*/ 3726624 h 3726624"/>
                <a:gd name="connsiteX3" fmla="*/ 70961 w 932021"/>
                <a:gd name="connsiteY3" fmla="*/ 3650424 h 3726624"/>
                <a:gd name="connsiteX4" fmla="*/ 0 w 932021"/>
                <a:gd name="connsiteY4" fmla="*/ 0 h 3726624"/>
                <a:gd name="connsiteX0" fmla="*/ 0 w 879634"/>
                <a:gd name="connsiteY0" fmla="*/ 0 h 3693612"/>
                <a:gd name="connsiteX1" fmla="*/ 877253 w 879634"/>
                <a:gd name="connsiteY1" fmla="*/ 390120 h 3693612"/>
                <a:gd name="connsiteX2" fmla="*/ 879634 w 879634"/>
                <a:gd name="connsiteY2" fmla="*/ 3693612 h 3693612"/>
                <a:gd name="connsiteX3" fmla="*/ 18574 w 879634"/>
                <a:gd name="connsiteY3" fmla="*/ 3617412 h 3693612"/>
                <a:gd name="connsiteX4" fmla="*/ 0 w 879634"/>
                <a:gd name="connsiteY4" fmla="*/ 0 h 3693612"/>
                <a:gd name="connsiteX0" fmla="*/ 217294 w 861184"/>
                <a:gd name="connsiteY0" fmla="*/ 0 h 3441166"/>
                <a:gd name="connsiteX1" fmla="*/ 858803 w 861184"/>
                <a:gd name="connsiteY1" fmla="*/ 137674 h 3441166"/>
                <a:gd name="connsiteX2" fmla="*/ 861184 w 861184"/>
                <a:gd name="connsiteY2" fmla="*/ 3441166 h 3441166"/>
                <a:gd name="connsiteX3" fmla="*/ 124 w 861184"/>
                <a:gd name="connsiteY3" fmla="*/ 3364966 h 3441166"/>
                <a:gd name="connsiteX4" fmla="*/ 217294 w 861184"/>
                <a:gd name="connsiteY4" fmla="*/ 0 h 3441166"/>
                <a:gd name="connsiteX0" fmla="*/ 0 w 922497"/>
                <a:gd name="connsiteY0" fmla="*/ 0 h 3726625"/>
                <a:gd name="connsiteX1" fmla="*/ 920116 w 922497"/>
                <a:gd name="connsiteY1" fmla="*/ 423133 h 3726625"/>
                <a:gd name="connsiteX2" fmla="*/ 922497 w 922497"/>
                <a:gd name="connsiteY2" fmla="*/ 3726625 h 3726625"/>
                <a:gd name="connsiteX3" fmla="*/ 61437 w 922497"/>
                <a:gd name="connsiteY3" fmla="*/ 3650425 h 3726625"/>
                <a:gd name="connsiteX4" fmla="*/ 0 w 922497"/>
                <a:gd name="connsiteY4" fmla="*/ 0 h 3726625"/>
                <a:gd name="connsiteX0" fmla="*/ 0 w 922497"/>
                <a:gd name="connsiteY0" fmla="*/ 0 h 3726625"/>
                <a:gd name="connsiteX1" fmla="*/ 915353 w 922497"/>
                <a:gd name="connsiteY1" fmla="*/ 316330 h 3726625"/>
                <a:gd name="connsiteX2" fmla="*/ 922497 w 922497"/>
                <a:gd name="connsiteY2" fmla="*/ 3726625 h 3726625"/>
                <a:gd name="connsiteX3" fmla="*/ 61437 w 922497"/>
                <a:gd name="connsiteY3" fmla="*/ 3650425 h 3726625"/>
                <a:gd name="connsiteX4" fmla="*/ 0 w 922497"/>
                <a:gd name="connsiteY4" fmla="*/ 0 h 3726625"/>
                <a:gd name="connsiteX0" fmla="*/ 0 w 922497"/>
                <a:gd name="connsiteY0" fmla="*/ 0 h 3726625"/>
                <a:gd name="connsiteX1" fmla="*/ 915353 w 922497"/>
                <a:gd name="connsiteY1" fmla="*/ 316330 h 3726625"/>
                <a:gd name="connsiteX2" fmla="*/ 922497 w 922497"/>
                <a:gd name="connsiteY2" fmla="*/ 3726625 h 3726625"/>
                <a:gd name="connsiteX3" fmla="*/ 32862 w 922497"/>
                <a:gd name="connsiteY3" fmla="*/ 3681496 h 3726625"/>
                <a:gd name="connsiteX4" fmla="*/ 0 w 922497"/>
                <a:gd name="connsiteY4" fmla="*/ 0 h 3726625"/>
                <a:gd name="connsiteX0" fmla="*/ 0 w 922497"/>
                <a:gd name="connsiteY0" fmla="*/ 0 h 3726625"/>
                <a:gd name="connsiteX1" fmla="*/ 915353 w 922497"/>
                <a:gd name="connsiteY1" fmla="*/ 316330 h 3726625"/>
                <a:gd name="connsiteX2" fmla="*/ 922497 w 922497"/>
                <a:gd name="connsiteY2" fmla="*/ 3726625 h 3726625"/>
                <a:gd name="connsiteX3" fmla="*/ 159068 w 922497"/>
                <a:gd name="connsiteY3" fmla="*/ 3601878 h 3726625"/>
                <a:gd name="connsiteX4" fmla="*/ 0 w 922497"/>
                <a:gd name="connsiteY4" fmla="*/ 0 h 3726625"/>
                <a:gd name="connsiteX0" fmla="*/ 6579 w 929076"/>
                <a:gd name="connsiteY0" fmla="*/ 0 h 3728101"/>
                <a:gd name="connsiteX1" fmla="*/ 921932 w 929076"/>
                <a:gd name="connsiteY1" fmla="*/ 316330 h 3728101"/>
                <a:gd name="connsiteX2" fmla="*/ 929076 w 929076"/>
                <a:gd name="connsiteY2" fmla="*/ 3726625 h 3728101"/>
                <a:gd name="connsiteX3" fmla="*/ 1340 w 929076"/>
                <a:gd name="connsiteY3" fmla="*/ 3728101 h 3728101"/>
                <a:gd name="connsiteX4" fmla="*/ 6579 w 929076"/>
                <a:gd name="connsiteY4" fmla="*/ 0 h 3728101"/>
                <a:gd name="connsiteX0" fmla="*/ 6579 w 921935"/>
                <a:gd name="connsiteY0" fmla="*/ 0 h 3728101"/>
                <a:gd name="connsiteX1" fmla="*/ 921932 w 921935"/>
                <a:gd name="connsiteY1" fmla="*/ 316330 h 3728101"/>
                <a:gd name="connsiteX2" fmla="*/ 767151 w 921935"/>
                <a:gd name="connsiteY2" fmla="*/ 3530494 h 3728101"/>
                <a:gd name="connsiteX3" fmla="*/ 1340 w 921935"/>
                <a:gd name="connsiteY3" fmla="*/ 3728101 h 3728101"/>
                <a:gd name="connsiteX4" fmla="*/ 6579 w 921935"/>
                <a:gd name="connsiteY4" fmla="*/ 0 h 3728101"/>
                <a:gd name="connsiteX0" fmla="*/ 6579 w 926694"/>
                <a:gd name="connsiteY0" fmla="*/ 0 h 3728101"/>
                <a:gd name="connsiteX1" fmla="*/ 921932 w 926694"/>
                <a:gd name="connsiteY1" fmla="*/ 316330 h 3728101"/>
                <a:gd name="connsiteX2" fmla="*/ 926694 w 926694"/>
                <a:gd name="connsiteY2" fmla="*/ 3563506 h 3728101"/>
                <a:gd name="connsiteX3" fmla="*/ 1340 w 926694"/>
                <a:gd name="connsiteY3" fmla="*/ 3728101 h 3728101"/>
                <a:gd name="connsiteX4" fmla="*/ 6579 w 926694"/>
                <a:gd name="connsiteY4" fmla="*/ 0 h 3728101"/>
                <a:gd name="connsiteX0" fmla="*/ 0 w 920115"/>
                <a:gd name="connsiteY0" fmla="*/ 0 h 3652368"/>
                <a:gd name="connsiteX1" fmla="*/ 915353 w 920115"/>
                <a:gd name="connsiteY1" fmla="*/ 316330 h 3652368"/>
                <a:gd name="connsiteX2" fmla="*/ 920115 w 920115"/>
                <a:gd name="connsiteY2" fmla="*/ 3563506 h 3652368"/>
                <a:gd name="connsiteX3" fmla="*/ 159067 w 920115"/>
                <a:gd name="connsiteY3" fmla="*/ 3652368 h 3652368"/>
                <a:gd name="connsiteX4" fmla="*/ 0 w 920115"/>
                <a:gd name="connsiteY4" fmla="*/ 0 h 3652368"/>
                <a:gd name="connsiteX0" fmla="*/ 11094 w 931209"/>
                <a:gd name="connsiteY0" fmla="*/ 0 h 3726160"/>
                <a:gd name="connsiteX1" fmla="*/ 926447 w 931209"/>
                <a:gd name="connsiteY1" fmla="*/ 316330 h 3726160"/>
                <a:gd name="connsiteX2" fmla="*/ 931209 w 931209"/>
                <a:gd name="connsiteY2" fmla="*/ 3563506 h 3726160"/>
                <a:gd name="connsiteX3" fmla="*/ 1093 w 931209"/>
                <a:gd name="connsiteY3" fmla="*/ 3726160 h 3726160"/>
                <a:gd name="connsiteX4" fmla="*/ 11094 w 931209"/>
                <a:gd name="connsiteY4" fmla="*/ 0 h 3726160"/>
                <a:gd name="connsiteX0" fmla="*/ 0 w 920115"/>
                <a:gd name="connsiteY0" fmla="*/ 0 h 3640717"/>
                <a:gd name="connsiteX1" fmla="*/ 915353 w 920115"/>
                <a:gd name="connsiteY1" fmla="*/ 316330 h 3640717"/>
                <a:gd name="connsiteX2" fmla="*/ 920115 w 920115"/>
                <a:gd name="connsiteY2" fmla="*/ 3563506 h 3640717"/>
                <a:gd name="connsiteX3" fmla="*/ 132874 w 920115"/>
                <a:gd name="connsiteY3" fmla="*/ 3640717 h 3640717"/>
                <a:gd name="connsiteX4" fmla="*/ 0 w 920115"/>
                <a:gd name="connsiteY4" fmla="*/ 0 h 3640717"/>
                <a:gd name="connsiteX0" fmla="*/ 6578 w 926693"/>
                <a:gd name="connsiteY0" fmla="*/ 0 h 3730045"/>
                <a:gd name="connsiteX1" fmla="*/ 921931 w 926693"/>
                <a:gd name="connsiteY1" fmla="*/ 316330 h 3730045"/>
                <a:gd name="connsiteX2" fmla="*/ 926693 w 926693"/>
                <a:gd name="connsiteY2" fmla="*/ 3563506 h 3730045"/>
                <a:gd name="connsiteX3" fmla="*/ 1340 w 926693"/>
                <a:gd name="connsiteY3" fmla="*/ 3730045 h 3730045"/>
                <a:gd name="connsiteX4" fmla="*/ 6578 w 926693"/>
                <a:gd name="connsiteY4" fmla="*/ 0 h 373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693" h="3730045">
                  <a:moveTo>
                    <a:pt x="6578" y="0"/>
                  </a:moveTo>
                  <a:lnTo>
                    <a:pt x="921931" y="316330"/>
                  </a:lnTo>
                  <a:cubicBezTo>
                    <a:pt x="922725" y="1417494"/>
                    <a:pt x="925899" y="2462342"/>
                    <a:pt x="926693" y="3563506"/>
                  </a:cubicBezTo>
                  <a:lnTo>
                    <a:pt x="1340" y="3730045"/>
                  </a:lnTo>
                  <a:cubicBezTo>
                    <a:pt x="-4851" y="2524241"/>
                    <a:pt x="12769" y="1205804"/>
                    <a:pt x="657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0150796" y="1170161"/>
              <a:ext cx="53353" cy="3144062"/>
            </a:xfrm>
            <a:custGeom>
              <a:avLst/>
              <a:gdLst>
                <a:gd name="connsiteX0" fmla="*/ 0 w 61912"/>
                <a:gd name="connsiteY0" fmla="*/ 0 h 3648447"/>
                <a:gd name="connsiteX1" fmla="*/ 61912 w 61912"/>
                <a:gd name="connsiteY1" fmla="*/ 25449 h 3648447"/>
                <a:gd name="connsiteX2" fmla="*/ 61912 w 61912"/>
                <a:gd name="connsiteY2" fmla="*/ 48396 h 3648447"/>
                <a:gd name="connsiteX3" fmla="*/ 61912 w 61912"/>
                <a:gd name="connsiteY3" fmla="*/ 707004 h 3648447"/>
                <a:gd name="connsiteX4" fmla="*/ 61912 w 61912"/>
                <a:gd name="connsiteY4" fmla="*/ 735578 h 3648447"/>
                <a:gd name="connsiteX5" fmla="*/ 61912 w 61912"/>
                <a:gd name="connsiteY5" fmla="*/ 958032 h 3648447"/>
                <a:gd name="connsiteX6" fmla="*/ 61912 w 61912"/>
                <a:gd name="connsiteY6" fmla="*/ 986606 h 3648447"/>
                <a:gd name="connsiteX7" fmla="*/ 61912 w 61912"/>
                <a:gd name="connsiteY7" fmla="*/ 1630931 h 3648447"/>
                <a:gd name="connsiteX8" fmla="*/ 61912 w 61912"/>
                <a:gd name="connsiteY8" fmla="*/ 1645214 h 3648447"/>
                <a:gd name="connsiteX9" fmla="*/ 61912 w 61912"/>
                <a:gd name="connsiteY9" fmla="*/ 1881959 h 3648447"/>
                <a:gd name="connsiteX10" fmla="*/ 61912 w 61912"/>
                <a:gd name="connsiteY10" fmla="*/ 1896242 h 3648447"/>
                <a:gd name="connsiteX11" fmla="*/ 61912 w 61912"/>
                <a:gd name="connsiteY11" fmla="*/ 2537192 h 3648447"/>
                <a:gd name="connsiteX12" fmla="*/ 61912 w 61912"/>
                <a:gd name="connsiteY12" fmla="*/ 2569141 h 3648447"/>
                <a:gd name="connsiteX13" fmla="*/ 61912 w 61912"/>
                <a:gd name="connsiteY13" fmla="*/ 2788220 h 3648447"/>
                <a:gd name="connsiteX14" fmla="*/ 61912 w 61912"/>
                <a:gd name="connsiteY14" fmla="*/ 2820169 h 3648447"/>
                <a:gd name="connsiteX15" fmla="*/ 61912 w 61912"/>
                <a:gd name="connsiteY15" fmla="*/ 3393913 h 3648447"/>
                <a:gd name="connsiteX16" fmla="*/ 61912 w 61912"/>
                <a:gd name="connsiteY16" fmla="*/ 3644941 h 3648447"/>
                <a:gd name="connsiteX17" fmla="*/ 0 w 61912"/>
                <a:gd name="connsiteY17" fmla="*/ 3648447 h 3648447"/>
                <a:gd name="connsiteX18" fmla="*/ 0 w 61912"/>
                <a:gd name="connsiteY18" fmla="*/ 3397419 h 3648447"/>
                <a:gd name="connsiteX19" fmla="*/ 0 w 61912"/>
                <a:gd name="connsiteY19" fmla="*/ 2810644 h 3648447"/>
                <a:gd name="connsiteX20" fmla="*/ 0 w 61912"/>
                <a:gd name="connsiteY20" fmla="*/ 2775498 h 3648447"/>
                <a:gd name="connsiteX21" fmla="*/ 0 w 61912"/>
                <a:gd name="connsiteY21" fmla="*/ 2559616 h 3648447"/>
                <a:gd name="connsiteX22" fmla="*/ 0 w 61912"/>
                <a:gd name="connsiteY22" fmla="*/ 2524470 h 3648447"/>
                <a:gd name="connsiteX23" fmla="*/ 0 w 61912"/>
                <a:gd name="connsiteY23" fmla="*/ 1872434 h 3648447"/>
                <a:gd name="connsiteX24" fmla="*/ 0 w 61912"/>
                <a:gd name="connsiteY24" fmla="*/ 1862905 h 3648447"/>
                <a:gd name="connsiteX25" fmla="*/ 0 w 61912"/>
                <a:gd name="connsiteY25" fmla="*/ 1621406 h 3648447"/>
                <a:gd name="connsiteX26" fmla="*/ 0 w 61912"/>
                <a:gd name="connsiteY26" fmla="*/ 1611877 h 3648447"/>
                <a:gd name="connsiteX27" fmla="*/ 0 w 61912"/>
                <a:gd name="connsiteY27" fmla="*/ 953269 h 3648447"/>
                <a:gd name="connsiteX28" fmla="*/ 0 w 61912"/>
                <a:gd name="connsiteY28" fmla="*/ 924695 h 3648447"/>
                <a:gd name="connsiteX29" fmla="*/ 0 w 61912"/>
                <a:gd name="connsiteY29" fmla="*/ 702241 h 3648447"/>
                <a:gd name="connsiteX30" fmla="*/ 0 w 61912"/>
                <a:gd name="connsiteY30" fmla="*/ 673667 h 3648447"/>
                <a:gd name="connsiteX31" fmla="*/ 0 w 61912"/>
                <a:gd name="connsiteY31" fmla="*/ 15059 h 364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1912" h="3648447">
                  <a:moveTo>
                    <a:pt x="0" y="0"/>
                  </a:moveTo>
                  <a:lnTo>
                    <a:pt x="61912" y="25449"/>
                  </a:lnTo>
                  <a:lnTo>
                    <a:pt x="61912" y="48396"/>
                  </a:lnTo>
                  <a:lnTo>
                    <a:pt x="61912" y="707004"/>
                  </a:lnTo>
                  <a:lnTo>
                    <a:pt x="61912" y="735578"/>
                  </a:lnTo>
                  <a:lnTo>
                    <a:pt x="61912" y="958032"/>
                  </a:lnTo>
                  <a:lnTo>
                    <a:pt x="61912" y="986606"/>
                  </a:lnTo>
                  <a:lnTo>
                    <a:pt x="61912" y="1630931"/>
                  </a:lnTo>
                  <a:lnTo>
                    <a:pt x="61912" y="1645214"/>
                  </a:lnTo>
                  <a:lnTo>
                    <a:pt x="61912" y="1881959"/>
                  </a:lnTo>
                  <a:lnTo>
                    <a:pt x="61912" y="1896242"/>
                  </a:lnTo>
                  <a:lnTo>
                    <a:pt x="61912" y="2537192"/>
                  </a:lnTo>
                  <a:lnTo>
                    <a:pt x="61912" y="2569141"/>
                  </a:lnTo>
                  <a:lnTo>
                    <a:pt x="61912" y="2788220"/>
                  </a:lnTo>
                  <a:lnTo>
                    <a:pt x="61912" y="2820169"/>
                  </a:lnTo>
                  <a:lnTo>
                    <a:pt x="61912" y="3393913"/>
                  </a:lnTo>
                  <a:lnTo>
                    <a:pt x="61912" y="3644941"/>
                  </a:lnTo>
                  <a:lnTo>
                    <a:pt x="0" y="3648447"/>
                  </a:lnTo>
                  <a:lnTo>
                    <a:pt x="0" y="3397419"/>
                  </a:lnTo>
                  <a:lnTo>
                    <a:pt x="0" y="2810644"/>
                  </a:lnTo>
                  <a:lnTo>
                    <a:pt x="0" y="2775498"/>
                  </a:lnTo>
                  <a:lnTo>
                    <a:pt x="0" y="2559616"/>
                  </a:lnTo>
                  <a:lnTo>
                    <a:pt x="0" y="2524470"/>
                  </a:lnTo>
                  <a:lnTo>
                    <a:pt x="0" y="1872434"/>
                  </a:lnTo>
                  <a:lnTo>
                    <a:pt x="0" y="1862905"/>
                  </a:lnTo>
                  <a:lnTo>
                    <a:pt x="0" y="1621406"/>
                  </a:lnTo>
                  <a:lnTo>
                    <a:pt x="0" y="1611877"/>
                  </a:lnTo>
                  <a:lnTo>
                    <a:pt x="0" y="953269"/>
                  </a:lnTo>
                  <a:lnTo>
                    <a:pt x="0" y="924695"/>
                  </a:lnTo>
                  <a:lnTo>
                    <a:pt x="0" y="702241"/>
                  </a:lnTo>
                  <a:lnTo>
                    <a:pt x="0" y="673667"/>
                  </a:lnTo>
                  <a:lnTo>
                    <a:pt x="0" y="15059"/>
                  </a:lnTo>
                  <a:close/>
                </a:path>
              </a:pathLst>
            </a:custGeom>
            <a:solidFill>
              <a:srgbClr val="97D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0099975" y="1149270"/>
              <a:ext cx="53353" cy="2385855"/>
            </a:xfrm>
            <a:custGeom>
              <a:avLst/>
              <a:gdLst>
                <a:gd name="connsiteX0" fmla="*/ 0 w 61912"/>
                <a:gd name="connsiteY0" fmla="*/ 0 h 2768605"/>
                <a:gd name="connsiteX1" fmla="*/ 61912 w 61912"/>
                <a:gd name="connsiteY1" fmla="*/ 25449 h 2768605"/>
                <a:gd name="connsiteX2" fmla="*/ 61912 w 61912"/>
                <a:gd name="connsiteY2" fmla="*/ 40686 h 2768605"/>
                <a:gd name="connsiteX3" fmla="*/ 61912 w 61912"/>
                <a:gd name="connsiteY3" fmla="*/ 2768605 h 2768605"/>
                <a:gd name="connsiteX4" fmla="*/ 3976 w 61912"/>
                <a:gd name="connsiteY4" fmla="*/ 2768605 h 2768605"/>
                <a:gd name="connsiteX5" fmla="*/ 0 w 61912"/>
                <a:gd name="connsiteY5" fmla="*/ 2767788 h 2768605"/>
                <a:gd name="connsiteX6" fmla="*/ 0 w 61912"/>
                <a:gd name="connsiteY6" fmla="*/ 7349 h 276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912" h="2768605">
                  <a:moveTo>
                    <a:pt x="0" y="0"/>
                  </a:moveTo>
                  <a:lnTo>
                    <a:pt x="61912" y="25449"/>
                  </a:lnTo>
                  <a:lnTo>
                    <a:pt x="61912" y="40686"/>
                  </a:lnTo>
                  <a:lnTo>
                    <a:pt x="61912" y="2768605"/>
                  </a:lnTo>
                  <a:lnTo>
                    <a:pt x="3976" y="2768605"/>
                  </a:lnTo>
                  <a:lnTo>
                    <a:pt x="0" y="2767788"/>
                  </a:lnTo>
                  <a:lnTo>
                    <a:pt x="0" y="7349"/>
                  </a:lnTo>
                  <a:close/>
                </a:path>
              </a:pathLst>
            </a:custGeom>
            <a:solidFill>
              <a:srgbClr val="02B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10046623" y="1126873"/>
              <a:ext cx="53353" cy="1608807"/>
            </a:xfrm>
            <a:custGeom>
              <a:avLst/>
              <a:gdLst>
                <a:gd name="connsiteX0" fmla="*/ 0 w 61912"/>
                <a:gd name="connsiteY0" fmla="*/ 0 h 1866900"/>
                <a:gd name="connsiteX1" fmla="*/ 4254 w 61912"/>
                <a:gd name="connsiteY1" fmla="*/ 2291 h 1866900"/>
                <a:gd name="connsiteX2" fmla="*/ 61912 w 61912"/>
                <a:gd name="connsiteY2" fmla="*/ 25991 h 1866900"/>
                <a:gd name="connsiteX3" fmla="*/ 61912 w 61912"/>
                <a:gd name="connsiteY3" fmla="*/ 33337 h 1866900"/>
                <a:gd name="connsiteX4" fmla="*/ 61912 w 61912"/>
                <a:gd name="connsiteY4" fmla="*/ 1720657 h 1866900"/>
                <a:gd name="connsiteX5" fmla="*/ 61912 w 61912"/>
                <a:gd name="connsiteY5" fmla="*/ 1866900 h 1866900"/>
                <a:gd name="connsiteX6" fmla="*/ 0 w 61912"/>
                <a:gd name="connsiteY6" fmla="*/ 1857375 h 1866900"/>
                <a:gd name="connsiteX7" fmla="*/ 0 w 61912"/>
                <a:gd name="connsiteY7" fmla="*/ 1711132 h 1866900"/>
                <a:gd name="connsiteX8" fmla="*/ 0 w 61912"/>
                <a:gd name="connsiteY8" fmla="*/ 542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" h="1866900">
                  <a:moveTo>
                    <a:pt x="0" y="0"/>
                  </a:moveTo>
                  <a:lnTo>
                    <a:pt x="4254" y="2291"/>
                  </a:lnTo>
                  <a:lnTo>
                    <a:pt x="61912" y="25991"/>
                  </a:lnTo>
                  <a:lnTo>
                    <a:pt x="61912" y="33337"/>
                  </a:lnTo>
                  <a:lnTo>
                    <a:pt x="61912" y="1720657"/>
                  </a:lnTo>
                  <a:lnTo>
                    <a:pt x="61912" y="1866900"/>
                  </a:lnTo>
                  <a:lnTo>
                    <a:pt x="0" y="1857375"/>
                  </a:lnTo>
                  <a:lnTo>
                    <a:pt x="0" y="1711132"/>
                  </a:lnTo>
                  <a:lnTo>
                    <a:pt x="0" y="542"/>
                  </a:lnTo>
                  <a:close/>
                </a:path>
              </a:pathLst>
            </a:custGeom>
            <a:solidFill>
              <a:srgbClr val="008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Material Design Boxes Diagram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684059" y="2099822"/>
            <a:ext cx="473206" cy="261610"/>
          </a:xfrm>
          <a:prstGeom prst="rect">
            <a:avLst/>
          </a:prstGeom>
          <a:noFill/>
          <a:scene3d>
            <a:camera prst="orthographicFront">
              <a:rot lat="20399993" lon="19199986" rev="0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630763" y="2397226"/>
            <a:ext cx="983079" cy="400110"/>
          </a:xfrm>
          <a:prstGeom prst="rect">
            <a:avLst/>
          </a:prstGeom>
          <a:noFill/>
          <a:scene3d>
            <a:camera prst="orthographicFront">
              <a:rot lat="20399991" lon="19199986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>
              <a:lnSpc>
                <a:spcPts val="1200"/>
              </a:lnSpc>
            </a:pPr>
            <a:r>
              <a:rPr lang="en-US" sz="1100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671190" y="3247984"/>
            <a:ext cx="1025537" cy="246221"/>
          </a:xfrm>
          <a:prstGeom prst="rect">
            <a:avLst/>
          </a:prstGeom>
          <a:noFill/>
          <a:scene3d>
            <a:camera prst="orthographicFront">
              <a:rot lat="21299997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544476" y="4041845"/>
            <a:ext cx="1025537" cy="246221"/>
          </a:xfrm>
          <a:prstGeom prst="rect">
            <a:avLst/>
          </a:prstGeom>
          <a:noFill/>
          <a:scene3d>
            <a:camera prst="orthographicFront">
              <a:rot lat="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439096" y="4773768"/>
            <a:ext cx="1025537" cy="246221"/>
          </a:xfrm>
          <a:prstGeom prst="rect">
            <a:avLst/>
          </a:prstGeom>
          <a:noFill/>
          <a:scene3d>
            <a:camera prst="orthographicFront">
              <a:rot lat="30000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964421" y="2513901"/>
            <a:ext cx="473206" cy="261610"/>
          </a:xfrm>
          <a:prstGeom prst="rect">
            <a:avLst/>
          </a:prstGeom>
          <a:noFill/>
          <a:scene3d>
            <a:camera prst="orthographicFront">
              <a:rot lat="21004459" lon="19499916" rev="21495943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925414" y="2774059"/>
            <a:ext cx="983079" cy="400110"/>
          </a:xfrm>
          <a:prstGeom prst="rect">
            <a:avLst/>
          </a:prstGeom>
          <a:noFill/>
          <a:scene3d>
            <a:camera prst="orthographicFront">
              <a:rot lat="21004458" lon="19499916" rev="21495943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>
              <a:lnSpc>
                <a:spcPts val="1200"/>
              </a:lnSpc>
            </a:pPr>
            <a:r>
              <a:rPr lang="en-US" sz="1100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941240" y="2836644"/>
            <a:ext cx="473206" cy="261610"/>
          </a:xfrm>
          <a:prstGeom prst="rect">
            <a:avLst/>
          </a:prstGeom>
          <a:noFill/>
          <a:scene3d>
            <a:camera prst="orthographicFront">
              <a:rot lat="21304317" lon="19490815" rev="21497107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906996" y="3081578"/>
            <a:ext cx="983079" cy="400110"/>
          </a:xfrm>
          <a:prstGeom prst="rect">
            <a:avLst/>
          </a:prstGeom>
          <a:noFill/>
          <a:scene3d>
            <a:camera prst="orthographicFront">
              <a:rot lat="21304314" lon="19490815" rev="21497107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>
              <a:lnSpc>
                <a:spcPts val="1200"/>
              </a:lnSpc>
            </a:pPr>
            <a:r>
              <a:rPr lang="en-US" sz="1050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417461" y="3070070"/>
            <a:ext cx="421910" cy="230832"/>
          </a:xfrm>
          <a:prstGeom prst="rect">
            <a:avLst/>
          </a:prstGeom>
          <a:noFill/>
          <a:scene3d>
            <a:camera prst="orthographicFront">
              <a:rot lat="21304314" lon="19490811" rev="21497087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900" b="1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57569" y="3272223"/>
            <a:ext cx="983079" cy="369332"/>
          </a:xfrm>
          <a:prstGeom prst="rect">
            <a:avLst/>
          </a:prstGeom>
          <a:noFill/>
          <a:scene3d>
            <a:camera prst="orthographicFront">
              <a:rot lat="21304310" lon="19490815" rev="21497092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r>
              <a:rPr lang="en-US" sz="900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85658" y="3220163"/>
            <a:ext cx="421910" cy="230832"/>
          </a:xfrm>
          <a:prstGeom prst="rect">
            <a:avLst/>
          </a:prstGeom>
          <a:noFill/>
          <a:scene3d>
            <a:camera prst="orthographicFront">
              <a:rot lat="21304314" lon="19490811" rev="21497087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900" b="1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154209" y="3404276"/>
            <a:ext cx="781663" cy="507831"/>
          </a:xfrm>
          <a:prstGeom prst="rect">
            <a:avLst/>
          </a:prstGeom>
          <a:noFill/>
          <a:scene3d>
            <a:camera prst="orthographicFront">
              <a:rot lat="21304310" lon="19490815" rev="21497092"/>
            </a:camera>
            <a:lightRig rig="threePt" dir="t"/>
          </a:scene3d>
        </p:spPr>
        <p:txBody>
          <a:bodyPr wrap="square" rtlCol="0" anchor="t">
            <a:spAutoFit/>
          </a:bodyPr>
          <a:lstStyle/>
          <a:p>
            <a:r>
              <a:rPr lang="en-US" sz="900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129185" y="3310131"/>
            <a:ext cx="805236" cy="400110"/>
          </a:xfrm>
          <a:prstGeom prst="rect">
            <a:avLst/>
          </a:prstGeom>
          <a:noFill/>
          <a:scene3d>
            <a:camera prst="orthographicFront">
              <a:rot lat="21004594" lon="2106870" rev="21547166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9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963898" y="4107260"/>
            <a:ext cx="1025537" cy="246221"/>
          </a:xfrm>
          <a:prstGeom prst="rect">
            <a:avLst/>
          </a:prstGeom>
          <a:noFill/>
          <a:scene3d>
            <a:camera prst="orthographicFront">
              <a:rot lat="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908423" y="4704374"/>
            <a:ext cx="1025537" cy="246221"/>
          </a:xfrm>
          <a:prstGeom prst="rect">
            <a:avLst/>
          </a:prstGeom>
          <a:noFill/>
          <a:scene3d>
            <a:camera prst="orthographicFront">
              <a:rot lat="30000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231540" y="3442646"/>
            <a:ext cx="805236" cy="384721"/>
          </a:xfrm>
          <a:prstGeom prst="rect">
            <a:avLst/>
          </a:prstGeom>
          <a:noFill/>
          <a:scene3d>
            <a:camera prst="orthographicFront">
              <a:rot lat="21310236" lon="2403285" rev="21522153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9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182784" y="3981452"/>
            <a:ext cx="843891" cy="400110"/>
          </a:xfrm>
          <a:prstGeom prst="rect">
            <a:avLst/>
          </a:prstGeom>
          <a:noFill/>
          <a:scene3d>
            <a:camera prst="orthographicFront">
              <a:rot lat="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070682" y="4659708"/>
            <a:ext cx="1025537" cy="246221"/>
          </a:xfrm>
          <a:prstGeom prst="rect">
            <a:avLst/>
          </a:prstGeom>
          <a:noFill/>
          <a:scene3d>
            <a:camera prst="orthographicFront">
              <a:rot lat="30000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776016" y="4502332"/>
            <a:ext cx="722485" cy="369332"/>
          </a:xfrm>
          <a:prstGeom prst="rect">
            <a:avLst/>
          </a:prstGeom>
          <a:noFill/>
          <a:scene3d>
            <a:camera prst="orthographicFront">
              <a:rot lat="30000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740637" y="3569469"/>
            <a:ext cx="805236" cy="369332"/>
          </a:xfrm>
          <a:prstGeom prst="rect">
            <a:avLst/>
          </a:prstGeom>
          <a:noFill/>
          <a:scene3d>
            <a:camera prst="orthographicFront">
              <a:rot lat="21318124" lon="2704222" rev="21497145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791869" y="4043586"/>
            <a:ext cx="697214" cy="338554"/>
          </a:xfrm>
          <a:prstGeom prst="rect">
            <a:avLst/>
          </a:prstGeom>
          <a:noFill/>
          <a:scene3d>
            <a:camera prst="orthographicFront">
              <a:rot lat="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623946" y="4478186"/>
            <a:ext cx="722485" cy="338554"/>
          </a:xfrm>
          <a:prstGeom prst="rect">
            <a:avLst/>
          </a:prstGeom>
          <a:noFill/>
          <a:scene3d>
            <a:camera prst="orthographicFront">
              <a:rot lat="30000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660189" y="3709445"/>
            <a:ext cx="593196" cy="307777"/>
          </a:xfrm>
          <a:prstGeom prst="rect">
            <a:avLst/>
          </a:prstGeom>
          <a:noFill/>
          <a:scene3d>
            <a:camera prst="orthographicFront">
              <a:rot lat="21018259" lon="2713315" rev="2149600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668481" y="4086534"/>
            <a:ext cx="593196" cy="338554"/>
          </a:xfrm>
          <a:prstGeom prst="rect">
            <a:avLst/>
          </a:prstGeom>
          <a:noFill/>
          <a:scene3d>
            <a:camera prst="orthographicFront">
              <a:rot lat="21311390" lon="2404408" rev="21548158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34460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72"/>
          <p:cNvSpPr/>
          <p:nvPr/>
        </p:nvSpPr>
        <p:spPr>
          <a:xfrm rot="21422461">
            <a:off x="2673348" y="5127937"/>
            <a:ext cx="1387150" cy="343309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632438"/>
              <a:gd name="connsiteY0" fmla="*/ 453936 h 635492"/>
              <a:gd name="connsiteX1" fmla="*/ 2620371 w 2632438"/>
              <a:gd name="connsiteY1" fmla="*/ 481232 h 635492"/>
              <a:gd name="connsiteX2" fmla="*/ 1113579 w 2632438"/>
              <a:gd name="connsiteY2" fmla="*/ 0 h 635492"/>
              <a:gd name="connsiteX3" fmla="*/ 0 w 2632438"/>
              <a:gd name="connsiteY3" fmla="*/ 453936 h 635492"/>
              <a:gd name="connsiteX0" fmla="*/ 0 w 2698699"/>
              <a:gd name="connsiteY0" fmla="*/ 400927 h 619293"/>
              <a:gd name="connsiteX1" fmla="*/ 2686632 w 2698699"/>
              <a:gd name="connsiteY1" fmla="*/ 481232 h 619293"/>
              <a:gd name="connsiteX2" fmla="*/ 1179840 w 2698699"/>
              <a:gd name="connsiteY2" fmla="*/ 0 h 619293"/>
              <a:gd name="connsiteX3" fmla="*/ 0 w 2698699"/>
              <a:gd name="connsiteY3" fmla="*/ 400927 h 6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699" h="619293">
                <a:moveTo>
                  <a:pt x="0" y="400927"/>
                </a:moveTo>
                <a:cubicBezTo>
                  <a:pt x="709684" y="532855"/>
                  <a:pt x="2509211" y="772384"/>
                  <a:pt x="2686632" y="481232"/>
                </a:cubicBezTo>
                <a:cubicBezTo>
                  <a:pt x="2818560" y="253770"/>
                  <a:pt x="1839482" y="118280"/>
                  <a:pt x="1179840" y="0"/>
                </a:cubicBezTo>
                <a:lnTo>
                  <a:pt x="0" y="400927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90000">
                <a:srgbClr val="BABBC0"/>
              </a:gs>
            </a:gsLst>
            <a:lin ang="780000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1693777" y="5234324"/>
            <a:ext cx="1405258" cy="258494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043835"/>
              <a:gd name="connsiteY0" fmla="*/ 0 h 1938717"/>
              <a:gd name="connsiteX1" fmla="*/ 2033517 w 2043835"/>
              <a:gd name="connsiteY1" fmla="*/ 1910687 h 1938717"/>
              <a:gd name="connsiteX2" fmla="*/ 341194 w 2043835"/>
              <a:gd name="connsiteY2" fmla="*/ 1310185 h 1938717"/>
              <a:gd name="connsiteX3" fmla="*/ 0 w 2043835"/>
              <a:gd name="connsiteY3" fmla="*/ 0 h 1938717"/>
              <a:gd name="connsiteX0" fmla="*/ 0 w 2330350"/>
              <a:gd name="connsiteY0" fmla="*/ 0 h 1938717"/>
              <a:gd name="connsiteX1" fmla="*/ 2033517 w 2330350"/>
              <a:gd name="connsiteY1" fmla="*/ 1910687 h 1938717"/>
              <a:gd name="connsiteX2" fmla="*/ 1992573 w 2330350"/>
              <a:gd name="connsiteY2" fmla="*/ 122830 h 1938717"/>
              <a:gd name="connsiteX3" fmla="*/ 0 w 2330350"/>
              <a:gd name="connsiteY3" fmla="*/ 0 h 1938717"/>
              <a:gd name="connsiteX0" fmla="*/ 1116705 w 3189411"/>
              <a:gd name="connsiteY0" fmla="*/ 0 h 679167"/>
              <a:gd name="connsiteX1" fmla="*/ 11237 w 3189411"/>
              <a:gd name="connsiteY1" fmla="*/ 614150 h 679167"/>
              <a:gd name="connsiteX2" fmla="*/ 3109278 w 3189411"/>
              <a:gd name="connsiteY2" fmla="*/ 122830 h 679167"/>
              <a:gd name="connsiteX3" fmla="*/ 1116705 w 3189411"/>
              <a:gd name="connsiteY3" fmla="*/ 0 h 679167"/>
              <a:gd name="connsiteX0" fmla="*/ 1116705 w 3194961"/>
              <a:gd name="connsiteY0" fmla="*/ 0 h 687286"/>
              <a:gd name="connsiteX1" fmla="*/ 11237 w 3194961"/>
              <a:gd name="connsiteY1" fmla="*/ 614150 h 687286"/>
              <a:gd name="connsiteX2" fmla="*/ 3109278 w 3194961"/>
              <a:gd name="connsiteY2" fmla="*/ 122830 h 687286"/>
              <a:gd name="connsiteX3" fmla="*/ 1116705 w 3194961"/>
              <a:gd name="connsiteY3" fmla="*/ 0 h 687286"/>
              <a:gd name="connsiteX0" fmla="*/ 1144995 w 3223251"/>
              <a:gd name="connsiteY0" fmla="*/ 0 h 687286"/>
              <a:gd name="connsiteX1" fmla="*/ 39527 w 3223251"/>
              <a:gd name="connsiteY1" fmla="*/ 614150 h 687286"/>
              <a:gd name="connsiteX2" fmla="*/ 3137568 w 3223251"/>
              <a:gd name="connsiteY2" fmla="*/ 122830 h 687286"/>
              <a:gd name="connsiteX3" fmla="*/ 1144995 w 3223251"/>
              <a:gd name="connsiteY3" fmla="*/ 0 h 687286"/>
              <a:gd name="connsiteX0" fmla="*/ 1171667 w 3249923"/>
              <a:gd name="connsiteY0" fmla="*/ 0 h 687286"/>
              <a:gd name="connsiteX1" fmla="*/ 66199 w 3249923"/>
              <a:gd name="connsiteY1" fmla="*/ 614150 h 687286"/>
              <a:gd name="connsiteX2" fmla="*/ 3164240 w 3249923"/>
              <a:gd name="connsiteY2" fmla="*/ 122830 h 687286"/>
              <a:gd name="connsiteX3" fmla="*/ 1171667 w 3249923"/>
              <a:gd name="connsiteY3" fmla="*/ 0 h 687286"/>
              <a:gd name="connsiteX0" fmla="*/ 1171667 w 3164240"/>
              <a:gd name="connsiteY0" fmla="*/ 0 h 713506"/>
              <a:gd name="connsiteX1" fmla="*/ 66199 w 3164240"/>
              <a:gd name="connsiteY1" fmla="*/ 614150 h 713506"/>
              <a:gd name="connsiteX2" fmla="*/ 3164240 w 3164240"/>
              <a:gd name="connsiteY2" fmla="*/ 122830 h 713506"/>
              <a:gd name="connsiteX3" fmla="*/ 1171667 w 3164240"/>
              <a:gd name="connsiteY3" fmla="*/ 0 h 713506"/>
              <a:gd name="connsiteX0" fmla="*/ 1171667 w 3164240"/>
              <a:gd name="connsiteY0" fmla="*/ 0 h 719069"/>
              <a:gd name="connsiteX1" fmla="*/ 66199 w 3164240"/>
              <a:gd name="connsiteY1" fmla="*/ 614150 h 719069"/>
              <a:gd name="connsiteX2" fmla="*/ 3164240 w 3164240"/>
              <a:gd name="connsiteY2" fmla="*/ 122830 h 719069"/>
              <a:gd name="connsiteX3" fmla="*/ 1171667 w 3164240"/>
              <a:gd name="connsiteY3" fmla="*/ 0 h 719069"/>
              <a:gd name="connsiteX0" fmla="*/ 1171667 w 3164240"/>
              <a:gd name="connsiteY0" fmla="*/ 0 h 684895"/>
              <a:gd name="connsiteX1" fmla="*/ 66199 w 3164240"/>
              <a:gd name="connsiteY1" fmla="*/ 614150 h 684895"/>
              <a:gd name="connsiteX2" fmla="*/ 3164240 w 3164240"/>
              <a:gd name="connsiteY2" fmla="*/ 122830 h 684895"/>
              <a:gd name="connsiteX3" fmla="*/ 1171667 w 3164240"/>
              <a:gd name="connsiteY3" fmla="*/ 0 h 684895"/>
              <a:gd name="connsiteX0" fmla="*/ 1132327 w 3124900"/>
              <a:gd name="connsiteY0" fmla="*/ 0 h 684895"/>
              <a:gd name="connsiteX1" fmla="*/ 26859 w 3124900"/>
              <a:gd name="connsiteY1" fmla="*/ 614150 h 684895"/>
              <a:gd name="connsiteX2" fmla="*/ 3124900 w 3124900"/>
              <a:gd name="connsiteY2" fmla="*/ 122830 h 684895"/>
              <a:gd name="connsiteX3" fmla="*/ 1132327 w 3124900"/>
              <a:gd name="connsiteY3" fmla="*/ 0 h 684895"/>
              <a:gd name="connsiteX0" fmla="*/ 1057977 w 3126750"/>
              <a:gd name="connsiteY0" fmla="*/ 0 h 722995"/>
              <a:gd name="connsiteX1" fmla="*/ 28709 w 3126750"/>
              <a:gd name="connsiteY1" fmla="*/ 652250 h 722995"/>
              <a:gd name="connsiteX2" fmla="*/ 3126750 w 3126750"/>
              <a:gd name="connsiteY2" fmla="*/ 160930 h 722995"/>
              <a:gd name="connsiteX3" fmla="*/ 1057977 w 3126750"/>
              <a:gd name="connsiteY3" fmla="*/ 0 h 722995"/>
              <a:gd name="connsiteX0" fmla="*/ 1057977 w 3183900"/>
              <a:gd name="connsiteY0" fmla="*/ 0 h 721711"/>
              <a:gd name="connsiteX1" fmla="*/ 28709 w 3183900"/>
              <a:gd name="connsiteY1" fmla="*/ 652250 h 721711"/>
              <a:gd name="connsiteX2" fmla="*/ 3183900 w 3183900"/>
              <a:gd name="connsiteY2" fmla="*/ 151405 h 721711"/>
              <a:gd name="connsiteX3" fmla="*/ 1057977 w 3183900"/>
              <a:gd name="connsiteY3" fmla="*/ 0 h 721711"/>
              <a:gd name="connsiteX0" fmla="*/ 1057977 w 3198187"/>
              <a:gd name="connsiteY0" fmla="*/ 0 h 722348"/>
              <a:gd name="connsiteX1" fmla="*/ 28709 w 3198187"/>
              <a:gd name="connsiteY1" fmla="*/ 652250 h 722348"/>
              <a:gd name="connsiteX2" fmla="*/ 3198187 w 3198187"/>
              <a:gd name="connsiteY2" fmla="*/ 156167 h 722348"/>
              <a:gd name="connsiteX3" fmla="*/ 1057977 w 3198187"/>
              <a:gd name="connsiteY3" fmla="*/ 0 h 722348"/>
              <a:gd name="connsiteX0" fmla="*/ 1061070 w 3201280"/>
              <a:gd name="connsiteY0" fmla="*/ 0 h 657907"/>
              <a:gd name="connsiteX1" fmla="*/ 28627 w 3201280"/>
              <a:gd name="connsiteY1" fmla="*/ 576050 h 657907"/>
              <a:gd name="connsiteX2" fmla="*/ 3201280 w 3201280"/>
              <a:gd name="connsiteY2" fmla="*/ 156167 h 657907"/>
              <a:gd name="connsiteX3" fmla="*/ 1061070 w 3201280"/>
              <a:gd name="connsiteY3" fmla="*/ 0 h 657907"/>
              <a:gd name="connsiteX0" fmla="*/ 1057978 w 3198188"/>
              <a:gd name="connsiteY0" fmla="*/ 0 h 626999"/>
              <a:gd name="connsiteX1" fmla="*/ 28710 w 3198188"/>
              <a:gd name="connsiteY1" fmla="*/ 537950 h 626999"/>
              <a:gd name="connsiteX2" fmla="*/ 3198188 w 3198188"/>
              <a:gd name="connsiteY2" fmla="*/ 156167 h 626999"/>
              <a:gd name="connsiteX3" fmla="*/ 1057978 w 3198188"/>
              <a:gd name="connsiteY3" fmla="*/ 0 h 626999"/>
              <a:gd name="connsiteX0" fmla="*/ 1043138 w 3183348"/>
              <a:gd name="connsiteY0" fmla="*/ 0 h 585570"/>
              <a:gd name="connsiteX1" fmla="*/ 29110 w 3183348"/>
              <a:gd name="connsiteY1" fmla="*/ 484610 h 585570"/>
              <a:gd name="connsiteX2" fmla="*/ 3183348 w 3183348"/>
              <a:gd name="connsiteY2" fmla="*/ 156167 h 585570"/>
              <a:gd name="connsiteX3" fmla="*/ 1043138 w 3183348"/>
              <a:gd name="connsiteY3" fmla="*/ 0 h 58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3348" h="585570">
                <a:moveTo>
                  <a:pt x="1043138" y="0"/>
                </a:moveTo>
                <a:cubicBezTo>
                  <a:pt x="756536" y="104633"/>
                  <a:pt x="-175607" y="311738"/>
                  <a:pt x="29110" y="484610"/>
                </a:cubicBezTo>
                <a:cubicBezTo>
                  <a:pt x="297516" y="693876"/>
                  <a:pt x="2751169" y="574698"/>
                  <a:pt x="3183348" y="156167"/>
                </a:cubicBezTo>
                <a:lnTo>
                  <a:pt x="104313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A0A7BC"/>
              </a:gs>
            </a:gsLst>
            <a:lin ang="16500000" scaled="0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2834191" y="5352223"/>
            <a:ext cx="1867432" cy="343510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043835"/>
              <a:gd name="connsiteY0" fmla="*/ 0 h 1938717"/>
              <a:gd name="connsiteX1" fmla="*/ 2033517 w 2043835"/>
              <a:gd name="connsiteY1" fmla="*/ 1910687 h 1938717"/>
              <a:gd name="connsiteX2" fmla="*/ 341194 w 2043835"/>
              <a:gd name="connsiteY2" fmla="*/ 1310185 h 1938717"/>
              <a:gd name="connsiteX3" fmla="*/ 0 w 2043835"/>
              <a:gd name="connsiteY3" fmla="*/ 0 h 1938717"/>
              <a:gd name="connsiteX0" fmla="*/ 0 w 2330350"/>
              <a:gd name="connsiteY0" fmla="*/ 0 h 1938717"/>
              <a:gd name="connsiteX1" fmla="*/ 2033517 w 2330350"/>
              <a:gd name="connsiteY1" fmla="*/ 1910687 h 1938717"/>
              <a:gd name="connsiteX2" fmla="*/ 1992573 w 2330350"/>
              <a:gd name="connsiteY2" fmla="*/ 122830 h 1938717"/>
              <a:gd name="connsiteX3" fmla="*/ 0 w 2330350"/>
              <a:gd name="connsiteY3" fmla="*/ 0 h 1938717"/>
              <a:gd name="connsiteX0" fmla="*/ 1116705 w 3189411"/>
              <a:gd name="connsiteY0" fmla="*/ 0 h 679167"/>
              <a:gd name="connsiteX1" fmla="*/ 11237 w 3189411"/>
              <a:gd name="connsiteY1" fmla="*/ 614150 h 679167"/>
              <a:gd name="connsiteX2" fmla="*/ 3109278 w 3189411"/>
              <a:gd name="connsiteY2" fmla="*/ 122830 h 679167"/>
              <a:gd name="connsiteX3" fmla="*/ 1116705 w 3189411"/>
              <a:gd name="connsiteY3" fmla="*/ 0 h 679167"/>
              <a:gd name="connsiteX0" fmla="*/ 1116705 w 3194961"/>
              <a:gd name="connsiteY0" fmla="*/ 0 h 687286"/>
              <a:gd name="connsiteX1" fmla="*/ 11237 w 3194961"/>
              <a:gd name="connsiteY1" fmla="*/ 614150 h 687286"/>
              <a:gd name="connsiteX2" fmla="*/ 3109278 w 3194961"/>
              <a:gd name="connsiteY2" fmla="*/ 122830 h 687286"/>
              <a:gd name="connsiteX3" fmla="*/ 1116705 w 3194961"/>
              <a:gd name="connsiteY3" fmla="*/ 0 h 687286"/>
              <a:gd name="connsiteX0" fmla="*/ 1144995 w 3223251"/>
              <a:gd name="connsiteY0" fmla="*/ 0 h 687286"/>
              <a:gd name="connsiteX1" fmla="*/ 39527 w 3223251"/>
              <a:gd name="connsiteY1" fmla="*/ 614150 h 687286"/>
              <a:gd name="connsiteX2" fmla="*/ 3137568 w 3223251"/>
              <a:gd name="connsiteY2" fmla="*/ 122830 h 687286"/>
              <a:gd name="connsiteX3" fmla="*/ 1144995 w 3223251"/>
              <a:gd name="connsiteY3" fmla="*/ 0 h 687286"/>
              <a:gd name="connsiteX0" fmla="*/ 1171667 w 3249923"/>
              <a:gd name="connsiteY0" fmla="*/ 0 h 687286"/>
              <a:gd name="connsiteX1" fmla="*/ 66199 w 3249923"/>
              <a:gd name="connsiteY1" fmla="*/ 614150 h 687286"/>
              <a:gd name="connsiteX2" fmla="*/ 3164240 w 3249923"/>
              <a:gd name="connsiteY2" fmla="*/ 122830 h 687286"/>
              <a:gd name="connsiteX3" fmla="*/ 1171667 w 3249923"/>
              <a:gd name="connsiteY3" fmla="*/ 0 h 687286"/>
              <a:gd name="connsiteX0" fmla="*/ 1171667 w 3164240"/>
              <a:gd name="connsiteY0" fmla="*/ 0 h 713506"/>
              <a:gd name="connsiteX1" fmla="*/ 66199 w 3164240"/>
              <a:gd name="connsiteY1" fmla="*/ 614150 h 713506"/>
              <a:gd name="connsiteX2" fmla="*/ 3164240 w 3164240"/>
              <a:gd name="connsiteY2" fmla="*/ 122830 h 713506"/>
              <a:gd name="connsiteX3" fmla="*/ 1171667 w 3164240"/>
              <a:gd name="connsiteY3" fmla="*/ 0 h 713506"/>
              <a:gd name="connsiteX0" fmla="*/ 1171667 w 3164240"/>
              <a:gd name="connsiteY0" fmla="*/ 0 h 719069"/>
              <a:gd name="connsiteX1" fmla="*/ 66199 w 3164240"/>
              <a:gd name="connsiteY1" fmla="*/ 614150 h 719069"/>
              <a:gd name="connsiteX2" fmla="*/ 3164240 w 3164240"/>
              <a:gd name="connsiteY2" fmla="*/ 122830 h 719069"/>
              <a:gd name="connsiteX3" fmla="*/ 1171667 w 3164240"/>
              <a:gd name="connsiteY3" fmla="*/ 0 h 719069"/>
              <a:gd name="connsiteX0" fmla="*/ 1171667 w 3164240"/>
              <a:gd name="connsiteY0" fmla="*/ 0 h 684895"/>
              <a:gd name="connsiteX1" fmla="*/ 66199 w 3164240"/>
              <a:gd name="connsiteY1" fmla="*/ 614150 h 684895"/>
              <a:gd name="connsiteX2" fmla="*/ 3164240 w 3164240"/>
              <a:gd name="connsiteY2" fmla="*/ 122830 h 684895"/>
              <a:gd name="connsiteX3" fmla="*/ 1171667 w 3164240"/>
              <a:gd name="connsiteY3" fmla="*/ 0 h 684895"/>
              <a:gd name="connsiteX0" fmla="*/ 1132327 w 3124900"/>
              <a:gd name="connsiteY0" fmla="*/ 0 h 684895"/>
              <a:gd name="connsiteX1" fmla="*/ 26859 w 3124900"/>
              <a:gd name="connsiteY1" fmla="*/ 614150 h 684895"/>
              <a:gd name="connsiteX2" fmla="*/ 3124900 w 3124900"/>
              <a:gd name="connsiteY2" fmla="*/ 122830 h 684895"/>
              <a:gd name="connsiteX3" fmla="*/ 1132327 w 3124900"/>
              <a:gd name="connsiteY3" fmla="*/ 0 h 684895"/>
              <a:gd name="connsiteX0" fmla="*/ 1057977 w 3126750"/>
              <a:gd name="connsiteY0" fmla="*/ 0 h 722995"/>
              <a:gd name="connsiteX1" fmla="*/ 28709 w 3126750"/>
              <a:gd name="connsiteY1" fmla="*/ 652250 h 722995"/>
              <a:gd name="connsiteX2" fmla="*/ 3126750 w 3126750"/>
              <a:gd name="connsiteY2" fmla="*/ 160930 h 722995"/>
              <a:gd name="connsiteX3" fmla="*/ 1057977 w 3126750"/>
              <a:gd name="connsiteY3" fmla="*/ 0 h 722995"/>
              <a:gd name="connsiteX0" fmla="*/ 1057977 w 3183900"/>
              <a:gd name="connsiteY0" fmla="*/ 0 h 721711"/>
              <a:gd name="connsiteX1" fmla="*/ 28709 w 3183900"/>
              <a:gd name="connsiteY1" fmla="*/ 652250 h 721711"/>
              <a:gd name="connsiteX2" fmla="*/ 3183900 w 3183900"/>
              <a:gd name="connsiteY2" fmla="*/ 151405 h 721711"/>
              <a:gd name="connsiteX3" fmla="*/ 1057977 w 3183900"/>
              <a:gd name="connsiteY3" fmla="*/ 0 h 721711"/>
              <a:gd name="connsiteX0" fmla="*/ 1057977 w 3198187"/>
              <a:gd name="connsiteY0" fmla="*/ 0 h 722348"/>
              <a:gd name="connsiteX1" fmla="*/ 28709 w 3198187"/>
              <a:gd name="connsiteY1" fmla="*/ 652250 h 722348"/>
              <a:gd name="connsiteX2" fmla="*/ 3198187 w 3198187"/>
              <a:gd name="connsiteY2" fmla="*/ 156167 h 722348"/>
              <a:gd name="connsiteX3" fmla="*/ 1057977 w 3198187"/>
              <a:gd name="connsiteY3" fmla="*/ 0 h 722348"/>
              <a:gd name="connsiteX0" fmla="*/ 1061070 w 3201280"/>
              <a:gd name="connsiteY0" fmla="*/ 0 h 657907"/>
              <a:gd name="connsiteX1" fmla="*/ 28627 w 3201280"/>
              <a:gd name="connsiteY1" fmla="*/ 576050 h 657907"/>
              <a:gd name="connsiteX2" fmla="*/ 3201280 w 3201280"/>
              <a:gd name="connsiteY2" fmla="*/ 156167 h 657907"/>
              <a:gd name="connsiteX3" fmla="*/ 1061070 w 3201280"/>
              <a:gd name="connsiteY3" fmla="*/ 0 h 657907"/>
              <a:gd name="connsiteX0" fmla="*/ 1057978 w 3198188"/>
              <a:gd name="connsiteY0" fmla="*/ 0 h 626999"/>
              <a:gd name="connsiteX1" fmla="*/ 28710 w 3198188"/>
              <a:gd name="connsiteY1" fmla="*/ 537950 h 626999"/>
              <a:gd name="connsiteX2" fmla="*/ 3198188 w 3198188"/>
              <a:gd name="connsiteY2" fmla="*/ 156167 h 626999"/>
              <a:gd name="connsiteX3" fmla="*/ 1057978 w 3198188"/>
              <a:gd name="connsiteY3" fmla="*/ 0 h 626999"/>
              <a:gd name="connsiteX0" fmla="*/ 1043138 w 3183348"/>
              <a:gd name="connsiteY0" fmla="*/ 0 h 585570"/>
              <a:gd name="connsiteX1" fmla="*/ 29110 w 3183348"/>
              <a:gd name="connsiteY1" fmla="*/ 484610 h 585570"/>
              <a:gd name="connsiteX2" fmla="*/ 3183348 w 3183348"/>
              <a:gd name="connsiteY2" fmla="*/ 156167 h 585570"/>
              <a:gd name="connsiteX3" fmla="*/ 1043138 w 3183348"/>
              <a:gd name="connsiteY3" fmla="*/ 0 h 58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3348" h="585570">
                <a:moveTo>
                  <a:pt x="1043138" y="0"/>
                </a:moveTo>
                <a:cubicBezTo>
                  <a:pt x="756536" y="104633"/>
                  <a:pt x="-175607" y="311738"/>
                  <a:pt x="29110" y="484610"/>
                </a:cubicBezTo>
                <a:cubicBezTo>
                  <a:pt x="297516" y="693876"/>
                  <a:pt x="2751169" y="574698"/>
                  <a:pt x="3183348" y="156167"/>
                </a:cubicBezTo>
                <a:lnTo>
                  <a:pt x="104313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A0A7BC"/>
              </a:gs>
            </a:gsLst>
            <a:lin ang="16500000" scaled="0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 rot="21422461">
            <a:off x="4201810" y="5189061"/>
            <a:ext cx="1723068" cy="426446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632438"/>
              <a:gd name="connsiteY0" fmla="*/ 453936 h 635492"/>
              <a:gd name="connsiteX1" fmla="*/ 2620371 w 2632438"/>
              <a:gd name="connsiteY1" fmla="*/ 481232 h 635492"/>
              <a:gd name="connsiteX2" fmla="*/ 1113579 w 2632438"/>
              <a:gd name="connsiteY2" fmla="*/ 0 h 635492"/>
              <a:gd name="connsiteX3" fmla="*/ 0 w 2632438"/>
              <a:gd name="connsiteY3" fmla="*/ 453936 h 635492"/>
              <a:gd name="connsiteX0" fmla="*/ 0 w 2698699"/>
              <a:gd name="connsiteY0" fmla="*/ 400927 h 619293"/>
              <a:gd name="connsiteX1" fmla="*/ 2686632 w 2698699"/>
              <a:gd name="connsiteY1" fmla="*/ 481232 h 619293"/>
              <a:gd name="connsiteX2" fmla="*/ 1179840 w 2698699"/>
              <a:gd name="connsiteY2" fmla="*/ 0 h 619293"/>
              <a:gd name="connsiteX3" fmla="*/ 0 w 2698699"/>
              <a:gd name="connsiteY3" fmla="*/ 400927 h 6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699" h="619293">
                <a:moveTo>
                  <a:pt x="0" y="400927"/>
                </a:moveTo>
                <a:cubicBezTo>
                  <a:pt x="709684" y="532855"/>
                  <a:pt x="2509211" y="772384"/>
                  <a:pt x="2686632" y="481232"/>
                </a:cubicBezTo>
                <a:cubicBezTo>
                  <a:pt x="2818560" y="253770"/>
                  <a:pt x="1839482" y="118280"/>
                  <a:pt x="1179840" y="0"/>
                </a:cubicBezTo>
                <a:lnTo>
                  <a:pt x="0" y="400927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90000">
                <a:srgbClr val="BABBC0"/>
              </a:gs>
            </a:gsLst>
            <a:lin ang="780000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4069123" y="5445148"/>
            <a:ext cx="2797157" cy="514531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043835"/>
              <a:gd name="connsiteY0" fmla="*/ 0 h 1938717"/>
              <a:gd name="connsiteX1" fmla="*/ 2033517 w 2043835"/>
              <a:gd name="connsiteY1" fmla="*/ 1910687 h 1938717"/>
              <a:gd name="connsiteX2" fmla="*/ 341194 w 2043835"/>
              <a:gd name="connsiteY2" fmla="*/ 1310185 h 1938717"/>
              <a:gd name="connsiteX3" fmla="*/ 0 w 2043835"/>
              <a:gd name="connsiteY3" fmla="*/ 0 h 1938717"/>
              <a:gd name="connsiteX0" fmla="*/ 0 w 2330350"/>
              <a:gd name="connsiteY0" fmla="*/ 0 h 1938717"/>
              <a:gd name="connsiteX1" fmla="*/ 2033517 w 2330350"/>
              <a:gd name="connsiteY1" fmla="*/ 1910687 h 1938717"/>
              <a:gd name="connsiteX2" fmla="*/ 1992573 w 2330350"/>
              <a:gd name="connsiteY2" fmla="*/ 122830 h 1938717"/>
              <a:gd name="connsiteX3" fmla="*/ 0 w 2330350"/>
              <a:gd name="connsiteY3" fmla="*/ 0 h 1938717"/>
              <a:gd name="connsiteX0" fmla="*/ 1116705 w 3189411"/>
              <a:gd name="connsiteY0" fmla="*/ 0 h 679167"/>
              <a:gd name="connsiteX1" fmla="*/ 11237 w 3189411"/>
              <a:gd name="connsiteY1" fmla="*/ 614150 h 679167"/>
              <a:gd name="connsiteX2" fmla="*/ 3109278 w 3189411"/>
              <a:gd name="connsiteY2" fmla="*/ 122830 h 679167"/>
              <a:gd name="connsiteX3" fmla="*/ 1116705 w 3189411"/>
              <a:gd name="connsiteY3" fmla="*/ 0 h 679167"/>
              <a:gd name="connsiteX0" fmla="*/ 1116705 w 3194961"/>
              <a:gd name="connsiteY0" fmla="*/ 0 h 687286"/>
              <a:gd name="connsiteX1" fmla="*/ 11237 w 3194961"/>
              <a:gd name="connsiteY1" fmla="*/ 614150 h 687286"/>
              <a:gd name="connsiteX2" fmla="*/ 3109278 w 3194961"/>
              <a:gd name="connsiteY2" fmla="*/ 122830 h 687286"/>
              <a:gd name="connsiteX3" fmla="*/ 1116705 w 3194961"/>
              <a:gd name="connsiteY3" fmla="*/ 0 h 687286"/>
              <a:gd name="connsiteX0" fmla="*/ 1144995 w 3223251"/>
              <a:gd name="connsiteY0" fmla="*/ 0 h 687286"/>
              <a:gd name="connsiteX1" fmla="*/ 39527 w 3223251"/>
              <a:gd name="connsiteY1" fmla="*/ 614150 h 687286"/>
              <a:gd name="connsiteX2" fmla="*/ 3137568 w 3223251"/>
              <a:gd name="connsiteY2" fmla="*/ 122830 h 687286"/>
              <a:gd name="connsiteX3" fmla="*/ 1144995 w 3223251"/>
              <a:gd name="connsiteY3" fmla="*/ 0 h 687286"/>
              <a:gd name="connsiteX0" fmla="*/ 1171667 w 3249923"/>
              <a:gd name="connsiteY0" fmla="*/ 0 h 687286"/>
              <a:gd name="connsiteX1" fmla="*/ 66199 w 3249923"/>
              <a:gd name="connsiteY1" fmla="*/ 614150 h 687286"/>
              <a:gd name="connsiteX2" fmla="*/ 3164240 w 3249923"/>
              <a:gd name="connsiteY2" fmla="*/ 122830 h 687286"/>
              <a:gd name="connsiteX3" fmla="*/ 1171667 w 3249923"/>
              <a:gd name="connsiteY3" fmla="*/ 0 h 687286"/>
              <a:gd name="connsiteX0" fmla="*/ 1171667 w 3164240"/>
              <a:gd name="connsiteY0" fmla="*/ 0 h 713506"/>
              <a:gd name="connsiteX1" fmla="*/ 66199 w 3164240"/>
              <a:gd name="connsiteY1" fmla="*/ 614150 h 713506"/>
              <a:gd name="connsiteX2" fmla="*/ 3164240 w 3164240"/>
              <a:gd name="connsiteY2" fmla="*/ 122830 h 713506"/>
              <a:gd name="connsiteX3" fmla="*/ 1171667 w 3164240"/>
              <a:gd name="connsiteY3" fmla="*/ 0 h 713506"/>
              <a:gd name="connsiteX0" fmla="*/ 1171667 w 3164240"/>
              <a:gd name="connsiteY0" fmla="*/ 0 h 719069"/>
              <a:gd name="connsiteX1" fmla="*/ 66199 w 3164240"/>
              <a:gd name="connsiteY1" fmla="*/ 614150 h 719069"/>
              <a:gd name="connsiteX2" fmla="*/ 3164240 w 3164240"/>
              <a:gd name="connsiteY2" fmla="*/ 122830 h 719069"/>
              <a:gd name="connsiteX3" fmla="*/ 1171667 w 3164240"/>
              <a:gd name="connsiteY3" fmla="*/ 0 h 719069"/>
              <a:gd name="connsiteX0" fmla="*/ 1171667 w 3164240"/>
              <a:gd name="connsiteY0" fmla="*/ 0 h 684895"/>
              <a:gd name="connsiteX1" fmla="*/ 66199 w 3164240"/>
              <a:gd name="connsiteY1" fmla="*/ 614150 h 684895"/>
              <a:gd name="connsiteX2" fmla="*/ 3164240 w 3164240"/>
              <a:gd name="connsiteY2" fmla="*/ 122830 h 684895"/>
              <a:gd name="connsiteX3" fmla="*/ 1171667 w 3164240"/>
              <a:gd name="connsiteY3" fmla="*/ 0 h 684895"/>
              <a:gd name="connsiteX0" fmla="*/ 1132327 w 3124900"/>
              <a:gd name="connsiteY0" fmla="*/ 0 h 684895"/>
              <a:gd name="connsiteX1" fmla="*/ 26859 w 3124900"/>
              <a:gd name="connsiteY1" fmla="*/ 614150 h 684895"/>
              <a:gd name="connsiteX2" fmla="*/ 3124900 w 3124900"/>
              <a:gd name="connsiteY2" fmla="*/ 122830 h 684895"/>
              <a:gd name="connsiteX3" fmla="*/ 1132327 w 3124900"/>
              <a:gd name="connsiteY3" fmla="*/ 0 h 684895"/>
              <a:gd name="connsiteX0" fmla="*/ 1057977 w 3126750"/>
              <a:gd name="connsiteY0" fmla="*/ 0 h 722995"/>
              <a:gd name="connsiteX1" fmla="*/ 28709 w 3126750"/>
              <a:gd name="connsiteY1" fmla="*/ 652250 h 722995"/>
              <a:gd name="connsiteX2" fmla="*/ 3126750 w 3126750"/>
              <a:gd name="connsiteY2" fmla="*/ 160930 h 722995"/>
              <a:gd name="connsiteX3" fmla="*/ 1057977 w 3126750"/>
              <a:gd name="connsiteY3" fmla="*/ 0 h 722995"/>
              <a:gd name="connsiteX0" fmla="*/ 1057977 w 3183900"/>
              <a:gd name="connsiteY0" fmla="*/ 0 h 721711"/>
              <a:gd name="connsiteX1" fmla="*/ 28709 w 3183900"/>
              <a:gd name="connsiteY1" fmla="*/ 652250 h 721711"/>
              <a:gd name="connsiteX2" fmla="*/ 3183900 w 3183900"/>
              <a:gd name="connsiteY2" fmla="*/ 151405 h 721711"/>
              <a:gd name="connsiteX3" fmla="*/ 1057977 w 3183900"/>
              <a:gd name="connsiteY3" fmla="*/ 0 h 721711"/>
              <a:gd name="connsiteX0" fmla="*/ 1057977 w 3198187"/>
              <a:gd name="connsiteY0" fmla="*/ 0 h 722348"/>
              <a:gd name="connsiteX1" fmla="*/ 28709 w 3198187"/>
              <a:gd name="connsiteY1" fmla="*/ 652250 h 722348"/>
              <a:gd name="connsiteX2" fmla="*/ 3198187 w 3198187"/>
              <a:gd name="connsiteY2" fmla="*/ 156167 h 722348"/>
              <a:gd name="connsiteX3" fmla="*/ 1057977 w 3198187"/>
              <a:gd name="connsiteY3" fmla="*/ 0 h 722348"/>
              <a:gd name="connsiteX0" fmla="*/ 1061070 w 3201280"/>
              <a:gd name="connsiteY0" fmla="*/ 0 h 657907"/>
              <a:gd name="connsiteX1" fmla="*/ 28627 w 3201280"/>
              <a:gd name="connsiteY1" fmla="*/ 576050 h 657907"/>
              <a:gd name="connsiteX2" fmla="*/ 3201280 w 3201280"/>
              <a:gd name="connsiteY2" fmla="*/ 156167 h 657907"/>
              <a:gd name="connsiteX3" fmla="*/ 1061070 w 3201280"/>
              <a:gd name="connsiteY3" fmla="*/ 0 h 657907"/>
              <a:gd name="connsiteX0" fmla="*/ 1057978 w 3198188"/>
              <a:gd name="connsiteY0" fmla="*/ 0 h 626999"/>
              <a:gd name="connsiteX1" fmla="*/ 28710 w 3198188"/>
              <a:gd name="connsiteY1" fmla="*/ 537950 h 626999"/>
              <a:gd name="connsiteX2" fmla="*/ 3198188 w 3198188"/>
              <a:gd name="connsiteY2" fmla="*/ 156167 h 626999"/>
              <a:gd name="connsiteX3" fmla="*/ 1057978 w 3198188"/>
              <a:gd name="connsiteY3" fmla="*/ 0 h 626999"/>
              <a:gd name="connsiteX0" fmla="*/ 1043138 w 3183348"/>
              <a:gd name="connsiteY0" fmla="*/ 0 h 585570"/>
              <a:gd name="connsiteX1" fmla="*/ 29110 w 3183348"/>
              <a:gd name="connsiteY1" fmla="*/ 484610 h 585570"/>
              <a:gd name="connsiteX2" fmla="*/ 3183348 w 3183348"/>
              <a:gd name="connsiteY2" fmla="*/ 156167 h 585570"/>
              <a:gd name="connsiteX3" fmla="*/ 1043138 w 3183348"/>
              <a:gd name="connsiteY3" fmla="*/ 0 h 58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3348" h="585570">
                <a:moveTo>
                  <a:pt x="1043138" y="0"/>
                </a:moveTo>
                <a:cubicBezTo>
                  <a:pt x="756536" y="104633"/>
                  <a:pt x="-175607" y="311738"/>
                  <a:pt x="29110" y="484610"/>
                </a:cubicBezTo>
                <a:cubicBezTo>
                  <a:pt x="297516" y="693876"/>
                  <a:pt x="2751169" y="574698"/>
                  <a:pt x="3183348" y="156167"/>
                </a:cubicBezTo>
                <a:lnTo>
                  <a:pt x="104313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A0A7BC"/>
              </a:gs>
            </a:gsLst>
            <a:lin ang="165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 rot="21180000">
            <a:off x="6111521" y="5222611"/>
            <a:ext cx="2371304" cy="586880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632438"/>
              <a:gd name="connsiteY0" fmla="*/ 453936 h 635492"/>
              <a:gd name="connsiteX1" fmla="*/ 2620371 w 2632438"/>
              <a:gd name="connsiteY1" fmla="*/ 481232 h 635492"/>
              <a:gd name="connsiteX2" fmla="*/ 1113579 w 2632438"/>
              <a:gd name="connsiteY2" fmla="*/ 0 h 635492"/>
              <a:gd name="connsiteX3" fmla="*/ 0 w 2632438"/>
              <a:gd name="connsiteY3" fmla="*/ 453936 h 635492"/>
              <a:gd name="connsiteX0" fmla="*/ 0 w 2698699"/>
              <a:gd name="connsiteY0" fmla="*/ 400927 h 619293"/>
              <a:gd name="connsiteX1" fmla="*/ 2686632 w 2698699"/>
              <a:gd name="connsiteY1" fmla="*/ 481232 h 619293"/>
              <a:gd name="connsiteX2" fmla="*/ 1179840 w 2698699"/>
              <a:gd name="connsiteY2" fmla="*/ 0 h 619293"/>
              <a:gd name="connsiteX3" fmla="*/ 0 w 2698699"/>
              <a:gd name="connsiteY3" fmla="*/ 400927 h 6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699" h="619293">
                <a:moveTo>
                  <a:pt x="0" y="400927"/>
                </a:moveTo>
                <a:cubicBezTo>
                  <a:pt x="709684" y="532855"/>
                  <a:pt x="2509211" y="772384"/>
                  <a:pt x="2686632" y="481232"/>
                </a:cubicBezTo>
                <a:cubicBezTo>
                  <a:pt x="2818560" y="253770"/>
                  <a:pt x="1839482" y="118280"/>
                  <a:pt x="1179840" y="0"/>
                </a:cubicBezTo>
                <a:lnTo>
                  <a:pt x="0" y="400927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90000">
                <a:srgbClr val="BABBC0"/>
              </a:gs>
            </a:gsLst>
            <a:lin ang="78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6217101" y="5641529"/>
            <a:ext cx="3183348" cy="585570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043835"/>
              <a:gd name="connsiteY0" fmla="*/ 0 h 1938717"/>
              <a:gd name="connsiteX1" fmla="*/ 2033517 w 2043835"/>
              <a:gd name="connsiteY1" fmla="*/ 1910687 h 1938717"/>
              <a:gd name="connsiteX2" fmla="*/ 341194 w 2043835"/>
              <a:gd name="connsiteY2" fmla="*/ 1310185 h 1938717"/>
              <a:gd name="connsiteX3" fmla="*/ 0 w 2043835"/>
              <a:gd name="connsiteY3" fmla="*/ 0 h 1938717"/>
              <a:gd name="connsiteX0" fmla="*/ 0 w 2330350"/>
              <a:gd name="connsiteY0" fmla="*/ 0 h 1938717"/>
              <a:gd name="connsiteX1" fmla="*/ 2033517 w 2330350"/>
              <a:gd name="connsiteY1" fmla="*/ 1910687 h 1938717"/>
              <a:gd name="connsiteX2" fmla="*/ 1992573 w 2330350"/>
              <a:gd name="connsiteY2" fmla="*/ 122830 h 1938717"/>
              <a:gd name="connsiteX3" fmla="*/ 0 w 2330350"/>
              <a:gd name="connsiteY3" fmla="*/ 0 h 1938717"/>
              <a:gd name="connsiteX0" fmla="*/ 1116705 w 3189411"/>
              <a:gd name="connsiteY0" fmla="*/ 0 h 679167"/>
              <a:gd name="connsiteX1" fmla="*/ 11237 w 3189411"/>
              <a:gd name="connsiteY1" fmla="*/ 614150 h 679167"/>
              <a:gd name="connsiteX2" fmla="*/ 3109278 w 3189411"/>
              <a:gd name="connsiteY2" fmla="*/ 122830 h 679167"/>
              <a:gd name="connsiteX3" fmla="*/ 1116705 w 3189411"/>
              <a:gd name="connsiteY3" fmla="*/ 0 h 679167"/>
              <a:gd name="connsiteX0" fmla="*/ 1116705 w 3194961"/>
              <a:gd name="connsiteY0" fmla="*/ 0 h 687286"/>
              <a:gd name="connsiteX1" fmla="*/ 11237 w 3194961"/>
              <a:gd name="connsiteY1" fmla="*/ 614150 h 687286"/>
              <a:gd name="connsiteX2" fmla="*/ 3109278 w 3194961"/>
              <a:gd name="connsiteY2" fmla="*/ 122830 h 687286"/>
              <a:gd name="connsiteX3" fmla="*/ 1116705 w 3194961"/>
              <a:gd name="connsiteY3" fmla="*/ 0 h 687286"/>
              <a:gd name="connsiteX0" fmla="*/ 1144995 w 3223251"/>
              <a:gd name="connsiteY0" fmla="*/ 0 h 687286"/>
              <a:gd name="connsiteX1" fmla="*/ 39527 w 3223251"/>
              <a:gd name="connsiteY1" fmla="*/ 614150 h 687286"/>
              <a:gd name="connsiteX2" fmla="*/ 3137568 w 3223251"/>
              <a:gd name="connsiteY2" fmla="*/ 122830 h 687286"/>
              <a:gd name="connsiteX3" fmla="*/ 1144995 w 3223251"/>
              <a:gd name="connsiteY3" fmla="*/ 0 h 687286"/>
              <a:gd name="connsiteX0" fmla="*/ 1171667 w 3249923"/>
              <a:gd name="connsiteY0" fmla="*/ 0 h 687286"/>
              <a:gd name="connsiteX1" fmla="*/ 66199 w 3249923"/>
              <a:gd name="connsiteY1" fmla="*/ 614150 h 687286"/>
              <a:gd name="connsiteX2" fmla="*/ 3164240 w 3249923"/>
              <a:gd name="connsiteY2" fmla="*/ 122830 h 687286"/>
              <a:gd name="connsiteX3" fmla="*/ 1171667 w 3249923"/>
              <a:gd name="connsiteY3" fmla="*/ 0 h 687286"/>
              <a:gd name="connsiteX0" fmla="*/ 1171667 w 3164240"/>
              <a:gd name="connsiteY0" fmla="*/ 0 h 713506"/>
              <a:gd name="connsiteX1" fmla="*/ 66199 w 3164240"/>
              <a:gd name="connsiteY1" fmla="*/ 614150 h 713506"/>
              <a:gd name="connsiteX2" fmla="*/ 3164240 w 3164240"/>
              <a:gd name="connsiteY2" fmla="*/ 122830 h 713506"/>
              <a:gd name="connsiteX3" fmla="*/ 1171667 w 3164240"/>
              <a:gd name="connsiteY3" fmla="*/ 0 h 713506"/>
              <a:gd name="connsiteX0" fmla="*/ 1171667 w 3164240"/>
              <a:gd name="connsiteY0" fmla="*/ 0 h 719069"/>
              <a:gd name="connsiteX1" fmla="*/ 66199 w 3164240"/>
              <a:gd name="connsiteY1" fmla="*/ 614150 h 719069"/>
              <a:gd name="connsiteX2" fmla="*/ 3164240 w 3164240"/>
              <a:gd name="connsiteY2" fmla="*/ 122830 h 719069"/>
              <a:gd name="connsiteX3" fmla="*/ 1171667 w 3164240"/>
              <a:gd name="connsiteY3" fmla="*/ 0 h 719069"/>
              <a:gd name="connsiteX0" fmla="*/ 1171667 w 3164240"/>
              <a:gd name="connsiteY0" fmla="*/ 0 h 684895"/>
              <a:gd name="connsiteX1" fmla="*/ 66199 w 3164240"/>
              <a:gd name="connsiteY1" fmla="*/ 614150 h 684895"/>
              <a:gd name="connsiteX2" fmla="*/ 3164240 w 3164240"/>
              <a:gd name="connsiteY2" fmla="*/ 122830 h 684895"/>
              <a:gd name="connsiteX3" fmla="*/ 1171667 w 3164240"/>
              <a:gd name="connsiteY3" fmla="*/ 0 h 684895"/>
              <a:gd name="connsiteX0" fmla="*/ 1132327 w 3124900"/>
              <a:gd name="connsiteY0" fmla="*/ 0 h 684895"/>
              <a:gd name="connsiteX1" fmla="*/ 26859 w 3124900"/>
              <a:gd name="connsiteY1" fmla="*/ 614150 h 684895"/>
              <a:gd name="connsiteX2" fmla="*/ 3124900 w 3124900"/>
              <a:gd name="connsiteY2" fmla="*/ 122830 h 684895"/>
              <a:gd name="connsiteX3" fmla="*/ 1132327 w 3124900"/>
              <a:gd name="connsiteY3" fmla="*/ 0 h 684895"/>
              <a:gd name="connsiteX0" fmla="*/ 1057977 w 3126750"/>
              <a:gd name="connsiteY0" fmla="*/ 0 h 722995"/>
              <a:gd name="connsiteX1" fmla="*/ 28709 w 3126750"/>
              <a:gd name="connsiteY1" fmla="*/ 652250 h 722995"/>
              <a:gd name="connsiteX2" fmla="*/ 3126750 w 3126750"/>
              <a:gd name="connsiteY2" fmla="*/ 160930 h 722995"/>
              <a:gd name="connsiteX3" fmla="*/ 1057977 w 3126750"/>
              <a:gd name="connsiteY3" fmla="*/ 0 h 722995"/>
              <a:gd name="connsiteX0" fmla="*/ 1057977 w 3183900"/>
              <a:gd name="connsiteY0" fmla="*/ 0 h 721711"/>
              <a:gd name="connsiteX1" fmla="*/ 28709 w 3183900"/>
              <a:gd name="connsiteY1" fmla="*/ 652250 h 721711"/>
              <a:gd name="connsiteX2" fmla="*/ 3183900 w 3183900"/>
              <a:gd name="connsiteY2" fmla="*/ 151405 h 721711"/>
              <a:gd name="connsiteX3" fmla="*/ 1057977 w 3183900"/>
              <a:gd name="connsiteY3" fmla="*/ 0 h 721711"/>
              <a:gd name="connsiteX0" fmla="*/ 1057977 w 3198187"/>
              <a:gd name="connsiteY0" fmla="*/ 0 h 722348"/>
              <a:gd name="connsiteX1" fmla="*/ 28709 w 3198187"/>
              <a:gd name="connsiteY1" fmla="*/ 652250 h 722348"/>
              <a:gd name="connsiteX2" fmla="*/ 3198187 w 3198187"/>
              <a:gd name="connsiteY2" fmla="*/ 156167 h 722348"/>
              <a:gd name="connsiteX3" fmla="*/ 1057977 w 3198187"/>
              <a:gd name="connsiteY3" fmla="*/ 0 h 722348"/>
              <a:gd name="connsiteX0" fmla="*/ 1061070 w 3201280"/>
              <a:gd name="connsiteY0" fmla="*/ 0 h 657907"/>
              <a:gd name="connsiteX1" fmla="*/ 28627 w 3201280"/>
              <a:gd name="connsiteY1" fmla="*/ 576050 h 657907"/>
              <a:gd name="connsiteX2" fmla="*/ 3201280 w 3201280"/>
              <a:gd name="connsiteY2" fmla="*/ 156167 h 657907"/>
              <a:gd name="connsiteX3" fmla="*/ 1061070 w 3201280"/>
              <a:gd name="connsiteY3" fmla="*/ 0 h 657907"/>
              <a:gd name="connsiteX0" fmla="*/ 1057978 w 3198188"/>
              <a:gd name="connsiteY0" fmla="*/ 0 h 626999"/>
              <a:gd name="connsiteX1" fmla="*/ 28710 w 3198188"/>
              <a:gd name="connsiteY1" fmla="*/ 537950 h 626999"/>
              <a:gd name="connsiteX2" fmla="*/ 3198188 w 3198188"/>
              <a:gd name="connsiteY2" fmla="*/ 156167 h 626999"/>
              <a:gd name="connsiteX3" fmla="*/ 1057978 w 3198188"/>
              <a:gd name="connsiteY3" fmla="*/ 0 h 626999"/>
              <a:gd name="connsiteX0" fmla="*/ 1043138 w 3183348"/>
              <a:gd name="connsiteY0" fmla="*/ 0 h 585570"/>
              <a:gd name="connsiteX1" fmla="*/ 29110 w 3183348"/>
              <a:gd name="connsiteY1" fmla="*/ 484610 h 585570"/>
              <a:gd name="connsiteX2" fmla="*/ 3183348 w 3183348"/>
              <a:gd name="connsiteY2" fmla="*/ 156167 h 585570"/>
              <a:gd name="connsiteX3" fmla="*/ 1043138 w 3183348"/>
              <a:gd name="connsiteY3" fmla="*/ 0 h 58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3348" h="585570">
                <a:moveTo>
                  <a:pt x="1043138" y="0"/>
                </a:moveTo>
                <a:cubicBezTo>
                  <a:pt x="756536" y="104633"/>
                  <a:pt x="-175607" y="311738"/>
                  <a:pt x="29110" y="484610"/>
                </a:cubicBezTo>
                <a:cubicBezTo>
                  <a:pt x="297516" y="693876"/>
                  <a:pt x="2751169" y="574698"/>
                  <a:pt x="3183348" y="156167"/>
                </a:cubicBezTo>
                <a:lnTo>
                  <a:pt x="104313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B3B8C9"/>
              </a:gs>
            </a:gsLst>
            <a:lin ang="165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21180000">
            <a:off x="8753526" y="5355671"/>
            <a:ext cx="2698699" cy="667908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632438"/>
              <a:gd name="connsiteY0" fmla="*/ 453936 h 635492"/>
              <a:gd name="connsiteX1" fmla="*/ 2620371 w 2632438"/>
              <a:gd name="connsiteY1" fmla="*/ 481232 h 635492"/>
              <a:gd name="connsiteX2" fmla="*/ 1113579 w 2632438"/>
              <a:gd name="connsiteY2" fmla="*/ 0 h 635492"/>
              <a:gd name="connsiteX3" fmla="*/ 0 w 2632438"/>
              <a:gd name="connsiteY3" fmla="*/ 453936 h 635492"/>
              <a:gd name="connsiteX0" fmla="*/ 0 w 2698699"/>
              <a:gd name="connsiteY0" fmla="*/ 400927 h 619293"/>
              <a:gd name="connsiteX1" fmla="*/ 2686632 w 2698699"/>
              <a:gd name="connsiteY1" fmla="*/ 481232 h 619293"/>
              <a:gd name="connsiteX2" fmla="*/ 1179840 w 2698699"/>
              <a:gd name="connsiteY2" fmla="*/ 0 h 619293"/>
              <a:gd name="connsiteX3" fmla="*/ 0 w 2698699"/>
              <a:gd name="connsiteY3" fmla="*/ 400927 h 6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699" h="619293">
                <a:moveTo>
                  <a:pt x="0" y="400927"/>
                </a:moveTo>
                <a:cubicBezTo>
                  <a:pt x="709684" y="532855"/>
                  <a:pt x="2509211" y="772384"/>
                  <a:pt x="2686632" y="481232"/>
                </a:cubicBezTo>
                <a:cubicBezTo>
                  <a:pt x="2818560" y="253770"/>
                  <a:pt x="1839482" y="118280"/>
                  <a:pt x="1179840" y="0"/>
                </a:cubicBezTo>
                <a:lnTo>
                  <a:pt x="0" y="400927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90000">
                <a:srgbClr val="BABBC0"/>
              </a:gs>
            </a:gsLst>
            <a:lin ang="78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147598" y="2937135"/>
            <a:ext cx="1371600" cy="2405062"/>
            <a:chOff x="3224213" y="2205038"/>
            <a:chExt cx="1371600" cy="2405062"/>
          </a:xfrm>
          <a:effectLst>
            <a:outerShdw blurRad="25400" dist="63500" dir="5400000" sx="98000" sy="98000" algn="t" rotWithShape="0">
              <a:prstClr val="black">
                <a:alpha val="30000"/>
              </a:prstClr>
            </a:outerShdw>
          </a:effectLst>
        </p:grpSpPr>
        <p:sp>
          <p:nvSpPr>
            <p:cNvPr id="31" name="Freeform 30"/>
            <p:cNvSpPr/>
            <p:nvPr/>
          </p:nvSpPr>
          <p:spPr>
            <a:xfrm>
              <a:off x="3224213" y="2233613"/>
              <a:ext cx="728662" cy="2376487"/>
            </a:xfrm>
            <a:custGeom>
              <a:avLst/>
              <a:gdLst>
                <a:gd name="connsiteX0" fmla="*/ 0 w 728662"/>
                <a:gd name="connsiteY0" fmla="*/ 114300 h 2376487"/>
                <a:gd name="connsiteX1" fmla="*/ 728662 w 728662"/>
                <a:gd name="connsiteY1" fmla="*/ 0 h 2376487"/>
                <a:gd name="connsiteX2" fmla="*/ 728662 w 728662"/>
                <a:gd name="connsiteY2" fmla="*/ 2376487 h 2376487"/>
                <a:gd name="connsiteX3" fmla="*/ 0 w 728662"/>
                <a:gd name="connsiteY3" fmla="*/ 2324100 h 2376487"/>
                <a:gd name="connsiteX4" fmla="*/ 0 w 728662"/>
                <a:gd name="connsiteY4" fmla="*/ 114300 h 237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662" h="2376487">
                  <a:moveTo>
                    <a:pt x="0" y="114300"/>
                  </a:moveTo>
                  <a:lnTo>
                    <a:pt x="728662" y="0"/>
                  </a:lnTo>
                  <a:lnTo>
                    <a:pt x="728662" y="2376487"/>
                  </a:lnTo>
                  <a:lnTo>
                    <a:pt x="0" y="2324100"/>
                  </a:lnTo>
                  <a:cubicBezTo>
                    <a:pt x="1587" y="1592262"/>
                    <a:pt x="3175" y="860425"/>
                    <a:pt x="0" y="1143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3302215" y="2226794"/>
              <a:ext cx="581432" cy="1888006"/>
            </a:xfrm>
            <a:custGeom>
              <a:avLst/>
              <a:gdLst>
                <a:gd name="connsiteX0" fmla="*/ 2531 w 581432"/>
                <a:gd name="connsiteY0" fmla="*/ 92098 h 1888006"/>
                <a:gd name="connsiteX1" fmla="*/ 581432 w 581432"/>
                <a:gd name="connsiteY1" fmla="*/ 0 h 1888006"/>
                <a:gd name="connsiteX2" fmla="*/ 581432 w 581432"/>
                <a:gd name="connsiteY2" fmla="*/ 1888006 h 1888006"/>
                <a:gd name="connsiteX3" fmla="*/ 2531 w 581432"/>
                <a:gd name="connsiteY3" fmla="*/ 1858403 h 1888006"/>
                <a:gd name="connsiteX4" fmla="*/ 2531 w 581432"/>
                <a:gd name="connsiteY4" fmla="*/ 92098 h 188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432" h="1888006">
                  <a:moveTo>
                    <a:pt x="2531" y="92098"/>
                  </a:moveTo>
                  <a:lnTo>
                    <a:pt x="581432" y="0"/>
                  </a:lnTo>
                  <a:lnTo>
                    <a:pt x="581432" y="1888006"/>
                  </a:lnTo>
                  <a:lnTo>
                    <a:pt x="2531" y="1858403"/>
                  </a:lnTo>
                  <a:cubicBezTo>
                    <a:pt x="338" y="1271828"/>
                    <a:pt x="-1854" y="685252"/>
                    <a:pt x="2531" y="92098"/>
                  </a:cubicBezTo>
                  <a:close/>
                </a:path>
              </a:pathLst>
            </a:custGeom>
            <a:solidFill>
              <a:srgbClr val="FBF6D8"/>
            </a:solidFill>
            <a:ln>
              <a:noFill/>
            </a:ln>
            <a:effectLst>
              <a:outerShdw blurRad="101600" dist="63500" dir="3600000" algn="ctr" rotWithShape="0">
                <a:srgbClr val="000000">
                  <a:alpha val="2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3376115" y="2215662"/>
              <a:ext cx="444640" cy="1431890"/>
            </a:xfrm>
            <a:custGeom>
              <a:avLst/>
              <a:gdLst>
                <a:gd name="connsiteX0" fmla="*/ 2512 w 444640"/>
                <a:gd name="connsiteY0" fmla="*/ 70338 h 1431890"/>
                <a:gd name="connsiteX1" fmla="*/ 444640 w 444640"/>
                <a:gd name="connsiteY1" fmla="*/ 0 h 1431890"/>
                <a:gd name="connsiteX2" fmla="*/ 444640 w 444640"/>
                <a:gd name="connsiteY2" fmla="*/ 1429378 h 1431890"/>
                <a:gd name="connsiteX3" fmla="*/ 0 w 444640"/>
                <a:gd name="connsiteY3" fmla="*/ 1431890 h 1431890"/>
                <a:gd name="connsiteX4" fmla="*/ 2512 w 444640"/>
                <a:gd name="connsiteY4" fmla="*/ 70338 h 143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640" h="1431890">
                  <a:moveTo>
                    <a:pt x="2512" y="70338"/>
                  </a:moveTo>
                  <a:lnTo>
                    <a:pt x="444640" y="0"/>
                  </a:lnTo>
                  <a:lnTo>
                    <a:pt x="444640" y="1429378"/>
                  </a:lnTo>
                  <a:lnTo>
                    <a:pt x="0" y="1431890"/>
                  </a:lnTo>
                  <a:cubicBezTo>
                    <a:pt x="837" y="978039"/>
                    <a:pt x="1675" y="524189"/>
                    <a:pt x="2512" y="70338"/>
                  </a:cubicBezTo>
                  <a:close/>
                </a:path>
              </a:pathLst>
            </a:custGeom>
            <a:solidFill>
              <a:srgbClr val="F9EF96"/>
            </a:solidFill>
            <a:ln>
              <a:noFill/>
            </a:ln>
            <a:effectLst>
              <a:outerShdw blurRad="190500" dist="76200" dir="3600000" algn="ctr" rotWithShape="0">
                <a:srgbClr val="000000">
                  <a:alpha val="4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450431" y="2205038"/>
              <a:ext cx="302419" cy="976312"/>
            </a:xfrm>
            <a:custGeom>
              <a:avLst/>
              <a:gdLst>
                <a:gd name="connsiteX0" fmla="*/ 0 w 302419"/>
                <a:gd name="connsiteY0" fmla="*/ 52387 h 976312"/>
                <a:gd name="connsiteX1" fmla="*/ 302419 w 302419"/>
                <a:gd name="connsiteY1" fmla="*/ 0 h 976312"/>
                <a:gd name="connsiteX2" fmla="*/ 302419 w 302419"/>
                <a:gd name="connsiteY2" fmla="*/ 959643 h 976312"/>
                <a:gd name="connsiteX3" fmla="*/ 0 w 302419"/>
                <a:gd name="connsiteY3" fmla="*/ 976312 h 976312"/>
                <a:gd name="connsiteX4" fmla="*/ 0 w 302419"/>
                <a:gd name="connsiteY4" fmla="*/ 52387 h 976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419" h="976312">
                  <a:moveTo>
                    <a:pt x="0" y="52387"/>
                  </a:moveTo>
                  <a:lnTo>
                    <a:pt x="302419" y="0"/>
                  </a:lnTo>
                  <a:lnTo>
                    <a:pt x="302419" y="959643"/>
                  </a:lnTo>
                  <a:lnTo>
                    <a:pt x="0" y="976312"/>
                  </a:lnTo>
                  <a:lnTo>
                    <a:pt x="0" y="52387"/>
                  </a:lnTo>
                  <a:close/>
                </a:path>
              </a:pathLst>
            </a:custGeom>
            <a:solidFill>
              <a:srgbClr val="FBE369"/>
            </a:solidFill>
            <a:ln>
              <a:noFill/>
            </a:ln>
            <a:effectLst>
              <a:outerShdw blurRad="152400" dist="63500" dir="3600000" algn="ctr" rotWithShape="0">
                <a:srgbClr val="000000">
                  <a:alpha val="4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3881711" y="2219326"/>
              <a:ext cx="69056" cy="1901106"/>
            </a:xfrm>
            <a:custGeom>
              <a:avLst/>
              <a:gdLst>
                <a:gd name="connsiteX0" fmla="*/ 0 w 69056"/>
                <a:gd name="connsiteY0" fmla="*/ 0 h 966787"/>
                <a:gd name="connsiteX1" fmla="*/ 69056 w 69056"/>
                <a:gd name="connsiteY1" fmla="*/ 14287 h 966787"/>
                <a:gd name="connsiteX2" fmla="*/ 69056 w 69056"/>
                <a:gd name="connsiteY2" fmla="*/ 966787 h 966787"/>
                <a:gd name="connsiteX3" fmla="*/ 2381 w 69056"/>
                <a:gd name="connsiteY3" fmla="*/ 957262 h 966787"/>
                <a:gd name="connsiteX4" fmla="*/ 0 w 69056"/>
                <a:gd name="connsiteY4" fmla="*/ 0 h 966787"/>
                <a:gd name="connsiteX0" fmla="*/ 0 w 69056"/>
                <a:gd name="connsiteY0" fmla="*/ 0 h 962025"/>
                <a:gd name="connsiteX1" fmla="*/ 69056 w 69056"/>
                <a:gd name="connsiteY1" fmla="*/ 14287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  <a:gd name="connsiteX0" fmla="*/ 0 w 69056"/>
                <a:gd name="connsiteY0" fmla="*/ 0 h 962025"/>
                <a:gd name="connsiteX1" fmla="*/ 69056 w 69056"/>
                <a:gd name="connsiteY1" fmla="*/ 11906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  <a:gd name="connsiteX0" fmla="*/ 0 w 69056"/>
                <a:gd name="connsiteY0" fmla="*/ 0 h 962025"/>
                <a:gd name="connsiteX1" fmla="*/ 69056 w 69056"/>
                <a:gd name="connsiteY1" fmla="*/ 4762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  <a:gd name="connsiteX0" fmla="*/ 0 w 69056"/>
                <a:gd name="connsiteY0" fmla="*/ 0 h 1428750"/>
                <a:gd name="connsiteX1" fmla="*/ 69056 w 69056"/>
                <a:gd name="connsiteY1" fmla="*/ 4762 h 1428750"/>
                <a:gd name="connsiteX2" fmla="*/ 65881 w 69056"/>
                <a:gd name="connsiteY2" fmla="*/ 1428750 h 1428750"/>
                <a:gd name="connsiteX3" fmla="*/ 2381 w 69056"/>
                <a:gd name="connsiteY3" fmla="*/ 957262 h 1428750"/>
                <a:gd name="connsiteX4" fmla="*/ 0 w 69056"/>
                <a:gd name="connsiteY4" fmla="*/ 0 h 1428750"/>
                <a:gd name="connsiteX0" fmla="*/ 0 w 69056"/>
                <a:gd name="connsiteY0" fmla="*/ 0 h 1436287"/>
                <a:gd name="connsiteX1" fmla="*/ 69056 w 69056"/>
                <a:gd name="connsiteY1" fmla="*/ 4762 h 1436287"/>
                <a:gd name="connsiteX2" fmla="*/ 63369 w 69056"/>
                <a:gd name="connsiteY2" fmla="*/ 1436287 h 1436287"/>
                <a:gd name="connsiteX3" fmla="*/ 2381 w 69056"/>
                <a:gd name="connsiteY3" fmla="*/ 957262 h 1436287"/>
                <a:gd name="connsiteX4" fmla="*/ 0 w 69056"/>
                <a:gd name="connsiteY4" fmla="*/ 0 h 1436287"/>
                <a:gd name="connsiteX0" fmla="*/ 0 w 69056"/>
                <a:gd name="connsiteY0" fmla="*/ 0 h 1436287"/>
                <a:gd name="connsiteX1" fmla="*/ 69056 w 69056"/>
                <a:gd name="connsiteY1" fmla="*/ 4762 h 1436287"/>
                <a:gd name="connsiteX2" fmla="*/ 65881 w 69056"/>
                <a:gd name="connsiteY2" fmla="*/ 1436287 h 1436287"/>
                <a:gd name="connsiteX3" fmla="*/ 2381 w 69056"/>
                <a:gd name="connsiteY3" fmla="*/ 957262 h 1436287"/>
                <a:gd name="connsiteX4" fmla="*/ 0 w 69056"/>
                <a:gd name="connsiteY4" fmla="*/ 0 h 1436287"/>
                <a:gd name="connsiteX0" fmla="*/ 0 w 69056"/>
                <a:gd name="connsiteY0" fmla="*/ 0 h 1436287"/>
                <a:gd name="connsiteX1" fmla="*/ 69056 w 69056"/>
                <a:gd name="connsiteY1" fmla="*/ 4762 h 1436287"/>
                <a:gd name="connsiteX2" fmla="*/ 65881 w 69056"/>
                <a:gd name="connsiteY2" fmla="*/ 1436287 h 1436287"/>
                <a:gd name="connsiteX3" fmla="*/ 4893 w 69056"/>
                <a:gd name="connsiteY3" fmla="*/ 1434559 h 1436287"/>
                <a:gd name="connsiteX4" fmla="*/ 0 w 69056"/>
                <a:gd name="connsiteY4" fmla="*/ 0 h 1436287"/>
                <a:gd name="connsiteX0" fmla="*/ 0 w 69056"/>
                <a:gd name="connsiteY0" fmla="*/ 0 h 1438800"/>
                <a:gd name="connsiteX1" fmla="*/ 69056 w 69056"/>
                <a:gd name="connsiteY1" fmla="*/ 4762 h 1438800"/>
                <a:gd name="connsiteX2" fmla="*/ 68393 w 69056"/>
                <a:gd name="connsiteY2" fmla="*/ 1438800 h 1438800"/>
                <a:gd name="connsiteX3" fmla="*/ 4893 w 69056"/>
                <a:gd name="connsiteY3" fmla="*/ 1434559 h 1438800"/>
                <a:gd name="connsiteX4" fmla="*/ 0 w 69056"/>
                <a:gd name="connsiteY4" fmla="*/ 0 h 1438800"/>
                <a:gd name="connsiteX0" fmla="*/ 0 w 69056"/>
                <a:gd name="connsiteY0" fmla="*/ 0 h 1905868"/>
                <a:gd name="connsiteX1" fmla="*/ 69056 w 69056"/>
                <a:gd name="connsiteY1" fmla="*/ 4762 h 1905868"/>
                <a:gd name="connsiteX2" fmla="*/ 68393 w 69056"/>
                <a:gd name="connsiteY2" fmla="*/ 1905868 h 1905868"/>
                <a:gd name="connsiteX3" fmla="*/ 4893 w 69056"/>
                <a:gd name="connsiteY3" fmla="*/ 1434559 h 1905868"/>
                <a:gd name="connsiteX4" fmla="*/ 0 w 69056"/>
                <a:gd name="connsiteY4" fmla="*/ 0 h 1905868"/>
                <a:gd name="connsiteX0" fmla="*/ 0 w 69056"/>
                <a:gd name="connsiteY0" fmla="*/ 0 h 1905868"/>
                <a:gd name="connsiteX1" fmla="*/ 69056 w 69056"/>
                <a:gd name="connsiteY1" fmla="*/ 4762 h 1905868"/>
                <a:gd name="connsiteX2" fmla="*/ 68393 w 69056"/>
                <a:gd name="connsiteY2" fmla="*/ 1905868 h 1905868"/>
                <a:gd name="connsiteX3" fmla="*/ 1604 w 69056"/>
                <a:gd name="connsiteY3" fmla="*/ 1904916 h 1905868"/>
                <a:gd name="connsiteX4" fmla="*/ 0 w 69056"/>
                <a:gd name="connsiteY4" fmla="*/ 0 h 1905868"/>
                <a:gd name="connsiteX0" fmla="*/ 0 w 69056"/>
                <a:gd name="connsiteY0" fmla="*/ 0 h 1905868"/>
                <a:gd name="connsiteX1" fmla="*/ 69056 w 69056"/>
                <a:gd name="connsiteY1" fmla="*/ 4762 h 1905868"/>
                <a:gd name="connsiteX2" fmla="*/ 68393 w 69056"/>
                <a:gd name="connsiteY2" fmla="*/ 1905868 h 1905868"/>
                <a:gd name="connsiteX3" fmla="*/ 1604 w 69056"/>
                <a:gd name="connsiteY3" fmla="*/ 1895391 h 1905868"/>
                <a:gd name="connsiteX4" fmla="*/ 0 w 69056"/>
                <a:gd name="connsiteY4" fmla="*/ 0 h 1905868"/>
                <a:gd name="connsiteX0" fmla="*/ 0 w 69056"/>
                <a:gd name="connsiteY0" fmla="*/ 0 h 1901106"/>
                <a:gd name="connsiteX1" fmla="*/ 69056 w 69056"/>
                <a:gd name="connsiteY1" fmla="*/ 4762 h 1901106"/>
                <a:gd name="connsiteX2" fmla="*/ 68393 w 69056"/>
                <a:gd name="connsiteY2" fmla="*/ 1901106 h 1901106"/>
                <a:gd name="connsiteX3" fmla="*/ 1604 w 69056"/>
                <a:gd name="connsiteY3" fmla="*/ 1895391 h 1901106"/>
                <a:gd name="connsiteX4" fmla="*/ 0 w 69056"/>
                <a:gd name="connsiteY4" fmla="*/ 0 h 1901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56" h="1901106">
                  <a:moveTo>
                    <a:pt x="0" y="0"/>
                  </a:moveTo>
                  <a:lnTo>
                    <a:pt x="69056" y="4762"/>
                  </a:lnTo>
                  <a:cubicBezTo>
                    <a:pt x="67998" y="479425"/>
                    <a:pt x="69451" y="1426443"/>
                    <a:pt x="68393" y="1901106"/>
                  </a:cubicBezTo>
                  <a:lnTo>
                    <a:pt x="1604" y="1895391"/>
                  </a:lnTo>
                  <a:cubicBezTo>
                    <a:pt x="2398" y="1578685"/>
                    <a:pt x="3968" y="32384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1EECF"/>
                </a:gs>
                <a:gs pos="100000">
                  <a:srgbClr val="EAE6B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816889" y="2212183"/>
              <a:ext cx="69056" cy="1438800"/>
            </a:xfrm>
            <a:custGeom>
              <a:avLst/>
              <a:gdLst>
                <a:gd name="connsiteX0" fmla="*/ 0 w 69056"/>
                <a:gd name="connsiteY0" fmla="*/ 0 h 966787"/>
                <a:gd name="connsiteX1" fmla="*/ 69056 w 69056"/>
                <a:gd name="connsiteY1" fmla="*/ 14287 h 966787"/>
                <a:gd name="connsiteX2" fmla="*/ 69056 w 69056"/>
                <a:gd name="connsiteY2" fmla="*/ 966787 h 966787"/>
                <a:gd name="connsiteX3" fmla="*/ 2381 w 69056"/>
                <a:gd name="connsiteY3" fmla="*/ 957262 h 966787"/>
                <a:gd name="connsiteX4" fmla="*/ 0 w 69056"/>
                <a:gd name="connsiteY4" fmla="*/ 0 h 966787"/>
                <a:gd name="connsiteX0" fmla="*/ 0 w 69056"/>
                <a:gd name="connsiteY0" fmla="*/ 0 h 962025"/>
                <a:gd name="connsiteX1" fmla="*/ 69056 w 69056"/>
                <a:gd name="connsiteY1" fmla="*/ 14287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  <a:gd name="connsiteX0" fmla="*/ 0 w 69056"/>
                <a:gd name="connsiteY0" fmla="*/ 0 h 962025"/>
                <a:gd name="connsiteX1" fmla="*/ 69056 w 69056"/>
                <a:gd name="connsiteY1" fmla="*/ 11906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  <a:gd name="connsiteX0" fmla="*/ 0 w 69056"/>
                <a:gd name="connsiteY0" fmla="*/ 0 h 962025"/>
                <a:gd name="connsiteX1" fmla="*/ 69056 w 69056"/>
                <a:gd name="connsiteY1" fmla="*/ 4762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  <a:gd name="connsiteX0" fmla="*/ 0 w 69056"/>
                <a:gd name="connsiteY0" fmla="*/ 0 h 1428750"/>
                <a:gd name="connsiteX1" fmla="*/ 69056 w 69056"/>
                <a:gd name="connsiteY1" fmla="*/ 4762 h 1428750"/>
                <a:gd name="connsiteX2" fmla="*/ 65881 w 69056"/>
                <a:gd name="connsiteY2" fmla="*/ 1428750 h 1428750"/>
                <a:gd name="connsiteX3" fmla="*/ 2381 w 69056"/>
                <a:gd name="connsiteY3" fmla="*/ 957262 h 1428750"/>
                <a:gd name="connsiteX4" fmla="*/ 0 w 69056"/>
                <a:gd name="connsiteY4" fmla="*/ 0 h 1428750"/>
                <a:gd name="connsiteX0" fmla="*/ 0 w 69056"/>
                <a:gd name="connsiteY0" fmla="*/ 0 h 1436287"/>
                <a:gd name="connsiteX1" fmla="*/ 69056 w 69056"/>
                <a:gd name="connsiteY1" fmla="*/ 4762 h 1436287"/>
                <a:gd name="connsiteX2" fmla="*/ 63369 w 69056"/>
                <a:gd name="connsiteY2" fmla="*/ 1436287 h 1436287"/>
                <a:gd name="connsiteX3" fmla="*/ 2381 w 69056"/>
                <a:gd name="connsiteY3" fmla="*/ 957262 h 1436287"/>
                <a:gd name="connsiteX4" fmla="*/ 0 w 69056"/>
                <a:gd name="connsiteY4" fmla="*/ 0 h 1436287"/>
                <a:gd name="connsiteX0" fmla="*/ 0 w 69056"/>
                <a:gd name="connsiteY0" fmla="*/ 0 h 1436287"/>
                <a:gd name="connsiteX1" fmla="*/ 69056 w 69056"/>
                <a:gd name="connsiteY1" fmla="*/ 4762 h 1436287"/>
                <a:gd name="connsiteX2" fmla="*/ 65881 w 69056"/>
                <a:gd name="connsiteY2" fmla="*/ 1436287 h 1436287"/>
                <a:gd name="connsiteX3" fmla="*/ 2381 w 69056"/>
                <a:gd name="connsiteY3" fmla="*/ 957262 h 1436287"/>
                <a:gd name="connsiteX4" fmla="*/ 0 w 69056"/>
                <a:gd name="connsiteY4" fmla="*/ 0 h 1436287"/>
                <a:gd name="connsiteX0" fmla="*/ 0 w 69056"/>
                <a:gd name="connsiteY0" fmla="*/ 0 h 1436287"/>
                <a:gd name="connsiteX1" fmla="*/ 69056 w 69056"/>
                <a:gd name="connsiteY1" fmla="*/ 4762 h 1436287"/>
                <a:gd name="connsiteX2" fmla="*/ 65881 w 69056"/>
                <a:gd name="connsiteY2" fmla="*/ 1436287 h 1436287"/>
                <a:gd name="connsiteX3" fmla="*/ 4893 w 69056"/>
                <a:gd name="connsiteY3" fmla="*/ 1434559 h 1436287"/>
                <a:gd name="connsiteX4" fmla="*/ 0 w 69056"/>
                <a:gd name="connsiteY4" fmla="*/ 0 h 1436287"/>
                <a:gd name="connsiteX0" fmla="*/ 0 w 69056"/>
                <a:gd name="connsiteY0" fmla="*/ 0 h 1438800"/>
                <a:gd name="connsiteX1" fmla="*/ 69056 w 69056"/>
                <a:gd name="connsiteY1" fmla="*/ 4762 h 1438800"/>
                <a:gd name="connsiteX2" fmla="*/ 68393 w 69056"/>
                <a:gd name="connsiteY2" fmla="*/ 1438800 h 1438800"/>
                <a:gd name="connsiteX3" fmla="*/ 4893 w 69056"/>
                <a:gd name="connsiteY3" fmla="*/ 1434559 h 1438800"/>
                <a:gd name="connsiteX4" fmla="*/ 0 w 69056"/>
                <a:gd name="connsiteY4" fmla="*/ 0 h 14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56" h="1438800">
                  <a:moveTo>
                    <a:pt x="0" y="0"/>
                  </a:moveTo>
                  <a:lnTo>
                    <a:pt x="69056" y="4762"/>
                  </a:lnTo>
                  <a:cubicBezTo>
                    <a:pt x="67998" y="479425"/>
                    <a:pt x="69451" y="964137"/>
                    <a:pt x="68393" y="1438800"/>
                  </a:cubicBezTo>
                  <a:lnTo>
                    <a:pt x="4893" y="1434559"/>
                  </a:lnTo>
                  <a:cubicBezTo>
                    <a:pt x="5687" y="1117853"/>
                    <a:pt x="3968" y="32384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DE488"/>
                </a:gs>
                <a:gs pos="100000">
                  <a:srgbClr val="E8DA6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750469" y="2205038"/>
              <a:ext cx="69056" cy="962025"/>
            </a:xfrm>
            <a:custGeom>
              <a:avLst/>
              <a:gdLst>
                <a:gd name="connsiteX0" fmla="*/ 0 w 69056"/>
                <a:gd name="connsiteY0" fmla="*/ 0 h 966787"/>
                <a:gd name="connsiteX1" fmla="*/ 69056 w 69056"/>
                <a:gd name="connsiteY1" fmla="*/ 14287 h 966787"/>
                <a:gd name="connsiteX2" fmla="*/ 69056 w 69056"/>
                <a:gd name="connsiteY2" fmla="*/ 966787 h 966787"/>
                <a:gd name="connsiteX3" fmla="*/ 2381 w 69056"/>
                <a:gd name="connsiteY3" fmla="*/ 957262 h 966787"/>
                <a:gd name="connsiteX4" fmla="*/ 0 w 69056"/>
                <a:gd name="connsiteY4" fmla="*/ 0 h 966787"/>
                <a:gd name="connsiteX0" fmla="*/ 0 w 69056"/>
                <a:gd name="connsiteY0" fmla="*/ 0 h 962025"/>
                <a:gd name="connsiteX1" fmla="*/ 69056 w 69056"/>
                <a:gd name="connsiteY1" fmla="*/ 14287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  <a:gd name="connsiteX0" fmla="*/ 0 w 69056"/>
                <a:gd name="connsiteY0" fmla="*/ 0 h 962025"/>
                <a:gd name="connsiteX1" fmla="*/ 69056 w 69056"/>
                <a:gd name="connsiteY1" fmla="*/ 11906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  <a:gd name="connsiteX0" fmla="*/ 0 w 69056"/>
                <a:gd name="connsiteY0" fmla="*/ 0 h 962025"/>
                <a:gd name="connsiteX1" fmla="*/ 69056 w 69056"/>
                <a:gd name="connsiteY1" fmla="*/ 4762 h 962025"/>
                <a:gd name="connsiteX2" fmla="*/ 69056 w 69056"/>
                <a:gd name="connsiteY2" fmla="*/ 962025 h 962025"/>
                <a:gd name="connsiteX3" fmla="*/ 2381 w 69056"/>
                <a:gd name="connsiteY3" fmla="*/ 957262 h 962025"/>
                <a:gd name="connsiteX4" fmla="*/ 0 w 69056"/>
                <a:gd name="connsiteY4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56" h="962025">
                  <a:moveTo>
                    <a:pt x="0" y="0"/>
                  </a:moveTo>
                  <a:lnTo>
                    <a:pt x="69056" y="4762"/>
                  </a:lnTo>
                  <a:lnTo>
                    <a:pt x="69056" y="962025"/>
                  </a:lnTo>
                  <a:lnTo>
                    <a:pt x="2381" y="957262"/>
                  </a:lnTo>
                  <a:cubicBezTo>
                    <a:pt x="3175" y="640556"/>
                    <a:pt x="3968" y="32384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D24D"/>
                </a:gs>
                <a:gs pos="100000">
                  <a:srgbClr val="F0C33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948113" y="2228850"/>
              <a:ext cx="647700" cy="2381250"/>
            </a:xfrm>
            <a:custGeom>
              <a:avLst/>
              <a:gdLst>
                <a:gd name="connsiteX0" fmla="*/ 0 w 647700"/>
                <a:gd name="connsiteY0" fmla="*/ 0 h 2381250"/>
                <a:gd name="connsiteX1" fmla="*/ 0 w 647700"/>
                <a:gd name="connsiteY1" fmla="*/ 2381250 h 2381250"/>
                <a:gd name="connsiteX2" fmla="*/ 647700 w 647700"/>
                <a:gd name="connsiteY2" fmla="*/ 2333625 h 2381250"/>
                <a:gd name="connsiteX3" fmla="*/ 647700 w 647700"/>
                <a:gd name="connsiteY3" fmla="*/ 80963 h 2381250"/>
                <a:gd name="connsiteX4" fmla="*/ 0 w 647700"/>
                <a:gd name="connsiteY4" fmla="*/ 0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2381250">
                  <a:moveTo>
                    <a:pt x="0" y="0"/>
                  </a:moveTo>
                  <a:lnTo>
                    <a:pt x="0" y="2381250"/>
                  </a:lnTo>
                  <a:lnTo>
                    <a:pt x="647700" y="2333625"/>
                  </a:lnTo>
                  <a:lnTo>
                    <a:pt x="647700" y="809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3452813" y="3164680"/>
              <a:ext cx="371475" cy="21431"/>
            </a:xfrm>
            <a:custGeom>
              <a:avLst/>
              <a:gdLst>
                <a:gd name="connsiteX0" fmla="*/ 0 w 371475"/>
                <a:gd name="connsiteY0" fmla="*/ 14288 h 26194"/>
                <a:gd name="connsiteX1" fmla="*/ 57150 w 371475"/>
                <a:gd name="connsiteY1" fmla="*/ 26194 h 26194"/>
                <a:gd name="connsiteX2" fmla="*/ 371475 w 371475"/>
                <a:gd name="connsiteY2" fmla="*/ 4763 h 26194"/>
                <a:gd name="connsiteX3" fmla="*/ 302418 w 371475"/>
                <a:gd name="connsiteY3" fmla="*/ 0 h 26194"/>
                <a:gd name="connsiteX4" fmla="*/ 0 w 371475"/>
                <a:gd name="connsiteY4" fmla="*/ 14288 h 26194"/>
                <a:gd name="connsiteX0" fmla="*/ 0 w 371475"/>
                <a:gd name="connsiteY0" fmla="*/ 14288 h 21431"/>
                <a:gd name="connsiteX1" fmla="*/ 69056 w 371475"/>
                <a:gd name="connsiteY1" fmla="*/ 21431 h 21431"/>
                <a:gd name="connsiteX2" fmla="*/ 371475 w 371475"/>
                <a:gd name="connsiteY2" fmla="*/ 4763 h 21431"/>
                <a:gd name="connsiteX3" fmla="*/ 302418 w 371475"/>
                <a:gd name="connsiteY3" fmla="*/ 0 h 21431"/>
                <a:gd name="connsiteX4" fmla="*/ 0 w 371475"/>
                <a:gd name="connsiteY4" fmla="*/ 14288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21431">
                  <a:moveTo>
                    <a:pt x="0" y="14288"/>
                  </a:moveTo>
                  <a:lnTo>
                    <a:pt x="69056" y="21431"/>
                  </a:lnTo>
                  <a:lnTo>
                    <a:pt x="371475" y="4763"/>
                  </a:lnTo>
                  <a:lnTo>
                    <a:pt x="302418" y="0"/>
                  </a:lnTo>
                  <a:lnTo>
                    <a:pt x="0" y="14288"/>
                  </a:lnTo>
                  <a:close/>
                </a:path>
              </a:pathLst>
            </a:custGeom>
            <a:solidFill>
              <a:srgbClr val="B38B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452523" y="2675197"/>
            <a:ext cx="1812131" cy="2800350"/>
            <a:chOff x="4529138" y="1943100"/>
            <a:chExt cx="1812131" cy="2800350"/>
          </a:xfrm>
          <a:effectLst>
            <a:outerShdw blurRad="25400" dist="76200" dir="5400000" sx="98000" sy="98000" algn="t" rotWithShape="0">
              <a:prstClr val="black">
                <a:alpha val="30000"/>
              </a:prstClr>
            </a:outerShdw>
          </a:effectLst>
        </p:grpSpPr>
        <p:sp>
          <p:nvSpPr>
            <p:cNvPr id="22" name="Freeform 21"/>
            <p:cNvSpPr/>
            <p:nvPr/>
          </p:nvSpPr>
          <p:spPr>
            <a:xfrm>
              <a:off x="4529138" y="1985963"/>
              <a:ext cx="966787" cy="2757487"/>
            </a:xfrm>
            <a:custGeom>
              <a:avLst/>
              <a:gdLst>
                <a:gd name="connsiteX0" fmla="*/ 4762 w 966787"/>
                <a:gd name="connsiteY0" fmla="*/ 142875 h 2757487"/>
                <a:gd name="connsiteX1" fmla="*/ 966787 w 966787"/>
                <a:gd name="connsiteY1" fmla="*/ 0 h 2757487"/>
                <a:gd name="connsiteX2" fmla="*/ 966787 w 966787"/>
                <a:gd name="connsiteY2" fmla="*/ 2757487 h 2757487"/>
                <a:gd name="connsiteX3" fmla="*/ 0 w 966787"/>
                <a:gd name="connsiteY3" fmla="*/ 2671762 h 2757487"/>
                <a:gd name="connsiteX4" fmla="*/ 4762 w 966787"/>
                <a:gd name="connsiteY4" fmla="*/ 142875 h 275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757487">
                  <a:moveTo>
                    <a:pt x="4762" y="142875"/>
                  </a:moveTo>
                  <a:lnTo>
                    <a:pt x="966787" y="0"/>
                  </a:lnTo>
                  <a:lnTo>
                    <a:pt x="966787" y="2757487"/>
                  </a:lnTo>
                  <a:lnTo>
                    <a:pt x="0" y="2671762"/>
                  </a:lnTo>
                  <a:cubicBezTo>
                    <a:pt x="1587" y="1827212"/>
                    <a:pt x="3175" y="982662"/>
                    <a:pt x="4762" y="142875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646695" y="1973580"/>
              <a:ext cx="785012" cy="2194560"/>
            </a:xfrm>
            <a:custGeom>
              <a:avLst/>
              <a:gdLst>
                <a:gd name="connsiteX0" fmla="*/ 0 w 777240"/>
                <a:gd name="connsiteY0" fmla="*/ 125730 h 2194560"/>
                <a:gd name="connsiteX1" fmla="*/ 777240 w 777240"/>
                <a:gd name="connsiteY1" fmla="*/ 0 h 2194560"/>
                <a:gd name="connsiteX2" fmla="*/ 777240 w 777240"/>
                <a:gd name="connsiteY2" fmla="*/ 2194560 h 2194560"/>
                <a:gd name="connsiteX3" fmla="*/ 3810 w 777240"/>
                <a:gd name="connsiteY3" fmla="*/ 2171700 h 2194560"/>
                <a:gd name="connsiteX4" fmla="*/ 0 w 777240"/>
                <a:gd name="connsiteY4" fmla="*/ 12573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240" h="2194560">
                  <a:moveTo>
                    <a:pt x="0" y="125730"/>
                  </a:moveTo>
                  <a:lnTo>
                    <a:pt x="777240" y="0"/>
                  </a:lnTo>
                  <a:lnTo>
                    <a:pt x="777240" y="2194560"/>
                  </a:lnTo>
                  <a:lnTo>
                    <a:pt x="3810" y="2171700"/>
                  </a:lnTo>
                  <a:lnTo>
                    <a:pt x="0" y="125730"/>
                  </a:lnTo>
                  <a:close/>
                </a:path>
              </a:pathLst>
            </a:custGeom>
            <a:solidFill>
              <a:srgbClr val="C6F6DE"/>
            </a:solidFill>
            <a:ln>
              <a:noFill/>
            </a:ln>
            <a:effectLst>
              <a:outerShdw blurRad="254000" dist="114300" dir="36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648200" y="1969770"/>
              <a:ext cx="781050" cy="125730"/>
            </a:xfrm>
            <a:custGeom>
              <a:avLst/>
              <a:gdLst>
                <a:gd name="connsiteX0" fmla="*/ 0 w 781050"/>
                <a:gd name="connsiteY0" fmla="*/ 125730 h 125730"/>
                <a:gd name="connsiteX1" fmla="*/ 781050 w 781050"/>
                <a:gd name="connsiteY1" fmla="*/ 0 h 12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1050" h="125730">
                  <a:moveTo>
                    <a:pt x="0" y="125730"/>
                  </a:moveTo>
                  <a:lnTo>
                    <a:pt x="781050" y="0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762219" y="1955800"/>
              <a:ext cx="600356" cy="1676400"/>
            </a:xfrm>
            <a:custGeom>
              <a:avLst/>
              <a:gdLst>
                <a:gd name="connsiteX0" fmla="*/ 281 w 600356"/>
                <a:gd name="connsiteY0" fmla="*/ 98425 h 1676400"/>
                <a:gd name="connsiteX1" fmla="*/ 600356 w 600356"/>
                <a:gd name="connsiteY1" fmla="*/ 0 h 1676400"/>
                <a:gd name="connsiteX2" fmla="*/ 600356 w 600356"/>
                <a:gd name="connsiteY2" fmla="*/ 1666875 h 1676400"/>
                <a:gd name="connsiteX3" fmla="*/ 3456 w 600356"/>
                <a:gd name="connsiteY3" fmla="*/ 1676400 h 1676400"/>
                <a:gd name="connsiteX4" fmla="*/ 281 w 600356"/>
                <a:gd name="connsiteY4" fmla="*/ 98425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356" h="1676400">
                  <a:moveTo>
                    <a:pt x="281" y="98425"/>
                  </a:moveTo>
                  <a:lnTo>
                    <a:pt x="600356" y="0"/>
                  </a:lnTo>
                  <a:lnTo>
                    <a:pt x="600356" y="1666875"/>
                  </a:lnTo>
                  <a:lnTo>
                    <a:pt x="3456" y="1676400"/>
                  </a:lnTo>
                  <a:cubicBezTo>
                    <a:pt x="1339" y="1151467"/>
                    <a:pt x="-777" y="626533"/>
                    <a:pt x="281" y="98425"/>
                  </a:cubicBezTo>
                  <a:close/>
                </a:path>
              </a:pathLst>
            </a:custGeom>
            <a:solidFill>
              <a:srgbClr val="1DF0C7"/>
            </a:solidFill>
            <a:ln>
              <a:noFill/>
            </a:ln>
            <a:effectLst>
              <a:outerShdw blurRad="254000" dist="101600" dir="36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889500" y="1946275"/>
              <a:ext cx="406400" cy="1133475"/>
            </a:xfrm>
            <a:custGeom>
              <a:avLst/>
              <a:gdLst>
                <a:gd name="connsiteX0" fmla="*/ 0 w 406400"/>
                <a:gd name="connsiteY0" fmla="*/ 63500 h 1133475"/>
                <a:gd name="connsiteX1" fmla="*/ 406400 w 406400"/>
                <a:gd name="connsiteY1" fmla="*/ 0 h 1133475"/>
                <a:gd name="connsiteX2" fmla="*/ 406400 w 406400"/>
                <a:gd name="connsiteY2" fmla="*/ 1111250 h 1133475"/>
                <a:gd name="connsiteX3" fmla="*/ 3175 w 406400"/>
                <a:gd name="connsiteY3" fmla="*/ 1133475 h 1133475"/>
                <a:gd name="connsiteX4" fmla="*/ 0 w 406400"/>
                <a:gd name="connsiteY4" fmla="*/ 63500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0" h="1133475">
                  <a:moveTo>
                    <a:pt x="0" y="63500"/>
                  </a:moveTo>
                  <a:lnTo>
                    <a:pt x="406400" y="0"/>
                  </a:lnTo>
                  <a:lnTo>
                    <a:pt x="406400" y="1111250"/>
                  </a:lnTo>
                  <a:lnTo>
                    <a:pt x="3175" y="1133475"/>
                  </a:lnTo>
                  <a:cubicBezTo>
                    <a:pt x="2117" y="776817"/>
                    <a:pt x="1058" y="420158"/>
                    <a:pt x="0" y="63500"/>
                  </a:cubicBezTo>
                  <a:close/>
                </a:path>
              </a:pathLst>
            </a:custGeom>
            <a:solidFill>
              <a:srgbClr val="00BEB2"/>
            </a:solidFill>
            <a:ln>
              <a:noFill/>
            </a:ln>
            <a:effectLst>
              <a:outerShdw blurRad="254000" dist="88900" dir="36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893469" y="3055144"/>
              <a:ext cx="466725" cy="33337"/>
            </a:xfrm>
            <a:custGeom>
              <a:avLst/>
              <a:gdLst>
                <a:gd name="connsiteX0" fmla="*/ 0 w 466725"/>
                <a:gd name="connsiteY0" fmla="*/ 23812 h 33337"/>
                <a:gd name="connsiteX1" fmla="*/ 78581 w 466725"/>
                <a:gd name="connsiteY1" fmla="*/ 33337 h 33337"/>
                <a:gd name="connsiteX2" fmla="*/ 466725 w 466725"/>
                <a:gd name="connsiteY2" fmla="*/ 11906 h 33337"/>
                <a:gd name="connsiteX3" fmla="*/ 404812 w 466725"/>
                <a:gd name="connsiteY3" fmla="*/ 0 h 33337"/>
                <a:gd name="connsiteX4" fmla="*/ 0 w 466725"/>
                <a:gd name="connsiteY4" fmla="*/ 23812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5" h="33337">
                  <a:moveTo>
                    <a:pt x="0" y="23812"/>
                  </a:moveTo>
                  <a:lnTo>
                    <a:pt x="78581" y="33337"/>
                  </a:lnTo>
                  <a:lnTo>
                    <a:pt x="466725" y="11906"/>
                  </a:lnTo>
                  <a:lnTo>
                    <a:pt x="404812" y="0"/>
                  </a:lnTo>
                  <a:lnTo>
                    <a:pt x="0" y="23812"/>
                  </a:lnTo>
                  <a:close/>
                </a:path>
              </a:pathLst>
            </a:custGeom>
            <a:solidFill>
              <a:srgbClr val="006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5427733" y="1972152"/>
              <a:ext cx="67059" cy="2201068"/>
            </a:xfrm>
            <a:custGeom>
              <a:avLst/>
              <a:gdLst>
                <a:gd name="connsiteX0" fmla="*/ 0 w 60325"/>
                <a:gd name="connsiteY0" fmla="*/ 0 h 1666875"/>
                <a:gd name="connsiteX1" fmla="*/ 60325 w 60325"/>
                <a:gd name="connsiteY1" fmla="*/ 12700 h 1666875"/>
                <a:gd name="connsiteX2" fmla="*/ 60325 w 60325"/>
                <a:gd name="connsiteY2" fmla="*/ 1666875 h 1666875"/>
                <a:gd name="connsiteX3" fmla="*/ 0 w 60325"/>
                <a:gd name="connsiteY3" fmla="*/ 1660525 h 1666875"/>
                <a:gd name="connsiteX4" fmla="*/ 0 w 60325"/>
                <a:gd name="connsiteY4" fmla="*/ 0 h 1666875"/>
                <a:gd name="connsiteX0" fmla="*/ 0 w 62706"/>
                <a:gd name="connsiteY0" fmla="*/ 0 h 2193132"/>
                <a:gd name="connsiteX1" fmla="*/ 60325 w 62706"/>
                <a:gd name="connsiteY1" fmla="*/ 12700 h 2193132"/>
                <a:gd name="connsiteX2" fmla="*/ 62706 w 62706"/>
                <a:gd name="connsiteY2" fmla="*/ 2193132 h 2193132"/>
                <a:gd name="connsiteX3" fmla="*/ 0 w 62706"/>
                <a:gd name="connsiteY3" fmla="*/ 1660525 h 2193132"/>
                <a:gd name="connsiteX4" fmla="*/ 0 w 62706"/>
                <a:gd name="connsiteY4" fmla="*/ 0 h 2193132"/>
                <a:gd name="connsiteX0" fmla="*/ 2381 w 65087"/>
                <a:gd name="connsiteY0" fmla="*/ 0 h 2201068"/>
                <a:gd name="connsiteX1" fmla="*/ 62706 w 65087"/>
                <a:gd name="connsiteY1" fmla="*/ 12700 h 2201068"/>
                <a:gd name="connsiteX2" fmla="*/ 65087 w 65087"/>
                <a:gd name="connsiteY2" fmla="*/ 2193132 h 2201068"/>
                <a:gd name="connsiteX3" fmla="*/ 0 w 65087"/>
                <a:gd name="connsiteY3" fmla="*/ 2201068 h 2201068"/>
                <a:gd name="connsiteX4" fmla="*/ 2381 w 65087"/>
                <a:gd name="connsiteY4" fmla="*/ 0 h 220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87" h="2201068">
                  <a:moveTo>
                    <a:pt x="2381" y="0"/>
                  </a:moveTo>
                  <a:lnTo>
                    <a:pt x="62706" y="12700"/>
                  </a:lnTo>
                  <a:cubicBezTo>
                    <a:pt x="63500" y="739511"/>
                    <a:pt x="64293" y="1466321"/>
                    <a:pt x="65087" y="2193132"/>
                  </a:cubicBezTo>
                  <a:lnTo>
                    <a:pt x="0" y="2201068"/>
                  </a:lnTo>
                  <a:cubicBezTo>
                    <a:pt x="794" y="1467379"/>
                    <a:pt x="1587" y="733689"/>
                    <a:pt x="2381" y="0"/>
                  </a:cubicBezTo>
                  <a:close/>
                </a:path>
              </a:pathLst>
            </a:custGeom>
            <a:gradFill>
              <a:gsLst>
                <a:gs pos="0">
                  <a:srgbClr val="B8ECD4"/>
                </a:gs>
                <a:gs pos="100000">
                  <a:srgbClr val="8DDFB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362575" y="1958975"/>
              <a:ext cx="69954" cy="1666875"/>
            </a:xfrm>
            <a:custGeom>
              <a:avLst/>
              <a:gdLst>
                <a:gd name="connsiteX0" fmla="*/ 0 w 60325"/>
                <a:gd name="connsiteY0" fmla="*/ 0 h 1666875"/>
                <a:gd name="connsiteX1" fmla="*/ 60325 w 60325"/>
                <a:gd name="connsiteY1" fmla="*/ 12700 h 1666875"/>
                <a:gd name="connsiteX2" fmla="*/ 60325 w 60325"/>
                <a:gd name="connsiteY2" fmla="*/ 1666875 h 1666875"/>
                <a:gd name="connsiteX3" fmla="*/ 0 w 60325"/>
                <a:gd name="connsiteY3" fmla="*/ 1660525 h 1666875"/>
                <a:gd name="connsiteX4" fmla="*/ 0 w 60325"/>
                <a:gd name="connsiteY4" fmla="*/ 0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25" h="1666875">
                  <a:moveTo>
                    <a:pt x="0" y="0"/>
                  </a:moveTo>
                  <a:lnTo>
                    <a:pt x="60325" y="12700"/>
                  </a:lnTo>
                  <a:lnTo>
                    <a:pt x="60325" y="1666875"/>
                  </a:lnTo>
                  <a:lnTo>
                    <a:pt x="0" y="166052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E5B4"/>
                </a:gs>
                <a:gs pos="100000">
                  <a:srgbClr val="03DA9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294678" y="1943100"/>
              <a:ext cx="67897" cy="1120775"/>
            </a:xfrm>
            <a:custGeom>
              <a:avLst/>
              <a:gdLst>
                <a:gd name="connsiteX0" fmla="*/ 1222 w 67897"/>
                <a:gd name="connsiteY0" fmla="*/ 0 h 1120775"/>
                <a:gd name="connsiteX1" fmla="*/ 67897 w 67897"/>
                <a:gd name="connsiteY1" fmla="*/ 15875 h 1120775"/>
                <a:gd name="connsiteX2" fmla="*/ 67897 w 67897"/>
                <a:gd name="connsiteY2" fmla="*/ 1120775 h 1120775"/>
                <a:gd name="connsiteX3" fmla="*/ 1222 w 67897"/>
                <a:gd name="connsiteY3" fmla="*/ 1114425 h 1120775"/>
                <a:gd name="connsiteX4" fmla="*/ 1222 w 67897"/>
                <a:gd name="connsiteY4" fmla="*/ 0 h 112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97" h="1120775">
                  <a:moveTo>
                    <a:pt x="1222" y="0"/>
                  </a:moveTo>
                  <a:lnTo>
                    <a:pt x="67897" y="15875"/>
                  </a:lnTo>
                  <a:lnTo>
                    <a:pt x="67897" y="1120775"/>
                  </a:lnTo>
                  <a:lnTo>
                    <a:pt x="1222" y="1114425"/>
                  </a:lnTo>
                  <a:cubicBezTo>
                    <a:pt x="164" y="746125"/>
                    <a:pt x="-895" y="377825"/>
                    <a:pt x="1222" y="0"/>
                  </a:cubicBezTo>
                  <a:close/>
                </a:path>
              </a:pathLst>
            </a:custGeom>
            <a:gradFill>
              <a:gsLst>
                <a:gs pos="0">
                  <a:srgbClr val="03A99C"/>
                </a:gs>
                <a:gs pos="100000">
                  <a:srgbClr val="00908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493544" y="1985963"/>
              <a:ext cx="847725" cy="2752725"/>
            </a:xfrm>
            <a:custGeom>
              <a:avLst/>
              <a:gdLst>
                <a:gd name="connsiteX0" fmla="*/ 0 w 847725"/>
                <a:gd name="connsiteY0" fmla="*/ 0 h 2752725"/>
                <a:gd name="connsiteX1" fmla="*/ 847725 w 847725"/>
                <a:gd name="connsiteY1" fmla="*/ 142875 h 2752725"/>
                <a:gd name="connsiteX2" fmla="*/ 847725 w 847725"/>
                <a:gd name="connsiteY2" fmla="*/ 2681287 h 2752725"/>
                <a:gd name="connsiteX3" fmla="*/ 4763 w 847725"/>
                <a:gd name="connsiteY3" fmla="*/ 2752725 h 2752725"/>
                <a:gd name="connsiteX4" fmla="*/ 0 w 847725"/>
                <a:gd name="connsiteY4" fmla="*/ 0 h 275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725" h="2752725">
                  <a:moveTo>
                    <a:pt x="0" y="0"/>
                  </a:moveTo>
                  <a:lnTo>
                    <a:pt x="847725" y="142875"/>
                  </a:lnTo>
                  <a:lnTo>
                    <a:pt x="847725" y="2681287"/>
                  </a:lnTo>
                  <a:lnTo>
                    <a:pt x="4763" y="2752725"/>
                  </a:lnTo>
                  <a:cubicBezTo>
                    <a:pt x="3175" y="1830387"/>
                    <a:pt x="1588" y="90805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080345" y="2341822"/>
            <a:ext cx="2294890" cy="3312794"/>
            <a:chOff x="6156960" y="1609725"/>
            <a:chExt cx="2294890" cy="3312794"/>
          </a:xfrm>
          <a:effectLst>
            <a:outerShdw blurRad="25400" dist="63500" dir="5400000" sx="98000" sy="98000" algn="ctr" rotWithShape="0">
              <a:srgbClr val="000000">
                <a:alpha val="30000"/>
              </a:srgbClr>
            </a:outerShdw>
          </a:effectLst>
        </p:grpSpPr>
        <p:sp>
          <p:nvSpPr>
            <p:cNvPr id="9" name="Freeform 8"/>
            <p:cNvSpPr/>
            <p:nvPr/>
          </p:nvSpPr>
          <p:spPr>
            <a:xfrm>
              <a:off x="6156960" y="1652110"/>
              <a:ext cx="1325880" cy="3270409"/>
            </a:xfrm>
            <a:custGeom>
              <a:avLst/>
              <a:gdLst>
                <a:gd name="connsiteX0" fmla="*/ 0 w 1325880"/>
                <a:gd name="connsiteY0" fmla="*/ 205740 h 3253740"/>
                <a:gd name="connsiteX1" fmla="*/ 0 w 1325880"/>
                <a:gd name="connsiteY1" fmla="*/ 3131820 h 3253740"/>
                <a:gd name="connsiteX2" fmla="*/ 1325880 w 1325880"/>
                <a:gd name="connsiteY2" fmla="*/ 3253740 h 3253740"/>
                <a:gd name="connsiteX3" fmla="*/ 1325880 w 1325880"/>
                <a:gd name="connsiteY3" fmla="*/ 0 h 3253740"/>
                <a:gd name="connsiteX4" fmla="*/ 0 w 1325880"/>
                <a:gd name="connsiteY4" fmla="*/ 205740 h 3253740"/>
                <a:gd name="connsiteX0" fmla="*/ 0 w 1325880"/>
                <a:gd name="connsiteY0" fmla="*/ 222409 h 3270409"/>
                <a:gd name="connsiteX1" fmla="*/ 0 w 1325880"/>
                <a:gd name="connsiteY1" fmla="*/ 3148489 h 3270409"/>
                <a:gd name="connsiteX2" fmla="*/ 1325880 w 1325880"/>
                <a:gd name="connsiteY2" fmla="*/ 3270409 h 3270409"/>
                <a:gd name="connsiteX3" fmla="*/ 1325880 w 1325880"/>
                <a:gd name="connsiteY3" fmla="*/ 0 h 3270409"/>
                <a:gd name="connsiteX4" fmla="*/ 0 w 1325880"/>
                <a:gd name="connsiteY4" fmla="*/ 222409 h 3270409"/>
                <a:gd name="connsiteX0" fmla="*/ 0 w 1325880"/>
                <a:gd name="connsiteY0" fmla="*/ 217646 h 3270409"/>
                <a:gd name="connsiteX1" fmla="*/ 0 w 1325880"/>
                <a:gd name="connsiteY1" fmla="*/ 3148489 h 3270409"/>
                <a:gd name="connsiteX2" fmla="*/ 1325880 w 1325880"/>
                <a:gd name="connsiteY2" fmla="*/ 3270409 h 3270409"/>
                <a:gd name="connsiteX3" fmla="*/ 1325880 w 1325880"/>
                <a:gd name="connsiteY3" fmla="*/ 0 h 3270409"/>
                <a:gd name="connsiteX4" fmla="*/ 0 w 1325880"/>
                <a:gd name="connsiteY4" fmla="*/ 217646 h 327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3270409">
                  <a:moveTo>
                    <a:pt x="0" y="217646"/>
                  </a:moveTo>
                  <a:lnTo>
                    <a:pt x="0" y="3148489"/>
                  </a:lnTo>
                  <a:lnTo>
                    <a:pt x="1325880" y="3270409"/>
                  </a:lnTo>
                  <a:lnTo>
                    <a:pt x="1325880" y="0"/>
                  </a:lnTo>
                  <a:lnTo>
                    <a:pt x="0" y="217646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6338888" y="1643063"/>
              <a:ext cx="1076325" cy="2590800"/>
            </a:xfrm>
            <a:custGeom>
              <a:avLst/>
              <a:gdLst>
                <a:gd name="connsiteX0" fmla="*/ 0 w 1076325"/>
                <a:gd name="connsiteY0" fmla="*/ 171450 h 2590800"/>
                <a:gd name="connsiteX1" fmla="*/ 1071562 w 1076325"/>
                <a:gd name="connsiteY1" fmla="*/ 0 h 2590800"/>
                <a:gd name="connsiteX2" fmla="*/ 1076325 w 1076325"/>
                <a:gd name="connsiteY2" fmla="*/ 2590800 h 2590800"/>
                <a:gd name="connsiteX3" fmla="*/ 19050 w 1076325"/>
                <a:gd name="connsiteY3" fmla="*/ 2552700 h 2590800"/>
                <a:gd name="connsiteX4" fmla="*/ 0 w 1076325"/>
                <a:gd name="connsiteY4" fmla="*/ 171450 h 2590800"/>
                <a:gd name="connsiteX0" fmla="*/ 2382 w 1078707"/>
                <a:gd name="connsiteY0" fmla="*/ 171450 h 2590800"/>
                <a:gd name="connsiteX1" fmla="*/ 1073944 w 1078707"/>
                <a:gd name="connsiteY1" fmla="*/ 0 h 2590800"/>
                <a:gd name="connsiteX2" fmla="*/ 1078707 w 1078707"/>
                <a:gd name="connsiteY2" fmla="*/ 2590800 h 2590800"/>
                <a:gd name="connsiteX3" fmla="*/ 0 w 1078707"/>
                <a:gd name="connsiteY3" fmla="*/ 2552700 h 2590800"/>
                <a:gd name="connsiteX4" fmla="*/ 2382 w 1078707"/>
                <a:gd name="connsiteY4" fmla="*/ 171450 h 2590800"/>
                <a:gd name="connsiteX0" fmla="*/ 0 w 1076325"/>
                <a:gd name="connsiteY0" fmla="*/ 171450 h 2590800"/>
                <a:gd name="connsiteX1" fmla="*/ 1071562 w 1076325"/>
                <a:gd name="connsiteY1" fmla="*/ 0 h 2590800"/>
                <a:gd name="connsiteX2" fmla="*/ 1076325 w 1076325"/>
                <a:gd name="connsiteY2" fmla="*/ 2590800 h 2590800"/>
                <a:gd name="connsiteX3" fmla="*/ 7143 w 1076325"/>
                <a:gd name="connsiteY3" fmla="*/ 2552700 h 2590800"/>
                <a:gd name="connsiteX4" fmla="*/ 0 w 1076325"/>
                <a:gd name="connsiteY4" fmla="*/ 17145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325" h="2590800">
                  <a:moveTo>
                    <a:pt x="0" y="171450"/>
                  </a:moveTo>
                  <a:lnTo>
                    <a:pt x="1071562" y="0"/>
                  </a:lnTo>
                  <a:cubicBezTo>
                    <a:pt x="1073150" y="863600"/>
                    <a:pt x="1074737" y="1727200"/>
                    <a:pt x="1076325" y="2590800"/>
                  </a:cubicBezTo>
                  <a:lnTo>
                    <a:pt x="7143" y="255270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E1E6EA"/>
            </a:solidFill>
            <a:ln>
              <a:noFill/>
            </a:ln>
            <a:effectLst>
              <a:outerShdw blurRad="254000" dist="114300" dir="36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6521450" y="1625600"/>
              <a:ext cx="825500" cy="1974850"/>
            </a:xfrm>
            <a:custGeom>
              <a:avLst/>
              <a:gdLst>
                <a:gd name="connsiteX0" fmla="*/ 0 w 825500"/>
                <a:gd name="connsiteY0" fmla="*/ 133350 h 1974850"/>
                <a:gd name="connsiteX1" fmla="*/ 0 w 825500"/>
                <a:gd name="connsiteY1" fmla="*/ 1974850 h 1974850"/>
                <a:gd name="connsiteX2" fmla="*/ 825500 w 825500"/>
                <a:gd name="connsiteY2" fmla="*/ 1968500 h 1974850"/>
                <a:gd name="connsiteX3" fmla="*/ 825500 w 825500"/>
                <a:gd name="connsiteY3" fmla="*/ 0 h 1974850"/>
                <a:gd name="connsiteX4" fmla="*/ 0 w 825500"/>
                <a:gd name="connsiteY4" fmla="*/ 133350 h 197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0" h="1974850">
                  <a:moveTo>
                    <a:pt x="0" y="133350"/>
                  </a:moveTo>
                  <a:lnTo>
                    <a:pt x="0" y="1974850"/>
                  </a:lnTo>
                  <a:lnTo>
                    <a:pt x="825500" y="1968500"/>
                  </a:lnTo>
                  <a:lnTo>
                    <a:pt x="825500" y="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9DBBC6"/>
            </a:solidFill>
            <a:ln>
              <a:noFill/>
            </a:ln>
            <a:effectLst>
              <a:outerShdw blurRad="279400" dist="114300" dir="36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6724650" y="1612900"/>
              <a:ext cx="558800" cy="1352550"/>
            </a:xfrm>
            <a:custGeom>
              <a:avLst/>
              <a:gdLst>
                <a:gd name="connsiteX0" fmla="*/ 0 w 558800"/>
                <a:gd name="connsiteY0" fmla="*/ 88900 h 1352550"/>
                <a:gd name="connsiteX1" fmla="*/ 0 w 558800"/>
                <a:gd name="connsiteY1" fmla="*/ 1352550 h 1352550"/>
                <a:gd name="connsiteX2" fmla="*/ 558800 w 558800"/>
                <a:gd name="connsiteY2" fmla="*/ 1301750 h 1352550"/>
                <a:gd name="connsiteX3" fmla="*/ 558800 w 558800"/>
                <a:gd name="connsiteY3" fmla="*/ 0 h 1352550"/>
                <a:gd name="connsiteX4" fmla="*/ 0 w 558800"/>
                <a:gd name="connsiteY4" fmla="*/ 88900 h 1352550"/>
                <a:gd name="connsiteX0" fmla="*/ 0 w 558800"/>
                <a:gd name="connsiteY0" fmla="*/ 88900 h 1352550"/>
                <a:gd name="connsiteX1" fmla="*/ 0 w 558800"/>
                <a:gd name="connsiteY1" fmla="*/ 1352550 h 1352550"/>
                <a:gd name="connsiteX2" fmla="*/ 558800 w 558800"/>
                <a:gd name="connsiteY2" fmla="*/ 1308893 h 1352550"/>
                <a:gd name="connsiteX3" fmla="*/ 558800 w 558800"/>
                <a:gd name="connsiteY3" fmla="*/ 0 h 1352550"/>
                <a:gd name="connsiteX4" fmla="*/ 0 w 558800"/>
                <a:gd name="connsiteY4" fmla="*/ 8890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800" h="1352550">
                  <a:moveTo>
                    <a:pt x="0" y="88900"/>
                  </a:moveTo>
                  <a:lnTo>
                    <a:pt x="0" y="1352550"/>
                  </a:lnTo>
                  <a:lnTo>
                    <a:pt x="558800" y="1308893"/>
                  </a:lnTo>
                  <a:lnTo>
                    <a:pt x="558800" y="0"/>
                  </a:lnTo>
                  <a:lnTo>
                    <a:pt x="0" y="88900"/>
                  </a:lnTo>
                  <a:close/>
                </a:path>
              </a:pathLst>
            </a:custGeom>
            <a:solidFill>
              <a:srgbClr val="698A99"/>
            </a:solidFill>
            <a:ln>
              <a:noFill/>
            </a:ln>
            <a:effectLst>
              <a:outerShdw blurRad="292100" dist="127000" dir="3600000" sx="101000" sy="101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7415011" y="1638915"/>
              <a:ext cx="66780" cy="2603499"/>
            </a:xfrm>
            <a:custGeom>
              <a:avLst/>
              <a:gdLst>
                <a:gd name="connsiteX0" fmla="*/ 0 w 66675"/>
                <a:gd name="connsiteY0" fmla="*/ 0 h 1327150"/>
                <a:gd name="connsiteX1" fmla="*/ 66675 w 66675"/>
                <a:gd name="connsiteY1" fmla="*/ 12700 h 1327150"/>
                <a:gd name="connsiteX2" fmla="*/ 66675 w 66675"/>
                <a:gd name="connsiteY2" fmla="*/ 1327150 h 1327150"/>
                <a:gd name="connsiteX3" fmla="*/ 6350 w 66675"/>
                <a:gd name="connsiteY3" fmla="*/ 1311275 h 1327150"/>
                <a:gd name="connsiteX4" fmla="*/ 0 w 66675"/>
                <a:gd name="connsiteY4" fmla="*/ 0 h 1327150"/>
                <a:gd name="connsiteX0" fmla="*/ 1326 w 68001"/>
                <a:gd name="connsiteY0" fmla="*/ 0 h 1968500"/>
                <a:gd name="connsiteX1" fmla="*/ 68001 w 68001"/>
                <a:gd name="connsiteY1" fmla="*/ 12700 h 1968500"/>
                <a:gd name="connsiteX2" fmla="*/ 68001 w 68001"/>
                <a:gd name="connsiteY2" fmla="*/ 1327150 h 1968500"/>
                <a:gd name="connsiteX3" fmla="*/ 532 w 68001"/>
                <a:gd name="connsiteY3" fmla="*/ 1968500 h 1968500"/>
                <a:gd name="connsiteX4" fmla="*/ 1326 w 68001"/>
                <a:gd name="connsiteY4" fmla="*/ 0 h 1968500"/>
                <a:gd name="connsiteX0" fmla="*/ 1326 w 70382"/>
                <a:gd name="connsiteY0" fmla="*/ 0 h 1981993"/>
                <a:gd name="connsiteX1" fmla="*/ 68001 w 70382"/>
                <a:gd name="connsiteY1" fmla="*/ 12700 h 1981993"/>
                <a:gd name="connsiteX2" fmla="*/ 70382 w 70382"/>
                <a:gd name="connsiteY2" fmla="*/ 1981993 h 1981993"/>
                <a:gd name="connsiteX3" fmla="*/ 532 w 70382"/>
                <a:gd name="connsiteY3" fmla="*/ 1968500 h 1981993"/>
                <a:gd name="connsiteX4" fmla="*/ 1326 w 70382"/>
                <a:gd name="connsiteY4" fmla="*/ 0 h 1981993"/>
                <a:gd name="connsiteX0" fmla="*/ 0 w 69056"/>
                <a:gd name="connsiteY0" fmla="*/ 0 h 2590006"/>
                <a:gd name="connsiteX1" fmla="*/ 66675 w 69056"/>
                <a:gd name="connsiteY1" fmla="*/ 12700 h 2590006"/>
                <a:gd name="connsiteX2" fmla="*/ 69056 w 69056"/>
                <a:gd name="connsiteY2" fmla="*/ 1981993 h 2590006"/>
                <a:gd name="connsiteX3" fmla="*/ 1587 w 69056"/>
                <a:gd name="connsiteY3" fmla="*/ 2590006 h 2590006"/>
                <a:gd name="connsiteX4" fmla="*/ 0 w 69056"/>
                <a:gd name="connsiteY4" fmla="*/ 0 h 2590006"/>
                <a:gd name="connsiteX0" fmla="*/ 0 w 66780"/>
                <a:gd name="connsiteY0" fmla="*/ 0 h 2603499"/>
                <a:gd name="connsiteX1" fmla="*/ 66675 w 66780"/>
                <a:gd name="connsiteY1" fmla="*/ 12700 h 2603499"/>
                <a:gd name="connsiteX2" fmla="*/ 64293 w 66780"/>
                <a:gd name="connsiteY2" fmla="*/ 2603499 h 2603499"/>
                <a:gd name="connsiteX3" fmla="*/ 1587 w 66780"/>
                <a:gd name="connsiteY3" fmla="*/ 2590006 h 2603499"/>
                <a:gd name="connsiteX4" fmla="*/ 0 w 66780"/>
                <a:gd name="connsiteY4" fmla="*/ 0 h 2603499"/>
                <a:gd name="connsiteX0" fmla="*/ 0 w 66780"/>
                <a:gd name="connsiteY0" fmla="*/ 0 h 2603499"/>
                <a:gd name="connsiteX1" fmla="*/ 66675 w 66780"/>
                <a:gd name="connsiteY1" fmla="*/ 12700 h 2603499"/>
                <a:gd name="connsiteX2" fmla="*/ 64293 w 66780"/>
                <a:gd name="connsiteY2" fmla="*/ 2603499 h 2603499"/>
                <a:gd name="connsiteX3" fmla="*/ 1587 w 66780"/>
                <a:gd name="connsiteY3" fmla="*/ 2597149 h 2603499"/>
                <a:gd name="connsiteX4" fmla="*/ 0 w 66780"/>
                <a:gd name="connsiteY4" fmla="*/ 0 h 260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80" h="2603499">
                  <a:moveTo>
                    <a:pt x="0" y="0"/>
                  </a:moveTo>
                  <a:lnTo>
                    <a:pt x="66675" y="12700"/>
                  </a:lnTo>
                  <a:cubicBezTo>
                    <a:pt x="67469" y="669131"/>
                    <a:pt x="63499" y="1947068"/>
                    <a:pt x="64293" y="2603499"/>
                  </a:cubicBezTo>
                  <a:lnTo>
                    <a:pt x="1587" y="2597149"/>
                  </a:lnTo>
                  <a:cubicBezTo>
                    <a:pt x="-530" y="2160057"/>
                    <a:pt x="2117" y="437092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D4E0E2"/>
                </a:gs>
                <a:gs pos="100000">
                  <a:srgbClr val="B9C7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7344038" y="1624014"/>
              <a:ext cx="70382" cy="1981993"/>
            </a:xfrm>
            <a:custGeom>
              <a:avLst/>
              <a:gdLst>
                <a:gd name="connsiteX0" fmla="*/ 0 w 66675"/>
                <a:gd name="connsiteY0" fmla="*/ 0 h 1327150"/>
                <a:gd name="connsiteX1" fmla="*/ 66675 w 66675"/>
                <a:gd name="connsiteY1" fmla="*/ 12700 h 1327150"/>
                <a:gd name="connsiteX2" fmla="*/ 66675 w 66675"/>
                <a:gd name="connsiteY2" fmla="*/ 1327150 h 1327150"/>
                <a:gd name="connsiteX3" fmla="*/ 6350 w 66675"/>
                <a:gd name="connsiteY3" fmla="*/ 1311275 h 1327150"/>
                <a:gd name="connsiteX4" fmla="*/ 0 w 66675"/>
                <a:gd name="connsiteY4" fmla="*/ 0 h 1327150"/>
                <a:gd name="connsiteX0" fmla="*/ 1326 w 68001"/>
                <a:gd name="connsiteY0" fmla="*/ 0 h 1968500"/>
                <a:gd name="connsiteX1" fmla="*/ 68001 w 68001"/>
                <a:gd name="connsiteY1" fmla="*/ 12700 h 1968500"/>
                <a:gd name="connsiteX2" fmla="*/ 68001 w 68001"/>
                <a:gd name="connsiteY2" fmla="*/ 1327150 h 1968500"/>
                <a:gd name="connsiteX3" fmla="*/ 532 w 68001"/>
                <a:gd name="connsiteY3" fmla="*/ 1968500 h 1968500"/>
                <a:gd name="connsiteX4" fmla="*/ 1326 w 68001"/>
                <a:gd name="connsiteY4" fmla="*/ 0 h 1968500"/>
                <a:gd name="connsiteX0" fmla="*/ 1326 w 70382"/>
                <a:gd name="connsiteY0" fmla="*/ 0 h 1981993"/>
                <a:gd name="connsiteX1" fmla="*/ 68001 w 70382"/>
                <a:gd name="connsiteY1" fmla="*/ 12700 h 1981993"/>
                <a:gd name="connsiteX2" fmla="*/ 70382 w 70382"/>
                <a:gd name="connsiteY2" fmla="*/ 1981993 h 1981993"/>
                <a:gd name="connsiteX3" fmla="*/ 532 w 70382"/>
                <a:gd name="connsiteY3" fmla="*/ 1968500 h 1981993"/>
                <a:gd name="connsiteX4" fmla="*/ 1326 w 70382"/>
                <a:gd name="connsiteY4" fmla="*/ 0 h 198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82" h="1981993">
                  <a:moveTo>
                    <a:pt x="1326" y="0"/>
                  </a:moveTo>
                  <a:lnTo>
                    <a:pt x="68001" y="12700"/>
                  </a:lnTo>
                  <a:cubicBezTo>
                    <a:pt x="68795" y="669131"/>
                    <a:pt x="69588" y="1325562"/>
                    <a:pt x="70382" y="1981993"/>
                  </a:cubicBezTo>
                  <a:lnTo>
                    <a:pt x="532" y="1968500"/>
                  </a:lnTo>
                  <a:cubicBezTo>
                    <a:pt x="-1585" y="1531408"/>
                    <a:pt x="3443" y="437092"/>
                    <a:pt x="1326" y="0"/>
                  </a:cubicBezTo>
                  <a:close/>
                </a:path>
              </a:pathLst>
            </a:custGeom>
            <a:gradFill>
              <a:gsLst>
                <a:gs pos="0">
                  <a:srgbClr val="93AFBA"/>
                </a:gs>
                <a:gs pos="100000">
                  <a:srgbClr val="698A9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7284244" y="1609725"/>
              <a:ext cx="61912" cy="1326356"/>
            </a:xfrm>
            <a:custGeom>
              <a:avLst/>
              <a:gdLst>
                <a:gd name="connsiteX0" fmla="*/ 0 w 61912"/>
                <a:gd name="connsiteY0" fmla="*/ 0 h 1326356"/>
                <a:gd name="connsiteX1" fmla="*/ 61912 w 61912"/>
                <a:gd name="connsiteY1" fmla="*/ 14288 h 1326356"/>
                <a:gd name="connsiteX2" fmla="*/ 61912 w 61912"/>
                <a:gd name="connsiteY2" fmla="*/ 1326356 h 1326356"/>
                <a:gd name="connsiteX3" fmla="*/ 2381 w 61912"/>
                <a:gd name="connsiteY3" fmla="*/ 1309688 h 1326356"/>
                <a:gd name="connsiteX4" fmla="*/ 0 w 61912"/>
                <a:gd name="connsiteY4" fmla="*/ 0 h 132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1326356">
                  <a:moveTo>
                    <a:pt x="0" y="0"/>
                  </a:moveTo>
                  <a:lnTo>
                    <a:pt x="61912" y="14288"/>
                  </a:lnTo>
                  <a:lnTo>
                    <a:pt x="61912" y="1326356"/>
                  </a:lnTo>
                  <a:lnTo>
                    <a:pt x="2381" y="1309688"/>
                  </a:lnTo>
                  <a:cubicBezTo>
                    <a:pt x="1587" y="873919"/>
                    <a:pt x="794" y="43815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98895"/>
                </a:gs>
                <a:gs pos="100000">
                  <a:srgbClr val="40606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480300" y="1651000"/>
              <a:ext cx="971550" cy="3270250"/>
            </a:xfrm>
            <a:custGeom>
              <a:avLst/>
              <a:gdLst>
                <a:gd name="connsiteX0" fmla="*/ 0 w 971550"/>
                <a:gd name="connsiteY0" fmla="*/ 0 h 3270250"/>
                <a:gd name="connsiteX1" fmla="*/ 0 w 971550"/>
                <a:gd name="connsiteY1" fmla="*/ 3270250 h 3270250"/>
                <a:gd name="connsiteX2" fmla="*/ 971550 w 971550"/>
                <a:gd name="connsiteY2" fmla="*/ 3130550 h 3270250"/>
                <a:gd name="connsiteX3" fmla="*/ 971550 w 971550"/>
                <a:gd name="connsiteY3" fmla="*/ 228600 h 3270250"/>
                <a:gd name="connsiteX4" fmla="*/ 0 w 971550"/>
                <a:gd name="connsiteY4" fmla="*/ 0 h 327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50" h="3270250">
                  <a:moveTo>
                    <a:pt x="0" y="0"/>
                  </a:moveTo>
                  <a:lnTo>
                    <a:pt x="0" y="3270250"/>
                  </a:lnTo>
                  <a:lnTo>
                    <a:pt x="971550" y="3130550"/>
                  </a:lnTo>
                  <a:lnTo>
                    <a:pt x="971550" y="2286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724650" y="2917031"/>
              <a:ext cx="614363" cy="64294"/>
            </a:xfrm>
            <a:custGeom>
              <a:avLst/>
              <a:gdLst>
                <a:gd name="connsiteX0" fmla="*/ 0 w 614363"/>
                <a:gd name="connsiteY0" fmla="*/ 47625 h 64294"/>
                <a:gd name="connsiteX1" fmla="*/ 138113 w 614363"/>
                <a:gd name="connsiteY1" fmla="*/ 64294 h 64294"/>
                <a:gd name="connsiteX2" fmla="*/ 614363 w 614363"/>
                <a:gd name="connsiteY2" fmla="*/ 16669 h 64294"/>
                <a:gd name="connsiteX3" fmla="*/ 561975 w 614363"/>
                <a:gd name="connsiteY3" fmla="*/ 0 h 64294"/>
                <a:gd name="connsiteX4" fmla="*/ 0 w 614363"/>
                <a:gd name="connsiteY4" fmla="*/ 4762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363" h="64294">
                  <a:moveTo>
                    <a:pt x="0" y="47625"/>
                  </a:moveTo>
                  <a:lnTo>
                    <a:pt x="138113" y="64294"/>
                  </a:lnTo>
                  <a:lnTo>
                    <a:pt x="614363" y="16669"/>
                  </a:lnTo>
                  <a:lnTo>
                    <a:pt x="56197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32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239445" y="1858970"/>
            <a:ext cx="2679100" cy="4006480"/>
            <a:chOff x="8316060" y="1126873"/>
            <a:chExt cx="2679100" cy="4006480"/>
          </a:xfrm>
          <a:effectLst>
            <a:outerShdw blurRad="25400" dist="114300" dir="5400000" sx="98000" sy="98000" algn="t" rotWithShape="0">
              <a:prstClr val="black">
                <a:alpha val="30000"/>
              </a:prstClr>
            </a:outerShdw>
          </a:effectLst>
        </p:grpSpPr>
        <p:sp>
          <p:nvSpPr>
            <p:cNvPr id="21" name="Freeform 20"/>
            <p:cNvSpPr/>
            <p:nvPr/>
          </p:nvSpPr>
          <p:spPr>
            <a:xfrm>
              <a:off x="8316060" y="1218531"/>
              <a:ext cx="1884698" cy="3911208"/>
            </a:xfrm>
            <a:custGeom>
              <a:avLst/>
              <a:gdLst>
                <a:gd name="connsiteX0" fmla="*/ 0 w 2184400"/>
                <a:gd name="connsiteY0" fmla="*/ 330200 h 2609850"/>
                <a:gd name="connsiteX1" fmla="*/ 2184400 w 2184400"/>
                <a:gd name="connsiteY1" fmla="*/ 0 h 2609850"/>
                <a:gd name="connsiteX2" fmla="*/ 2171700 w 2184400"/>
                <a:gd name="connsiteY2" fmla="*/ 2343150 h 2609850"/>
                <a:gd name="connsiteX3" fmla="*/ 12700 w 2184400"/>
                <a:gd name="connsiteY3" fmla="*/ 2609850 h 2609850"/>
                <a:gd name="connsiteX4" fmla="*/ 0 w 2184400"/>
                <a:gd name="connsiteY4" fmla="*/ 330200 h 2609850"/>
                <a:gd name="connsiteX0" fmla="*/ 0 w 2184400"/>
                <a:gd name="connsiteY0" fmla="*/ 330200 h 4348162"/>
                <a:gd name="connsiteX1" fmla="*/ 2184400 w 2184400"/>
                <a:gd name="connsiteY1" fmla="*/ 0 h 4348162"/>
                <a:gd name="connsiteX2" fmla="*/ 2171700 w 2184400"/>
                <a:gd name="connsiteY2" fmla="*/ 2343150 h 4348162"/>
                <a:gd name="connsiteX3" fmla="*/ 3175 w 2184400"/>
                <a:gd name="connsiteY3" fmla="*/ 4348162 h 4348162"/>
                <a:gd name="connsiteX4" fmla="*/ 0 w 2184400"/>
                <a:gd name="connsiteY4" fmla="*/ 330200 h 4348162"/>
                <a:gd name="connsiteX0" fmla="*/ 0 w 2196115"/>
                <a:gd name="connsiteY0" fmla="*/ 330200 h 4538662"/>
                <a:gd name="connsiteX1" fmla="*/ 2184400 w 2196115"/>
                <a:gd name="connsiteY1" fmla="*/ 0 h 4538662"/>
                <a:gd name="connsiteX2" fmla="*/ 2195512 w 2196115"/>
                <a:gd name="connsiteY2" fmla="*/ 4538662 h 4538662"/>
                <a:gd name="connsiteX3" fmla="*/ 3175 w 2196115"/>
                <a:gd name="connsiteY3" fmla="*/ 4348162 h 4538662"/>
                <a:gd name="connsiteX4" fmla="*/ 0 w 2196115"/>
                <a:gd name="connsiteY4" fmla="*/ 330200 h 4538662"/>
                <a:gd name="connsiteX0" fmla="*/ 0 w 2191519"/>
                <a:gd name="connsiteY0" fmla="*/ 330200 h 4538662"/>
                <a:gd name="connsiteX1" fmla="*/ 2184400 w 2191519"/>
                <a:gd name="connsiteY1" fmla="*/ 0 h 4538662"/>
                <a:gd name="connsiteX2" fmla="*/ 2190750 w 2191519"/>
                <a:gd name="connsiteY2" fmla="*/ 4538662 h 4538662"/>
                <a:gd name="connsiteX3" fmla="*/ 3175 w 2191519"/>
                <a:gd name="connsiteY3" fmla="*/ 4348162 h 4538662"/>
                <a:gd name="connsiteX4" fmla="*/ 0 w 2191519"/>
                <a:gd name="connsiteY4" fmla="*/ 330200 h 4538662"/>
                <a:gd name="connsiteX0" fmla="*/ 0 w 2187050"/>
                <a:gd name="connsiteY0" fmla="*/ 330200 h 4538662"/>
                <a:gd name="connsiteX1" fmla="*/ 2184400 w 2187050"/>
                <a:gd name="connsiteY1" fmla="*/ 0 h 4538662"/>
                <a:gd name="connsiteX2" fmla="*/ 2185987 w 2187050"/>
                <a:gd name="connsiteY2" fmla="*/ 4538662 h 4538662"/>
                <a:gd name="connsiteX3" fmla="*/ 3175 w 2187050"/>
                <a:gd name="connsiteY3" fmla="*/ 4348162 h 4538662"/>
                <a:gd name="connsiteX4" fmla="*/ 0 w 2187050"/>
                <a:gd name="connsiteY4" fmla="*/ 330200 h 453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7050" h="4538662">
                  <a:moveTo>
                    <a:pt x="0" y="330200"/>
                  </a:moveTo>
                  <a:lnTo>
                    <a:pt x="2184400" y="0"/>
                  </a:lnTo>
                  <a:cubicBezTo>
                    <a:pt x="2180167" y="781050"/>
                    <a:pt x="2190220" y="3757612"/>
                    <a:pt x="2185987" y="4538662"/>
                  </a:cubicBezTo>
                  <a:lnTo>
                    <a:pt x="3175" y="4348162"/>
                  </a:lnTo>
                  <a:cubicBezTo>
                    <a:pt x="-1058" y="3588279"/>
                    <a:pt x="4233" y="1090083"/>
                    <a:pt x="0" y="33020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608385" y="1183671"/>
              <a:ext cx="1542411" cy="3132088"/>
            </a:xfrm>
            <a:custGeom>
              <a:avLst/>
              <a:gdLst>
                <a:gd name="connsiteX0" fmla="*/ 0 w 1796995"/>
                <a:gd name="connsiteY0" fmla="*/ 286247 h 3641697"/>
                <a:gd name="connsiteX1" fmla="*/ 0 w 1796995"/>
                <a:gd name="connsiteY1" fmla="*/ 3570135 h 3641697"/>
                <a:gd name="connsiteX2" fmla="*/ 1796995 w 1796995"/>
                <a:gd name="connsiteY2" fmla="*/ 3641697 h 3641697"/>
                <a:gd name="connsiteX3" fmla="*/ 1796995 w 1796995"/>
                <a:gd name="connsiteY3" fmla="*/ 0 h 3641697"/>
                <a:gd name="connsiteX4" fmla="*/ 0 w 1796995"/>
                <a:gd name="connsiteY4" fmla="*/ 286247 h 3641697"/>
                <a:gd name="connsiteX0" fmla="*/ 57150 w 1796995"/>
                <a:gd name="connsiteY0" fmla="*/ 343397 h 3641697"/>
                <a:gd name="connsiteX1" fmla="*/ 0 w 1796995"/>
                <a:gd name="connsiteY1" fmla="*/ 3570135 h 3641697"/>
                <a:gd name="connsiteX2" fmla="*/ 1796995 w 1796995"/>
                <a:gd name="connsiteY2" fmla="*/ 3641697 h 3641697"/>
                <a:gd name="connsiteX3" fmla="*/ 1796995 w 1796995"/>
                <a:gd name="connsiteY3" fmla="*/ 0 h 3641697"/>
                <a:gd name="connsiteX4" fmla="*/ 57150 w 1796995"/>
                <a:gd name="connsiteY4" fmla="*/ 343397 h 3641697"/>
                <a:gd name="connsiteX0" fmla="*/ 7143 w 1796995"/>
                <a:gd name="connsiteY0" fmla="*/ 288628 h 3641697"/>
                <a:gd name="connsiteX1" fmla="*/ 0 w 1796995"/>
                <a:gd name="connsiteY1" fmla="*/ 3570135 h 3641697"/>
                <a:gd name="connsiteX2" fmla="*/ 1796995 w 1796995"/>
                <a:gd name="connsiteY2" fmla="*/ 3641697 h 3641697"/>
                <a:gd name="connsiteX3" fmla="*/ 1796995 w 1796995"/>
                <a:gd name="connsiteY3" fmla="*/ 0 h 3641697"/>
                <a:gd name="connsiteX4" fmla="*/ 7143 w 1796995"/>
                <a:gd name="connsiteY4" fmla="*/ 288628 h 3641697"/>
                <a:gd name="connsiteX0" fmla="*/ 7143 w 1796995"/>
                <a:gd name="connsiteY0" fmla="*/ 281484 h 3634553"/>
                <a:gd name="connsiteX1" fmla="*/ 0 w 1796995"/>
                <a:gd name="connsiteY1" fmla="*/ 3562991 h 3634553"/>
                <a:gd name="connsiteX2" fmla="*/ 1796995 w 1796995"/>
                <a:gd name="connsiteY2" fmla="*/ 3634553 h 3634553"/>
                <a:gd name="connsiteX3" fmla="*/ 1796995 w 1796995"/>
                <a:gd name="connsiteY3" fmla="*/ 0 h 3634553"/>
                <a:gd name="connsiteX4" fmla="*/ 7143 w 1796995"/>
                <a:gd name="connsiteY4" fmla="*/ 281484 h 3634553"/>
                <a:gd name="connsiteX0" fmla="*/ 0 w 1789852"/>
                <a:gd name="connsiteY0" fmla="*/ 281484 h 3634553"/>
                <a:gd name="connsiteX1" fmla="*/ 295276 w 1789852"/>
                <a:gd name="connsiteY1" fmla="*/ 3365347 h 3634553"/>
                <a:gd name="connsiteX2" fmla="*/ 1789852 w 1789852"/>
                <a:gd name="connsiteY2" fmla="*/ 3634553 h 3634553"/>
                <a:gd name="connsiteX3" fmla="*/ 1789852 w 1789852"/>
                <a:gd name="connsiteY3" fmla="*/ 0 h 3634553"/>
                <a:gd name="connsiteX4" fmla="*/ 0 w 1789852"/>
                <a:gd name="connsiteY4" fmla="*/ 281484 h 3634553"/>
                <a:gd name="connsiteX0" fmla="*/ 0 w 1789852"/>
                <a:gd name="connsiteY0" fmla="*/ 281484 h 3634553"/>
                <a:gd name="connsiteX1" fmla="*/ 2382 w 1789852"/>
                <a:gd name="connsiteY1" fmla="*/ 3570134 h 3634553"/>
                <a:gd name="connsiteX2" fmla="*/ 1789852 w 1789852"/>
                <a:gd name="connsiteY2" fmla="*/ 3634553 h 3634553"/>
                <a:gd name="connsiteX3" fmla="*/ 1789852 w 1789852"/>
                <a:gd name="connsiteY3" fmla="*/ 0 h 3634553"/>
                <a:gd name="connsiteX4" fmla="*/ 0 w 1789852"/>
                <a:gd name="connsiteY4" fmla="*/ 281484 h 363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852" h="3634553">
                  <a:moveTo>
                    <a:pt x="0" y="281484"/>
                  </a:moveTo>
                  <a:lnTo>
                    <a:pt x="2382" y="3570134"/>
                  </a:lnTo>
                  <a:lnTo>
                    <a:pt x="1789852" y="3634553"/>
                  </a:lnTo>
                  <a:lnTo>
                    <a:pt x="1789852" y="0"/>
                  </a:lnTo>
                  <a:lnTo>
                    <a:pt x="0" y="281484"/>
                  </a:lnTo>
                  <a:close/>
                </a:path>
              </a:pathLst>
            </a:custGeom>
            <a:solidFill>
              <a:srgbClr val="B1EBF6"/>
            </a:solidFill>
            <a:ln>
              <a:noFill/>
            </a:ln>
            <a:effectLst>
              <a:outerShdw blurRad="317500" dist="139700" dir="36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8898295" y="1157243"/>
              <a:ext cx="1201680" cy="2396795"/>
            </a:xfrm>
            <a:custGeom>
              <a:avLst/>
              <a:gdLst>
                <a:gd name="connsiteX0" fmla="*/ 0 w 1394460"/>
                <a:gd name="connsiteY0" fmla="*/ 220980 h 2781300"/>
                <a:gd name="connsiteX1" fmla="*/ 0 w 1394460"/>
                <a:gd name="connsiteY1" fmla="*/ 2781300 h 2781300"/>
                <a:gd name="connsiteX2" fmla="*/ 1394460 w 1394460"/>
                <a:gd name="connsiteY2" fmla="*/ 2758440 h 2781300"/>
                <a:gd name="connsiteX3" fmla="*/ 1394460 w 1394460"/>
                <a:gd name="connsiteY3" fmla="*/ 0 h 2781300"/>
                <a:gd name="connsiteX4" fmla="*/ 0 w 1394460"/>
                <a:gd name="connsiteY4" fmla="*/ 220980 h 27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4460" h="2781300">
                  <a:moveTo>
                    <a:pt x="0" y="220980"/>
                  </a:moveTo>
                  <a:lnTo>
                    <a:pt x="0" y="2781300"/>
                  </a:lnTo>
                  <a:lnTo>
                    <a:pt x="1394460" y="2758440"/>
                  </a:lnTo>
                  <a:lnTo>
                    <a:pt x="1394460" y="0"/>
                  </a:lnTo>
                  <a:lnTo>
                    <a:pt x="0" y="220980"/>
                  </a:lnTo>
                  <a:close/>
                </a:path>
              </a:pathLst>
            </a:custGeom>
            <a:solidFill>
              <a:srgbClr val="00C9ED"/>
            </a:solidFill>
            <a:ln>
              <a:noFill/>
            </a:ln>
            <a:effectLst>
              <a:outerShdw blurRad="317500" dist="139700" dir="36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9224434" y="1130977"/>
              <a:ext cx="820820" cy="1647112"/>
            </a:xfrm>
            <a:custGeom>
              <a:avLst/>
              <a:gdLst>
                <a:gd name="connsiteX0" fmla="*/ 0 w 952500"/>
                <a:gd name="connsiteY0" fmla="*/ 146050 h 1911350"/>
                <a:gd name="connsiteX1" fmla="*/ 952500 w 952500"/>
                <a:gd name="connsiteY1" fmla="*/ 0 h 1911350"/>
                <a:gd name="connsiteX2" fmla="*/ 952500 w 952500"/>
                <a:gd name="connsiteY2" fmla="*/ 1854200 h 1911350"/>
                <a:gd name="connsiteX3" fmla="*/ 0 w 952500"/>
                <a:gd name="connsiteY3" fmla="*/ 1911350 h 1911350"/>
                <a:gd name="connsiteX4" fmla="*/ 0 w 952500"/>
                <a:gd name="connsiteY4" fmla="*/ 1460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0" h="1911350">
                  <a:moveTo>
                    <a:pt x="0" y="146050"/>
                  </a:moveTo>
                  <a:lnTo>
                    <a:pt x="952500" y="0"/>
                  </a:lnTo>
                  <a:lnTo>
                    <a:pt x="952500" y="1854200"/>
                  </a:lnTo>
                  <a:lnTo>
                    <a:pt x="0" y="1911350"/>
                  </a:lnTo>
                  <a:lnTo>
                    <a:pt x="0" y="146050"/>
                  </a:lnTo>
                  <a:close/>
                </a:path>
              </a:pathLst>
            </a:custGeom>
            <a:solidFill>
              <a:srgbClr val="0199E2"/>
            </a:solidFill>
            <a:ln>
              <a:noFill/>
            </a:ln>
            <a:effectLst>
              <a:outerShdw blurRad="317500" dist="139700" dir="3600000" sx="104000" sy="104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224541" y="2728821"/>
              <a:ext cx="866764" cy="53684"/>
            </a:xfrm>
            <a:custGeom>
              <a:avLst/>
              <a:gdLst>
                <a:gd name="connsiteX0" fmla="*/ 0 w 377165"/>
                <a:gd name="connsiteY0" fmla="*/ 0 h 64677"/>
                <a:gd name="connsiteX1" fmla="*/ 377165 w 377165"/>
                <a:gd name="connsiteY1" fmla="*/ 0 h 64677"/>
                <a:gd name="connsiteX2" fmla="*/ 377165 w 377165"/>
                <a:gd name="connsiteY2" fmla="*/ 64677 h 64677"/>
                <a:gd name="connsiteX3" fmla="*/ 0 w 377165"/>
                <a:gd name="connsiteY3" fmla="*/ 64677 h 64677"/>
                <a:gd name="connsiteX4" fmla="*/ 0 w 377165"/>
                <a:gd name="connsiteY4" fmla="*/ 0 h 64677"/>
                <a:gd name="connsiteX0" fmla="*/ 0 w 508134"/>
                <a:gd name="connsiteY0" fmla="*/ 80963 h 145640"/>
                <a:gd name="connsiteX1" fmla="*/ 508134 w 508134"/>
                <a:gd name="connsiteY1" fmla="*/ 0 h 145640"/>
                <a:gd name="connsiteX2" fmla="*/ 377165 w 508134"/>
                <a:gd name="connsiteY2" fmla="*/ 145640 h 145640"/>
                <a:gd name="connsiteX3" fmla="*/ 0 w 508134"/>
                <a:gd name="connsiteY3" fmla="*/ 145640 h 145640"/>
                <a:gd name="connsiteX4" fmla="*/ 0 w 508134"/>
                <a:gd name="connsiteY4" fmla="*/ 80963 h 145640"/>
                <a:gd name="connsiteX0" fmla="*/ 0 w 562902"/>
                <a:gd name="connsiteY0" fmla="*/ 80963 h 145640"/>
                <a:gd name="connsiteX1" fmla="*/ 508134 w 562902"/>
                <a:gd name="connsiteY1" fmla="*/ 0 h 145640"/>
                <a:gd name="connsiteX2" fmla="*/ 562902 w 562902"/>
                <a:gd name="connsiteY2" fmla="*/ 9908 h 145640"/>
                <a:gd name="connsiteX3" fmla="*/ 0 w 562902"/>
                <a:gd name="connsiteY3" fmla="*/ 145640 h 145640"/>
                <a:gd name="connsiteX4" fmla="*/ 0 w 562902"/>
                <a:gd name="connsiteY4" fmla="*/ 80963 h 145640"/>
                <a:gd name="connsiteX0" fmla="*/ 0 w 1005814"/>
                <a:gd name="connsiteY0" fmla="*/ 52388 h 145640"/>
                <a:gd name="connsiteX1" fmla="*/ 951046 w 1005814"/>
                <a:gd name="connsiteY1" fmla="*/ 0 h 145640"/>
                <a:gd name="connsiteX2" fmla="*/ 1005814 w 1005814"/>
                <a:gd name="connsiteY2" fmla="*/ 9908 h 145640"/>
                <a:gd name="connsiteX3" fmla="*/ 442912 w 1005814"/>
                <a:gd name="connsiteY3" fmla="*/ 145640 h 145640"/>
                <a:gd name="connsiteX4" fmla="*/ 0 w 1005814"/>
                <a:gd name="connsiteY4" fmla="*/ 52388 h 145640"/>
                <a:gd name="connsiteX0" fmla="*/ 0 w 1005814"/>
                <a:gd name="connsiteY0" fmla="*/ 52388 h 59915"/>
                <a:gd name="connsiteX1" fmla="*/ 951046 w 1005814"/>
                <a:gd name="connsiteY1" fmla="*/ 0 h 59915"/>
                <a:gd name="connsiteX2" fmla="*/ 1005814 w 1005814"/>
                <a:gd name="connsiteY2" fmla="*/ 9908 h 59915"/>
                <a:gd name="connsiteX3" fmla="*/ 45244 w 1005814"/>
                <a:gd name="connsiteY3" fmla="*/ 59915 h 59915"/>
                <a:gd name="connsiteX4" fmla="*/ 0 w 1005814"/>
                <a:gd name="connsiteY4" fmla="*/ 52388 h 59915"/>
                <a:gd name="connsiteX0" fmla="*/ 0 w 1005814"/>
                <a:gd name="connsiteY0" fmla="*/ 52388 h 62296"/>
                <a:gd name="connsiteX1" fmla="*/ 951046 w 1005814"/>
                <a:gd name="connsiteY1" fmla="*/ 0 h 62296"/>
                <a:gd name="connsiteX2" fmla="*/ 1005814 w 1005814"/>
                <a:gd name="connsiteY2" fmla="*/ 9908 h 62296"/>
                <a:gd name="connsiteX3" fmla="*/ 50006 w 1005814"/>
                <a:gd name="connsiteY3" fmla="*/ 62296 h 62296"/>
                <a:gd name="connsiteX4" fmla="*/ 0 w 1005814"/>
                <a:gd name="connsiteY4" fmla="*/ 52388 h 6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14" h="62296">
                  <a:moveTo>
                    <a:pt x="0" y="52388"/>
                  </a:moveTo>
                  <a:lnTo>
                    <a:pt x="951046" y="0"/>
                  </a:lnTo>
                  <a:lnTo>
                    <a:pt x="1005814" y="9908"/>
                  </a:lnTo>
                  <a:lnTo>
                    <a:pt x="50006" y="62296"/>
                  </a:lnTo>
                  <a:lnTo>
                    <a:pt x="0" y="52388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0196579" y="1191715"/>
              <a:ext cx="798581" cy="3941638"/>
            </a:xfrm>
            <a:custGeom>
              <a:avLst/>
              <a:gdLst>
                <a:gd name="connsiteX0" fmla="*/ 0 w 929640"/>
                <a:gd name="connsiteY0" fmla="*/ 0 h 3703320"/>
                <a:gd name="connsiteX1" fmla="*/ 929640 w 929640"/>
                <a:gd name="connsiteY1" fmla="*/ 411480 h 3703320"/>
                <a:gd name="connsiteX2" fmla="*/ 929640 w 929640"/>
                <a:gd name="connsiteY2" fmla="*/ 3703320 h 3703320"/>
                <a:gd name="connsiteX3" fmla="*/ 68580 w 929640"/>
                <a:gd name="connsiteY3" fmla="*/ 3627120 h 3703320"/>
                <a:gd name="connsiteX4" fmla="*/ 0 w 929640"/>
                <a:gd name="connsiteY4" fmla="*/ 0 h 3703320"/>
                <a:gd name="connsiteX0" fmla="*/ 176689 w 861060"/>
                <a:gd name="connsiteY0" fmla="*/ 0 h 3435339"/>
                <a:gd name="connsiteX1" fmla="*/ 861060 w 861060"/>
                <a:gd name="connsiteY1" fmla="*/ 143499 h 3435339"/>
                <a:gd name="connsiteX2" fmla="*/ 861060 w 861060"/>
                <a:gd name="connsiteY2" fmla="*/ 3435339 h 3435339"/>
                <a:gd name="connsiteX3" fmla="*/ 0 w 861060"/>
                <a:gd name="connsiteY3" fmla="*/ 3359139 h 3435339"/>
                <a:gd name="connsiteX4" fmla="*/ 176689 w 861060"/>
                <a:gd name="connsiteY4" fmla="*/ 0 h 3435339"/>
                <a:gd name="connsiteX0" fmla="*/ 0 w 924877"/>
                <a:gd name="connsiteY0" fmla="*/ 0 h 3709146"/>
                <a:gd name="connsiteX1" fmla="*/ 924877 w 924877"/>
                <a:gd name="connsiteY1" fmla="*/ 417306 h 3709146"/>
                <a:gd name="connsiteX2" fmla="*/ 924877 w 924877"/>
                <a:gd name="connsiteY2" fmla="*/ 3709146 h 3709146"/>
                <a:gd name="connsiteX3" fmla="*/ 63817 w 924877"/>
                <a:gd name="connsiteY3" fmla="*/ 3632946 h 3709146"/>
                <a:gd name="connsiteX4" fmla="*/ 0 w 924877"/>
                <a:gd name="connsiteY4" fmla="*/ 0 h 3709146"/>
                <a:gd name="connsiteX0" fmla="*/ 0 w 924877"/>
                <a:gd name="connsiteY0" fmla="*/ 0 h 3709146"/>
                <a:gd name="connsiteX1" fmla="*/ 898683 w 924877"/>
                <a:gd name="connsiteY1" fmla="*/ 359049 h 3709146"/>
                <a:gd name="connsiteX2" fmla="*/ 924877 w 924877"/>
                <a:gd name="connsiteY2" fmla="*/ 3709146 h 3709146"/>
                <a:gd name="connsiteX3" fmla="*/ 63817 w 924877"/>
                <a:gd name="connsiteY3" fmla="*/ 3632946 h 3709146"/>
                <a:gd name="connsiteX4" fmla="*/ 0 w 924877"/>
                <a:gd name="connsiteY4" fmla="*/ 0 h 3709146"/>
                <a:gd name="connsiteX0" fmla="*/ 0 w 924877"/>
                <a:gd name="connsiteY0" fmla="*/ 0 h 3709146"/>
                <a:gd name="connsiteX1" fmla="*/ 922496 w 924877"/>
                <a:gd name="connsiteY1" fmla="*/ 405654 h 3709146"/>
                <a:gd name="connsiteX2" fmla="*/ 924877 w 924877"/>
                <a:gd name="connsiteY2" fmla="*/ 3709146 h 3709146"/>
                <a:gd name="connsiteX3" fmla="*/ 63817 w 924877"/>
                <a:gd name="connsiteY3" fmla="*/ 3632946 h 3709146"/>
                <a:gd name="connsiteX4" fmla="*/ 0 w 924877"/>
                <a:gd name="connsiteY4" fmla="*/ 0 h 3709146"/>
                <a:gd name="connsiteX0" fmla="*/ 0 w 932021"/>
                <a:gd name="connsiteY0" fmla="*/ 0 h 3726624"/>
                <a:gd name="connsiteX1" fmla="*/ 929640 w 932021"/>
                <a:gd name="connsiteY1" fmla="*/ 423132 h 3726624"/>
                <a:gd name="connsiteX2" fmla="*/ 932021 w 932021"/>
                <a:gd name="connsiteY2" fmla="*/ 3726624 h 3726624"/>
                <a:gd name="connsiteX3" fmla="*/ 70961 w 932021"/>
                <a:gd name="connsiteY3" fmla="*/ 3650424 h 3726624"/>
                <a:gd name="connsiteX4" fmla="*/ 0 w 932021"/>
                <a:gd name="connsiteY4" fmla="*/ 0 h 3726624"/>
                <a:gd name="connsiteX0" fmla="*/ 0 w 879634"/>
                <a:gd name="connsiteY0" fmla="*/ 0 h 3693612"/>
                <a:gd name="connsiteX1" fmla="*/ 877253 w 879634"/>
                <a:gd name="connsiteY1" fmla="*/ 390120 h 3693612"/>
                <a:gd name="connsiteX2" fmla="*/ 879634 w 879634"/>
                <a:gd name="connsiteY2" fmla="*/ 3693612 h 3693612"/>
                <a:gd name="connsiteX3" fmla="*/ 18574 w 879634"/>
                <a:gd name="connsiteY3" fmla="*/ 3617412 h 3693612"/>
                <a:gd name="connsiteX4" fmla="*/ 0 w 879634"/>
                <a:gd name="connsiteY4" fmla="*/ 0 h 3693612"/>
                <a:gd name="connsiteX0" fmla="*/ 217294 w 861184"/>
                <a:gd name="connsiteY0" fmla="*/ 0 h 3441166"/>
                <a:gd name="connsiteX1" fmla="*/ 858803 w 861184"/>
                <a:gd name="connsiteY1" fmla="*/ 137674 h 3441166"/>
                <a:gd name="connsiteX2" fmla="*/ 861184 w 861184"/>
                <a:gd name="connsiteY2" fmla="*/ 3441166 h 3441166"/>
                <a:gd name="connsiteX3" fmla="*/ 124 w 861184"/>
                <a:gd name="connsiteY3" fmla="*/ 3364966 h 3441166"/>
                <a:gd name="connsiteX4" fmla="*/ 217294 w 861184"/>
                <a:gd name="connsiteY4" fmla="*/ 0 h 3441166"/>
                <a:gd name="connsiteX0" fmla="*/ 0 w 922497"/>
                <a:gd name="connsiteY0" fmla="*/ 0 h 3726625"/>
                <a:gd name="connsiteX1" fmla="*/ 920116 w 922497"/>
                <a:gd name="connsiteY1" fmla="*/ 423133 h 3726625"/>
                <a:gd name="connsiteX2" fmla="*/ 922497 w 922497"/>
                <a:gd name="connsiteY2" fmla="*/ 3726625 h 3726625"/>
                <a:gd name="connsiteX3" fmla="*/ 61437 w 922497"/>
                <a:gd name="connsiteY3" fmla="*/ 3650425 h 3726625"/>
                <a:gd name="connsiteX4" fmla="*/ 0 w 922497"/>
                <a:gd name="connsiteY4" fmla="*/ 0 h 3726625"/>
                <a:gd name="connsiteX0" fmla="*/ 0 w 922497"/>
                <a:gd name="connsiteY0" fmla="*/ 0 h 3726625"/>
                <a:gd name="connsiteX1" fmla="*/ 915353 w 922497"/>
                <a:gd name="connsiteY1" fmla="*/ 316330 h 3726625"/>
                <a:gd name="connsiteX2" fmla="*/ 922497 w 922497"/>
                <a:gd name="connsiteY2" fmla="*/ 3726625 h 3726625"/>
                <a:gd name="connsiteX3" fmla="*/ 61437 w 922497"/>
                <a:gd name="connsiteY3" fmla="*/ 3650425 h 3726625"/>
                <a:gd name="connsiteX4" fmla="*/ 0 w 922497"/>
                <a:gd name="connsiteY4" fmla="*/ 0 h 3726625"/>
                <a:gd name="connsiteX0" fmla="*/ 0 w 922497"/>
                <a:gd name="connsiteY0" fmla="*/ 0 h 3726625"/>
                <a:gd name="connsiteX1" fmla="*/ 915353 w 922497"/>
                <a:gd name="connsiteY1" fmla="*/ 316330 h 3726625"/>
                <a:gd name="connsiteX2" fmla="*/ 922497 w 922497"/>
                <a:gd name="connsiteY2" fmla="*/ 3726625 h 3726625"/>
                <a:gd name="connsiteX3" fmla="*/ 32862 w 922497"/>
                <a:gd name="connsiteY3" fmla="*/ 3681496 h 3726625"/>
                <a:gd name="connsiteX4" fmla="*/ 0 w 922497"/>
                <a:gd name="connsiteY4" fmla="*/ 0 h 3726625"/>
                <a:gd name="connsiteX0" fmla="*/ 0 w 922497"/>
                <a:gd name="connsiteY0" fmla="*/ 0 h 3726625"/>
                <a:gd name="connsiteX1" fmla="*/ 915353 w 922497"/>
                <a:gd name="connsiteY1" fmla="*/ 316330 h 3726625"/>
                <a:gd name="connsiteX2" fmla="*/ 922497 w 922497"/>
                <a:gd name="connsiteY2" fmla="*/ 3726625 h 3726625"/>
                <a:gd name="connsiteX3" fmla="*/ 159068 w 922497"/>
                <a:gd name="connsiteY3" fmla="*/ 3601878 h 3726625"/>
                <a:gd name="connsiteX4" fmla="*/ 0 w 922497"/>
                <a:gd name="connsiteY4" fmla="*/ 0 h 3726625"/>
                <a:gd name="connsiteX0" fmla="*/ 6579 w 929076"/>
                <a:gd name="connsiteY0" fmla="*/ 0 h 3728101"/>
                <a:gd name="connsiteX1" fmla="*/ 921932 w 929076"/>
                <a:gd name="connsiteY1" fmla="*/ 316330 h 3728101"/>
                <a:gd name="connsiteX2" fmla="*/ 929076 w 929076"/>
                <a:gd name="connsiteY2" fmla="*/ 3726625 h 3728101"/>
                <a:gd name="connsiteX3" fmla="*/ 1340 w 929076"/>
                <a:gd name="connsiteY3" fmla="*/ 3728101 h 3728101"/>
                <a:gd name="connsiteX4" fmla="*/ 6579 w 929076"/>
                <a:gd name="connsiteY4" fmla="*/ 0 h 3728101"/>
                <a:gd name="connsiteX0" fmla="*/ 6579 w 921935"/>
                <a:gd name="connsiteY0" fmla="*/ 0 h 3728101"/>
                <a:gd name="connsiteX1" fmla="*/ 921932 w 921935"/>
                <a:gd name="connsiteY1" fmla="*/ 316330 h 3728101"/>
                <a:gd name="connsiteX2" fmla="*/ 767151 w 921935"/>
                <a:gd name="connsiteY2" fmla="*/ 3530494 h 3728101"/>
                <a:gd name="connsiteX3" fmla="*/ 1340 w 921935"/>
                <a:gd name="connsiteY3" fmla="*/ 3728101 h 3728101"/>
                <a:gd name="connsiteX4" fmla="*/ 6579 w 921935"/>
                <a:gd name="connsiteY4" fmla="*/ 0 h 3728101"/>
                <a:gd name="connsiteX0" fmla="*/ 6579 w 926694"/>
                <a:gd name="connsiteY0" fmla="*/ 0 h 3728101"/>
                <a:gd name="connsiteX1" fmla="*/ 921932 w 926694"/>
                <a:gd name="connsiteY1" fmla="*/ 316330 h 3728101"/>
                <a:gd name="connsiteX2" fmla="*/ 926694 w 926694"/>
                <a:gd name="connsiteY2" fmla="*/ 3563506 h 3728101"/>
                <a:gd name="connsiteX3" fmla="*/ 1340 w 926694"/>
                <a:gd name="connsiteY3" fmla="*/ 3728101 h 3728101"/>
                <a:gd name="connsiteX4" fmla="*/ 6579 w 926694"/>
                <a:gd name="connsiteY4" fmla="*/ 0 h 3728101"/>
                <a:gd name="connsiteX0" fmla="*/ 0 w 920115"/>
                <a:gd name="connsiteY0" fmla="*/ 0 h 3652368"/>
                <a:gd name="connsiteX1" fmla="*/ 915353 w 920115"/>
                <a:gd name="connsiteY1" fmla="*/ 316330 h 3652368"/>
                <a:gd name="connsiteX2" fmla="*/ 920115 w 920115"/>
                <a:gd name="connsiteY2" fmla="*/ 3563506 h 3652368"/>
                <a:gd name="connsiteX3" fmla="*/ 159067 w 920115"/>
                <a:gd name="connsiteY3" fmla="*/ 3652368 h 3652368"/>
                <a:gd name="connsiteX4" fmla="*/ 0 w 920115"/>
                <a:gd name="connsiteY4" fmla="*/ 0 h 3652368"/>
                <a:gd name="connsiteX0" fmla="*/ 11094 w 931209"/>
                <a:gd name="connsiteY0" fmla="*/ 0 h 3726160"/>
                <a:gd name="connsiteX1" fmla="*/ 926447 w 931209"/>
                <a:gd name="connsiteY1" fmla="*/ 316330 h 3726160"/>
                <a:gd name="connsiteX2" fmla="*/ 931209 w 931209"/>
                <a:gd name="connsiteY2" fmla="*/ 3563506 h 3726160"/>
                <a:gd name="connsiteX3" fmla="*/ 1093 w 931209"/>
                <a:gd name="connsiteY3" fmla="*/ 3726160 h 3726160"/>
                <a:gd name="connsiteX4" fmla="*/ 11094 w 931209"/>
                <a:gd name="connsiteY4" fmla="*/ 0 h 3726160"/>
                <a:gd name="connsiteX0" fmla="*/ 0 w 920115"/>
                <a:gd name="connsiteY0" fmla="*/ 0 h 3640717"/>
                <a:gd name="connsiteX1" fmla="*/ 915353 w 920115"/>
                <a:gd name="connsiteY1" fmla="*/ 316330 h 3640717"/>
                <a:gd name="connsiteX2" fmla="*/ 920115 w 920115"/>
                <a:gd name="connsiteY2" fmla="*/ 3563506 h 3640717"/>
                <a:gd name="connsiteX3" fmla="*/ 132874 w 920115"/>
                <a:gd name="connsiteY3" fmla="*/ 3640717 h 3640717"/>
                <a:gd name="connsiteX4" fmla="*/ 0 w 920115"/>
                <a:gd name="connsiteY4" fmla="*/ 0 h 3640717"/>
                <a:gd name="connsiteX0" fmla="*/ 6578 w 926693"/>
                <a:gd name="connsiteY0" fmla="*/ 0 h 3730045"/>
                <a:gd name="connsiteX1" fmla="*/ 921931 w 926693"/>
                <a:gd name="connsiteY1" fmla="*/ 316330 h 3730045"/>
                <a:gd name="connsiteX2" fmla="*/ 926693 w 926693"/>
                <a:gd name="connsiteY2" fmla="*/ 3563506 h 3730045"/>
                <a:gd name="connsiteX3" fmla="*/ 1340 w 926693"/>
                <a:gd name="connsiteY3" fmla="*/ 3730045 h 3730045"/>
                <a:gd name="connsiteX4" fmla="*/ 6578 w 926693"/>
                <a:gd name="connsiteY4" fmla="*/ 0 h 373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693" h="3730045">
                  <a:moveTo>
                    <a:pt x="6578" y="0"/>
                  </a:moveTo>
                  <a:lnTo>
                    <a:pt x="921931" y="316330"/>
                  </a:lnTo>
                  <a:cubicBezTo>
                    <a:pt x="922725" y="1417494"/>
                    <a:pt x="925899" y="2462342"/>
                    <a:pt x="926693" y="3563506"/>
                  </a:cubicBezTo>
                  <a:lnTo>
                    <a:pt x="1340" y="3730045"/>
                  </a:lnTo>
                  <a:cubicBezTo>
                    <a:pt x="-4851" y="2524241"/>
                    <a:pt x="12769" y="1205804"/>
                    <a:pt x="657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0150796" y="1170161"/>
              <a:ext cx="53353" cy="3144062"/>
            </a:xfrm>
            <a:custGeom>
              <a:avLst/>
              <a:gdLst>
                <a:gd name="connsiteX0" fmla="*/ 0 w 61912"/>
                <a:gd name="connsiteY0" fmla="*/ 0 h 3648447"/>
                <a:gd name="connsiteX1" fmla="*/ 61912 w 61912"/>
                <a:gd name="connsiteY1" fmla="*/ 25449 h 3648447"/>
                <a:gd name="connsiteX2" fmla="*/ 61912 w 61912"/>
                <a:gd name="connsiteY2" fmla="*/ 48396 h 3648447"/>
                <a:gd name="connsiteX3" fmla="*/ 61912 w 61912"/>
                <a:gd name="connsiteY3" fmla="*/ 707004 h 3648447"/>
                <a:gd name="connsiteX4" fmla="*/ 61912 w 61912"/>
                <a:gd name="connsiteY4" fmla="*/ 735578 h 3648447"/>
                <a:gd name="connsiteX5" fmla="*/ 61912 w 61912"/>
                <a:gd name="connsiteY5" fmla="*/ 958032 h 3648447"/>
                <a:gd name="connsiteX6" fmla="*/ 61912 w 61912"/>
                <a:gd name="connsiteY6" fmla="*/ 986606 h 3648447"/>
                <a:gd name="connsiteX7" fmla="*/ 61912 w 61912"/>
                <a:gd name="connsiteY7" fmla="*/ 1630931 h 3648447"/>
                <a:gd name="connsiteX8" fmla="*/ 61912 w 61912"/>
                <a:gd name="connsiteY8" fmla="*/ 1645214 h 3648447"/>
                <a:gd name="connsiteX9" fmla="*/ 61912 w 61912"/>
                <a:gd name="connsiteY9" fmla="*/ 1881959 h 3648447"/>
                <a:gd name="connsiteX10" fmla="*/ 61912 w 61912"/>
                <a:gd name="connsiteY10" fmla="*/ 1896242 h 3648447"/>
                <a:gd name="connsiteX11" fmla="*/ 61912 w 61912"/>
                <a:gd name="connsiteY11" fmla="*/ 2537192 h 3648447"/>
                <a:gd name="connsiteX12" fmla="*/ 61912 w 61912"/>
                <a:gd name="connsiteY12" fmla="*/ 2569141 h 3648447"/>
                <a:gd name="connsiteX13" fmla="*/ 61912 w 61912"/>
                <a:gd name="connsiteY13" fmla="*/ 2788220 h 3648447"/>
                <a:gd name="connsiteX14" fmla="*/ 61912 w 61912"/>
                <a:gd name="connsiteY14" fmla="*/ 2820169 h 3648447"/>
                <a:gd name="connsiteX15" fmla="*/ 61912 w 61912"/>
                <a:gd name="connsiteY15" fmla="*/ 3393913 h 3648447"/>
                <a:gd name="connsiteX16" fmla="*/ 61912 w 61912"/>
                <a:gd name="connsiteY16" fmla="*/ 3644941 h 3648447"/>
                <a:gd name="connsiteX17" fmla="*/ 0 w 61912"/>
                <a:gd name="connsiteY17" fmla="*/ 3648447 h 3648447"/>
                <a:gd name="connsiteX18" fmla="*/ 0 w 61912"/>
                <a:gd name="connsiteY18" fmla="*/ 3397419 h 3648447"/>
                <a:gd name="connsiteX19" fmla="*/ 0 w 61912"/>
                <a:gd name="connsiteY19" fmla="*/ 2810644 h 3648447"/>
                <a:gd name="connsiteX20" fmla="*/ 0 w 61912"/>
                <a:gd name="connsiteY20" fmla="*/ 2775498 h 3648447"/>
                <a:gd name="connsiteX21" fmla="*/ 0 w 61912"/>
                <a:gd name="connsiteY21" fmla="*/ 2559616 h 3648447"/>
                <a:gd name="connsiteX22" fmla="*/ 0 w 61912"/>
                <a:gd name="connsiteY22" fmla="*/ 2524470 h 3648447"/>
                <a:gd name="connsiteX23" fmla="*/ 0 w 61912"/>
                <a:gd name="connsiteY23" fmla="*/ 1872434 h 3648447"/>
                <a:gd name="connsiteX24" fmla="*/ 0 w 61912"/>
                <a:gd name="connsiteY24" fmla="*/ 1862905 h 3648447"/>
                <a:gd name="connsiteX25" fmla="*/ 0 w 61912"/>
                <a:gd name="connsiteY25" fmla="*/ 1621406 h 3648447"/>
                <a:gd name="connsiteX26" fmla="*/ 0 w 61912"/>
                <a:gd name="connsiteY26" fmla="*/ 1611877 h 3648447"/>
                <a:gd name="connsiteX27" fmla="*/ 0 w 61912"/>
                <a:gd name="connsiteY27" fmla="*/ 953269 h 3648447"/>
                <a:gd name="connsiteX28" fmla="*/ 0 w 61912"/>
                <a:gd name="connsiteY28" fmla="*/ 924695 h 3648447"/>
                <a:gd name="connsiteX29" fmla="*/ 0 w 61912"/>
                <a:gd name="connsiteY29" fmla="*/ 702241 h 3648447"/>
                <a:gd name="connsiteX30" fmla="*/ 0 w 61912"/>
                <a:gd name="connsiteY30" fmla="*/ 673667 h 3648447"/>
                <a:gd name="connsiteX31" fmla="*/ 0 w 61912"/>
                <a:gd name="connsiteY31" fmla="*/ 15059 h 364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1912" h="3648447">
                  <a:moveTo>
                    <a:pt x="0" y="0"/>
                  </a:moveTo>
                  <a:lnTo>
                    <a:pt x="61912" y="25449"/>
                  </a:lnTo>
                  <a:lnTo>
                    <a:pt x="61912" y="48396"/>
                  </a:lnTo>
                  <a:lnTo>
                    <a:pt x="61912" y="707004"/>
                  </a:lnTo>
                  <a:lnTo>
                    <a:pt x="61912" y="735578"/>
                  </a:lnTo>
                  <a:lnTo>
                    <a:pt x="61912" y="958032"/>
                  </a:lnTo>
                  <a:lnTo>
                    <a:pt x="61912" y="986606"/>
                  </a:lnTo>
                  <a:lnTo>
                    <a:pt x="61912" y="1630931"/>
                  </a:lnTo>
                  <a:lnTo>
                    <a:pt x="61912" y="1645214"/>
                  </a:lnTo>
                  <a:lnTo>
                    <a:pt x="61912" y="1881959"/>
                  </a:lnTo>
                  <a:lnTo>
                    <a:pt x="61912" y="1896242"/>
                  </a:lnTo>
                  <a:lnTo>
                    <a:pt x="61912" y="2537192"/>
                  </a:lnTo>
                  <a:lnTo>
                    <a:pt x="61912" y="2569141"/>
                  </a:lnTo>
                  <a:lnTo>
                    <a:pt x="61912" y="2788220"/>
                  </a:lnTo>
                  <a:lnTo>
                    <a:pt x="61912" y="2820169"/>
                  </a:lnTo>
                  <a:lnTo>
                    <a:pt x="61912" y="3393913"/>
                  </a:lnTo>
                  <a:lnTo>
                    <a:pt x="61912" y="3644941"/>
                  </a:lnTo>
                  <a:lnTo>
                    <a:pt x="0" y="3648447"/>
                  </a:lnTo>
                  <a:lnTo>
                    <a:pt x="0" y="3397419"/>
                  </a:lnTo>
                  <a:lnTo>
                    <a:pt x="0" y="2810644"/>
                  </a:lnTo>
                  <a:lnTo>
                    <a:pt x="0" y="2775498"/>
                  </a:lnTo>
                  <a:lnTo>
                    <a:pt x="0" y="2559616"/>
                  </a:lnTo>
                  <a:lnTo>
                    <a:pt x="0" y="2524470"/>
                  </a:lnTo>
                  <a:lnTo>
                    <a:pt x="0" y="1872434"/>
                  </a:lnTo>
                  <a:lnTo>
                    <a:pt x="0" y="1862905"/>
                  </a:lnTo>
                  <a:lnTo>
                    <a:pt x="0" y="1621406"/>
                  </a:lnTo>
                  <a:lnTo>
                    <a:pt x="0" y="1611877"/>
                  </a:lnTo>
                  <a:lnTo>
                    <a:pt x="0" y="953269"/>
                  </a:lnTo>
                  <a:lnTo>
                    <a:pt x="0" y="924695"/>
                  </a:lnTo>
                  <a:lnTo>
                    <a:pt x="0" y="702241"/>
                  </a:lnTo>
                  <a:lnTo>
                    <a:pt x="0" y="673667"/>
                  </a:lnTo>
                  <a:lnTo>
                    <a:pt x="0" y="15059"/>
                  </a:lnTo>
                  <a:close/>
                </a:path>
              </a:pathLst>
            </a:custGeom>
            <a:solidFill>
              <a:srgbClr val="97D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0099975" y="1149270"/>
              <a:ext cx="53353" cy="2385855"/>
            </a:xfrm>
            <a:custGeom>
              <a:avLst/>
              <a:gdLst>
                <a:gd name="connsiteX0" fmla="*/ 0 w 61912"/>
                <a:gd name="connsiteY0" fmla="*/ 0 h 2768605"/>
                <a:gd name="connsiteX1" fmla="*/ 61912 w 61912"/>
                <a:gd name="connsiteY1" fmla="*/ 25449 h 2768605"/>
                <a:gd name="connsiteX2" fmla="*/ 61912 w 61912"/>
                <a:gd name="connsiteY2" fmla="*/ 40686 h 2768605"/>
                <a:gd name="connsiteX3" fmla="*/ 61912 w 61912"/>
                <a:gd name="connsiteY3" fmla="*/ 2768605 h 2768605"/>
                <a:gd name="connsiteX4" fmla="*/ 3976 w 61912"/>
                <a:gd name="connsiteY4" fmla="*/ 2768605 h 2768605"/>
                <a:gd name="connsiteX5" fmla="*/ 0 w 61912"/>
                <a:gd name="connsiteY5" fmla="*/ 2767788 h 2768605"/>
                <a:gd name="connsiteX6" fmla="*/ 0 w 61912"/>
                <a:gd name="connsiteY6" fmla="*/ 7349 h 276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912" h="2768605">
                  <a:moveTo>
                    <a:pt x="0" y="0"/>
                  </a:moveTo>
                  <a:lnTo>
                    <a:pt x="61912" y="25449"/>
                  </a:lnTo>
                  <a:lnTo>
                    <a:pt x="61912" y="40686"/>
                  </a:lnTo>
                  <a:lnTo>
                    <a:pt x="61912" y="2768605"/>
                  </a:lnTo>
                  <a:lnTo>
                    <a:pt x="3976" y="2768605"/>
                  </a:lnTo>
                  <a:lnTo>
                    <a:pt x="0" y="2767788"/>
                  </a:lnTo>
                  <a:lnTo>
                    <a:pt x="0" y="7349"/>
                  </a:lnTo>
                  <a:close/>
                </a:path>
              </a:pathLst>
            </a:custGeom>
            <a:solidFill>
              <a:srgbClr val="02B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10043705" y="1126873"/>
              <a:ext cx="54426" cy="1608807"/>
            </a:xfrm>
            <a:custGeom>
              <a:avLst/>
              <a:gdLst>
                <a:gd name="connsiteX0" fmla="*/ 0 w 61912"/>
                <a:gd name="connsiteY0" fmla="*/ 0 h 1866900"/>
                <a:gd name="connsiteX1" fmla="*/ 4254 w 61912"/>
                <a:gd name="connsiteY1" fmla="*/ 2291 h 1866900"/>
                <a:gd name="connsiteX2" fmla="*/ 61912 w 61912"/>
                <a:gd name="connsiteY2" fmla="*/ 25991 h 1866900"/>
                <a:gd name="connsiteX3" fmla="*/ 61912 w 61912"/>
                <a:gd name="connsiteY3" fmla="*/ 33337 h 1866900"/>
                <a:gd name="connsiteX4" fmla="*/ 61912 w 61912"/>
                <a:gd name="connsiteY4" fmla="*/ 1720657 h 1866900"/>
                <a:gd name="connsiteX5" fmla="*/ 61912 w 61912"/>
                <a:gd name="connsiteY5" fmla="*/ 1866900 h 1866900"/>
                <a:gd name="connsiteX6" fmla="*/ 0 w 61912"/>
                <a:gd name="connsiteY6" fmla="*/ 1857375 h 1866900"/>
                <a:gd name="connsiteX7" fmla="*/ 0 w 61912"/>
                <a:gd name="connsiteY7" fmla="*/ 1711132 h 1866900"/>
                <a:gd name="connsiteX8" fmla="*/ 0 w 61912"/>
                <a:gd name="connsiteY8" fmla="*/ 542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" h="1866900">
                  <a:moveTo>
                    <a:pt x="0" y="0"/>
                  </a:moveTo>
                  <a:lnTo>
                    <a:pt x="4254" y="2291"/>
                  </a:lnTo>
                  <a:lnTo>
                    <a:pt x="61912" y="25991"/>
                  </a:lnTo>
                  <a:lnTo>
                    <a:pt x="61912" y="33337"/>
                  </a:lnTo>
                  <a:lnTo>
                    <a:pt x="61912" y="1720657"/>
                  </a:lnTo>
                  <a:lnTo>
                    <a:pt x="61912" y="1866900"/>
                  </a:lnTo>
                  <a:lnTo>
                    <a:pt x="0" y="1857375"/>
                  </a:lnTo>
                  <a:lnTo>
                    <a:pt x="0" y="1711132"/>
                  </a:lnTo>
                  <a:lnTo>
                    <a:pt x="0" y="542"/>
                  </a:lnTo>
                  <a:close/>
                </a:path>
              </a:pathLst>
            </a:custGeom>
            <a:solidFill>
              <a:srgbClr val="008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Material Design Boxes Diagram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63084" y="2099822"/>
            <a:ext cx="473206" cy="261610"/>
          </a:xfrm>
          <a:prstGeom prst="rect">
            <a:avLst/>
          </a:prstGeom>
          <a:noFill/>
          <a:scene3d>
            <a:camera prst="orthographicFront">
              <a:rot lat="20399993" lon="19199986" rev="0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009788" y="2397226"/>
            <a:ext cx="983079" cy="400110"/>
          </a:xfrm>
          <a:prstGeom prst="rect">
            <a:avLst/>
          </a:prstGeom>
          <a:noFill/>
          <a:scene3d>
            <a:camera prst="orthographicFront">
              <a:rot lat="20399991" lon="19199986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>
              <a:lnSpc>
                <a:spcPts val="1200"/>
              </a:lnSpc>
            </a:pPr>
            <a:r>
              <a:rPr lang="en-US" sz="1100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050215" y="3247984"/>
            <a:ext cx="1025537" cy="246221"/>
          </a:xfrm>
          <a:prstGeom prst="rect">
            <a:avLst/>
          </a:prstGeom>
          <a:noFill/>
          <a:scene3d>
            <a:camera prst="orthographicFront">
              <a:rot lat="21299997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923501" y="4041845"/>
            <a:ext cx="1025537" cy="246221"/>
          </a:xfrm>
          <a:prstGeom prst="rect">
            <a:avLst/>
          </a:prstGeom>
          <a:noFill/>
          <a:scene3d>
            <a:camera prst="orthographicFront">
              <a:rot lat="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818121" y="4773768"/>
            <a:ext cx="1025537" cy="246221"/>
          </a:xfrm>
          <a:prstGeom prst="rect">
            <a:avLst/>
          </a:prstGeom>
          <a:noFill/>
          <a:scene3d>
            <a:camera prst="orthographicFront">
              <a:rot lat="30000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343446" y="2513901"/>
            <a:ext cx="473206" cy="261610"/>
          </a:xfrm>
          <a:prstGeom prst="rect">
            <a:avLst/>
          </a:prstGeom>
          <a:noFill/>
          <a:scene3d>
            <a:camera prst="orthographicFront">
              <a:rot lat="21004459" lon="19499916" rev="21495943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304439" y="2774059"/>
            <a:ext cx="983079" cy="400110"/>
          </a:xfrm>
          <a:prstGeom prst="rect">
            <a:avLst/>
          </a:prstGeom>
          <a:noFill/>
          <a:scene3d>
            <a:camera prst="orthographicFront">
              <a:rot lat="21004458" lon="19499916" rev="21495943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>
              <a:lnSpc>
                <a:spcPts val="1200"/>
              </a:lnSpc>
            </a:pPr>
            <a:r>
              <a:rPr lang="en-US" sz="1100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320265" y="2836644"/>
            <a:ext cx="473206" cy="261610"/>
          </a:xfrm>
          <a:prstGeom prst="rect">
            <a:avLst/>
          </a:prstGeom>
          <a:noFill/>
          <a:scene3d>
            <a:camera prst="orthographicFront">
              <a:rot lat="21304317" lon="19490815" rev="21497107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86021" y="3081578"/>
            <a:ext cx="983079" cy="400110"/>
          </a:xfrm>
          <a:prstGeom prst="rect">
            <a:avLst/>
          </a:prstGeom>
          <a:noFill/>
          <a:scene3d>
            <a:camera prst="orthographicFront">
              <a:rot lat="21304314" lon="19490815" rev="21497107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>
              <a:lnSpc>
                <a:spcPts val="1200"/>
              </a:lnSpc>
            </a:pPr>
            <a:r>
              <a:rPr lang="en-US" sz="1050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796486" y="3070070"/>
            <a:ext cx="421910" cy="230832"/>
          </a:xfrm>
          <a:prstGeom prst="rect">
            <a:avLst/>
          </a:prstGeom>
          <a:noFill/>
          <a:scene3d>
            <a:camera prst="orthographicFront">
              <a:rot lat="21304314" lon="19490811" rev="21497087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900" b="1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736594" y="3272223"/>
            <a:ext cx="983079" cy="369332"/>
          </a:xfrm>
          <a:prstGeom prst="rect">
            <a:avLst/>
          </a:prstGeom>
          <a:noFill/>
          <a:scene3d>
            <a:camera prst="orthographicFront">
              <a:rot lat="21304310" lon="19490815" rev="21497092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r>
              <a:rPr lang="en-US" sz="900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08210" y="3310131"/>
            <a:ext cx="805236" cy="400110"/>
          </a:xfrm>
          <a:prstGeom prst="rect">
            <a:avLst/>
          </a:prstGeom>
          <a:noFill/>
          <a:scene3d>
            <a:camera prst="orthographicFront">
              <a:rot lat="21004594" lon="2106870" rev="21547166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9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342923" y="4107260"/>
            <a:ext cx="1025537" cy="246221"/>
          </a:xfrm>
          <a:prstGeom prst="rect">
            <a:avLst/>
          </a:prstGeom>
          <a:noFill/>
          <a:scene3d>
            <a:camera prst="orthographicFront">
              <a:rot lat="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287448" y="4704374"/>
            <a:ext cx="1025537" cy="246221"/>
          </a:xfrm>
          <a:prstGeom prst="rect">
            <a:avLst/>
          </a:prstGeom>
          <a:noFill/>
          <a:scene3d>
            <a:camera prst="orthographicFront">
              <a:rot lat="30000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610565" y="3442646"/>
            <a:ext cx="805236" cy="384721"/>
          </a:xfrm>
          <a:prstGeom prst="rect">
            <a:avLst/>
          </a:prstGeom>
          <a:noFill/>
          <a:scene3d>
            <a:camera prst="orthographicFront">
              <a:rot lat="21310236" lon="2403285" rev="21522153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9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561809" y="3981452"/>
            <a:ext cx="843891" cy="400110"/>
          </a:xfrm>
          <a:prstGeom prst="rect">
            <a:avLst/>
          </a:prstGeom>
          <a:noFill/>
          <a:scene3d>
            <a:camera prst="orthographicFront">
              <a:rot lat="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449707" y="4659708"/>
            <a:ext cx="1025537" cy="246221"/>
          </a:xfrm>
          <a:prstGeom prst="rect">
            <a:avLst/>
          </a:prstGeom>
          <a:noFill/>
          <a:scene3d>
            <a:camera prst="orthographicFront">
              <a:rot lat="30000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155041" y="4502332"/>
            <a:ext cx="722485" cy="369332"/>
          </a:xfrm>
          <a:prstGeom prst="rect">
            <a:avLst/>
          </a:prstGeom>
          <a:noFill/>
          <a:scene3d>
            <a:camera prst="orthographicFront">
              <a:rot lat="30000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119662" y="3569469"/>
            <a:ext cx="805236" cy="369332"/>
          </a:xfrm>
          <a:prstGeom prst="rect">
            <a:avLst/>
          </a:prstGeom>
          <a:noFill/>
          <a:scene3d>
            <a:camera prst="orthographicFront">
              <a:rot lat="21318124" lon="2704222" rev="21497145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170894" y="4043586"/>
            <a:ext cx="697214" cy="338554"/>
          </a:xfrm>
          <a:prstGeom prst="rect">
            <a:avLst/>
          </a:prstGeom>
          <a:noFill/>
          <a:scene3d>
            <a:camera prst="orthographicFront">
              <a:rot lat="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26300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/>
          <p:cNvSpPr/>
          <p:nvPr/>
        </p:nvSpPr>
        <p:spPr>
          <a:xfrm>
            <a:off x="2132012" y="5352223"/>
            <a:ext cx="1867432" cy="343510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043835"/>
              <a:gd name="connsiteY0" fmla="*/ 0 h 1938717"/>
              <a:gd name="connsiteX1" fmla="*/ 2033517 w 2043835"/>
              <a:gd name="connsiteY1" fmla="*/ 1910687 h 1938717"/>
              <a:gd name="connsiteX2" fmla="*/ 341194 w 2043835"/>
              <a:gd name="connsiteY2" fmla="*/ 1310185 h 1938717"/>
              <a:gd name="connsiteX3" fmla="*/ 0 w 2043835"/>
              <a:gd name="connsiteY3" fmla="*/ 0 h 1938717"/>
              <a:gd name="connsiteX0" fmla="*/ 0 w 2330350"/>
              <a:gd name="connsiteY0" fmla="*/ 0 h 1938717"/>
              <a:gd name="connsiteX1" fmla="*/ 2033517 w 2330350"/>
              <a:gd name="connsiteY1" fmla="*/ 1910687 h 1938717"/>
              <a:gd name="connsiteX2" fmla="*/ 1992573 w 2330350"/>
              <a:gd name="connsiteY2" fmla="*/ 122830 h 1938717"/>
              <a:gd name="connsiteX3" fmla="*/ 0 w 2330350"/>
              <a:gd name="connsiteY3" fmla="*/ 0 h 1938717"/>
              <a:gd name="connsiteX0" fmla="*/ 1116705 w 3189411"/>
              <a:gd name="connsiteY0" fmla="*/ 0 h 679167"/>
              <a:gd name="connsiteX1" fmla="*/ 11237 w 3189411"/>
              <a:gd name="connsiteY1" fmla="*/ 614150 h 679167"/>
              <a:gd name="connsiteX2" fmla="*/ 3109278 w 3189411"/>
              <a:gd name="connsiteY2" fmla="*/ 122830 h 679167"/>
              <a:gd name="connsiteX3" fmla="*/ 1116705 w 3189411"/>
              <a:gd name="connsiteY3" fmla="*/ 0 h 679167"/>
              <a:gd name="connsiteX0" fmla="*/ 1116705 w 3194961"/>
              <a:gd name="connsiteY0" fmla="*/ 0 h 687286"/>
              <a:gd name="connsiteX1" fmla="*/ 11237 w 3194961"/>
              <a:gd name="connsiteY1" fmla="*/ 614150 h 687286"/>
              <a:gd name="connsiteX2" fmla="*/ 3109278 w 3194961"/>
              <a:gd name="connsiteY2" fmla="*/ 122830 h 687286"/>
              <a:gd name="connsiteX3" fmla="*/ 1116705 w 3194961"/>
              <a:gd name="connsiteY3" fmla="*/ 0 h 687286"/>
              <a:gd name="connsiteX0" fmla="*/ 1144995 w 3223251"/>
              <a:gd name="connsiteY0" fmla="*/ 0 h 687286"/>
              <a:gd name="connsiteX1" fmla="*/ 39527 w 3223251"/>
              <a:gd name="connsiteY1" fmla="*/ 614150 h 687286"/>
              <a:gd name="connsiteX2" fmla="*/ 3137568 w 3223251"/>
              <a:gd name="connsiteY2" fmla="*/ 122830 h 687286"/>
              <a:gd name="connsiteX3" fmla="*/ 1144995 w 3223251"/>
              <a:gd name="connsiteY3" fmla="*/ 0 h 687286"/>
              <a:gd name="connsiteX0" fmla="*/ 1171667 w 3249923"/>
              <a:gd name="connsiteY0" fmla="*/ 0 h 687286"/>
              <a:gd name="connsiteX1" fmla="*/ 66199 w 3249923"/>
              <a:gd name="connsiteY1" fmla="*/ 614150 h 687286"/>
              <a:gd name="connsiteX2" fmla="*/ 3164240 w 3249923"/>
              <a:gd name="connsiteY2" fmla="*/ 122830 h 687286"/>
              <a:gd name="connsiteX3" fmla="*/ 1171667 w 3249923"/>
              <a:gd name="connsiteY3" fmla="*/ 0 h 687286"/>
              <a:gd name="connsiteX0" fmla="*/ 1171667 w 3164240"/>
              <a:gd name="connsiteY0" fmla="*/ 0 h 713506"/>
              <a:gd name="connsiteX1" fmla="*/ 66199 w 3164240"/>
              <a:gd name="connsiteY1" fmla="*/ 614150 h 713506"/>
              <a:gd name="connsiteX2" fmla="*/ 3164240 w 3164240"/>
              <a:gd name="connsiteY2" fmla="*/ 122830 h 713506"/>
              <a:gd name="connsiteX3" fmla="*/ 1171667 w 3164240"/>
              <a:gd name="connsiteY3" fmla="*/ 0 h 713506"/>
              <a:gd name="connsiteX0" fmla="*/ 1171667 w 3164240"/>
              <a:gd name="connsiteY0" fmla="*/ 0 h 719069"/>
              <a:gd name="connsiteX1" fmla="*/ 66199 w 3164240"/>
              <a:gd name="connsiteY1" fmla="*/ 614150 h 719069"/>
              <a:gd name="connsiteX2" fmla="*/ 3164240 w 3164240"/>
              <a:gd name="connsiteY2" fmla="*/ 122830 h 719069"/>
              <a:gd name="connsiteX3" fmla="*/ 1171667 w 3164240"/>
              <a:gd name="connsiteY3" fmla="*/ 0 h 719069"/>
              <a:gd name="connsiteX0" fmla="*/ 1171667 w 3164240"/>
              <a:gd name="connsiteY0" fmla="*/ 0 h 684895"/>
              <a:gd name="connsiteX1" fmla="*/ 66199 w 3164240"/>
              <a:gd name="connsiteY1" fmla="*/ 614150 h 684895"/>
              <a:gd name="connsiteX2" fmla="*/ 3164240 w 3164240"/>
              <a:gd name="connsiteY2" fmla="*/ 122830 h 684895"/>
              <a:gd name="connsiteX3" fmla="*/ 1171667 w 3164240"/>
              <a:gd name="connsiteY3" fmla="*/ 0 h 684895"/>
              <a:gd name="connsiteX0" fmla="*/ 1132327 w 3124900"/>
              <a:gd name="connsiteY0" fmla="*/ 0 h 684895"/>
              <a:gd name="connsiteX1" fmla="*/ 26859 w 3124900"/>
              <a:gd name="connsiteY1" fmla="*/ 614150 h 684895"/>
              <a:gd name="connsiteX2" fmla="*/ 3124900 w 3124900"/>
              <a:gd name="connsiteY2" fmla="*/ 122830 h 684895"/>
              <a:gd name="connsiteX3" fmla="*/ 1132327 w 3124900"/>
              <a:gd name="connsiteY3" fmla="*/ 0 h 684895"/>
              <a:gd name="connsiteX0" fmla="*/ 1057977 w 3126750"/>
              <a:gd name="connsiteY0" fmla="*/ 0 h 722995"/>
              <a:gd name="connsiteX1" fmla="*/ 28709 w 3126750"/>
              <a:gd name="connsiteY1" fmla="*/ 652250 h 722995"/>
              <a:gd name="connsiteX2" fmla="*/ 3126750 w 3126750"/>
              <a:gd name="connsiteY2" fmla="*/ 160930 h 722995"/>
              <a:gd name="connsiteX3" fmla="*/ 1057977 w 3126750"/>
              <a:gd name="connsiteY3" fmla="*/ 0 h 722995"/>
              <a:gd name="connsiteX0" fmla="*/ 1057977 w 3183900"/>
              <a:gd name="connsiteY0" fmla="*/ 0 h 721711"/>
              <a:gd name="connsiteX1" fmla="*/ 28709 w 3183900"/>
              <a:gd name="connsiteY1" fmla="*/ 652250 h 721711"/>
              <a:gd name="connsiteX2" fmla="*/ 3183900 w 3183900"/>
              <a:gd name="connsiteY2" fmla="*/ 151405 h 721711"/>
              <a:gd name="connsiteX3" fmla="*/ 1057977 w 3183900"/>
              <a:gd name="connsiteY3" fmla="*/ 0 h 721711"/>
              <a:gd name="connsiteX0" fmla="*/ 1057977 w 3198187"/>
              <a:gd name="connsiteY0" fmla="*/ 0 h 722348"/>
              <a:gd name="connsiteX1" fmla="*/ 28709 w 3198187"/>
              <a:gd name="connsiteY1" fmla="*/ 652250 h 722348"/>
              <a:gd name="connsiteX2" fmla="*/ 3198187 w 3198187"/>
              <a:gd name="connsiteY2" fmla="*/ 156167 h 722348"/>
              <a:gd name="connsiteX3" fmla="*/ 1057977 w 3198187"/>
              <a:gd name="connsiteY3" fmla="*/ 0 h 722348"/>
              <a:gd name="connsiteX0" fmla="*/ 1061070 w 3201280"/>
              <a:gd name="connsiteY0" fmla="*/ 0 h 657907"/>
              <a:gd name="connsiteX1" fmla="*/ 28627 w 3201280"/>
              <a:gd name="connsiteY1" fmla="*/ 576050 h 657907"/>
              <a:gd name="connsiteX2" fmla="*/ 3201280 w 3201280"/>
              <a:gd name="connsiteY2" fmla="*/ 156167 h 657907"/>
              <a:gd name="connsiteX3" fmla="*/ 1061070 w 3201280"/>
              <a:gd name="connsiteY3" fmla="*/ 0 h 657907"/>
              <a:gd name="connsiteX0" fmla="*/ 1057978 w 3198188"/>
              <a:gd name="connsiteY0" fmla="*/ 0 h 626999"/>
              <a:gd name="connsiteX1" fmla="*/ 28710 w 3198188"/>
              <a:gd name="connsiteY1" fmla="*/ 537950 h 626999"/>
              <a:gd name="connsiteX2" fmla="*/ 3198188 w 3198188"/>
              <a:gd name="connsiteY2" fmla="*/ 156167 h 626999"/>
              <a:gd name="connsiteX3" fmla="*/ 1057978 w 3198188"/>
              <a:gd name="connsiteY3" fmla="*/ 0 h 626999"/>
              <a:gd name="connsiteX0" fmla="*/ 1043138 w 3183348"/>
              <a:gd name="connsiteY0" fmla="*/ 0 h 585570"/>
              <a:gd name="connsiteX1" fmla="*/ 29110 w 3183348"/>
              <a:gd name="connsiteY1" fmla="*/ 484610 h 585570"/>
              <a:gd name="connsiteX2" fmla="*/ 3183348 w 3183348"/>
              <a:gd name="connsiteY2" fmla="*/ 156167 h 585570"/>
              <a:gd name="connsiteX3" fmla="*/ 1043138 w 3183348"/>
              <a:gd name="connsiteY3" fmla="*/ 0 h 58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3348" h="585570">
                <a:moveTo>
                  <a:pt x="1043138" y="0"/>
                </a:moveTo>
                <a:cubicBezTo>
                  <a:pt x="756536" y="104633"/>
                  <a:pt x="-175607" y="311738"/>
                  <a:pt x="29110" y="484610"/>
                </a:cubicBezTo>
                <a:cubicBezTo>
                  <a:pt x="297516" y="693876"/>
                  <a:pt x="2751169" y="574698"/>
                  <a:pt x="3183348" y="156167"/>
                </a:cubicBezTo>
                <a:lnTo>
                  <a:pt x="104313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A0A7BC"/>
              </a:gs>
            </a:gsLst>
            <a:lin ang="16500000" scaled="0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 rot="21422461">
            <a:off x="3499631" y="5189061"/>
            <a:ext cx="1723068" cy="426446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632438"/>
              <a:gd name="connsiteY0" fmla="*/ 453936 h 635492"/>
              <a:gd name="connsiteX1" fmla="*/ 2620371 w 2632438"/>
              <a:gd name="connsiteY1" fmla="*/ 481232 h 635492"/>
              <a:gd name="connsiteX2" fmla="*/ 1113579 w 2632438"/>
              <a:gd name="connsiteY2" fmla="*/ 0 h 635492"/>
              <a:gd name="connsiteX3" fmla="*/ 0 w 2632438"/>
              <a:gd name="connsiteY3" fmla="*/ 453936 h 635492"/>
              <a:gd name="connsiteX0" fmla="*/ 0 w 2698699"/>
              <a:gd name="connsiteY0" fmla="*/ 400927 h 619293"/>
              <a:gd name="connsiteX1" fmla="*/ 2686632 w 2698699"/>
              <a:gd name="connsiteY1" fmla="*/ 481232 h 619293"/>
              <a:gd name="connsiteX2" fmla="*/ 1179840 w 2698699"/>
              <a:gd name="connsiteY2" fmla="*/ 0 h 619293"/>
              <a:gd name="connsiteX3" fmla="*/ 0 w 2698699"/>
              <a:gd name="connsiteY3" fmla="*/ 400927 h 6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699" h="619293">
                <a:moveTo>
                  <a:pt x="0" y="400927"/>
                </a:moveTo>
                <a:cubicBezTo>
                  <a:pt x="709684" y="532855"/>
                  <a:pt x="2509211" y="772384"/>
                  <a:pt x="2686632" y="481232"/>
                </a:cubicBezTo>
                <a:cubicBezTo>
                  <a:pt x="2818560" y="253770"/>
                  <a:pt x="1839482" y="118280"/>
                  <a:pt x="1179840" y="0"/>
                </a:cubicBezTo>
                <a:lnTo>
                  <a:pt x="0" y="400927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90000">
                <a:srgbClr val="BABBC0"/>
              </a:gs>
            </a:gsLst>
            <a:lin ang="780000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3366944" y="5445148"/>
            <a:ext cx="2797157" cy="514531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043835"/>
              <a:gd name="connsiteY0" fmla="*/ 0 h 1938717"/>
              <a:gd name="connsiteX1" fmla="*/ 2033517 w 2043835"/>
              <a:gd name="connsiteY1" fmla="*/ 1910687 h 1938717"/>
              <a:gd name="connsiteX2" fmla="*/ 341194 w 2043835"/>
              <a:gd name="connsiteY2" fmla="*/ 1310185 h 1938717"/>
              <a:gd name="connsiteX3" fmla="*/ 0 w 2043835"/>
              <a:gd name="connsiteY3" fmla="*/ 0 h 1938717"/>
              <a:gd name="connsiteX0" fmla="*/ 0 w 2330350"/>
              <a:gd name="connsiteY0" fmla="*/ 0 h 1938717"/>
              <a:gd name="connsiteX1" fmla="*/ 2033517 w 2330350"/>
              <a:gd name="connsiteY1" fmla="*/ 1910687 h 1938717"/>
              <a:gd name="connsiteX2" fmla="*/ 1992573 w 2330350"/>
              <a:gd name="connsiteY2" fmla="*/ 122830 h 1938717"/>
              <a:gd name="connsiteX3" fmla="*/ 0 w 2330350"/>
              <a:gd name="connsiteY3" fmla="*/ 0 h 1938717"/>
              <a:gd name="connsiteX0" fmla="*/ 1116705 w 3189411"/>
              <a:gd name="connsiteY0" fmla="*/ 0 h 679167"/>
              <a:gd name="connsiteX1" fmla="*/ 11237 w 3189411"/>
              <a:gd name="connsiteY1" fmla="*/ 614150 h 679167"/>
              <a:gd name="connsiteX2" fmla="*/ 3109278 w 3189411"/>
              <a:gd name="connsiteY2" fmla="*/ 122830 h 679167"/>
              <a:gd name="connsiteX3" fmla="*/ 1116705 w 3189411"/>
              <a:gd name="connsiteY3" fmla="*/ 0 h 679167"/>
              <a:gd name="connsiteX0" fmla="*/ 1116705 w 3194961"/>
              <a:gd name="connsiteY0" fmla="*/ 0 h 687286"/>
              <a:gd name="connsiteX1" fmla="*/ 11237 w 3194961"/>
              <a:gd name="connsiteY1" fmla="*/ 614150 h 687286"/>
              <a:gd name="connsiteX2" fmla="*/ 3109278 w 3194961"/>
              <a:gd name="connsiteY2" fmla="*/ 122830 h 687286"/>
              <a:gd name="connsiteX3" fmla="*/ 1116705 w 3194961"/>
              <a:gd name="connsiteY3" fmla="*/ 0 h 687286"/>
              <a:gd name="connsiteX0" fmla="*/ 1144995 w 3223251"/>
              <a:gd name="connsiteY0" fmla="*/ 0 h 687286"/>
              <a:gd name="connsiteX1" fmla="*/ 39527 w 3223251"/>
              <a:gd name="connsiteY1" fmla="*/ 614150 h 687286"/>
              <a:gd name="connsiteX2" fmla="*/ 3137568 w 3223251"/>
              <a:gd name="connsiteY2" fmla="*/ 122830 h 687286"/>
              <a:gd name="connsiteX3" fmla="*/ 1144995 w 3223251"/>
              <a:gd name="connsiteY3" fmla="*/ 0 h 687286"/>
              <a:gd name="connsiteX0" fmla="*/ 1171667 w 3249923"/>
              <a:gd name="connsiteY0" fmla="*/ 0 h 687286"/>
              <a:gd name="connsiteX1" fmla="*/ 66199 w 3249923"/>
              <a:gd name="connsiteY1" fmla="*/ 614150 h 687286"/>
              <a:gd name="connsiteX2" fmla="*/ 3164240 w 3249923"/>
              <a:gd name="connsiteY2" fmla="*/ 122830 h 687286"/>
              <a:gd name="connsiteX3" fmla="*/ 1171667 w 3249923"/>
              <a:gd name="connsiteY3" fmla="*/ 0 h 687286"/>
              <a:gd name="connsiteX0" fmla="*/ 1171667 w 3164240"/>
              <a:gd name="connsiteY0" fmla="*/ 0 h 713506"/>
              <a:gd name="connsiteX1" fmla="*/ 66199 w 3164240"/>
              <a:gd name="connsiteY1" fmla="*/ 614150 h 713506"/>
              <a:gd name="connsiteX2" fmla="*/ 3164240 w 3164240"/>
              <a:gd name="connsiteY2" fmla="*/ 122830 h 713506"/>
              <a:gd name="connsiteX3" fmla="*/ 1171667 w 3164240"/>
              <a:gd name="connsiteY3" fmla="*/ 0 h 713506"/>
              <a:gd name="connsiteX0" fmla="*/ 1171667 w 3164240"/>
              <a:gd name="connsiteY0" fmla="*/ 0 h 719069"/>
              <a:gd name="connsiteX1" fmla="*/ 66199 w 3164240"/>
              <a:gd name="connsiteY1" fmla="*/ 614150 h 719069"/>
              <a:gd name="connsiteX2" fmla="*/ 3164240 w 3164240"/>
              <a:gd name="connsiteY2" fmla="*/ 122830 h 719069"/>
              <a:gd name="connsiteX3" fmla="*/ 1171667 w 3164240"/>
              <a:gd name="connsiteY3" fmla="*/ 0 h 719069"/>
              <a:gd name="connsiteX0" fmla="*/ 1171667 w 3164240"/>
              <a:gd name="connsiteY0" fmla="*/ 0 h 684895"/>
              <a:gd name="connsiteX1" fmla="*/ 66199 w 3164240"/>
              <a:gd name="connsiteY1" fmla="*/ 614150 h 684895"/>
              <a:gd name="connsiteX2" fmla="*/ 3164240 w 3164240"/>
              <a:gd name="connsiteY2" fmla="*/ 122830 h 684895"/>
              <a:gd name="connsiteX3" fmla="*/ 1171667 w 3164240"/>
              <a:gd name="connsiteY3" fmla="*/ 0 h 684895"/>
              <a:gd name="connsiteX0" fmla="*/ 1132327 w 3124900"/>
              <a:gd name="connsiteY0" fmla="*/ 0 h 684895"/>
              <a:gd name="connsiteX1" fmla="*/ 26859 w 3124900"/>
              <a:gd name="connsiteY1" fmla="*/ 614150 h 684895"/>
              <a:gd name="connsiteX2" fmla="*/ 3124900 w 3124900"/>
              <a:gd name="connsiteY2" fmla="*/ 122830 h 684895"/>
              <a:gd name="connsiteX3" fmla="*/ 1132327 w 3124900"/>
              <a:gd name="connsiteY3" fmla="*/ 0 h 684895"/>
              <a:gd name="connsiteX0" fmla="*/ 1057977 w 3126750"/>
              <a:gd name="connsiteY0" fmla="*/ 0 h 722995"/>
              <a:gd name="connsiteX1" fmla="*/ 28709 w 3126750"/>
              <a:gd name="connsiteY1" fmla="*/ 652250 h 722995"/>
              <a:gd name="connsiteX2" fmla="*/ 3126750 w 3126750"/>
              <a:gd name="connsiteY2" fmla="*/ 160930 h 722995"/>
              <a:gd name="connsiteX3" fmla="*/ 1057977 w 3126750"/>
              <a:gd name="connsiteY3" fmla="*/ 0 h 722995"/>
              <a:gd name="connsiteX0" fmla="*/ 1057977 w 3183900"/>
              <a:gd name="connsiteY0" fmla="*/ 0 h 721711"/>
              <a:gd name="connsiteX1" fmla="*/ 28709 w 3183900"/>
              <a:gd name="connsiteY1" fmla="*/ 652250 h 721711"/>
              <a:gd name="connsiteX2" fmla="*/ 3183900 w 3183900"/>
              <a:gd name="connsiteY2" fmla="*/ 151405 h 721711"/>
              <a:gd name="connsiteX3" fmla="*/ 1057977 w 3183900"/>
              <a:gd name="connsiteY3" fmla="*/ 0 h 721711"/>
              <a:gd name="connsiteX0" fmla="*/ 1057977 w 3198187"/>
              <a:gd name="connsiteY0" fmla="*/ 0 h 722348"/>
              <a:gd name="connsiteX1" fmla="*/ 28709 w 3198187"/>
              <a:gd name="connsiteY1" fmla="*/ 652250 h 722348"/>
              <a:gd name="connsiteX2" fmla="*/ 3198187 w 3198187"/>
              <a:gd name="connsiteY2" fmla="*/ 156167 h 722348"/>
              <a:gd name="connsiteX3" fmla="*/ 1057977 w 3198187"/>
              <a:gd name="connsiteY3" fmla="*/ 0 h 722348"/>
              <a:gd name="connsiteX0" fmla="*/ 1061070 w 3201280"/>
              <a:gd name="connsiteY0" fmla="*/ 0 h 657907"/>
              <a:gd name="connsiteX1" fmla="*/ 28627 w 3201280"/>
              <a:gd name="connsiteY1" fmla="*/ 576050 h 657907"/>
              <a:gd name="connsiteX2" fmla="*/ 3201280 w 3201280"/>
              <a:gd name="connsiteY2" fmla="*/ 156167 h 657907"/>
              <a:gd name="connsiteX3" fmla="*/ 1061070 w 3201280"/>
              <a:gd name="connsiteY3" fmla="*/ 0 h 657907"/>
              <a:gd name="connsiteX0" fmla="*/ 1057978 w 3198188"/>
              <a:gd name="connsiteY0" fmla="*/ 0 h 626999"/>
              <a:gd name="connsiteX1" fmla="*/ 28710 w 3198188"/>
              <a:gd name="connsiteY1" fmla="*/ 537950 h 626999"/>
              <a:gd name="connsiteX2" fmla="*/ 3198188 w 3198188"/>
              <a:gd name="connsiteY2" fmla="*/ 156167 h 626999"/>
              <a:gd name="connsiteX3" fmla="*/ 1057978 w 3198188"/>
              <a:gd name="connsiteY3" fmla="*/ 0 h 626999"/>
              <a:gd name="connsiteX0" fmla="*/ 1043138 w 3183348"/>
              <a:gd name="connsiteY0" fmla="*/ 0 h 585570"/>
              <a:gd name="connsiteX1" fmla="*/ 29110 w 3183348"/>
              <a:gd name="connsiteY1" fmla="*/ 484610 h 585570"/>
              <a:gd name="connsiteX2" fmla="*/ 3183348 w 3183348"/>
              <a:gd name="connsiteY2" fmla="*/ 156167 h 585570"/>
              <a:gd name="connsiteX3" fmla="*/ 1043138 w 3183348"/>
              <a:gd name="connsiteY3" fmla="*/ 0 h 58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3348" h="585570">
                <a:moveTo>
                  <a:pt x="1043138" y="0"/>
                </a:moveTo>
                <a:cubicBezTo>
                  <a:pt x="756536" y="104633"/>
                  <a:pt x="-175607" y="311738"/>
                  <a:pt x="29110" y="484610"/>
                </a:cubicBezTo>
                <a:cubicBezTo>
                  <a:pt x="297516" y="693876"/>
                  <a:pt x="2751169" y="574698"/>
                  <a:pt x="3183348" y="156167"/>
                </a:cubicBezTo>
                <a:lnTo>
                  <a:pt x="104313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A0A7BC"/>
              </a:gs>
            </a:gsLst>
            <a:lin ang="165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 rot="21180000">
            <a:off x="5409342" y="5222611"/>
            <a:ext cx="2371304" cy="586880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632438"/>
              <a:gd name="connsiteY0" fmla="*/ 453936 h 635492"/>
              <a:gd name="connsiteX1" fmla="*/ 2620371 w 2632438"/>
              <a:gd name="connsiteY1" fmla="*/ 481232 h 635492"/>
              <a:gd name="connsiteX2" fmla="*/ 1113579 w 2632438"/>
              <a:gd name="connsiteY2" fmla="*/ 0 h 635492"/>
              <a:gd name="connsiteX3" fmla="*/ 0 w 2632438"/>
              <a:gd name="connsiteY3" fmla="*/ 453936 h 635492"/>
              <a:gd name="connsiteX0" fmla="*/ 0 w 2698699"/>
              <a:gd name="connsiteY0" fmla="*/ 400927 h 619293"/>
              <a:gd name="connsiteX1" fmla="*/ 2686632 w 2698699"/>
              <a:gd name="connsiteY1" fmla="*/ 481232 h 619293"/>
              <a:gd name="connsiteX2" fmla="*/ 1179840 w 2698699"/>
              <a:gd name="connsiteY2" fmla="*/ 0 h 619293"/>
              <a:gd name="connsiteX3" fmla="*/ 0 w 2698699"/>
              <a:gd name="connsiteY3" fmla="*/ 400927 h 6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699" h="619293">
                <a:moveTo>
                  <a:pt x="0" y="400927"/>
                </a:moveTo>
                <a:cubicBezTo>
                  <a:pt x="709684" y="532855"/>
                  <a:pt x="2509211" y="772384"/>
                  <a:pt x="2686632" y="481232"/>
                </a:cubicBezTo>
                <a:cubicBezTo>
                  <a:pt x="2818560" y="253770"/>
                  <a:pt x="1839482" y="118280"/>
                  <a:pt x="1179840" y="0"/>
                </a:cubicBezTo>
                <a:lnTo>
                  <a:pt x="0" y="400927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90000">
                <a:srgbClr val="BABBC0"/>
              </a:gs>
            </a:gsLst>
            <a:lin ang="78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5514922" y="5641529"/>
            <a:ext cx="3183348" cy="585570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043835"/>
              <a:gd name="connsiteY0" fmla="*/ 0 h 1938717"/>
              <a:gd name="connsiteX1" fmla="*/ 2033517 w 2043835"/>
              <a:gd name="connsiteY1" fmla="*/ 1910687 h 1938717"/>
              <a:gd name="connsiteX2" fmla="*/ 341194 w 2043835"/>
              <a:gd name="connsiteY2" fmla="*/ 1310185 h 1938717"/>
              <a:gd name="connsiteX3" fmla="*/ 0 w 2043835"/>
              <a:gd name="connsiteY3" fmla="*/ 0 h 1938717"/>
              <a:gd name="connsiteX0" fmla="*/ 0 w 2330350"/>
              <a:gd name="connsiteY0" fmla="*/ 0 h 1938717"/>
              <a:gd name="connsiteX1" fmla="*/ 2033517 w 2330350"/>
              <a:gd name="connsiteY1" fmla="*/ 1910687 h 1938717"/>
              <a:gd name="connsiteX2" fmla="*/ 1992573 w 2330350"/>
              <a:gd name="connsiteY2" fmla="*/ 122830 h 1938717"/>
              <a:gd name="connsiteX3" fmla="*/ 0 w 2330350"/>
              <a:gd name="connsiteY3" fmla="*/ 0 h 1938717"/>
              <a:gd name="connsiteX0" fmla="*/ 1116705 w 3189411"/>
              <a:gd name="connsiteY0" fmla="*/ 0 h 679167"/>
              <a:gd name="connsiteX1" fmla="*/ 11237 w 3189411"/>
              <a:gd name="connsiteY1" fmla="*/ 614150 h 679167"/>
              <a:gd name="connsiteX2" fmla="*/ 3109278 w 3189411"/>
              <a:gd name="connsiteY2" fmla="*/ 122830 h 679167"/>
              <a:gd name="connsiteX3" fmla="*/ 1116705 w 3189411"/>
              <a:gd name="connsiteY3" fmla="*/ 0 h 679167"/>
              <a:gd name="connsiteX0" fmla="*/ 1116705 w 3194961"/>
              <a:gd name="connsiteY0" fmla="*/ 0 h 687286"/>
              <a:gd name="connsiteX1" fmla="*/ 11237 w 3194961"/>
              <a:gd name="connsiteY1" fmla="*/ 614150 h 687286"/>
              <a:gd name="connsiteX2" fmla="*/ 3109278 w 3194961"/>
              <a:gd name="connsiteY2" fmla="*/ 122830 h 687286"/>
              <a:gd name="connsiteX3" fmla="*/ 1116705 w 3194961"/>
              <a:gd name="connsiteY3" fmla="*/ 0 h 687286"/>
              <a:gd name="connsiteX0" fmla="*/ 1144995 w 3223251"/>
              <a:gd name="connsiteY0" fmla="*/ 0 h 687286"/>
              <a:gd name="connsiteX1" fmla="*/ 39527 w 3223251"/>
              <a:gd name="connsiteY1" fmla="*/ 614150 h 687286"/>
              <a:gd name="connsiteX2" fmla="*/ 3137568 w 3223251"/>
              <a:gd name="connsiteY2" fmla="*/ 122830 h 687286"/>
              <a:gd name="connsiteX3" fmla="*/ 1144995 w 3223251"/>
              <a:gd name="connsiteY3" fmla="*/ 0 h 687286"/>
              <a:gd name="connsiteX0" fmla="*/ 1171667 w 3249923"/>
              <a:gd name="connsiteY0" fmla="*/ 0 h 687286"/>
              <a:gd name="connsiteX1" fmla="*/ 66199 w 3249923"/>
              <a:gd name="connsiteY1" fmla="*/ 614150 h 687286"/>
              <a:gd name="connsiteX2" fmla="*/ 3164240 w 3249923"/>
              <a:gd name="connsiteY2" fmla="*/ 122830 h 687286"/>
              <a:gd name="connsiteX3" fmla="*/ 1171667 w 3249923"/>
              <a:gd name="connsiteY3" fmla="*/ 0 h 687286"/>
              <a:gd name="connsiteX0" fmla="*/ 1171667 w 3164240"/>
              <a:gd name="connsiteY0" fmla="*/ 0 h 713506"/>
              <a:gd name="connsiteX1" fmla="*/ 66199 w 3164240"/>
              <a:gd name="connsiteY1" fmla="*/ 614150 h 713506"/>
              <a:gd name="connsiteX2" fmla="*/ 3164240 w 3164240"/>
              <a:gd name="connsiteY2" fmla="*/ 122830 h 713506"/>
              <a:gd name="connsiteX3" fmla="*/ 1171667 w 3164240"/>
              <a:gd name="connsiteY3" fmla="*/ 0 h 713506"/>
              <a:gd name="connsiteX0" fmla="*/ 1171667 w 3164240"/>
              <a:gd name="connsiteY0" fmla="*/ 0 h 719069"/>
              <a:gd name="connsiteX1" fmla="*/ 66199 w 3164240"/>
              <a:gd name="connsiteY1" fmla="*/ 614150 h 719069"/>
              <a:gd name="connsiteX2" fmla="*/ 3164240 w 3164240"/>
              <a:gd name="connsiteY2" fmla="*/ 122830 h 719069"/>
              <a:gd name="connsiteX3" fmla="*/ 1171667 w 3164240"/>
              <a:gd name="connsiteY3" fmla="*/ 0 h 719069"/>
              <a:gd name="connsiteX0" fmla="*/ 1171667 w 3164240"/>
              <a:gd name="connsiteY0" fmla="*/ 0 h 684895"/>
              <a:gd name="connsiteX1" fmla="*/ 66199 w 3164240"/>
              <a:gd name="connsiteY1" fmla="*/ 614150 h 684895"/>
              <a:gd name="connsiteX2" fmla="*/ 3164240 w 3164240"/>
              <a:gd name="connsiteY2" fmla="*/ 122830 h 684895"/>
              <a:gd name="connsiteX3" fmla="*/ 1171667 w 3164240"/>
              <a:gd name="connsiteY3" fmla="*/ 0 h 684895"/>
              <a:gd name="connsiteX0" fmla="*/ 1132327 w 3124900"/>
              <a:gd name="connsiteY0" fmla="*/ 0 h 684895"/>
              <a:gd name="connsiteX1" fmla="*/ 26859 w 3124900"/>
              <a:gd name="connsiteY1" fmla="*/ 614150 h 684895"/>
              <a:gd name="connsiteX2" fmla="*/ 3124900 w 3124900"/>
              <a:gd name="connsiteY2" fmla="*/ 122830 h 684895"/>
              <a:gd name="connsiteX3" fmla="*/ 1132327 w 3124900"/>
              <a:gd name="connsiteY3" fmla="*/ 0 h 684895"/>
              <a:gd name="connsiteX0" fmla="*/ 1057977 w 3126750"/>
              <a:gd name="connsiteY0" fmla="*/ 0 h 722995"/>
              <a:gd name="connsiteX1" fmla="*/ 28709 w 3126750"/>
              <a:gd name="connsiteY1" fmla="*/ 652250 h 722995"/>
              <a:gd name="connsiteX2" fmla="*/ 3126750 w 3126750"/>
              <a:gd name="connsiteY2" fmla="*/ 160930 h 722995"/>
              <a:gd name="connsiteX3" fmla="*/ 1057977 w 3126750"/>
              <a:gd name="connsiteY3" fmla="*/ 0 h 722995"/>
              <a:gd name="connsiteX0" fmla="*/ 1057977 w 3183900"/>
              <a:gd name="connsiteY0" fmla="*/ 0 h 721711"/>
              <a:gd name="connsiteX1" fmla="*/ 28709 w 3183900"/>
              <a:gd name="connsiteY1" fmla="*/ 652250 h 721711"/>
              <a:gd name="connsiteX2" fmla="*/ 3183900 w 3183900"/>
              <a:gd name="connsiteY2" fmla="*/ 151405 h 721711"/>
              <a:gd name="connsiteX3" fmla="*/ 1057977 w 3183900"/>
              <a:gd name="connsiteY3" fmla="*/ 0 h 721711"/>
              <a:gd name="connsiteX0" fmla="*/ 1057977 w 3198187"/>
              <a:gd name="connsiteY0" fmla="*/ 0 h 722348"/>
              <a:gd name="connsiteX1" fmla="*/ 28709 w 3198187"/>
              <a:gd name="connsiteY1" fmla="*/ 652250 h 722348"/>
              <a:gd name="connsiteX2" fmla="*/ 3198187 w 3198187"/>
              <a:gd name="connsiteY2" fmla="*/ 156167 h 722348"/>
              <a:gd name="connsiteX3" fmla="*/ 1057977 w 3198187"/>
              <a:gd name="connsiteY3" fmla="*/ 0 h 722348"/>
              <a:gd name="connsiteX0" fmla="*/ 1061070 w 3201280"/>
              <a:gd name="connsiteY0" fmla="*/ 0 h 657907"/>
              <a:gd name="connsiteX1" fmla="*/ 28627 w 3201280"/>
              <a:gd name="connsiteY1" fmla="*/ 576050 h 657907"/>
              <a:gd name="connsiteX2" fmla="*/ 3201280 w 3201280"/>
              <a:gd name="connsiteY2" fmla="*/ 156167 h 657907"/>
              <a:gd name="connsiteX3" fmla="*/ 1061070 w 3201280"/>
              <a:gd name="connsiteY3" fmla="*/ 0 h 657907"/>
              <a:gd name="connsiteX0" fmla="*/ 1057978 w 3198188"/>
              <a:gd name="connsiteY0" fmla="*/ 0 h 626999"/>
              <a:gd name="connsiteX1" fmla="*/ 28710 w 3198188"/>
              <a:gd name="connsiteY1" fmla="*/ 537950 h 626999"/>
              <a:gd name="connsiteX2" fmla="*/ 3198188 w 3198188"/>
              <a:gd name="connsiteY2" fmla="*/ 156167 h 626999"/>
              <a:gd name="connsiteX3" fmla="*/ 1057978 w 3198188"/>
              <a:gd name="connsiteY3" fmla="*/ 0 h 626999"/>
              <a:gd name="connsiteX0" fmla="*/ 1043138 w 3183348"/>
              <a:gd name="connsiteY0" fmla="*/ 0 h 585570"/>
              <a:gd name="connsiteX1" fmla="*/ 29110 w 3183348"/>
              <a:gd name="connsiteY1" fmla="*/ 484610 h 585570"/>
              <a:gd name="connsiteX2" fmla="*/ 3183348 w 3183348"/>
              <a:gd name="connsiteY2" fmla="*/ 156167 h 585570"/>
              <a:gd name="connsiteX3" fmla="*/ 1043138 w 3183348"/>
              <a:gd name="connsiteY3" fmla="*/ 0 h 58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3348" h="585570">
                <a:moveTo>
                  <a:pt x="1043138" y="0"/>
                </a:moveTo>
                <a:cubicBezTo>
                  <a:pt x="756536" y="104633"/>
                  <a:pt x="-175607" y="311738"/>
                  <a:pt x="29110" y="484610"/>
                </a:cubicBezTo>
                <a:cubicBezTo>
                  <a:pt x="297516" y="693876"/>
                  <a:pt x="2751169" y="574698"/>
                  <a:pt x="3183348" y="156167"/>
                </a:cubicBezTo>
                <a:lnTo>
                  <a:pt x="104313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B3B8C9"/>
              </a:gs>
            </a:gsLst>
            <a:lin ang="165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21180000">
            <a:off x="8051347" y="5355671"/>
            <a:ext cx="2698699" cy="667908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632438"/>
              <a:gd name="connsiteY0" fmla="*/ 453936 h 635492"/>
              <a:gd name="connsiteX1" fmla="*/ 2620371 w 2632438"/>
              <a:gd name="connsiteY1" fmla="*/ 481232 h 635492"/>
              <a:gd name="connsiteX2" fmla="*/ 1113579 w 2632438"/>
              <a:gd name="connsiteY2" fmla="*/ 0 h 635492"/>
              <a:gd name="connsiteX3" fmla="*/ 0 w 2632438"/>
              <a:gd name="connsiteY3" fmla="*/ 453936 h 635492"/>
              <a:gd name="connsiteX0" fmla="*/ 0 w 2698699"/>
              <a:gd name="connsiteY0" fmla="*/ 400927 h 619293"/>
              <a:gd name="connsiteX1" fmla="*/ 2686632 w 2698699"/>
              <a:gd name="connsiteY1" fmla="*/ 481232 h 619293"/>
              <a:gd name="connsiteX2" fmla="*/ 1179840 w 2698699"/>
              <a:gd name="connsiteY2" fmla="*/ 0 h 619293"/>
              <a:gd name="connsiteX3" fmla="*/ 0 w 2698699"/>
              <a:gd name="connsiteY3" fmla="*/ 400927 h 6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699" h="619293">
                <a:moveTo>
                  <a:pt x="0" y="400927"/>
                </a:moveTo>
                <a:cubicBezTo>
                  <a:pt x="709684" y="532855"/>
                  <a:pt x="2509211" y="772384"/>
                  <a:pt x="2686632" y="481232"/>
                </a:cubicBezTo>
                <a:cubicBezTo>
                  <a:pt x="2818560" y="253770"/>
                  <a:pt x="1839482" y="118280"/>
                  <a:pt x="1179840" y="0"/>
                </a:cubicBezTo>
                <a:lnTo>
                  <a:pt x="0" y="400927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90000">
                <a:srgbClr val="BABBC0"/>
              </a:gs>
            </a:gsLst>
            <a:lin ang="78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2750344" y="2675197"/>
            <a:ext cx="1812131" cy="2800350"/>
            <a:chOff x="4529138" y="1943100"/>
            <a:chExt cx="1812131" cy="2800350"/>
          </a:xfrm>
          <a:effectLst>
            <a:outerShdw blurRad="25400" dist="76200" dir="5400000" sx="98000" sy="98000" algn="t" rotWithShape="0">
              <a:prstClr val="black">
                <a:alpha val="30000"/>
              </a:prstClr>
            </a:outerShdw>
          </a:effectLst>
        </p:grpSpPr>
        <p:sp>
          <p:nvSpPr>
            <p:cNvPr id="22" name="Freeform 21"/>
            <p:cNvSpPr/>
            <p:nvPr/>
          </p:nvSpPr>
          <p:spPr>
            <a:xfrm>
              <a:off x="4529138" y="1985963"/>
              <a:ext cx="966787" cy="2757487"/>
            </a:xfrm>
            <a:custGeom>
              <a:avLst/>
              <a:gdLst>
                <a:gd name="connsiteX0" fmla="*/ 4762 w 966787"/>
                <a:gd name="connsiteY0" fmla="*/ 142875 h 2757487"/>
                <a:gd name="connsiteX1" fmla="*/ 966787 w 966787"/>
                <a:gd name="connsiteY1" fmla="*/ 0 h 2757487"/>
                <a:gd name="connsiteX2" fmla="*/ 966787 w 966787"/>
                <a:gd name="connsiteY2" fmla="*/ 2757487 h 2757487"/>
                <a:gd name="connsiteX3" fmla="*/ 0 w 966787"/>
                <a:gd name="connsiteY3" fmla="*/ 2671762 h 2757487"/>
                <a:gd name="connsiteX4" fmla="*/ 4762 w 966787"/>
                <a:gd name="connsiteY4" fmla="*/ 142875 h 275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757487">
                  <a:moveTo>
                    <a:pt x="4762" y="142875"/>
                  </a:moveTo>
                  <a:lnTo>
                    <a:pt x="966787" y="0"/>
                  </a:lnTo>
                  <a:lnTo>
                    <a:pt x="966787" y="2757487"/>
                  </a:lnTo>
                  <a:lnTo>
                    <a:pt x="0" y="2671762"/>
                  </a:lnTo>
                  <a:cubicBezTo>
                    <a:pt x="1587" y="1827212"/>
                    <a:pt x="3175" y="982662"/>
                    <a:pt x="4762" y="142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646695" y="1973580"/>
              <a:ext cx="785012" cy="2194560"/>
            </a:xfrm>
            <a:custGeom>
              <a:avLst/>
              <a:gdLst>
                <a:gd name="connsiteX0" fmla="*/ 0 w 777240"/>
                <a:gd name="connsiteY0" fmla="*/ 125730 h 2194560"/>
                <a:gd name="connsiteX1" fmla="*/ 777240 w 777240"/>
                <a:gd name="connsiteY1" fmla="*/ 0 h 2194560"/>
                <a:gd name="connsiteX2" fmla="*/ 777240 w 777240"/>
                <a:gd name="connsiteY2" fmla="*/ 2194560 h 2194560"/>
                <a:gd name="connsiteX3" fmla="*/ 3810 w 777240"/>
                <a:gd name="connsiteY3" fmla="*/ 2171700 h 2194560"/>
                <a:gd name="connsiteX4" fmla="*/ 0 w 777240"/>
                <a:gd name="connsiteY4" fmla="*/ 12573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240" h="2194560">
                  <a:moveTo>
                    <a:pt x="0" y="125730"/>
                  </a:moveTo>
                  <a:lnTo>
                    <a:pt x="777240" y="0"/>
                  </a:lnTo>
                  <a:lnTo>
                    <a:pt x="777240" y="2194560"/>
                  </a:lnTo>
                  <a:lnTo>
                    <a:pt x="3810" y="2171700"/>
                  </a:lnTo>
                  <a:lnTo>
                    <a:pt x="0" y="125730"/>
                  </a:lnTo>
                  <a:close/>
                </a:path>
              </a:pathLst>
            </a:custGeom>
            <a:solidFill>
              <a:srgbClr val="C6F6DE"/>
            </a:solidFill>
            <a:ln>
              <a:noFill/>
            </a:ln>
            <a:effectLst>
              <a:outerShdw blurRad="254000" dist="114300" dir="36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648200" y="1969770"/>
              <a:ext cx="781050" cy="125730"/>
            </a:xfrm>
            <a:custGeom>
              <a:avLst/>
              <a:gdLst>
                <a:gd name="connsiteX0" fmla="*/ 0 w 781050"/>
                <a:gd name="connsiteY0" fmla="*/ 125730 h 125730"/>
                <a:gd name="connsiteX1" fmla="*/ 781050 w 781050"/>
                <a:gd name="connsiteY1" fmla="*/ 0 h 12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1050" h="125730">
                  <a:moveTo>
                    <a:pt x="0" y="125730"/>
                  </a:moveTo>
                  <a:lnTo>
                    <a:pt x="781050" y="0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762219" y="1955800"/>
              <a:ext cx="600356" cy="1676400"/>
            </a:xfrm>
            <a:custGeom>
              <a:avLst/>
              <a:gdLst>
                <a:gd name="connsiteX0" fmla="*/ 281 w 600356"/>
                <a:gd name="connsiteY0" fmla="*/ 98425 h 1676400"/>
                <a:gd name="connsiteX1" fmla="*/ 600356 w 600356"/>
                <a:gd name="connsiteY1" fmla="*/ 0 h 1676400"/>
                <a:gd name="connsiteX2" fmla="*/ 600356 w 600356"/>
                <a:gd name="connsiteY2" fmla="*/ 1666875 h 1676400"/>
                <a:gd name="connsiteX3" fmla="*/ 3456 w 600356"/>
                <a:gd name="connsiteY3" fmla="*/ 1676400 h 1676400"/>
                <a:gd name="connsiteX4" fmla="*/ 281 w 600356"/>
                <a:gd name="connsiteY4" fmla="*/ 98425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356" h="1676400">
                  <a:moveTo>
                    <a:pt x="281" y="98425"/>
                  </a:moveTo>
                  <a:lnTo>
                    <a:pt x="600356" y="0"/>
                  </a:lnTo>
                  <a:lnTo>
                    <a:pt x="600356" y="1666875"/>
                  </a:lnTo>
                  <a:lnTo>
                    <a:pt x="3456" y="1676400"/>
                  </a:lnTo>
                  <a:cubicBezTo>
                    <a:pt x="1339" y="1151467"/>
                    <a:pt x="-777" y="626533"/>
                    <a:pt x="281" y="98425"/>
                  </a:cubicBezTo>
                  <a:close/>
                </a:path>
              </a:pathLst>
            </a:custGeom>
            <a:solidFill>
              <a:srgbClr val="1DF0C7"/>
            </a:solidFill>
            <a:ln>
              <a:noFill/>
            </a:ln>
            <a:effectLst>
              <a:outerShdw blurRad="254000" dist="101600" dir="36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889500" y="1946275"/>
              <a:ext cx="406400" cy="1133475"/>
            </a:xfrm>
            <a:custGeom>
              <a:avLst/>
              <a:gdLst>
                <a:gd name="connsiteX0" fmla="*/ 0 w 406400"/>
                <a:gd name="connsiteY0" fmla="*/ 63500 h 1133475"/>
                <a:gd name="connsiteX1" fmla="*/ 406400 w 406400"/>
                <a:gd name="connsiteY1" fmla="*/ 0 h 1133475"/>
                <a:gd name="connsiteX2" fmla="*/ 406400 w 406400"/>
                <a:gd name="connsiteY2" fmla="*/ 1111250 h 1133475"/>
                <a:gd name="connsiteX3" fmla="*/ 3175 w 406400"/>
                <a:gd name="connsiteY3" fmla="*/ 1133475 h 1133475"/>
                <a:gd name="connsiteX4" fmla="*/ 0 w 406400"/>
                <a:gd name="connsiteY4" fmla="*/ 63500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0" h="1133475">
                  <a:moveTo>
                    <a:pt x="0" y="63500"/>
                  </a:moveTo>
                  <a:lnTo>
                    <a:pt x="406400" y="0"/>
                  </a:lnTo>
                  <a:lnTo>
                    <a:pt x="406400" y="1111250"/>
                  </a:lnTo>
                  <a:lnTo>
                    <a:pt x="3175" y="1133475"/>
                  </a:lnTo>
                  <a:cubicBezTo>
                    <a:pt x="2117" y="776817"/>
                    <a:pt x="1058" y="420158"/>
                    <a:pt x="0" y="63500"/>
                  </a:cubicBezTo>
                  <a:close/>
                </a:path>
              </a:pathLst>
            </a:custGeom>
            <a:solidFill>
              <a:srgbClr val="00BEB2"/>
            </a:solidFill>
            <a:ln>
              <a:noFill/>
            </a:ln>
            <a:effectLst>
              <a:outerShdw blurRad="254000" dist="88900" dir="36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893469" y="3055144"/>
              <a:ext cx="466725" cy="33337"/>
            </a:xfrm>
            <a:custGeom>
              <a:avLst/>
              <a:gdLst>
                <a:gd name="connsiteX0" fmla="*/ 0 w 466725"/>
                <a:gd name="connsiteY0" fmla="*/ 23812 h 33337"/>
                <a:gd name="connsiteX1" fmla="*/ 78581 w 466725"/>
                <a:gd name="connsiteY1" fmla="*/ 33337 h 33337"/>
                <a:gd name="connsiteX2" fmla="*/ 466725 w 466725"/>
                <a:gd name="connsiteY2" fmla="*/ 11906 h 33337"/>
                <a:gd name="connsiteX3" fmla="*/ 404812 w 466725"/>
                <a:gd name="connsiteY3" fmla="*/ 0 h 33337"/>
                <a:gd name="connsiteX4" fmla="*/ 0 w 466725"/>
                <a:gd name="connsiteY4" fmla="*/ 23812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5" h="33337">
                  <a:moveTo>
                    <a:pt x="0" y="23812"/>
                  </a:moveTo>
                  <a:lnTo>
                    <a:pt x="78581" y="33337"/>
                  </a:lnTo>
                  <a:lnTo>
                    <a:pt x="466725" y="11906"/>
                  </a:lnTo>
                  <a:lnTo>
                    <a:pt x="404812" y="0"/>
                  </a:lnTo>
                  <a:lnTo>
                    <a:pt x="0" y="23812"/>
                  </a:lnTo>
                  <a:close/>
                </a:path>
              </a:pathLst>
            </a:custGeom>
            <a:solidFill>
              <a:srgbClr val="0060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5427733" y="1972152"/>
              <a:ext cx="67059" cy="2201068"/>
            </a:xfrm>
            <a:custGeom>
              <a:avLst/>
              <a:gdLst>
                <a:gd name="connsiteX0" fmla="*/ 0 w 60325"/>
                <a:gd name="connsiteY0" fmla="*/ 0 h 1666875"/>
                <a:gd name="connsiteX1" fmla="*/ 60325 w 60325"/>
                <a:gd name="connsiteY1" fmla="*/ 12700 h 1666875"/>
                <a:gd name="connsiteX2" fmla="*/ 60325 w 60325"/>
                <a:gd name="connsiteY2" fmla="*/ 1666875 h 1666875"/>
                <a:gd name="connsiteX3" fmla="*/ 0 w 60325"/>
                <a:gd name="connsiteY3" fmla="*/ 1660525 h 1666875"/>
                <a:gd name="connsiteX4" fmla="*/ 0 w 60325"/>
                <a:gd name="connsiteY4" fmla="*/ 0 h 1666875"/>
                <a:gd name="connsiteX0" fmla="*/ 0 w 62706"/>
                <a:gd name="connsiteY0" fmla="*/ 0 h 2193132"/>
                <a:gd name="connsiteX1" fmla="*/ 60325 w 62706"/>
                <a:gd name="connsiteY1" fmla="*/ 12700 h 2193132"/>
                <a:gd name="connsiteX2" fmla="*/ 62706 w 62706"/>
                <a:gd name="connsiteY2" fmla="*/ 2193132 h 2193132"/>
                <a:gd name="connsiteX3" fmla="*/ 0 w 62706"/>
                <a:gd name="connsiteY3" fmla="*/ 1660525 h 2193132"/>
                <a:gd name="connsiteX4" fmla="*/ 0 w 62706"/>
                <a:gd name="connsiteY4" fmla="*/ 0 h 2193132"/>
                <a:gd name="connsiteX0" fmla="*/ 2381 w 65087"/>
                <a:gd name="connsiteY0" fmla="*/ 0 h 2201068"/>
                <a:gd name="connsiteX1" fmla="*/ 62706 w 65087"/>
                <a:gd name="connsiteY1" fmla="*/ 12700 h 2201068"/>
                <a:gd name="connsiteX2" fmla="*/ 65087 w 65087"/>
                <a:gd name="connsiteY2" fmla="*/ 2193132 h 2201068"/>
                <a:gd name="connsiteX3" fmla="*/ 0 w 65087"/>
                <a:gd name="connsiteY3" fmla="*/ 2201068 h 2201068"/>
                <a:gd name="connsiteX4" fmla="*/ 2381 w 65087"/>
                <a:gd name="connsiteY4" fmla="*/ 0 h 220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87" h="2201068">
                  <a:moveTo>
                    <a:pt x="2381" y="0"/>
                  </a:moveTo>
                  <a:lnTo>
                    <a:pt x="62706" y="12700"/>
                  </a:lnTo>
                  <a:cubicBezTo>
                    <a:pt x="63500" y="739511"/>
                    <a:pt x="64293" y="1466321"/>
                    <a:pt x="65087" y="2193132"/>
                  </a:cubicBezTo>
                  <a:lnTo>
                    <a:pt x="0" y="2201068"/>
                  </a:lnTo>
                  <a:cubicBezTo>
                    <a:pt x="794" y="1467379"/>
                    <a:pt x="1587" y="733689"/>
                    <a:pt x="2381" y="0"/>
                  </a:cubicBezTo>
                  <a:close/>
                </a:path>
              </a:pathLst>
            </a:custGeom>
            <a:gradFill>
              <a:gsLst>
                <a:gs pos="0">
                  <a:srgbClr val="B8ECD4"/>
                </a:gs>
                <a:gs pos="100000">
                  <a:srgbClr val="8DDFB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362575" y="1958975"/>
              <a:ext cx="69954" cy="1666875"/>
            </a:xfrm>
            <a:custGeom>
              <a:avLst/>
              <a:gdLst>
                <a:gd name="connsiteX0" fmla="*/ 0 w 60325"/>
                <a:gd name="connsiteY0" fmla="*/ 0 h 1666875"/>
                <a:gd name="connsiteX1" fmla="*/ 60325 w 60325"/>
                <a:gd name="connsiteY1" fmla="*/ 12700 h 1666875"/>
                <a:gd name="connsiteX2" fmla="*/ 60325 w 60325"/>
                <a:gd name="connsiteY2" fmla="*/ 1666875 h 1666875"/>
                <a:gd name="connsiteX3" fmla="*/ 0 w 60325"/>
                <a:gd name="connsiteY3" fmla="*/ 1660525 h 1666875"/>
                <a:gd name="connsiteX4" fmla="*/ 0 w 60325"/>
                <a:gd name="connsiteY4" fmla="*/ 0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25" h="1666875">
                  <a:moveTo>
                    <a:pt x="0" y="0"/>
                  </a:moveTo>
                  <a:lnTo>
                    <a:pt x="60325" y="12700"/>
                  </a:lnTo>
                  <a:lnTo>
                    <a:pt x="60325" y="1666875"/>
                  </a:lnTo>
                  <a:lnTo>
                    <a:pt x="0" y="166052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E5B4"/>
                </a:gs>
                <a:gs pos="100000">
                  <a:srgbClr val="03DA9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294678" y="1943100"/>
              <a:ext cx="67897" cy="1120775"/>
            </a:xfrm>
            <a:custGeom>
              <a:avLst/>
              <a:gdLst>
                <a:gd name="connsiteX0" fmla="*/ 1222 w 67897"/>
                <a:gd name="connsiteY0" fmla="*/ 0 h 1120775"/>
                <a:gd name="connsiteX1" fmla="*/ 67897 w 67897"/>
                <a:gd name="connsiteY1" fmla="*/ 15875 h 1120775"/>
                <a:gd name="connsiteX2" fmla="*/ 67897 w 67897"/>
                <a:gd name="connsiteY2" fmla="*/ 1120775 h 1120775"/>
                <a:gd name="connsiteX3" fmla="*/ 1222 w 67897"/>
                <a:gd name="connsiteY3" fmla="*/ 1114425 h 1120775"/>
                <a:gd name="connsiteX4" fmla="*/ 1222 w 67897"/>
                <a:gd name="connsiteY4" fmla="*/ 0 h 112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97" h="1120775">
                  <a:moveTo>
                    <a:pt x="1222" y="0"/>
                  </a:moveTo>
                  <a:lnTo>
                    <a:pt x="67897" y="15875"/>
                  </a:lnTo>
                  <a:lnTo>
                    <a:pt x="67897" y="1120775"/>
                  </a:lnTo>
                  <a:lnTo>
                    <a:pt x="1222" y="1114425"/>
                  </a:lnTo>
                  <a:cubicBezTo>
                    <a:pt x="164" y="746125"/>
                    <a:pt x="-895" y="377825"/>
                    <a:pt x="1222" y="0"/>
                  </a:cubicBezTo>
                  <a:close/>
                </a:path>
              </a:pathLst>
            </a:custGeom>
            <a:gradFill>
              <a:gsLst>
                <a:gs pos="0">
                  <a:srgbClr val="03A99C"/>
                </a:gs>
                <a:gs pos="100000">
                  <a:srgbClr val="00908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493544" y="1985963"/>
              <a:ext cx="847725" cy="2752725"/>
            </a:xfrm>
            <a:custGeom>
              <a:avLst/>
              <a:gdLst>
                <a:gd name="connsiteX0" fmla="*/ 0 w 847725"/>
                <a:gd name="connsiteY0" fmla="*/ 0 h 2752725"/>
                <a:gd name="connsiteX1" fmla="*/ 847725 w 847725"/>
                <a:gd name="connsiteY1" fmla="*/ 142875 h 2752725"/>
                <a:gd name="connsiteX2" fmla="*/ 847725 w 847725"/>
                <a:gd name="connsiteY2" fmla="*/ 2681287 h 2752725"/>
                <a:gd name="connsiteX3" fmla="*/ 4763 w 847725"/>
                <a:gd name="connsiteY3" fmla="*/ 2752725 h 2752725"/>
                <a:gd name="connsiteX4" fmla="*/ 0 w 847725"/>
                <a:gd name="connsiteY4" fmla="*/ 0 h 275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725" h="2752725">
                  <a:moveTo>
                    <a:pt x="0" y="0"/>
                  </a:moveTo>
                  <a:lnTo>
                    <a:pt x="847725" y="142875"/>
                  </a:lnTo>
                  <a:lnTo>
                    <a:pt x="847725" y="2681287"/>
                  </a:lnTo>
                  <a:lnTo>
                    <a:pt x="4763" y="2752725"/>
                  </a:lnTo>
                  <a:cubicBezTo>
                    <a:pt x="3175" y="1830387"/>
                    <a:pt x="1588" y="90805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78166" y="2341822"/>
            <a:ext cx="2294890" cy="3312794"/>
            <a:chOff x="6156960" y="1609725"/>
            <a:chExt cx="2294890" cy="3312794"/>
          </a:xfrm>
          <a:effectLst>
            <a:outerShdw blurRad="25400" dist="63500" dir="5400000" sx="98000" sy="98000" algn="ctr" rotWithShape="0">
              <a:srgbClr val="000000">
                <a:alpha val="30000"/>
              </a:srgbClr>
            </a:outerShdw>
          </a:effectLst>
        </p:grpSpPr>
        <p:sp>
          <p:nvSpPr>
            <p:cNvPr id="9" name="Freeform 8"/>
            <p:cNvSpPr/>
            <p:nvPr/>
          </p:nvSpPr>
          <p:spPr>
            <a:xfrm>
              <a:off x="6156960" y="1652110"/>
              <a:ext cx="1325880" cy="3270409"/>
            </a:xfrm>
            <a:custGeom>
              <a:avLst/>
              <a:gdLst>
                <a:gd name="connsiteX0" fmla="*/ 0 w 1325880"/>
                <a:gd name="connsiteY0" fmla="*/ 205740 h 3253740"/>
                <a:gd name="connsiteX1" fmla="*/ 0 w 1325880"/>
                <a:gd name="connsiteY1" fmla="*/ 3131820 h 3253740"/>
                <a:gd name="connsiteX2" fmla="*/ 1325880 w 1325880"/>
                <a:gd name="connsiteY2" fmla="*/ 3253740 h 3253740"/>
                <a:gd name="connsiteX3" fmla="*/ 1325880 w 1325880"/>
                <a:gd name="connsiteY3" fmla="*/ 0 h 3253740"/>
                <a:gd name="connsiteX4" fmla="*/ 0 w 1325880"/>
                <a:gd name="connsiteY4" fmla="*/ 205740 h 3253740"/>
                <a:gd name="connsiteX0" fmla="*/ 0 w 1325880"/>
                <a:gd name="connsiteY0" fmla="*/ 222409 h 3270409"/>
                <a:gd name="connsiteX1" fmla="*/ 0 w 1325880"/>
                <a:gd name="connsiteY1" fmla="*/ 3148489 h 3270409"/>
                <a:gd name="connsiteX2" fmla="*/ 1325880 w 1325880"/>
                <a:gd name="connsiteY2" fmla="*/ 3270409 h 3270409"/>
                <a:gd name="connsiteX3" fmla="*/ 1325880 w 1325880"/>
                <a:gd name="connsiteY3" fmla="*/ 0 h 3270409"/>
                <a:gd name="connsiteX4" fmla="*/ 0 w 1325880"/>
                <a:gd name="connsiteY4" fmla="*/ 222409 h 3270409"/>
                <a:gd name="connsiteX0" fmla="*/ 0 w 1325880"/>
                <a:gd name="connsiteY0" fmla="*/ 217646 h 3270409"/>
                <a:gd name="connsiteX1" fmla="*/ 0 w 1325880"/>
                <a:gd name="connsiteY1" fmla="*/ 3148489 h 3270409"/>
                <a:gd name="connsiteX2" fmla="*/ 1325880 w 1325880"/>
                <a:gd name="connsiteY2" fmla="*/ 3270409 h 3270409"/>
                <a:gd name="connsiteX3" fmla="*/ 1325880 w 1325880"/>
                <a:gd name="connsiteY3" fmla="*/ 0 h 3270409"/>
                <a:gd name="connsiteX4" fmla="*/ 0 w 1325880"/>
                <a:gd name="connsiteY4" fmla="*/ 217646 h 327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3270409">
                  <a:moveTo>
                    <a:pt x="0" y="217646"/>
                  </a:moveTo>
                  <a:lnTo>
                    <a:pt x="0" y="3148489"/>
                  </a:lnTo>
                  <a:lnTo>
                    <a:pt x="1325880" y="3270409"/>
                  </a:lnTo>
                  <a:lnTo>
                    <a:pt x="1325880" y="0"/>
                  </a:lnTo>
                  <a:lnTo>
                    <a:pt x="0" y="217646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6338888" y="1643063"/>
              <a:ext cx="1076325" cy="2590800"/>
            </a:xfrm>
            <a:custGeom>
              <a:avLst/>
              <a:gdLst>
                <a:gd name="connsiteX0" fmla="*/ 0 w 1076325"/>
                <a:gd name="connsiteY0" fmla="*/ 171450 h 2590800"/>
                <a:gd name="connsiteX1" fmla="*/ 1071562 w 1076325"/>
                <a:gd name="connsiteY1" fmla="*/ 0 h 2590800"/>
                <a:gd name="connsiteX2" fmla="*/ 1076325 w 1076325"/>
                <a:gd name="connsiteY2" fmla="*/ 2590800 h 2590800"/>
                <a:gd name="connsiteX3" fmla="*/ 19050 w 1076325"/>
                <a:gd name="connsiteY3" fmla="*/ 2552700 h 2590800"/>
                <a:gd name="connsiteX4" fmla="*/ 0 w 1076325"/>
                <a:gd name="connsiteY4" fmla="*/ 171450 h 2590800"/>
                <a:gd name="connsiteX0" fmla="*/ 2382 w 1078707"/>
                <a:gd name="connsiteY0" fmla="*/ 171450 h 2590800"/>
                <a:gd name="connsiteX1" fmla="*/ 1073944 w 1078707"/>
                <a:gd name="connsiteY1" fmla="*/ 0 h 2590800"/>
                <a:gd name="connsiteX2" fmla="*/ 1078707 w 1078707"/>
                <a:gd name="connsiteY2" fmla="*/ 2590800 h 2590800"/>
                <a:gd name="connsiteX3" fmla="*/ 0 w 1078707"/>
                <a:gd name="connsiteY3" fmla="*/ 2552700 h 2590800"/>
                <a:gd name="connsiteX4" fmla="*/ 2382 w 1078707"/>
                <a:gd name="connsiteY4" fmla="*/ 171450 h 2590800"/>
                <a:gd name="connsiteX0" fmla="*/ 0 w 1076325"/>
                <a:gd name="connsiteY0" fmla="*/ 171450 h 2590800"/>
                <a:gd name="connsiteX1" fmla="*/ 1071562 w 1076325"/>
                <a:gd name="connsiteY1" fmla="*/ 0 h 2590800"/>
                <a:gd name="connsiteX2" fmla="*/ 1076325 w 1076325"/>
                <a:gd name="connsiteY2" fmla="*/ 2590800 h 2590800"/>
                <a:gd name="connsiteX3" fmla="*/ 7143 w 1076325"/>
                <a:gd name="connsiteY3" fmla="*/ 2552700 h 2590800"/>
                <a:gd name="connsiteX4" fmla="*/ 0 w 1076325"/>
                <a:gd name="connsiteY4" fmla="*/ 17145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325" h="2590800">
                  <a:moveTo>
                    <a:pt x="0" y="171450"/>
                  </a:moveTo>
                  <a:lnTo>
                    <a:pt x="1071562" y="0"/>
                  </a:lnTo>
                  <a:cubicBezTo>
                    <a:pt x="1073150" y="863600"/>
                    <a:pt x="1074737" y="1727200"/>
                    <a:pt x="1076325" y="2590800"/>
                  </a:cubicBezTo>
                  <a:lnTo>
                    <a:pt x="7143" y="255270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E1E6EA"/>
            </a:solidFill>
            <a:ln>
              <a:noFill/>
            </a:ln>
            <a:effectLst>
              <a:outerShdw blurRad="254000" dist="114300" dir="36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6521450" y="1625600"/>
              <a:ext cx="825500" cy="1974850"/>
            </a:xfrm>
            <a:custGeom>
              <a:avLst/>
              <a:gdLst>
                <a:gd name="connsiteX0" fmla="*/ 0 w 825500"/>
                <a:gd name="connsiteY0" fmla="*/ 133350 h 1974850"/>
                <a:gd name="connsiteX1" fmla="*/ 0 w 825500"/>
                <a:gd name="connsiteY1" fmla="*/ 1974850 h 1974850"/>
                <a:gd name="connsiteX2" fmla="*/ 825500 w 825500"/>
                <a:gd name="connsiteY2" fmla="*/ 1968500 h 1974850"/>
                <a:gd name="connsiteX3" fmla="*/ 825500 w 825500"/>
                <a:gd name="connsiteY3" fmla="*/ 0 h 1974850"/>
                <a:gd name="connsiteX4" fmla="*/ 0 w 825500"/>
                <a:gd name="connsiteY4" fmla="*/ 133350 h 197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0" h="1974850">
                  <a:moveTo>
                    <a:pt x="0" y="133350"/>
                  </a:moveTo>
                  <a:lnTo>
                    <a:pt x="0" y="1974850"/>
                  </a:lnTo>
                  <a:lnTo>
                    <a:pt x="825500" y="1968500"/>
                  </a:lnTo>
                  <a:lnTo>
                    <a:pt x="825500" y="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9DBBC6"/>
            </a:solidFill>
            <a:ln>
              <a:noFill/>
            </a:ln>
            <a:effectLst>
              <a:outerShdw blurRad="279400" dist="114300" dir="36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6724650" y="1612900"/>
              <a:ext cx="558800" cy="1352550"/>
            </a:xfrm>
            <a:custGeom>
              <a:avLst/>
              <a:gdLst>
                <a:gd name="connsiteX0" fmla="*/ 0 w 558800"/>
                <a:gd name="connsiteY0" fmla="*/ 88900 h 1352550"/>
                <a:gd name="connsiteX1" fmla="*/ 0 w 558800"/>
                <a:gd name="connsiteY1" fmla="*/ 1352550 h 1352550"/>
                <a:gd name="connsiteX2" fmla="*/ 558800 w 558800"/>
                <a:gd name="connsiteY2" fmla="*/ 1301750 h 1352550"/>
                <a:gd name="connsiteX3" fmla="*/ 558800 w 558800"/>
                <a:gd name="connsiteY3" fmla="*/ 0 h 1352550"/>
                <a:gd name="connsiteX4" fmla="*/ 0 w 558800"/>
                <a:gd name="connsiteY4" fmla="*/ 88900 h 1352550"/>
                <a:gd name="connsiteX0" fmla="*/ 0 w 558800"/>
                <a:gd name="connsiteY0" fmla="*/ 88900 h 1352550"/>
                <a:gd name="connsiteX1" fmla="*/ 0 w 558800"/>
                <a:gd name="connsiteY1" fmla="*/ 1352550 h 1352550"/>
                <a:gd name="connsiteX2" fmla="*/ 558800 w 558800"/>
                <a:gd name="connsiteY2" fmla="*/ 1308893 h 1352550"/>
                <a:gd name="connsiteX3" fmla="*/ 558800 w 558800"/>
                <a:gd name="connsiteY3" fmla="*/ 0 h 1352550"/>
                <a:gd name="connsiteX4" fmla="*/ 0 w 558800"/>
                <a:gd name="connsiteY4" fmla="*/ 8890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800" h="1352550">
                  <a:moveTo>
                    <a:pt x="0" y="88900"/>
                  </a:moveTo>
                  <a:lnTo>
                    <a:pt x="0" y="1352550"/>
                  </a:lnTo>
                  <a:lnTo>
                    <a:pt x="558800" y="1308893"/>
                  </a:lnTo>
                  <a:lnTo>
                    <a:pt x="558800" y="0"/>
                  </a:lnTo>
                  <a:lnTo>
                    <a:pt x="0" y="88900"/>
                  </a:lnTo>
                  <a:close/>
                </a:path>
              </a:pathLst>
            </a:custGeom>
            <a:solidFill>
              <a:srgbClr val="698A99"/>
            </a:solidFill>
            <a:ln>
              <a:noFill/>
            </a:ln>
            <a:effectLst>
              <a:outerShdw blurRad="292100" dist="127000" dir="3600000" sx="101000" sy="101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7415011" y="1638915"/>
              <a:ext cx="66780" cy="2603499"/>
            </a:xfrm>
            <a:custGeom>
              <a:avLst/>
              <a:gdLst>
                <a:gd name="connsiteX0" fmla="*/ 0 w 66675"/>
                <a:gd name="connsiteY0" fmla="*/ 0 h 1327150"/>
                <a:gd name="connsiteX1" fmla="*/ 66675 w 66675"/>
                <a:gd name="connsiteY1" fmla="*/ 12700 h 1327150"/>
                <a:gd name="connsiteX2" fmla="*/ 66675 w 66675"/>
                <a:gd name="connsiteY2" fmla="*/ 1327150 h 1327150"/>
                <a:gd name="connsiteX3" fmla="*/ 6350 w 66675"/>
                <a:gd name="connsiteY3" fmla="*/ 1311275 h 1327150"/>
                <a:gd name="connsiteX4" fmla="*/ 0 w 66675"/>
                <a:gd name="connsiteY4" fmla="*/ 0 h 1327150"/>
                <a:gd name="connsiteX0" fmla="*/ 1326 w 68001"/>
                <a:gd name="connsiteY0" fmla="*/ 0 h 1968500"/>
                <a:gd name="connsiteX1" fmla="*/ 68001 w 68001"/>
                <a:gd name="connsiteY1" fmla="*/ 12700 h 1968500"/>
                <a:gd name="connsiteX2" fmla="*/ 68001 w 68001"/>
                <a:gd name="connsiteY2" fmla="*/ 1327150 h 1968500"/>
                <a:gd name="connsiteX3" fmla="*/ 532 w 68001"/>
                <a:gd name="connsiteY3" fmla="*/ 1968500 h 1968500"/>
                <a:gd name="connsiteX4" fmla="*/ 1326 w 68001"/>
                <a:gd name="connsiteY4" fmla="*/ 0 h 1968500"/>
                <a:gd name="connsiteX0" fmla="*/ 1326 w 70382"/>
                <a:gd name="connsiteY0" fmla="*/ 0 h 1981993"/>
                <a:gd name="connsiteX1" fmla="*/ 68001 w 70382"/>
                <a:gd name="connsiteY1" fmla="*/ 12700 h 1981993"/>
                <a:gd name="connsiteX2" fmla="*/ 70382 w 70382"/>
                <a:gd name="connsiteY2" fmla="*/ 1981993 h 1981993"/>
                <a:gd name="connsiteX3" fmla="*/ 532 w 70382"/>
                <a:gd name="connsiteY3" fmla="*/ 1968500 h 1981993"/>
                <a:gd name="connsiteX4" fmla="*/ 1326 w 70382"/>
                <a:gd name="connsiteY4" fmla="*/ 0 h 1981993"/>
                <a:gd name="connsiteX0" fmla="*/ 0 w 69056"/>
                <a:gd name="connsiteY0" fmla="*/ 0 h 2590006"/>
                <a:gd name="connsiteX1" fmla="*/ 66675 w 69056"/>
                <a:gd name="connsiteY1" fmla="*/ 12700 h 2590006"/>
                <a:gd name="connsiteX2" fmla="*/ 69056 w 69056"/>
                <a:gd name="connsiteY2" fmla="*/ 1981993 h 2590006"/>
                <a:gd name="connsiteX3" fmla="*/ 1587 w 69056"/>
                <a:gd name="connsiteY3" fmla="*/ 2590006 h 2590006"/>
                <a:gd name="connsiteX4" fmla="*/ 0 w 69056"/>
                <a:gd name="connsiteY4" fmla="*/ 0 h 2590006"/>
                <a:gd name="connsiteX0" fmla="*/ 0 w 66780"/>
                <a:gd name="connsiteY0" fmla="*/ 0 h 2603499"/>
                <a:gd name="connsiteX1" fmla="*/ 66675 w 66780"/>
                <a:gd name="connsiteY1" fmla="*/ 12700 h 2603499"/>
                <a:gd name="connsiteX2" fmla="*/ 64293 w 66780"/>
                <a:gd name="connsiteY2" fmla="*/ 2603499 h 2603499"/>
                <a:gd name="connsiteX3" fmla="*/ 1587 w 66780"/>
                <a:gd name="connsiteY3" fmla="*/ 2590006 h 2603499"/>
                <a:gd name="connsiteX4" fmla="*/ 0 w 66780"/>
                <a:gd name="connsiteY4" fmla="*/ 0 h 2603499"/>
                <a:gd name="connsiteX0" fmla="*/ 0 w 66780"/>
                <a:gd name="connsiteY0" fmla="*/ 0 h 2603499"/>
                <a:gd name="connsiteX1" fmla="*/ 66675 w 66780"/>
                <a:gd name="connsiteY1" fmla="*/ 12700 h 2603499"/>
                <a:gd name="connsiteX2" fmla="*/ 64293 w 66780"/>
                <a:gd name="connsiteY2" fmla="*/ 2603499 h 2603499"/>
                <a:gd name="connsiteX3" fmla="*/ 1587 w 66780"/>
                <a:gd name="connsiteY3" fmla="*/ 2597149 h 2603499"/>
                <a:gd name="connsiteX4" fmla="*/ 0 w 66780"/>
                <a:gd name="connsiteY4" fmla="*/ 0 h 260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80" h="2603499">
                  <a:moveTo>
                    <a:pt x="0" y="0"/>
                  </a:moveTo>
                  <a:lnTo>
                    <a:pt x="66675" y="12700"/>
                  </a:lnTo>
                  <a:cubicBezTo>
                    <a:pt x="67469" y="669131"/>
                    <a:pt x="63499" y="1947068"/>
                    <a:pt x="64293" y="2603499"/>
                  </a:cubicBezTo>
                  <a:lnTo>
                    <a:pt x="1587" y="2597149"/>
                  </a:lnTo>
                  <a:cubicBezTo>
                    <a:pt x="-530" y="2160057"/>
                    <a:pt x="2117" y="437092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D4E0E2"/>
                </a:gs>
                <a:gs pos="100000">
                  <a:srgbClr val="B9C7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7344038" y="1624014"/>
              <a:ext cx="70382" cy="1981993"/>
            </a:xfrm>
            <a:custGeom>
              <a:avLst/>
              <a:gdLst>
                <a:gd name="connsiteX0" fmla="*/ 0 w 66675"/>
                <a:gd name="connsiteY0" fmla="*/ 0 h 1327150"/>
                <a:gd name="connsiteX1" fmla="*/ 66675 w 66675"/>
                <a:gd name="connsiteY1" fmla="*/ 12700 h 1327150"/>
                <a:gd name="connsiteX2" fmla="*/ 66675 w 66675"/>
                <a:gd name="connsiteY2" fmla="*/ 1327150 h 1327150"/>
                <a:gd name="connsiteX3" fmla="*/ 6350 w 66675"/>
                <a:gd name="connsiteY3" fmla="*/ 1311275 h 1327150"/>
                <a:gd name="connsiteX4" fmla="*/ 0 w 66675"/>
                <a:gd name="connsiteY4" fmla="*/ 0 h 1327150"/>
                <a:gd name="connsiteX0" fmla="*/ 1326 w 68001"/>
                <a:gd name="connsiteY0" fmla="*/ 0 h 1968500"/>
                <a:gd name="connsiteX1" fmla="*/ 68001 w 68001"/>
                <a:gd name="connsiteY1" fmla="*/ 12700 h 1968500"/>
                <a:gd name="connsiteX2" fmla="*/ 68001 w 68001"/>
                <a:gd name="connsiteY2" fmla="*/ 1327150 h 1968500"/>
                <a:gd name="connsiteX3" fmla="*/ 532 w 68001"/>
                <a:gd name="connsiteY3" fmla="*/ 1968500 h 1968500"/>
                <a:gd name="connsiteX4" fmla="*/ 1326 w 68001"/>
                <a:gd name="connsiteY4" fmla="*/ 0 h 1968500"/>
                <a:gd name="connsiteX0" fmla="*/ 1326 w 70382"/>
                <a:gd name="connsiteY0" fmla="*/ 0 h 1981993"/>
                <a:gd name="connsiteX1" fmla="*/ 68001 w 70382"/>
                <a:gd name="connsiteY1" fmla="*/ 12700 h 1981993"/>
                <a:gd name="connsiteX2" fmla="*/ 70382 w 70382"/>
                <a:gd name="connsiteY2" fmla="*/ 1981993 h 1981993"/>
                <a:gd name="connsiteX3" fmla="*/ 532 w 70382"/>
                <a:gd name="connsiteY3" fmla="*/ 1968500 h 1981993"/>
                <a:gd name="connsiteX4" fmla="*/ 1326 w 70382"/>
                <a:gd name="connsiteY4" fmla="*/ 0 h 198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82" h="1981993">
                  <a:moveTo>
                    <a:pt x="1326" y="0"/>
                  </a:moveTo>
                  <a:lnTo>
                    <a:pt x="68001" y="12700"/>
                  </a:lnTo>
                  <a:cubicBezTo>
                    <a:pt x="68795" y="669131"/>
                    <a:pt x="69588" y="1325562"/>
                    <a:pt x="70382" y="1981993"/>
                  </a:cubicBezTo>
                  <a:lnTo>
                    <a:pt x="532" y="1968500"/>
                  </a:lnTo>
                  <a:cubicBezTo>
                    <a:pt x="-1585" y="1531408"/>
                    <a:pt x="3443" y="437092"/>
                    <a:pt x="1326" y="0"/>
                  </a:cubicBezTo>
                  <a:close/>
                </a:path>
              </a:pathLst>
            </a:custGeom>
            <a:gradFill>
              <a:gsLst>
                <a:gs pos="0">
                  <a:srgbClr val="93AFBA"/>
                </a:gs>
                <a:gs pos="100000">
                  <a:srgbClr val="698A9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7280760" y="1609725"/>
              <a:ext cx="62531" cy="1326356"/>
            </a:xfrm>
            <a:custGeom>
              <a:avLst/>
              <a:gdLst>
                <a:gd name="connsiteX0" fmla="*/ 0 w 61912"/>
                <a:gd name="connsiteY0" fmla="*/ 0 h 1326356"/>
                <a:gd name="connsiteX1" fmla="*/ 61912 w 61912"/>
                <a:gd name="connsiteY1" fmla="*/ 14288 h 1326356"/>
                <a:gd name="connsiteX2" fmla="*/ 61912 w 61912"/>
                <a:gd name="connsiteY2" fmla="*/ 1326356 h 1326356"/>
                <a:gd name="connsiteX3" fmla="*/ 2381 w 61912"/>
                <a:gd name="connsiteY3" fmla="*/ 1309688 h 1326356"/>
                <a:gd name="connsiteX4" fmla="*/ 0 w 61912"/>
                <a:gd name="connsiteY4" fmla="*/ 0 h 132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1326356">
                  <a:moveTo>
                    <a:pt x="0" y="0"/>
                  </a:moveTo>
                  <a:lnTo>
                    <a:pt x="61912" y="14288"/>
                  </a:lnTo>
                  <a:lnTo>
                    <a:pt x="61912" y="1326356"/>
                  </a:lnTo>
                  <a:lnTo>
                    <a:pt x="2381" y="1309688"/>
                  </a:lnTo>
                  <a:cubicBezTo>
                    <a:pt x="1587" y="873919"/>
                    <a:pt x="794" y="43815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98895"/>
                </a:gs>
                <a:gs pos="100000">
                  <a:srgbClr val="40606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480300" y="1651000"/>
              <a:ext cx="971550" cy="3270250"/>
            </a:xfrm>
            <a:custGeom>
              <a:avLst/>
              <a:gdLst>
                <a:gd name="connsiteX0" fmla="*/ 0 w 971550"/>
                <a:gd name="connsiteY0" fmla="*/ 0 h 3270250"/>
                <a:gd name="connsiteX1" fmla="*/ 0 w 971550"/>
                <a:gd name="connsiteY1" fmla="*/ 3270250 h 3270250"/>
                <a:gd name="connsiteX2" fmla="*/ 971550 w 971550"/>
                <a:gd name="connsiteY2" fmla="*/ 3130550 h 3270250"/>
                <a:gd name="connsiteX3" fmla="*/ 971550 w 971550"/>
                <a:gd name="connsiteY3" fmla="*/ 228600 h 3270250"/>
                <a:gd name="connsiteX4" fmla="*/ 0 w 971550"/>
                <a:gd name="connsiteY4" fmla="*/ 0 h 327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50" h="3270250">
                  <a:moveTo>
                    <a:pt x="0" y="0"/>
                  </a:moveTo>
                  <a:lnTo>
                    <a:pt x="0" y="3270250"/>
                  </a:lnTo>
                  <a:lnTo>
                    <a:pt x="971550" y="3130550"/>
                  </a:lnTo>
                  <a:lnTo>
                    <a:pt x="971550" y="2286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724650" y="2917031"/>
              <a:ext cx="614363" cy="64294"/>
            </a:xfrm>
            <a:custGeom>
              <a:avLst/>
              <a:gdLst>
                <a:gd name="connsiteX0" fmla="*/ 0 w 614363"/>
                <a:gd name="connsiteY0" fmla="*/ 47625 h 64294"/>
                <a:gd name="connsiteX1" fmla="*/ 138113 w 614363"/>
                <a:gd name="connsiteY1" fmla="*/ 64294 h 64294"/>
                <a:gd name="connsiteX2" fmla="*/ 614363 w 614363"/>
                <a:gd name="connsiteY2" fmla="*/ 16669 h 64294"/>
                <a:gd name="connsiteX3" fmla="*/ 561975 w 614363"/>
                <a:gd name="connsiteY3" fmla="*/ 0 h 64294"/>
                <a:gd name="connsiteX4" fmla="*/ 0 w 614363"/>
                <a:gd name="connsiteY4" fmla="*/ 4762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363" h="64294">
                  <a:moveTo>
                    <a:pt x="0" y="47625"/>
                  </a:moveTo>
                  <a:lnTo>
                    <a:pt x="138113" y="64294"/>
                  </a:lnTo>
                  <a:lnTo>
                    <a:pt x="614363" y="16669"/>
                  </a:lnTo>
                  <a:lnTo>
                    <a:pt x="56197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32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537266" y="1858970"/>
            <a:ext cx="2679100" cy="4006480"/>
            <a:chOff x="8316060" y="1126873"/>
            <a:chExt cx="2679100" cy="4006480"/>
          </a:xfrm>
          <a:effectLst>
            <a:outerShdw blurRad="25400" dist="114300" dir="5400000" sx="98000" sy="98000" algn="t" rotWithShape="0">
              <a:prstClr val="black">
                <a:alpha val="30000"/>
              </a:prstClr>
            </a:outerShdw>
          </a:effectLst>
        </p:grpSpPr>
        <p:sp>
          <p:nvSpPr>
            <p:cNvPr id="21" name="Freeform 20"/>
            <p:cNvSpPr/>
            <p:nvPr/>
          </p:nvSpPr>
          <p:spPr>
            <a:xfrm>
              <a:off x="8316060" y="1218531"/>
              <a:ext cx="1884698" cy="3911208"/>
            </a:xfrm>
            <a:custGeom>
              <a:avLst/>
              <a:gdLst>
                <a:gd name="connsiteX0" fmla="*/ 0 w 2184400"/>
                <a:gd name="connsiteY0" fmla="*/ 330200 h 2609850"/>
                <a:gd name="connsiteX1" fmla="*/ 2184400 w 2184400"/>
                <a:gd name="connsiteY1" fmla="*/ 0 h 2609850"/>
                <a:gd name="connsiteX2" fmla="*/ 2171700 w 2184400"/>
                <a:gd name="connsiteY2" fmla="*/ 2343150 h 2609850"/>
                <a:gd name="connsiteX3" fmla="*/ 12700 w 2184400"/>
                <a:gd name="connsiteY3" fmla="*/ 2609850 h 2609850"/>
                <a:gd name="connsiteX4" fmla="*/ 0 w 2184400"/>
                <a:gd name="connsiteY4" fmla="*/ 330200 h 2609850"/>
                <a:gd name="connsiteX0" fmla="*/ 0 w 2184400"/>
                <a:gd name="connsiteY0" fmla="*/ 330200 h 4348162"/>
                <a:gd name="connsiteX1" fmla="*/ 2184400 w 2184400"/>
                <a:gd name="connsiteY1" fmla="*/ 0 h 4348162"/>
                <a:gd name="connsiteX2" fmla="*/ 2171700 w 2184400"/>
                <a:gd name="connsiteY2" fmla="*/ 2343150 h 4348162"/>
                <a:gd name="connsiteX3" fmla="*/ 3175 w 2184400"/>
                <a:gd name="connsiteY3" fmla="*/ 4348162 h 4348162"/>
                <a:gd name="connsiteX4" fmla="*/ 0 w 2184400"/>
                <a:gd name="connsiteY4" fmla="*/ 330200 h 4348162"/>
                <a:gd name="connsiteX0" fmla="*/ 0 w 2196115"/>
                <a:gd name="connsiteY0" fmla="*/ 330200 h 4538662"/>
                <a:gd name="connsiteX1" fmla="*/ 2184400 w 2196115"/>
                <a:gd name="connsiteY1" fmla="*/ 0 h 4538662"/>
                <a:gd name="connsiteX2" fmla="*/ 2195512 w 2196115"/>
                <a:gd name="connsiteY2" fmla="*/ 4538662 h 4538662"/>
                <a:gd name="connsiteX3" fmla="*/ 3175 w 2196115"/>
                <a:gd name="connsiteY3" fmla="*/ 4348162 h 4538662"/>
                <a:gd name="connsiteX4" fmla="*/ 0 w 2196115"/>
                <a:gd name="connsiteY4" fmla="*/ 330200 h 4538662"/>
                <a:gd name="connsiteX0" fmla="*/ 0 w 2191519"/>
                <a:gd name="connsiteY0" fmla="*/ 330200 h 4538662"/>
                <a:gd name="connsiteX1" fmla="*/ 2184400 w 2191519"/>
                <a:gd name="connsiteY1" fmla="*/ 0 h 4538662"/>
                <a:gd name="connsiteX2" fmla="*/ 2190750 w 2191519"/>
                <a:gd name="connsiteY2" fmla="*/ 4538662 h 4538662"/>
                <a:gd name="connsiteX3" fmla="*/ 3175 w 2191519"/>
                <a:gd name="connsiteY3" fmla="*/ 4348162 h 4538662"/>
                <a:gd name="connsiteX4" fmla="*/ 0 w 2191519"/>
                <a:gd name="connsiteY4" fmla="*/ 330200 h 4538662"/>
                <a:gd name="connsiteX0" fmla="*/ 0 w 2187050"/>
                <a:gd name="connsiteY0" fmla="*/ 330200 h 4538662"/>
                <a:gd name="connsiteX1" fmla="*/ 2184400 w 2187050"/>
                <a:gd name="connsiteY1" fmla="*/ 0 h 4538662"/>
                <a:gd name="connsiteX2" fmla="*/ 2185987 w 2187050"/>
                <a:gd name="connsiteY2" fmla="*/ 4538662 h 4538662"/>
                <a:gd name="connsiteX3" fmla="*/ 3175 w 2187050"/>
                <a:gd name="connsiteY3" fmla="*/ 4348162 h 4538662"/>
                <a:gd name="connsiteX4" fmla="*/ 0 w 2187050"/>
                <a:gd name="connsiteY4" fmla="*/ 330200 h 453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7050" h="4538662">
                  <a:moveTo>
                    <a:pt x="0" y="330200"/>
                  </a:moveTo>
                  <a:lnTo>
                    <a:pt x="2184400" y="0"/>
                  </a:lnTo>
                  <a:cubicBezTo>
                    <a:pt x="2180167" y="781050"/>
                    <a:pt x="2190220" y="3757612"/>
                    <a:pt x="2185987" y="4538662"/>
                  </a:cubicBezTo>
                  <a:lnTo>
                    <a:pt x="3175" y="4348162"/>
                  </a:lnTo>
                  <a:cubicBezTo>
                    <a:pt x="-1058" y="3588279"/>
                    <a:pt x="4233" y="1090083"/>
                    <a:pt x="0" y="33020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608385" y="1183671"/>
              <a:ext cx="1542411" cy="3132088"/>
            </a:xfrm>
            <a:custGeom>
              <a:avLst/>
              <a:gdLst>
                <a:gd name="connsiteX0" fmla="*/ 0 w 1796995"/>
                <a:gd name="connsiteY0" fmla="*/ 286247 h 3641697"/>
                <a:gd name="connsiteX1" fmla="*/ 0 w 1796995"/>
                <a:gd name="connsiteY1" fmla="*/ 3570135 h 3641697"/>
                <a:gd name="connsiteX2" fmla="*/ 1796995 w 1796995"/>
                <a:gd name="connsiteY2" fmla="*/ 3641697 h 3641697"/>
                <a:gd name="connsiteX3" fmla="*/ 1796995 w 1796995"/>
                <a:gd name="connsiteY3" fmla="*/ 0 h 3641697"/>
                <a:gd name="connsiteX4" fmla="*/ 0 w 1796995"/>
                <a:gd name="connsiteY4" fmla="*/ 286247 h 3641697"/>
                <a:gd name="connsiteX0" fmla="*/ 57150 w 1796995"/>
                <a:gd name="connsiteY0" fmla="*/ 343397 h 3641697"/>
                <a:gd name="connsiteX1" fmla="*/ 0 w 1796995"/>
                <a:gd name="connsiteY1" fmla="*/ 3570135 h 3641697"/>
                <a:gd name="connsiteX2" fmla="*/ 1796995 w 1796995"/>
                <a:gd name="connsiteY2" fmla="*/ 3641697 h 3641697"/>
                <a:gd name="connsiteX3" fmla="*/ 1796995 w 1796995"/>
                <a:gd name="connsiteY3" fmla="*/ 0 h 3641697"/>
                <a:gd name="connsiteX4" fmla="*/ 57150 w 1796995"/>
                <a:gd name="connsiteY4" fmla="*/ 343397 h 3641697"/>
                <a:gd name="connsiteX0" fmla="*/ 7143 w 1796995"/>
                <a:gd name="connsiteY0" fmla="*/ 288628 h 3641697"/>
                <a:gd name="connsiteX1" fmla="*/ 0 w 1796995"/>
                <a:gd name="connsiteY1" fmla="*/ 3570135 h 3641697"/>
                <a:gd name="connsiteX2" fmla="*/ 1796995 w 1796995"/>
                <a:gd name="connsiteY2" fmla="*/ 3641697 h 3641697"/>
                <a:gd name="connsiteX3" fmla="*/ 1796995 w 1796995"/>
                <a:gd name="connsiteY3" fmla="*/ 0 h 3641697"/>
                <a:gd name="connsiteX4" fmla="*/ 7143 w 1796995"/>
                <a:gd name="connsiteY4" fmla="*/ 288628 h 3641697"/>
                <a:gd name="connsiteX0" fmla="*/ 7143 w 1796995"/>
                <a:gd name="connsiteY0" fmla="*/ 281484 h 3634553"/>
                <a:gd name="connsiteX1" fmla="*/ 0 w 1796995"/>
                <a:gd name="connsiteY1" fmla="*/ 3562991 h 3634553"/>
                <a:gd name="connsiteX2" fmla="*/ 1796995 w 1796995"/>
                <a:gd name="connsiteY2" fmla="*/ 3634553 h 3634553"/>
                <a:gd name="connsiteX3" fmla="*/ 1796995 w 1796995"/>
                <a:gd name="connsiteY3" fmla="*/ 0 h 3634553"/>
                <a:gd name="connsiteX4" fmla="*/ 7143 w 1796995"/>
                <a:gd name="connsiteY4" fmla="*/ 281484 h 3634553"/>
                <a:gd name="connsiteX0" fmla="*/ 0 w 1789852"/>
                <a:gd name="connsiteY0" fmla="*/ 281484 h 3634553"/>
                <a:gd name="connsiteX1" fmla="*/ 295276 w 1789852"/>
                <a:gd name="connsiteY1" fmla="*/ 3365347 h 3634553"/>
                <a:gd name="connsiteX2" fmla="*/ 1789852 w 1789852"/>
                <a:gd name="connsiteY2" fmla="*/ 3634553 h 3634553"/>
                <a:gd name="connsiteX3" fmla="*/ 1789852 w 1789852"/>
                <a:gd name="connsiteY3" fmla="*/ 0 h 3634553"/>
                <a:gd name="connsiteX4" fmla="*/ 0 w 1789852"/>
                <a:gd name="connsiteY4" fmla="*/ 281484 h 3634553"/>
                <a:gd name="connsiteX0" fmla="*/ 0 w 1789852"/>
                <a:gd name="connsiteY0" fmla="*/ 281484 h 3634553"/>
                <a:gd name="connsiteX1" fmla="*/ 2382 w 1789852"/>
                <a:gd name="connsiteY1" fmla="*/ 3570134 h 3634553"/>
                <a:gd name="connsiteX2" fmla="*/ 1789852 w 1789852"/>
                <a:gd name="connsiteY2" fmla="*/ 3634553 h 3634553"/>
                <a:gd name="connsiteX3" fmla="*/ 1789852 w 1789852"/>
                <a:gd name="connsiteY3" fmla="*/ 0 h 3634553"/>
                <a:gd name="connsiteX4" fmla="*/ 0 w 1789852"/>
                <a:gd name="connsiteY4" fmla="*/ 281484 h 363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852" h="3634553">
                  <a:moveTo>
                    <a:pt x="0" y="281484"/>
                  </a:moveTo>
                  <a:lnTo>
                    <a:pt x="2382" y="3570134"/>
                  </a:lnTo>
                  <a:lnTo>
                    <a:pt x="1789852" y="3634553"/>
                  </a:lnTo>
                  <a:lnTo>
                    <a:pt x="1789852" y="0"/>
                  </a:lnTo>
                  <a:lnTo>
                    <a:pt x="0" y="281484"/>
                  </a:lnTo>
                  <a:close/>
                </a:path>
              </a:pathLst>
            </a:custGeom>
            <a:solidFill>
              <a:srgbClr val="B1EBF6"/>
            </a:solidFill>
            <a:ln>
              <a:noFill/>
            </a:ln>
            <a:effectLst>
              <a:outerShdw blurRad="317500" dist="139700" dir="36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8898295" y="1157243"/>
              <a:ext cx="1201680" cy="2396795"/>
            </a:xfrm>
            <a:custGeom>
              <a:avLst/>
              <a:gdLst>
                <a:gd name="connsiteX0" fmla="*/ 0 w 1394460"/>
                <a:gd name="connsiteY0" fmla="*/ 220980 h 2781300"/>
                <a:gd name="connsiteX1" fmla="*/ 0 w 1394460"/>
                <a:gd name="connsiteY1" fmla="*/ 2781300 h 2781300"/>
                <a:gd name="connsiteX2" fmla="*/ 1394460 w 1394460"/>
                <a:gd name="connsiteY2" fmla="*/ 2758440 h 2781300"/>
                <a:gd name="connsiteX3" fmla="*/ 1394460 w 1394460"/>
                <a:gd name="connsiteY3" fmla="*/ 0 h 2781300"/>
                <a:gd name="connsiteX4" fmla="*/ 0 w 1394460"/>
                <a:gd name="connsiteY4" fmla="*/ 220980 h 27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4460" h="2781300">
                  <a:moveTo>
                    <a:pt x="0" y="220980"/>
                  </a:moveTo>
                  <a:lnTo>
                    <a:pt x="0" y="2781300"/>
                  </a:lnTo>
                  <a:lnTo>
                    <a:pt x="1394460" y="2758440"/>
                  </a:lnTo>
                  <a:lnTo>
                    <a:pt x="1394460" y="0"/>
                  </a:lnTo>
                  <a:lnTo>
                    <a:pt x="0" y="220980"/>
                  </a:lnTo>
                  <a:close/>
                </a:path>
              </a:pathLst>
            </a:custGeom>
            <a:solidFill>
              <a:srgbClr val="00C9ED"/>
            </a:solidFill>
            <a:ln>
              <a:noFill/>
            </a:ln>
            <a:effectLst>
              <a:outerShdw blurRad="317500" dist="139700" dir="36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9224434" y="1130977"/>
              <a:ext cx="820820" cy="1647112"/>
            </a:xfrm>
            <a:custGeom>
              <a:avLst/>
              <a:gdLst>
                <a:gd name="connsiteX0" fmla="*/ 0 w 952500"/>
                <a:gd name="connsiteY0" fmla="*/ 146050 h 1911350"/>
                <a:gd name="connsiteX1" fmla="*/ 952500 w 952500"/>
                <a:gd name="connsiteY1" fmla="*/ 0 h 1911350"/>
                <a:gd name="connsiteX2" fmla="*/ 952500 w 952500"/>
                <a:gd name="connsiteY2" fmla="*/ 1854200 h 1911350"/>
                <a:gd name="connsiteX3" fmla="*/ 0 w 952500"/>
                <a:gd name="connsiteY3" fmla="*/ 1911350 h 1911350"/>
                <a:gd name="connsiteX4" fmla="*/ 0 w 952500"/>
                <a:gd name="connsiteY4" fmla="*/ 1460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0" h="1911350">
                  <a:moveTo>
                    <a:pt x="0" y="146050"/>
                  </a:moveTo>
                  <a:lnTo>
                    <a:pt x="952500" y="0"/>
                  </a:lnTo>
                  <a:lnTo>
                    <a:pt x="952500" y="1854200"/>
                  </a:lnTo>
                  <a:lnTo>
                    <a:pt x="0" y="1911350"/>
                  </a:lnTo>
                  <a:lnTo>
                    <a:pt x="0" y="146050"/>
                  </a:lnTo>
                  <a:close/>
                </a:path>
              </a:pathLst>
            </a:custGeom>
            <a:solidFill>
              <a:srgbClr val="0199E2"/>
            </a:solidFill>
            <a:ln>
              <a:noFill/>
            </a:ln>
            <a:effectLst>
              <a:outerShdw blurRad="317500" dist="139700" dir="3600000" sx="104000" sy="104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224541" y="2728821"/>
              <a:ext cx="866764" cy="53684"/>
            </a:xfrm>
            <a:custGeom>
              <a:avLst/>
              <a:gdLst>
                <a:gd name="connsiteX0" fmla="*/ 0 w 377165"/>
                <a:gd name="connsiteY0" fmla="*/ 0 h 64677"/>
                <a:gd name="connsiteX1" fmla="*/ 377165 w 377165"/>
                <a:gd name="connsiteY1" fmla="*/ 0 h 64677"/>
                <a:gd name="connsiteX2" fmla="*/ 377165 w 377165"/>
                <a:gd name="connsiteY2" fmla="*/ 64677 h 64677"/>
                <a:gd name="connsiteX3" fmla="*/ 0 w 377165"/>
                <a:gd name="connsiteY3" fmla="*/ 64677 h 64677"/>
                <a:gd name="connsiteX4" fmla="*/ 0 w 377165"/>
                <a:gd name="connsiteY4" fmla="*/ 0 h 64677"/>
                <a:gd name="connsiteX0" fmla="*/ 0 w 508134"/>
                <a:gd name="connsiteY0" fmla="*/ 80963 h 145640"/>
                <a:gd name="connsiteX1" fmla="*/ 508134 w 508134"/>
                <a:gd name="connsiteY1" fmla="*/ 0 h 145640"/>
                <a:gd name="connsiteX2" fmla="*/ 377165 w 508134"/>
                <a:gd name="connsiteY2" fmla="*/ 145640 h 145640"/>
                <a:gd name="connsiteX3" fmla="*/ 0 w 508134"/>
                <a:gd name="connsiteY3" fmla="*/ 145640 h 145640"/>
                <a:gd name="connsiteX4" fmla="*/ 0 w 508134"/>
                <a:gd name="connsiteY4" fmla="*/ 80963 h 145640"/>
                <a:gd name="connsiteX0" fmla="*/ 0 w 562902"/>
                <a:gd name="connsiteY0" fmla="*/ 80963 h 145640"/>
                <a:gd name="connsiteX1" fmla="*/ 508134 w 562902"/>
                <a:gd name="connsiteY1" fmla="*/ 0 h 145640"/>
                <a:gd name="connsiteX2" fmla="*/ 562902 w 562902"/>
                <a:gd name="connsiteY2" fmla="*/ 9908 h 145640"/>
                <a:gd name="connsiteX3" fmla="*/ 0 w 562902"/>
                <a:gd name="connsiteY3" fmla="*/ 145640 h 145640"/>
                <a:gd name="connsiteX4" fmla="*/ 0 w 562902"/>
                <a:gd name="connsiteY4" fmla="*/ 80963 h 145640"/>
                <a:gd name="connsiteX0" fmla="*/ 0 w 1005814"/>
                <a:gd name="connsiteY0" fmla="*/ 52388 h 145640"/>
                <a:gd name="connsiteX1" fmla="*/ 951046 w 1005814"/>
                <a:gd name="connsiteY1" fmla="*/ 0 h 145640"/>
                <a:gd name="connsiteX2" fmla="*/ 1005814 w 1005814"/>
                <a:gd name="connsiteY2" fmla="*/ 9908 h 145640"/>
                <a:gd name="connsiteX3" fmla="*/ 442912 w 1005814"/>
                <a:gd name="connsiteY3" fmla="*/ 145640 h 145640"/>
                <a:gd name="connsiteX4" fmla="*/ 0 w 1005814"/>
                <a:gd name="connsiteY4" fmla="*/ 52388 h 145640"/>
                <a:gd name="connsiteX0" fmla="*/ 0 w 1005814"/>
                <a:gd name="connsiteY0" fmla="*/ 52388 h 59915"/>
                <a:gd name="connsiteX1" fmla="*/ 951046 w 1005814"/>
                <a:gd name="connsiteY1" fmla="*/ 0 h 59915"/>
                <a:gd name="connsiteX2" fmla="*/ 1005814 w 1005814"/>
                <a:gd name="connsiteY2" fmla="*/ 9908 h 59915"/>
                <a:gd name="connsiteX3" fmla="*/ 45244 w 1005814"/>
                <a:gd name="connsiteY3" fmla="*/ 59915 h 59915"/>
                <a:gd name="connsiteX4" fmla="*/ 0 w 1005814"/>
                <a:gd name="connsiteY4" fmla="*/ 52388 h 59915"/>
                <a:gd name="connsiteX0" fmla="*/ 0 w 1005814"/>
                <a:gd name="connsiteY0" fmla="*/ 52388 h 62296"/>
                <a:gd name="connsiteX1" fmla="*/ 951046 w 1005814"/>
                <a:gd name="connsiteY1" fmla="*/ 0 h 62296"/>
                <a:gd name="connsiteX2" fmla="*/ 1005814 w 1005814"/>
                <a:gd name="connsiteY2" fmla="*/ 9908 h 62296"/>
                <a:gd name="connsiteX3" fmla="*/ 50006 w 1005814"/>
                <a:gd name="connsiteY3" fmla="*/ 62296 h 62296"/>
                <a:gd name="connsiteX4" fmla="*/ 0 w 1005814"/>
                <a:gd name="connsiteY4" fmla="*/ 52388 h 6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14" h="62296">
                  <a:moveTo>
                    <a:pt x="0" y="52388"/>
                  </a:moveTo>
                  <a:lnTo>
                    <a:pt x="951046" y="0"/>
                  </a:lnTo>
                  <a:lnTo>
                    <a:pt x="1005814" y="9908"/>
                  </a:lnTo>
                  <a:lnTo>
                    <a:pt x="50006" y="62296"/>
                  </a:lnTo>
                  <a:lnTo>
                    <a:pt x="0" y="52388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0196579" y="1191715"/>
              <a:ext cx="798581" cy="3941638"/>
            </a:xfrm>
            <a:custGeom>
              <a:avLst/>
              <a:gdLst>
                <a:gd name="connsiteX0" fmla="*/ 0 w 929640"/>
                <a:gd name="connsiteY0" fmla="*/ 0 h 3703320"/>
                <a:gd name="connsiteX1" fmla="*/ 929640 w 929640"/>
                <a:gd name="connsiteY1" fmla="*/ 411480 h 3703320"/>
                <a:gd name="connsiteX2" fmla="*/ 929640 w 929640"/>
                <a:gd name="connsiteY2" fmla="*/ 3703320 h 3703320"/>
                <a:gd name="connsiteX3" fmla="*/ 68580 w 929640"/>
                <a:gd name="connsiteY3" fmla="*/ 3627120 h 3703320"/>
                <a:gd name="connsiteX4" fmla="*/ 0 w 929640"/>
                <a:gd name="connsiteY4" fmla="*/ 0 h 3703320"/>
                <a:gd name="connsiteX0" fmla="*/ 176689 w 861060"/>
                <a:gd name="connsiteY0" fmla="*/ 0 h 3435339"/>
                <a:gd name="connsiteX1" fmla="*/ 861060 w 861060"/>
                <a:gd name="connsiteY1" fmla="*/ 143499 h 3435339"/>
                <a:gd name="connsiteX2" fmla="*/ 861060 w 861060"/>
                <a:gd name="connsiteY2" fmla="*/ 3435339 h 3435339"/>
                <a:gd name="connsiteX3" fmla="*/ 0 w 861060"/>
                <a:gd name="connsiteY3" fmla="*/ 3359139 h 3435339"/>
                <a:gd name="connsiteX4" fmla="*/ 176689 w 861060"/>
                <a:gd name="connsiteY4" fmla="*/ 0 h 3435339"/>
                <a:gd name="connsiteX0" fmla="*/ 0 w 924877"/>
                <a:gd name="connsiteY0" fmla="*/ 0 h 3709146"/>
                <a:gd name="connsiteX1" fmla="*/ 924877 w 924877"/>
                <a:gd name="connsiteY1" fmla="*/ 417306 h 3709146"/>
                <a:gd name="connsiteX2" fmla="*/ 924877 w 924877"/>
                <a:gd name="connsiteY2" fmla="*/ 3709146 h 3709146"/>
                <a:gd name="connsiteX3" fmla="*/ 63817 w 924877"/>
                <a:gd name="connsiteY3" fmla="*/ 3632946 h 3709146"/>
                <a:gd name="connsiteX4" fmla="*/ 0 w 924877"/>
                <a:gd name="connsiteY4" fmla="*/ 0 h 3709146"/>
                <a:gd name="connsiteX0" fmla="*/ 0 w 924877"/>
                <a:gd name="connsiteY0" fmla="*/ 0 h 3709146"/>
                <a:gd name="connsiteX1" fmla="*/ 898683 w 924877"/>
                <a:gd name="connsiteY1" fmla="*/ 359049 h 3709146"/>
                <a:gd name="connsiteX2" fmla="*/ 924877 w 924877"/>
                <a:gd name="connsiteY2" fmla="*/ 3709146 h 3709146"/>
                <a:gd name="connsiteX3" fmla="*/ 63817 w 924877"/>
                <a:gd name="connsiteY3" fmla="*/ 3632946 h 3709146"/>
                <a:gd name="connsiteX4" fmla="*/ 0 w 924877"/>
                <a:gd name="connsiteY4" fmla="*/ 0 h 3709146"/>
                <a:gd name="connsiteX0" fmla="*/ 0 w 924877"/>
                <a:gd name="connsiteY0" fmla="*/ 0 h 3709146"/>
                <a:gd name="connsiteX1" fmla="*/ 922496 w 924877"/>
                <a:gd name="connsiteY1" fmla="*/ 405654 h 3709146"/>
                <a:gd name="connsiteX2" fmla="*/ 924877 w 924877"/>
                <a:gd name="connsiteY2" fmla="*/ 3709146 h 3709146"/>
                <a:gd name="connsiteX3" fmla="*/ 63817 w 924877"/>
                <a:gd name="connsiteY3" fmla="*/ 3632946 h 3709146"/>
                <a:gd name="connsiteX4" fmla="*/ 0 w 924877"/>
                <a:gd name="connsiteY4" fmla="*/ 0 h 3709146"/>
                <a:gd name="connsiteX0" fmla="*/ 0 w 932021"/>
                <a:gd name="connsiteY0" fmla="*/ 0 h 3726624"/>
                <a:gd name="connsiteX1" fmla="*/ 929640 w 932021"/>
                <a:gd name="connsiteY1" fmla="*/ 423132 h 3726624"/>
                <a:gd name="connsiteX2" fmla="*/ 932021 w 932021"/>
                <a:gd name="connsiteY2" fmla="*/ 3726624 h 3726624"/>
                <a:gd name="connsiteX3" fmla="*/ 70961 w 932021"/>
                <a:gd name="connsiteY3" fmla="*/ 3650424 h 3726624"/>
                <a:gd name="connsiteX4" fmla="*/ 0 w 932021"/>
                <a:gd name="connsiteY4" fmla="*/ 0 h 3726624"/>
                <a:gd name="connsiteX0" fmla="*/ 0 w 879634"/>
                <a:gd name="connsiteY0" fmla="*/ 0 h 3693612"/>
                <a:gd name="connsiteX1" fmla="*/ 877253 w 879634"/>
                <a:gd name="connsiteY1" fmla="*/ 390120 h 3693612"/>
                <a:gd name="connsiteX2" fmla="*/ 879634 w 879634"/>
                <a:gd name="connsiteY2" fmla="*/ 3693612 h 3693612"/>
                <a:gd name="connsiteX3" fmla="*/ 18574 w 879634"/>
                <a:gd name="connsiteY3" fmla="*/ 3617412 h 3693612"/>
                <a:gd name="connsiteX4" fmla="*/ 0 w 879634"/>
                <a:gd name="connsiteY4" fmla="*/ 0 h 3693612"/>
                <a:gd name="connsiteX0" fmla="*/ 217294 w 861184"/>
                <a:gd name="connsiteY0" fmla="*/ 0 h 3441166"/>
                <a:gd name="connsiteX1" fmla="*/ 858803 w 861184"/>
                <a:gd name="connsiteY1" fmla="*/ 137674 h 3441166"/>
                <a:gd name="connsiteX2" fmla="*/ 861184 w 861184"/>
                <a:gd name="connsiteY2" fmla="*/ 3441166 h 3441166"/>
                <a:gd name="connsiteX3" fmla="*/ 124 w 861184"/>
                <a:gd name="connsiteY3" fmla="*/ 3364966 h 3441166"/>
                <a:gd name="connsiteX4" fmla="*/ 217294 w 861184"/>
                <a:gd name="connsiteY4" fmla="*/ 0 h 3441166"/>
                <a:gd name="connsiteX0" fmla="*/ 0 w 922497"/>
                <a:gd name="connsiteY0" fmla="*/ 0 h 3726625"/>
                <a:gd name="connsiteX1" fmla="*/ 920116 w 922497"/>
                <a:gd name="connsiteY1" fmla="*/ 423133 h 3726625"/>
                <a:gd name="connsiteX2" fmla="*/ 922497 w 922497"/>
                <a:gd name="connsiteY2" fmla="*/ 3726625 h 3726625"/>
                <a:gd name="connsiteX3" fmla="*/ 61437 w 922497"/>
                <a:gd name="connsiteY3" fmla="*/ 3650425 h 3726625"/>
                <a:gd name="connsiteX4" fmla="*/ 0 w 922497"/>
                <a:gd name="connsiteY4" fmla="*/ 0 h 3726625"/>
                <a:gd name="connsiteX0" fmla="*/ 0 w 922497"/>
                <a:gd name="connsiteY0" fmla="*/ 0 h 3726625"/>
                <a:gd name="connsiteX1" fmla="*/ 915353 w 922497"/>
                <a:gd name="connsiteY1" fmla="*/ 316330 h 3726625"/>
                <a:gd name="connsiteX2" fmla="*/ 922497 w 922497"/>
                <a:gd name="connsiteY2" fmla="*/ 3726625 h 3726625"/>
                <a:gd name="connsiteX3" fmla="*/ 61437 w 922497"/>
                <a:gd name="connsiteY3" fmla="*/ 3650425 h 3726625"/>
                <a:gd name="connsiteX4" fmla="*/ 0 w 922497"/>
                <a:gd name="connsiteY4" fmla="*/ 0 h 3726625"/>
                <a:gd name="connsiteX0" fmla="*/ 0 w 922497"/>
                <a:gd name="connsiteY0" fmla="*/ 0 h 3726625"/>
                <a:gd name="connsiteX1" fmla="*/ 915353 w 922497"/>
                <a:gd name="connsiteY1" fmla="*/ 316330 h 3726625"/>
                <a:gd name="connsiteX2" fmla="*/ 922497 w 922497"/>
                <a:gd name="connsiteY2" fmla="*/ 3726625 h 3726625"/>
                <a:gd name="connsiteX3" fmla="*/ 32862 w 922497"/>
                <a:gd name="connsiteY3" fmla="*/ 3681496 h 3726625"/>
                <a:gd name="connsiteX4" fmla="*/ 0 w 922497"/>
                <a:gd name="connsiteY4" fmla="*/ 0 h 3726625"/>
                <a:gd name="connsiteX0" fmla="*/ 0 w 922497"/>
                <a:gd name="connsiteY0" fmla="*/ 0 h 3726625"/>
                <a:gd name="connsiteX1" fmla="*/ 915353 w 922497"/>
                <a:gd name="connsiteY1" fmla="*/ 316330 h 3726625"/>
                <a:gd name="connsiteX2" fmla="*/ 922497 w 922497"/>
                <a:gd name="connsiteY2" fmla="*/ 3726625 h 3726625"/>
                <a:gd name="connsiteX3" fmla="*/ 159068 w 922497"/>
                <a:gd name="connsiteY3" fmla="*/ 3601878 h 3726625"/>
                <a:gd name="connsiteX4" fmla="*/ 0 w 922497"/>
                <a:gd name="connsiteY4" fmla="*/ 0 h 3726625"/>
                <a:gd name="connsiteX0" fmla="*/ 6579 w 929076"/>
                <a:gd name="connsiteY0" fmla="*/ 0 h 3728101"/>
                <a:gd name="connsiteX1" fmla="*/ 921932 w 929076"/>
                <a:gd name="connsiteY1" fmla="*/ 316330 h 3728101"/>
                <a:gd name="connsiteX2" fmla="*/ 929076 w 929076"/>
                <a:gd name="connsiteY2" fmla="*/ 3726625 h 3728101"/>
                <a:gd name="connsiteX3" fmla="*/ 1340 w 929076"/>
                <a:gd name="connsiteY3" fmla="*/ 3728101 h 3728101"/>
                <a:gd name="connsiteX4" fmla="*/ 6579 w 929076"/>
                <a:gd name="connsiteY4" fmla="*/ 0 h 3728101"/>
                <a:gd name="connsiteX0" fmla="*/ 6579 w 921935"/>
                <a:gd name="connsiteY0" fmla="*/ 0 h 3728101"/>
                <a:gd name="connsiteX1" fmla="*/ 921932 w 921935"/>
                <a:gd name="connsiteY1" fmla="*/ 316330 h 3728101"/>
                <a:gd name="connsiteX2" fmla="*/ 767151 w 921935"/>
                <a:gd name="connsiteY2" fmla="*/ 3530494 h 3728101"/>
                <a:gd name="connsiteX3" fmla="*/ 1340 w 921935"/>
                <a:gd name="connsiteY3" fmla="*/ 3728101 h 3728101"/>
                <a:gd name="connsiteX4" fmla="*/ 6579 w 921935"/>
                <a:gd name="connsiteY4" fmla="*/ 0 h 3728101"/>
                <a:gd name="connsiteX0" fmla="*/ 6579 w 926694"/>
                <a:gd name="connsiteY0" fmla="*/ 0 h 3728101"/>
                <a:gd name="connsiteX1" fmla="*/ 921932 w 926694"/>
                <a:gd name="connsiteY1" fmla="*/ 316330 h 3728101"/>
                <a:gd name="connsiteX2" fmla="*/ 926694 w 926694"/>
                <a:gd name="connsiteY2" fmla="*/ 3563506 h 3728101"/>
                <a:gd name="connsiteX3" fmla="*/ 1340 w 926694"/>
                <a:gd name="connsiteY3" fmla="*/ 3728101 h 3728101"/>
                <a:gd name="connsiteX4" fmla="*/ 6579 w 926694"/>
                <a:gd name="connsiteY4" fmla="*/ 0 h 3728101"/>
                <a:gd name="connsiteX0" fmla="*/ 0 w 920115"/>
                <a:gd name="connsiteY0" fmla="*/ 0 h 3652368"/>
                <a:gd name="connsiteX1" fmla="*/ 915353 w 920115"/>
                <a:gd name="connsiteY1" fmla="*/ 316330 h 3652368"/>
                <a:gd name="connsiteX2" fmla="*/ 920115 w 920115"/>
                <a:gd name="connsiteY2" fmla="*/ 3563506 h 3652368"/>
                <a:gd name="connsiteX3" fmla="*/ 159067 w 920115"/>
                <a:gd name="connsiteY3" fmla="*/ 3652368 h 3652368"/>
                <a:gd name="connsiteX4" fmla="*/ 0 w 920115"/>
                <a:gd name="connsiteY4" fmla="*/ 0 h 3652368"/>
                <a:gd name="connsiteX0" fmla="*/ 11094 w 931209"/>
                <a:gd name="connsiteY0" fmla="*/ 0 h 3726160"/>
                <a:gd name="connsiteX1" fmla="*/ 926447 w 931209"/>
                <a:gd name="connsiteY1" fmla="*/ 316330 h 3726160"/>
                <a:gd name="connsiteX2" fmla="*/ 931209 w 931209"/>
                <a:gd name="connsiteY2" fmla="*/ 3563506 h 3726160"/>
                <a:gd name="connsiteX3" fmla="*/ 1093 w 931209"/>
                <a:gd name="connsiteY3" fmla="*/ 3726160 h 3726160"/>
                <a:gd name="connsiteX4" fmla="*/ 11094 w 931209"/>
                <a:gd name="connsiteY4" fmla="*/ 0 h 3726160"/>
                <a:gd name="connsiteX0" fmla="*/ 0 w 920115"/>
                <a:gd name="connsiteY0" fmla="*/ 0 h 3640717"/>
                <a:gd name="connsiteX1" fmla="*/ 915353 w 920115"/>
                <a:gd name="connsiteY1" fmla="*/ 316330 h 3640717"/>
                <a:gd name="connsiteX2" fmla="*/ 920115 w 920115"/>
                <a:gd name="connsiteY2" fmla="*/ 3563506 h 3640717"/>
                <a:gd name="connsiteX3" fmla="*/ 132874 w 920115"/>
                <a:gd name="connsiteY3" fmla="*/ 3640717 h 3640717"/>
                <a:gd name="connsiteX4" fmla="*/ 0 w 920115"/>
                <a:gd name="connsiteY4" fmla="*/ 0 h 3640717"/>
                <a:gd name="connsiteX0" fmla="*/ 6578 w 926693"/>
                <a:gd name="connsiteY0" fmla="*/ 0 h 3730045"/>
                <a:gd name="connsiteX1" fmla="*/ 921931 w 926693"/>
                <a:gd name="connsiteY1" fmla="*/ 316330 h 3730045"/>
                <a:gd name="connsiteX2" fmla="*/ 926693 w 926693"/>
                <a:gd name="connsiteY2" fmla="*/ 3563506 h 3730045"/>
                <a:gd name="connsiteX3" fmla="*/ 1340 w 926693"/>
                <a:gd name="connsiteY3" fmla="*/ 3730045 h 3730045"/>
                <a:gd name="connsiteX4" fmla="*/ 6578 w 926693"/>
                <a:gd name="connsiteY4" fmla="*/ 0 h 373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693" h="3730045">
                  <a:moveTo>
                    <a:pt x="6578" y="0"/>
                  </a:moveTo>
                  <a:lnTo>
                    <a:pt x="921931" y="316330"/>
                  </a:lnTo>
                  <a:cubicBezTo>
                    <a:pt x="922725" y="1417494"/>
                    <a:pt x="925899" y="2462342"/>
                    <a:pt x="926693" y="3563506"/>
                  </a:cubicBezTo>
                  <a:lnTo>
                    <a:pt x="1340" y="3730045"/>
                  </a:lnTo>
                  <a:cubicBezTo>
                    <a:pt x="-4851" y="2524241"/>
                    <a:pt x="12769" y="1205804"/>
                    <a:pt x="657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0150796" y="1170161"/>
              <a:ext cx="53353" cy="3144062"/>
            </a:xfrm>
            <a:custGeom>
              <a:avLst/>
              <a:gdLst>
                <a:gd name="connsiteX0" fmla="*/ 0 w 61912"/>
                <a:gd name="connsiteY0" fmla="*/ 0 h 3648447"/>
                <a:gd name="connsiteX1" fmla="*/ 61912 w 61912"/>
                <a:gd name="connsiteY1" fmla="*/ 25449 h 3648447"/>
                <a:gd name="connsiteX2" fmla="*/ 61912 w 61912"/>
                <a:gd name="connsiteY2" fmla="*/ 48396 h 3648447"/>
                <a:gd name="connsiteX3" fmla="*/ 61912 w 61912"/>
                <a:gd name="connsiteY3" fmla="*/ 707004 h 3648447"/>
                <a:gd name="connsiteX4" fmla="*/ 61912 w 61912"/>
                <a:gd name="connsiteY4" fmla="*/ 735578 h 3648447"/>
                <a:gd name="connsiteX5" fmla="*/ 61912 w 61912"/>
                <a:gd name="connsiteY5" fmla="*/ 958032 h 3648447"/>
                <a:gd name="connsiteX6" fmla="*/ 61912 w 61912"/>
                <a:gd name="connsiteY6" fmla="*/ 986606 h 3648447"/>
                <a:gd name="connsiteX7" fmla="*/ 61912 w 61912"/>
                <a:gd name="connsiteY7" fmla="*/ 1630931 h 3648447"/>
                <a:gd name="connsiteX8" fmla="*/ 61912 w 61912"/>
                <a:gd name="connsiteY8" fmla="*/ 1645214 h 3648447"/>
                <a:gd name="connsiteX9" fmla="*/ 61912 w 61912"/>
                <a:gd name="connsiteY9" fmla="*/ 1881959 h 3648447"/>
                <a:gd name="connsiteX10" fmla="*/ 61912 w 61912"/>
                <a:gd name="connsiteY10" fmla="*/ 1896242 h 3648447"/>
                <a:gd name="connsiteX11" fmla="*/ 61912 w 61912"/>
                <a:gd name="connsiteY11" fmla="*/ 2537192 h 3648447"/>
                <a:gd name="connsiteX12" fmla="*/ 61912 w 61912"/>
                <a:gd name="connsiteY12" fmla="*/ 2569141 h 3648447"/>
                <a:gd name="connsiteX13" fmla="*/ 61912 w 61912"/>
                <a:gd name="connsiteY13" fmla="*/ 2788220 h 3648447"/>
                <a:gd name="connsiteX14" fmla="*/ 61912 w 61912"/>
                <a:gd name="connsiteY14" fmla="*/ 2820169 h 3648447"/>
                <a:gd name="connsiteX15" fmla="*/ 61912 w 61912"/>
                <a:gd name="connsiteY15" fmla="*/ 3393913 h 3648447"/>
                <a:gd name="connsiteX16" fmla="*/ 61912 w 61912"/>
                <a:gd name="connsiteY16" fmla="*/ 3644941 h 3648447"/>
                <a:gd name="connsiteX17" fmla="*/ 0 w 61912"/>
                <a:gd name="connsiteY17" fmla="*/ 3648447 h 3648447"/>
                <a:gd name="connsiteX18" fmla="*/ 0 w 61912"/>
                <a:gd name="connsiteY18" fmla="*/ 3397419 h 3648447"/>
                <a:gd name="connsiteX19" fmla="*/ 0 w 61912"/>
                <a:gd name="connsiteY19" fmla="*/ 2810644 h 3648447"/>
                <a:gd name="connsiteX20" fmla="*/ 0 w 61912"/>
                <a:gd name="connsiteY20" fmla="*/ 2775498 h 3648447"/>
                <a:gd name="connsiteX21" fmla="*/ 0 w 61912"/>
                <a:gd name="connsiteY21" fmla="*/ 2559616 h 3648447"/>
                <a:gd name="connsiteX22" fmla="*/ 0 w 61912"/>
                <a:gd name="connsiteY22" fmla="*/ 2524470 h 3648447"/>
                <a:gd name="connsiteX23" fmla="*/ 0 w 61912"/>
                <a:gd name="connsiteY23" fmla="*/ 1872434 h 3648447"/>
                <a:gd name="connsiteX24" fmla="*/ 0 w 61912"/>
                <a:gd name="connsiteY24" fmla="*/ 1862905 h 3648447"/>
                <a:gd name="connsiteX25" fmla="*/ 0 w 61912"/>
                <a:gd name="connsiteY25" fmla="*/ 1621406 h 3648447"/>
                <a:gd name="connsiteX26" fmla="*/ 0 w 61912"/>
                <a:gd name="connsiteY26" fmla="*/ 1611877 h 3648447"/>
                <a:gd name="connsiteX27" fmla="*/ 0 w 61912"/>
                <a:gd name="connsiteY27" fmla="*/ 953269 h 3648447"/>
                <a:gd name="connsiteX28" fmla="*/ 0 w 61912"/>
                <a:gd name="connsiteY28" fmla="*/ 924695 h 3648447"/>
                <a:gd name="connsiteX29" fmla="*/ 0 w 61912"/>
                <a:gd name="connsiteY29" fmla="*/ 702241 h 3648447"/>
                <a:gd name="connsiteX30" fmla="*/ 0 w 61912"/>
                <a:gd name="connsiteY30" fmla="*/ 673667 h 3648447"/>
                <a:gd name="connsiteX31" fmla="*/ 0 w 61912"/>
                <a:gd name="connsiteY31" fmla="*/ 15059 h 364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1912" h="3648447">
                  <a:moveTo>
                    <a:pt x="0" y="0"/>
                  </a:moveTo>
                  <a:lnTo>
                    <a:pt x="61912" y="25449"/>
                  </a:lnTo>
                  <a:lnTo>
                    <a:pt x="61912" y="48396"/>
                  </a:lnTo>
                  <a:lnTo>
                    <a:pt x="61912" y="707004"/>
                  </a:lnTo>
                  <a:lnTo>
                    <a:pt x="61912" y="735578"/>
                  </a:lnTo>
                  <a:lnTo>
                    <a:pt x="61912" y="958032"/>
                  </a:lnTo>
                  <a:lnTo>
                    <a:pt x="61912" y="986606"/>
                  </a:lnTo>
                  <a:lnTo>
                    <a:pt x="61912" y="1630931"/>
                  </a:lnTo>
                  <a:lnTo>
                    <a:pt x="61912" y="1645214"/>
                  </a:lnTo>
                  <a:lnTo>
                    <a:pt x="61912" y="1881959"/>
                  </a:lnTo>
                  <a:lnTo>
                    <a:pt x="61912" y="1896242"/>
                  </a:lnTo>
                  <a:lnTo>
                    <a:pt x="61912" y="2537192"/>
                  </a:lnTo>
                  <a:lnTo>
                    <a:pt x="61912" y="2569141"/>
                  </a:lnTo>
                  <a:lnTo>
                    <a:pt x="61912" y="2788220"/>
                  </a:lnTo>
                  <a:lnTo>
                    <a:pt x="61912" y="2820169"/>
                  </a:lnTo>
                  <a:lnTo>
                    <a:pt x="61912" y="3393913"/>
                  </a:lnTo>
                  <a:lnTo>
                    <a:pt x="61912" y="3644941"/>
                  </a:lnTo>
                  <a:lnTo>
                    <a:pt x="0" y="3648447"/>
                  </a:lnTo>
                  <a:lnTo>
                    <a:pt x="0" y="3397419"/>
                  </a:lnTo>
                  <a:lnTo>
                    <a:pt x="0" y="2810644"/>
                  </a:lnTo>
                  <a:lnTo>
                    <a:pt x="0" y="2775498"/>
                  </a:lnTo>
                  <a:lnTo>
                    <a:pt x="0" y="2559616"/>
                  </a:lnTo>
                  <a:lnTo>
                    <a:pt x="0" y="2524470"/>
                  </a:lnTo>
                  <a:lnTo>
                    <a:pt x="0" y="1872434"/>
                  </a:lnTo>
                  <a:lnTo>
                    <a:pt x="0" y="1862905"/>
                  </a:lnTo>
                  <a:lnTo>
                    <a:pt x="0" y="1621406"/>
                  </a:lnTo>
                  <a:lnTo>
                    <a:pt x="0" y="1611877"/>
                  </a:lnTo>
                  <a:lnTo>
                    <a:pt x="0" y="953269"/>
                  </a:lnTo>
                  <a:lnTo>
                    <a:pt x="0" y="924695"/>
                  </a:lnTo>
                  <a:lnTo>
                    <a:pt x="0" y="702241"/>
                  </a:lnTo>
                  <a:lnTo>
                    <a:pt x="0" y="673667"/>
                  </a:lnTo>
                  <a:lnTo>
                    <a:pt x="0" y="15059"/>
                  </a:lnTo>
                  <a:close/>
                </a:path>
              </a:pathLst>
            </a:custGeom>
            <a:solidFill>
              <a:srgbClr val="97D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0099975" y="1149270"/>
              <a:ext cx="53353" cy="2385855"/>
            </a:xfrm>
            <a:custGeom>
              <a:avLst/>
              <a:gdLst>
                <a:gd name="connsiteX0" fmla="*/ 0 w 61912"/>
                <a:gd name="connsiteY0" fmla="*/ 0 h 2768605"/>
                <a:gd name="connsiteX1" fmla="*/ 61912 w 61912"/>
                <a:gd name="connsiteY1" fmla="*/ 25449 h 2768605"/>
                <a:gd name="connsiteX2" fmla="*/ 61912 w 61912"/>
                <a:gd name="connsiteY2" fmla="*/ 40686 h 2768605"/>
                <a:gd name="connsiteX3" fmla="*/ 61912 w 61912"/>
                <a:gd name="connsiteY3" fmla="*/ 2768605 h 2768605"/>
                <a:gd name="connsiteX4" fmla="*/ 3976 w 61912"/>
                <a:gd name="connsiteY4" fmla="*/ 2768605 h 2768605"/>
                <a:gd name="connsiteX5" fmla="*/ 0 w 61912"/>
                <a:gd name="connsiteY5" fmla="*/ 2767788 h 2768605"/>
                <a:gd name="connsiteX6" fmla="*/ 0 w 61912"/>
                <a:gd name="connsiteY6" fmla="*/ 7349 h 276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912" h="2768605">
                  <a:moveTo>
                    <a:pt x="0" y="0"/>
                  </a:moveTo>
                  <a:lnTo>
                    <a:pt x="61912" y="25449"/>
                  </a:lnTo>
                  <a:lnTo>
                    <a:pt x="61912" y="40686"/>
                  </a:lnTo>
                  <a:lnTo>
                    <a:pt x="61912" y="2768605"/>
                  </a:lnTo>
                  <a:lnTo>
                    <a:pt x="3976" y="2768605"/>
                  </a:lnTo>
                  <a:lnTo>
                    <a:pt x="0" y="2767788"/>
                  </a:lnTo>
                  <a:lnTo>
                    <a:pt x="0" y="7349"/>
                  </a:lnTo>
                  <a:close/>
                </a:path>
              </a:pathLst>
            </a:custGeom>
            <a:solidFill>
              <a:srgbClr val="02B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10046623" y="1126873"/>
              <a:ext cx="53353" cy="1608807"/>
            </a:xfrm>
            <a:custGeom>
              <a:avLst/>
              <a:gdLst>
                <a:gd name="connsiteX0" fmla="*/ 0 w 61912"/>
                <a:gd name="connsiteY0" fmla="*/ 0 h 1866900"/>
                <a:gd name="connsiteX1" fmla="*/ 4254 w 61912"/>
                <a:gd name="connsiteY1" fmla="*/ 2291 h 1866900"/>
                <a:gd name="connsiteX2" fmla="*/ 61912 w 61912"/>
                <a:gd name="connsiteY2" fmla="*/ 25991 h 1866900"/>
                <a:gd name="connsiteX3" fmla="*/ 61912 w 61912"/>
                <a:gd name="connsiteY3" fmla="*/ 33337 h 1866900"/>
                <a:gd name="connsiteX4" fmla="*/ 61912 w 61912"/>
                <a:gd name="connsiteY4" fmla="*/ 1720657 h 1866900"/>
                <a:gd name="connsiteX5" fmla="*/ 61912 w 61912"/>
                <a:gd name="connsiteY5" fmla="*/ 1866900 h 1866900"/>
                <a:gd name="connsiteX6" fmla="*/ 0 w 61912"/>
                <a:gd name="connsiteY6" fmla="*/ 1857375 h 1866900"/>
                <a:gd name="connsiteX7" fmla="*/ 0 w 61912"/>
                <a:gd name="connsiteY7" fmla="*/ 1711132 h 1866900"/>
                <a:gd name="connsiteX8" fmla="*/ 0 w 61912"/>
                <a:gd name="connsiteY8" fmla="*/ 542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" h="1866900">
                  <a:moveTo>
                    <a:pt x="0" y="0"/>
                  </a:moveTo>
                  <a:lnTo>
                    <a:pt x="4254" y="2291"/>
                  </a:lnTo>
                  <a:lnTo>
                    <a:pt x="61912" y="25991"/>
                  </a:lnTo>
                  <a:lnTo>
                    <a:pt x="61912" y="33337"/>
                  </a:lnTo>
                  <a:lnTo>
                    <a:pt x="61912" y="1720657"/>
                  </a:lnTo>
                  <a:lnTo>
                    <a:pt x="61912" y="1866900"/>
                  </a:lnTo>
                  <a:lnTo>
                    <a:pt x="0" y="1857375"/>
                  </a:lnTo>
                  <a:lnTo>
                    <a:pt x="0" y="1711132"/>
                  </a:lnTo>
                  <a:lnTo>
                    <a:pt x="0" y="542"/>
                  </a:lnTo>
                  <a:close/>
                </a:path>
              </a:pathLst>
            </a:custGeom>
            <a:solidFill>
              <a:srgbClr val="008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Material Design Boxes Diagram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60905" y="2099822"/>
            <a:ext cx="473206" cy="261610"/>
          </a:xfrm>
          <a:prstGeom prst="rect">
            <a:avLst/>
          </a:prstGeom>
          <a:noFill/>
          <a:scene3d>
            <a:camera prst="orthographicFront">
              <a:rot lat="20399993" lon="19199986" rev="0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307609" y="2397226"/>
            <a:ext cx="983079" cy="400110"/>
          </a:xfrm>
          <a:prstGeom prst="rect">
            <a:avLst/>
          </a:prstGeom>
          <a:noFill/>
          <a:scene3d>
            <a:camera prst="orthographicFront">
              <a:rot lat="20399991" lon="19199986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>
              <a:lnSpc>
                <a:spcPts val="1200"/>
              </a:lnSpc>
            </a:pPr>
            <a:r>
              <a:rPr lang="en-US" sz="1100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48036" y="3247984"/>
            <a:ext cx="1025537" cy="246221"/>
          </a:xfrm>
          <a:prstGeom prst="rect">
            <a:avLst/>
          </a:prstGeom>
          <a:noFill/>
          <a:scene3d>
            <a:camera prst="orthographicFront">
              <a:rot lat="21299997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221322" y="4041845"/>
            <a:ext cx="1025537" cy="246221"/>
          </a:xfrm>
          <a:prstGeom prst="rect">
            <a:avLst/>
          </a:prstGeom>
          <a:noFill/>
          <a:scene3d>
            <a:camera prst="orthographicFront">
              <a:rot lat="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115942" y="4773768"/>
            <a:ext cx="1025537" cy="246221"/>
          </a:xfrm>
          <a:prstGeom prst="rect">
            <a:avLst/>
          </a:prstGeom>
          <a:noFill/>
          <a:scene3d>
            <a:camera prst="orthographicFront">
              <a:rot lat="30000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41267" y="2513901"/>
            <a:ext cx="473206" cy="261610"/>
          </a:xfrm>
          <a:prstGeom prst="rect">
            <a:avLst/>
          </a:prstGeom>
          <a:noFill/>
          <a:scene3d>
            <a:camera prst="orthographicFront">
              <a:rot lat="21004459" lon="19499916" rev="21495943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02260" y="2774059"/>
            <a:ext cx="983079" cy="400110"/>
          </a:xfrm>
          <a:prstGeom prst="rect">
            <a:avLst/>
          </a:prstGeom>
          <a:noFill/>
          <a:scene3d>
            <a:camera prst="orthographicFront">
              <a:rot lat="21004458" lon="19499916" rev="21495943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>
              <a:lnSpc>
                <a:spcPts val="1200"/>
              </a:lnSpc>
            </a:pPr>
            <a:r>
              <a:rPr lang="en-US" sz="1100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618086" y="2836644"/>
            <a:ext cx="473206" cy="261610"/>
          </a:xfrm>
          <a:prstGeom prst="rect">
            <a:avLst/>
          </a:prstGeom>
          <a:noFill/>
          <a:scene3d>
            <a:camera prst="orthographicFront">
              <a:rot lat="21304317" lon="19490815" rev="21497107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583842" y="3081578"/>
            <a:ext cx="983079" cy="400110"/>
          </a:xfrm>
          <a:prstGeom prst="rect">
            <a:avLst/>
          </a:prstGeom>
          <a:noFill/>
          <a:scene3d>
            <a:camera prst="orthographicFront">
              <a:rot lat="21304314" lon="19490815" rev="21497107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>
              <a:lnSpc>
                <a:spcPts val="1200"/>
              </a:lnSpc>
            </a:pPr>
            <a:r>
              <a:rPr lang="en-US" sz="1050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806031" y="3310131"/>
            <a:ext cx="805236" cy="400110"/>
          </a:xfrm>
          <a:prstGeom prst="rect">
            <a:avLst/>
          </a:prstGeom>
          <a:noFill/>
          <a:scene3d>
            <a:camera prst="orthographicFront">
              <a:rot lat="21004594" lon="2106870" rev="21547166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9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640744" y="4107260"/>
            <a:ext cx="1025537" cy="246221"/>
          </a:xfrm>
          <a:prstGeom prst="rect">
            <a:avLst/>
          </a:prstGeom>
          <a:noFill/>
          <a:scene3d>
            <a:camera prst="orthographicFront">
              <a:rot lat="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585269" y="4704374"/>
            <a:ext cx="1025537" cy="246221"/>
          </a:xfrm>
          <a:prstGeom prst="rect">
            <a:avLst/>
          </a:prstGeom>
          <a:noFill/>
          <a:scene3d>
            <a:camera prst="orthographicFront">
              <a:rot lat="30000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908386" y="3442646"/>
            <a:ext cx="805236" cy="384721"/>
          </a:xfrm>
          <a:prstGeom prst="rect">
            <a:avLst/>
          </a:prstGeom>
          <a:noFill/>
          <a:scene3d>
            <a:camera prst="orthographicFront">
              <a:rot lat="21310236" lon="2403285" rev="21522153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9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859630" y="3981452"/>
            <a:ext cx="843891" cy="400110"/>
          </a:xfrm>
          <a:prstGeom prst="rect">
            <a:avLst/>
          </a:prstGeom>
          <a:noFill/>
          <a:scene3d>
            <a:camera prst="orthographicFront">
              <a:rot lat="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47528" y="4659708"/>
            <a:ext cx="1025537" cy="246221"/>
          </a:xfrm>
          <a:prstGeom prst="rect">
            <a:avLst/>
          </a:prstGeom>
          <a:noFill/>
          <a:scene3d>
            <a:camera prst="orthographicFront">
              <a:rot lat="30000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264665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/>
          <p:cNvSpPr/>
          <p:nvPr/>
        </p:nvSpPr>
        <p:spPr>
          <a:xfrm>
            <a:off x="2589212" y="5445148"/>
            <a:ext cx="2797157" cy="514531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043835"/>
              <a:gd name="connsiteY0" fmla="*/ 0 h 1938717"/>
              <a:gd name="connsiteX1" fmla="*/ 2033517 w 2043835"/>
              <a:gd name="connsiteY1" fmla="*/ 1910687 h 1938717"/>
              <a:gd name="connsiteX2" fmla="*/ 341194 w 2043835"/>
              <a:gd name="connsiteY2" fmla="*/ 1310185 h 1938717"/>
              <a:gd name="connsiteX3" fmla="*/ 0 w 2043835"/>
              <a:gd name="connsiteY3" fmla="*/ 0 h 1938717"/>
              <a:gd name="connsiteX0" fmla="*/ 0 w 2330350"/>
              <a:gd name="connsiteY0" fmla="*/ 0 h 1938717"/>
              <a:gd name="connsiteX1" fmla="*/ 2033517 w 2330350"/>
              <a:gd name="connsiteY1" fmla="*/ 1910687 h 1938717"/>
              <a:gd name="connsiteX2" fmla="*/ 1992573 w 2330350"/>
              <a:gd name="connsiteY2" fmla="*/ 122830 h 1938717"/>
              <a:gd name="connsiteX3" fmla="*/ 0 w 2330350"/>
              <a:gd name="connsiteY3" fmla="*/ 0 h 1938717"/>
              <a:gd name="connsiteX0" fmla="*/ 1116705 w 3189411"/>
              <a:gd name="connsiteY0" fmla="*/ 0 h 679167"/>
              <a:gd name="connsiteX1" fmla="*/ 11237 w 3189411"/>
              <a:gd name="connsiteY1" fmla="*/ 614150 h 679167"/>
              <a:gd name="connsiteX2" fmla="*/ 3109278 w 3189411"/>
              <a:gd name="connsiteY2" fmla="*/ 122830 h 679167"/>
              <a:gd name="connsiteX3" fmla="*/ 1116705 w 3189411"/>
              <a:gd name="connsiteY3" fmla="*/ 0 h 679167"/>
              <a:gd name="connsiteX0" fmla="*/ 1116705 w 3194961"/>
              <a:gd name="connsiteY0" fmla="*/ 0 h 687286"/>
              <a:gd name="connsiteX1" fmla="*/ 11237 w 3194961"/>
              <a:gd name="connsiteY1" fmla="*/ 614150 h 687286"/>
              <a:gd name="connsiteX2" fmla="*/ 3109278 w 3194961"/>
              <a:gd name="connsiteY2" fmla="*/ 122830 h 687286"/>
              <a:gd name="connsiteX3" fmla="*/ 1116705 w 3194961"/>
              <a:gd name="connsiteY3" fmla="*/ 0 h 687286"/>
              <a:gd name="connsiteX0" fmla="*/ 1144995 w 3223251"/>
              <a:gd name="connsiteY0" fmla="*/ 0 h 687286"/>
              <a:gd name="connsiteX1" fmla="*/ 39527 w 3223251"/>
              <a:gd name="connsiteY1" fmla="*/ 614150 h 687286"/>
              <a:gd name="connsiteX2" fmla="*/ 3137568 w 3223251"/>
              <a:gd name="connsiteY2" fmla="*/ 122830 h 687286"/>
              <a:gd name="connsiteX3" fmla="*/ 1144995 w 3223251"/>
              <a:gd name="connsiteY3" fmla="*/ 0 h 687286"/>
              <a:gd name="connsiteX0" fmla="*/ 1171667 w 3249923"/>
              <a:gd name="connsiteY0" fmla="*/ 0 h 687286"/>
              <a:gd name="connsiteX1" fmla="*/ 66199 w 3249923"/>
              <a:gd name="connsiteY1" fmla="*/ 614150 h 687286"/>
              <a:gd name="connsiteX2" fmla="*/ 3164240 w 3249923"/>
              <a:gd name="connsiteY2" fmla="*/ 122830 h 687286"/>
              <a:gd name="connsiteX3" fmla="*/ 1171667 w 3249923"/>
              <a:gd name="connsiteY3" fmla="*/ 0 h 687286"/>
              <a:gd name="connsiteX0" fmla="*/ 1171667 w 3164240"/>
              <a:gd name="connsiteY0" fmla="*/ 0 h 713506"/>
              <a:gd name="connsiteX1" fmla="*/ 66199 w 3164240"/>
              <a:gd name="connsiteY1" fmla="*/ 614150 h 713506"/>
              <a:gd name="connsiteX2" fmla="*/ 3164240 w 3164240"/>
              <a:gd name="connsiteY2" fmla="*/ 122830 h 713506"/>
              <a:gd name="connsiteX3" fmla="*/ 1171667 w 3164240"/>
              <a:gd name="connsiteY3" fmla="*/ 0 h 713506"/>
              <a:gd name="connsiteX0" fmla="*/ 1171667 w 3164240"/>
              <a:gd name="connsiteY0" fmla="*/ 0 h 719069"/>
              <a:gd name="connsiteX1" fmla="*/ 66199 w 3164240"/>
              <a:gd name="connsiteY1" fmla="*/ 614150 h 719069"/>
              <a:gd name="connsiteX2" fmla="*/ 3164240 w 3164240"/>
              <a:gd name="connsiteY2" fmla="*/ 122830 h 719069"/>
              <a:gd name="connsiteX3" fmla="*/ 1171667 w 3164240"/>
              <a:gd name="connsiteY3" fmla="*/ 0 h 719069"/>
              <a:gd name="connsiteX0" fmla="*/ 1171667 w 3164240"/>
              <a:gd name="connsiteY0" fmla="*/ 0 h 684895"/>
              <a:gd name="connsiteX1" fmla="*/ 66199 w 3164240"/>
              <a:gd name="connsiteY1" fmla="*/ 614150 h 684895"/>
              <a:gd name="connsiteX2" fmla="*/ 3164240 w 3164240"/>
              <a:gd name="connsiteY2" fmla="*/ 122830 h 684895"/>
              <a:gd name="connsiteX3" fmla="*/ 1171667 w 3164240"/>
              <a:gd name="connsiteY3" fmla="*/ 0 h 684895"/>
              <a:gd name="connsiteX0" fmla="*/ 1132327 w 3124900"/>
              <a:gd name="connsiteY0" fmla="*/ 0 h 684895"/>
              <a:gd name="connsiteX1" fmla="*/ 26859 w 3124900"/>
              <a:gd name="connsiteY1" fmla="*/ 614150 h 684895"/>
              <a:gd name="connsiteX2" fmla="*/ 3124900 w 3124900"/>
              <a:gd name="connsiteY2" fmla="*/ 122830 h 684895"/>
              <a:gd name="connsiteX3" fmla="*/ 1132327 w 3124900"/>
              <a:gd name="connsiteY3" fmla="*/ 0 h 684895"/>
              <a:gd name="connsiteX0" fmla="*/ 1057977 w 3126750"/>
              <a:gd name="connsiteY0" fmla="*/ 0 h 722995"/>
              <a:gd name="connsiteX1" fmla="*/ 28709 w 3126750"/>
              <a:gd name="connsiteY1" fmla="*/ 652250 h 722995"/>
              <a:gd name="connsiteX2" fmla="*/ 3126750 w 3126750"/>
              <a:gd name="connsiteY2" fmla="*/ 160930 h 722995"/>
              <a:gd name="connsiteX3" fmla="*/ 1057977 w 3126750"/>
              <a:gd name="connsiteY3" fmla="*/ 0 h 722995"/>
              <a:gd name="connsiteX0" fmla="*/ 1057977 w 3183900"/>
              <a:gd name="connsiteY0" fmla="*/ 0 h 721711"/>
              <a:gd name="connsiteX1" fmla="*/ 28709 w 3183900"/>
              <a:gd name="connsiteY1" fmla="*/ 652250 h 721711"/>
              <a:gd name="connsiteX2" fmla="*/ 3183900 w 3183900"/>
              <a:gd name="connsiteY2" fmla="*/ 151405 h 721711"/>
              <a:gd name="connsiteX3" fmla="*/ 1057977 w 3183900"/>
              <a:gd name="connsiteY3" fmla="*/ 0 h 721711"/>
              <a:gd name="connsiteX0" fmla="*/ 1057977 w 3198187"/>
              <a:gd name="connsiteY0" fmla="*/ 0 h 722348"/>
              <a:gd name="connsiteX1" fmla="*/ 28709 w 3198187"/>
              <a:gd name="connsiteY1" fmla="*/ 652250 h 722348"/>
              <a:gd name="connsiteX2" fmla="*/ 3198187 w 3198187"/>
              <a:gd name="connsiteY2" fmla="*/ 156167 h 722348"/>
              <a:gd name="connsiteX3" fmla="*/ 1057977 w 3198187"/>
              <a:gd name="connsiteY3" fmla="*/ 0 h 722348"/>
              <a:gd name="connsiteX0" fmla="*/ 1061070 w 3201280"/>
              <a:gd name="connsiteY0" fmla="*/ 0 h 657907"/>
              <a:gd name="connsiteX1" fmla="*/ 28627 w 3201280"/>
              <a:gd name="connsiteY1" fmla="*/ 576050 h 657907"/>
              <a:gd name="connsiteX2" fmla="*/ 3201280 w 3201280"/>
              <a:gd name="connsiteY2" fmla="*/ 156167 h 657907"/>
              <a:gd name="connsiteX3" fmla="*/ 1061070 w 3201280"/>
              <a:gd name="connsiteY3" fmla="*/ 0 h 657907"/>
              <a:gd name="connsiteX0" fmla="*/ 1057978 w 3198188"/>
              <a:gd name="connsiteY0" fmla="*/ 0 h 626999"/>
              <a:gd name="connsiteX1" fmla="*/ 28710 w 3198188"/>
              <a:gd name="connsiteY1" fmla="*/ 537950 h 626999"/>
              <a:gd name="connsiteX2" fmla="*/ 3198188 w 3198188"/>
              <a:gd name="connsiteY2" fmla="*/ 156167 h 626999"/>
              <a:gd name="connsiteX3" fmla="*/ 1057978 w 3198188"/>
              <a:gd name="connsiteY3" fmla="*/ 0 h 626999"/>
              <a:gd name="connsiteX0" fmla="*/ 1043138 w 3183348"/>
              <a:gd name="connsiteY0" fmla="*/ 0 h 585570"/>
              <a:gd name="connsiteX1" fmla="*/ 29110 w 3183348"/>
              <a:gd name="connsiteY1" fmla="*/ 484610 h 585570"/>
              <a:gd name="connsiteX2" fmla="*/ 3183348 w 3183348"/>
              <a:gd name="connsiteY2" fmla="*/ 156167 h 585570"/>
              <a:gd name="connsiteX3" fmla="*/ 1043138 w 3183348"/>
              <a:gd name="connsiteY3" fmla="*/ 0 h 58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3348" h="585570">
                <a:moveTo>
                  <a:pt x="1043138" y="0"/>
                </a:moveTo>
                <a:cubicBezTo>
                  <a:pt x="756536" y="104633"/>
                  <a:pt x="-175607" y="311738"/>
                  <a:pt x="29110" y="484610"/>
                </a:cubicBezTo>
                <a:cubicBezTo>
                  <a:pt x="297516" y="693876"/>
                  <a:pt x="2751169" y="574698"/>
                  <a:pt x="3183348" y="156167"/>
                </a:cubicBezTo>
                <a:lnTo>
                  <a:pt x="104313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A0A7BC"/>
              </a:gs>
            </a:gsLst>
            <a:lin ang="165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 rot="21180000">
            <a:off x="4631610" y="5222611"/>
            <a:ext cx="2371304" cy="586880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632438"/>
              <a:gd name="connsiteY0" fmla="*/ 453936 h 635492"/>
              <a:gd name="connsiteX1" fmla="*/ 2620371 w 2632438"/>
              <a:gd name="connsiteY1" fmla="*/ 481232 h 635492"/>
              <a:gd name="connsiteX2" fmla="*/ 1113579 w 2632438"/>
              <a:gd name="connsiteY2" fmla="*/ 0 h 635492"/>
              <a:gd name="connsiteX3" fmla="*/ 0 w 2632438"/>
              <a:gd name="connsiteY3" fmla="*/ 453936 h 635492"/>
              <a:gd name="connsiteX0" fmla="*/ 0 w 2698699"/>
              <a:gd name="connsiteY0" fmla="*/ 400927 h 619293"/>
              <a:gd name="connsiteX1" fmla="*/ 2686632 w 2698699"/>
              <a:gd name="connsiteY1" fmla="*/ 481232 h 619293"/>
              <a:gd name="connsiteX2" fmla="*/ 1179840 w 2698699"/>
              <a:gd name="connsiteY2" fmla="*/ 0 h 619293"/>
              <a:gd name="connsiteX3" fmla="*/ 0 w 2698699"/>
              <a:gd name="connsiteY3" fmla="*/ 400927 h 6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699" h="619293">
                <a:moveTo>
                  <a:pt x="0" y="400927"/>
                </a:moveTo>
                <a:cubicBezTo>
                  <a:pt x="709684" y="532855"/>
                  <a:pt x="2509211" y="772384"/>
                  <a:pt x="2686632" y="481232"/>
                </a:cubicBezTo>
                <a:cubicBezTo>
                  <a:pt x="2818560" y="253770"/>
                  <a:pt x="1839482" y="118280"/>
                  <a:pt x="1179840" y="0"/>
                </a:cubicBezTo>
                <a:lnTo>
                  <a:pt x="0" y="400927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90000">
                <a:srgbClr val="BABBC0"/>
              </a:gs>
            </a:gsLst>
            <a:lin ang="78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4737190" y="5641529"/>
            <a:ext cx="3183348" cy="585570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043835"/>
              <a:gd name="connsiteY0" fmla="*/ 0 h 1938717"/>
              <a:gd name="connsiteX1" fmla="*/ 2033517 w 2043835"/>
              <a:gd name="connsiteY1" fmla="*/ 1910687 h 1938717"/>
              <a:gd name="connsiteX2" fmla="*/ 341194 w 2043835"/>
              <a:gd name="connsiteY2" fmla="*/ 1310185 h 1938717"/>
              <a:gd name="connsiteX3" fmla="*/ 0 w 2043835"/>
              <a:gd name="connsiteY3" fmla="*/ 0 h 1938717"/>
              <a:gd name="connsiteX0" fmla="*/ 0 w 2330350"/>
              <a:gd name="connsiteY0" fmla="*/ 0 h 1938717"/>
              <a:gd name="connsiteX1" fmla="*/ 2033517 w 2330350"/>
              <a:gd name="connsiteY1" fmla="*/ 1910687 h 1938717"/>
              <a:gd name="connsiteX2" fmla="*/ 1992573 w 2330350"/>
              <a:gd name="connsiteY2" fmla="*/ 122830 h 1938717"/>
              <a:gd name="connsiteX3" fmla="*/ 0 w 2330350"/>
              <a:gd name="connsiteY3" fmla="*/ 0 h 1938717"/>
              <a:gd name="connsiteX0" fmla="*/ 1116705 w 3189411"/>
              <a:gd name="connsiteY0" fmla="*/ 0 h 679167"/>
              <a:gd name="connsiteX1" fmla="*/ 11237 w 3189411"/>
              <a:gd name="connsiteY1" fmla="*/ 614150 h 679167"/>
              <a:gd name="connsiteX2" fmla="*/ 3109278 w 3189411"/>
              <a:gd name="connsiteY2" fmla="*/ 122830 h 679167"/>
              <a:gd name="connsiteX3" fmla="*/ 1116705 w 3189411"/>
              <a:gd name="connsiteY3" fmla="*/ 0 h 679167"/>
              <a:gd name="connsiteX0" fmla="*/ 1116705 w 3194961"/>
              <a:gd name="connsiteY0" fmla="*/ 0 h 687286"/>
              <a:gd name="connsiteX1" fmla="*/ 11237 w 3194961"/>
              <a:gd name="connsiteY1" fmla="*/ 614150 h 687286"/>
              <a:gd name="connsiteX2" fmla="*/ 3109278 w 3194961"/>
              <a:gd name="connsiteY2" fmla="*/ 122830 h 687286"/>
              <a:gd name="connsiteX3" fmla="*/ 1116705 w 3194961"/>
              <a:gd name="connsiteY3" fmla="*/ 0 h 687286"/>
              <a:gd name="connsiteX0" fmla="*/ 1144995 w 3223251"/>
              <a:gd name="connsiteY0" fmla="*/ 0 h 687286"/>
              <a:gd name="connsiteX1" fmla="*/ 39527 w 3223251"/>
              <a:gd name="connsiteY1" fmla="*/ 614150 h 687286"/>
              <a:gd name="connsiteX2" fmla="*/ 3137568 w 3223251"/>
              <a:gd name="connsiteY2" fmla="*/ 122830 h 687286"/>
              <a:gd name="connsiteX3" fmla="*/ 1144995 w 3223251"/>
              <a:gd name="connsiteY3" fmla="*/ 0 h 687286"/>
              <a:gd name="connsiteX0" fmla="*/ 1171667 w 3249923"/>
              <a:gd name="connsiteY0" fmla="*/ 0 h 687286"/>
              <a:gd name="connsiteX1" fmla="*/ 66199 w 3249923"/>
              <a:gd name="connsiteY1" fmla="*/ 614150 h 687286"/>
              <a:gd name="connsiteX2" fmla="*/ 3164240 w 3249923"/>
              <a:gd name="connsiteY2" fmla="*/ 122830 h 687286"/>
              <a:gd name="connsiteX3" fmla="*/ 1171667 w 3249923"/>
              <a:gd name="connsiteY3" fmla="*/ 0 h 687286"/>
              <a:gd name="connsiteX0" fmla="*/ 1171667 w 3164240"/>
              <a:gd name="connsiteY0" fmla="*/ 0 h 713506"/>
              <a:gd name="connsiteX1" fmla="*/ 66199 w 3164240"/>
              <a:gd name="connsiteY1" fmla="*/ 614150 h 713506"/>
              <a:gd name="connsiteX2" fmla="*/ 3164240 w 3164240"/>
              <a:gd name="connsiteY2" fmla="*/ 122830 h 713506"/>
              <a:gd name="connsiteX3" fmla="*/ 1171667 w 3164240"/>
              <a:gd name="connsiteY3" fmla="*/ 0 h 713506"/>
              <a:gd name="connsiteX0" fmla="*/ 1171667 w 3164240"/>
              <a:gd name="connsiteY0" fmla="*/ 0 h 719069"/>
              <a:gd name="connsiteX1" fmla="*/ 66199 w 3164240"/>
              <a:gd name="connsiteY1" fmla="*/ 614150 h 719069"/>
              <a:gd name="connsiteX2" fmla="*/ 3164240 w 3164240"/>
              <a:gd name="connsiteY2" fmla="*/ 122830 h 719069"/>
              <a:gd name="connsiteX3" fmla="*/ 1171667 w 3164240"/>
              <a:gd name="connsiteY3" fmla="*/ 0 h 719069"/>
              <a:gd name="connsiteX0" fmla="*/ 1171667 w 3164240"/>
              <a:gd name="connsiteY0" fmla="*/ 0 h 684895"/>
              <a:gd name="connsiteX1" fmla="*/ 66199 w 3164240"/>
              <a:gd name="connsiteY1" fmla="*/ 614150 h 684895"/>
              <a:gd name="connsiteX2" fmla="*/ 3164240 w 3164240"/>
              <a:gd name="connsiteY2" fmla="*/ 122830 h 684895"/>
              <a:gd name="connsiteX3" fmla="*/ 1171667 w 3164240"/>
              <a:gd name="connsiteY3" fmla="*/ 0 h 684895"/>
              <a:gd name="connsiteX0" fmla="*/ 1132327 w 3124900"/>
              <a:gd name="connsiteY0" fmla="*/ 0 h 684895"/>
              <a:gd name="connsiteX1" fmla="*/ 26859 w 3124900"/>
              <a:gd name="connsiteY1" fmla="*/ 614150 h 684895"/>
              <a:gd name="connsiteX2" fmla="*/ 3124900 w 3124900"/>
              <a:gd name="connsiteY2" fmla="*/ 122830 h 684895"/>
              <a:gd name="connsiteX3" fmla="*/ 1132327 w 3124900"/>
              <a:gd name="connsiteY3" fmla="*/ 0 h 684895"/>
              <a:gd name="connsiteX0" fmla="*/ 1057977 w 3126750"/>
              <a:gd name="connsiteY0" fmla="*/ 0 h 722995"/>
              <a:gd name="connsiteX1" fmla="*/ 28709 w 3126750"/>
              <a:gd name="connsiteY1" fmla="*/ 652250 h 722995"/>
              <a:gd name="connsiteX2" fmla="*/ 3126750 w 3126750"/>
              <a:gd name="connsiteY2" fmla="*/ 160930 h 722995"/>
              <a:gd name="connsiteX3" fmla="*/ 1057977 w 3126750"/>
              <a:gd name="connsiteY3" fmla="*/ 0 h 722995"/>
              <a:gd name="connsiteX0" fmla="*/ 1057977 w 3183900"/>
              <a:gd name="connsiteY0" fmla="*/ 0 h 721711"/>
              <a:gd name="connsiteX1" fmla="*/ 28709 w 3183900"/>
              <a:gd name="connsiteY1" fmla="*/ 652250 h 721711"/>
              <a:gd name="connsiteX2" fmla="*/ 3183900 w 3183900"/>
              <a:gd name="connsiteY2" fmla="*/ 151405 h 721711"/>
              <a:gd name="connsiteX3" fmla="*/ 1057977 w 3183900"/>
              <a:gd name="connsiteY3" fmla="*/ 0 h 721711"/>
              <a:gd name="connsiteX0" fmla="*/ 1057977 w 3198187"/>
              <a:gd name="connsiteY0" fmla="*/ 0 h 722348"/>
              <a:gd name="connsiteX1" fmla="*/ 28709 w 3198187"/>
              <a:gd name="connsiteY1" fmla="*/ 652250 h 722348"/>
              <a:gd name="connsiteX2" fmla="*/ 3198187 w 3198187"/>
              <a:gd name="connsiteY2" fmla="*/ 156167 h 722348"/>
              <a:gd name="connsiteX3" fmla="*/ 1057977 w 3198187"/>
              <a:gd name="connsiteY3" fmla="*/ 0 h 722348"/>
              <a:gd name="connsiteX0" fmla="*/ 1061070 w 3201280"/>
              <a:gd name="connsiteY0" fmla="*/ 0 h 657907"/>
              <a:gd name="connsiteX1" fmla="*/ 28627 w 3201280"/>
              <a:gd name="connsiteY1" fmla="*/ 576050 h 657907"/>
              <a:gd name="connsiteX2" fmla="*/ 3201280 w 3201280"/>
              <a:gd name="connsiteY2" fmla="*/ 156167 h 657907"/>
              <a:gd name="connsiteX3" fmla="*/ 1061070 w 3201280"/>
              <a:gd name="connsiteY3" fmla="*/ 0 h 657907"/>
              <a:gd name="connsiteX0" fmla="*/ 1057978 w 3198188"/>
              <a:gd name="connsiteY0" fmla="*/ 0 h 626999"/>
              <a:gd name="connsiteX1" fmla="*/ 28710 w 3198188"/>
              <a:gd name="connsiteY1" fmla="*/ 537950 h 626999"/>
              <a:gd name="connsiteX2" fmla="*/ 3198188 w 3198188"/>
              <a:gd name="connsiteY2" fmla="*/ 156167 h 626999"/>
              <a:gd name="connsiteX3" fmla="*/ 1057978 w 3198188"/>
              <a:gd name="connsiteY3" fmla="*/ 0 h 626999"/>
              <a:gd name="connsiteX0" fmla="*/ 1043138 w 3183348"/>
              <a:gd name="connsiteY0" fmla="*/ 0 h 585570"/>
              <a:gd name="connsiteX1" fmla="*/ 29110 w 3183348"/>
              <a:gd name="connsiteY1" fmla="*/ 484610 h 585570"/>
              <a:gd name="connsiteX2" fmla="*/ 3183348 w 3183348"/>
              <a:gd name="connsiteY2" fmla="*/ 156167 h 585570"/>
              <a:gd name="connsiteX3" fmla="*/ 1043138 w 3183348"/>
              <a:gd name="connsiteY3" fmla="*/ 0 h 58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3348" h="585570">
                <a:moveTo>
                  <a:pt x="1043138" y="0"/>
                </a:moveTo>
                <a:cubicBezTo>
                  <a:pt x="756536" y="104633"/>
                  <a:pt x="-175607" y="311738"/>
                  <a:pt x="29110" y="484610"/>
                </a:cubicBezTo>
                <a:cubicBezTo>
                  <a:pt x="297516" y="693876"/>
                  <a:pt x="2751169" y="574698"/>
                  <a:pt x="3183348" y="156167"/>
                </a:cubicBezTo>
                <a:lnTo>
                  <a:pt x="104313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B3B8C9"/>
              </a:gs>
            </a:gsLst>
            <a:lin ang="165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21180000">
            <a:off x="7273615" y="5355671"/>
            <a:ext cx="2698699" cy="667908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632438"/>
              <a:gd name="connsiteY0" fmla="*/ 453936 h 635492"/>
              <a:gd name="connsiteX1" fmla="*/ 2620371 w 2632438"/>
              <a:gd name="connsiteY1" fmla="*/ 481232 h 635492"/>
              <a:gd name="connsiteX2" fmla="*/ 1113579 w 2632438"/>
              <a:gd name="connsiteY2" fmla="*/ 0 h 635492"/>
              <a:gd name="connsiteX3" fmla="*/ 0 w 2632438"/>
              <a:gd name="connsiteY3" fmla="*/ 453936 h 635492"/>
              <a:gd name="connsiteX0" fmla="*/ 0 w 2698699"/>
              <a:gd name="connsiteY0" fmla="*/ 400927 h 619293"/>
              <a:gd name="connsiteX1" fmla="*/ 2686632 w 2698699"/>
              <a:gd name="connsiteY1" fmla="*/ 481232 h 619293"/>
              <a:gd name="connsiteX2" fmla="*/ 1179840 w 2698699"/>
              <a:gd name="connsiteY2" fmla="*/ 0 h 619293"/>
              <a:gd name="connsiteX3" fmla="*/ 0 w 2698699"/>
              <a:gd name="connsiteY3" fmla="*/ 400927 h 6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699" h="619293">
                <a:moveTo>
                  <a:pt x="0" y="400927"/>
                </a:moveTo>
                <a:cubicBezTo>
                  <a:pt x="709684" y="532855"/>
                  <a:pt x="2509211" y="772384"/>
                  <a:pt x="2686632" y="481232"/>
                </a:cubicBezTo>
                <a:cubicBezTo>
                  <a:pt x="2818560" y="253770"/>
                  <a:pt x="1839482" y="118280"/>
                  <a:pt x="1179840" y="0"/>
                </a:cubicBezTo>
                <a:lnTo>
                  <a:pt x="0" y="400927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90000">
                <a:srgbClr val="BABBC0"/>
              </a:gs>
            </a:gsLst>
            <a:lin ang="78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600434" y="2341822"/>
            <a:ext cx="2294890" cy="3312794"/>
            <a:chOff x="6156960" y="1609725"/>
            <a:chExt cx="2294890" cy="3312794"/>
          </a:xfrm>
          <a:effectLst>
            <a:outerShdw blurRad="25400" dist="63500" dir="5400000" sx="98000" sy="98000" algn="ctr" rotWithShape="0">
              <a:srgbClr val="000000">
                <a:alpha val="30000"/>
              </a:srgbClr>
            </a:outerShdw>
          </a:effectLst>
        </p:grpSpPr>
        <p:sp>
          <p:nvSpPr>
            <p:cNvPr id="9" name="Freeform 8"/>
            <p:cNvSpPr/>
            <p:nvPr/>
          </p:nvSpPr>
          <p:spPr>
            <a:xfrm>
              <a:off x="6156960" y="1652110"/>
              <a:ext cx="1325880" cy="3270409"/>
            </a:xfrm>
            <a:custGeom>
              <a:avLst/>
              <a:gdLst>
                <a:gd name="connsiteX0" fmla="*/ 0 w 1325880"/>
                <a:gd name="connsiteY0" fmla="*/ 205740 h 3253740"/>
                <a:gd name="connsiteX1" fmla="*/ 0 w 1325880"/>
                <a:gd name="connsiteY1" fmla="*/ 3131820 h 3253740"/>
                <a:gd name="connsiteX2" fmla="*/ 1325880 w 1325880"/>
                <a:gd name="connsiteY2" fmla="*/ 3253740 h 3253740"/>
                <a:gd name="connsiteX3" fmla="*/ 1325880 w 1325880"/>
                <a:gd name="connsiteY3" fmla="*/ 0 h 3253740"/>
                <a:gd name="connsiteX4" fmla="*/ 0 w 1325880"/>
                <a:gd name="connsiteY4" fmla="*/ 205740 h 3253740"/>
                <a:gd name="connsiteX0" fmla="*/ 0 w 1325880"/>
                <a:gd name="connsiteY0" fmla="*/ 222409 h 3270409"/>
                <a:gd name="connsiteX1" fmla="*/ 0 w 1325880"/>
                <a:gd name="connsiteY1" fmla="*/ 3148489 h 3270409"/>
                <a:gd name="connsiteX2" fmla="*/ 1325880 w 1325880"/>
                <a:gd name="connsiteY2" fmla="*/ 3270409 h 3270409"/>
                <a:gd name="connsiteX3" fmla="*/ 1325880 w 1325880"/>
                <a:gd name="connsiteY3" fmla="*/ 0 h 3270409"/>
                <a:gd name="connsiteX4" fmla="*/ 0 w 1325880"/>
                <a:gd name="connsiteY4" fmla="*/ 222409 h 3270409"/>
                <a:gd name="connsiteX0" fmla="*/ 0 w 1325880"/>
                <a:gd name="connsiteY0" fmla="*/ 217646 h 3270409"/>
                <a:gd name="connsiteX1" fmla="*/ 0 w 1325880"/>
                <a:gd name="connsiteY1" fmla="*/ 3148489 h 3270409"/>
                <a:gd name="connsiteX2" fmla="*/ 1325880 w 1325880"/>
                <a:gd name="connsiteY2" fmla="*/ 3270409 h 3270409"/>
                <a:gd name="connsiteX3" fmla="*/ 1325880 w 1325880"/>
                <a:gd name="connsiteY3" fmla="*/ 0 h 3270409"/>
                <a:gd name="connsiteX4" fmla="*/ 0 w 1325880"/>
                <a:gd name="connsiteY4" fmla="*/ 217646 h 327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3270409">
                  <a:moveTo>
                    <a:pt x="0" y="217646"/>
                  </a:moveTo>
                  <a:lnTo>
                    <a:pt x="0" y="3148489"/>
                  </a:lnTo>
                  <a:lnTo>
                    <a:pt x="1325880" y="3270409"/>
                  </a:lnTo>
                  <a:lnTo>
                    <a:pt x="1325880" y="0"/>
                  </a:lnTo>
                  <a:lnTo>
                    <a:pt x="0" y="2176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6338888" y="1643063"/>
              <a:ext cx="1076325" cy="2590800"/>
            </a:xfrm>
            <a:custGeom>
              <a:avLst/>
              <a:gdLst>
                <a:gd name="connsiteX0" fmla="*/ 0 w 1076325"/>
                <a:gd name="connsiteY0" fmla="*/ 171450 h 2590800"/>
                <a:gd name="connsiteX1" fmla="*/ 1071562 w 1076325"/>
                <a:gd name="connsiteY1" fmla="*/ 0 h 2590800"/>
                <a:gd name="connsiteX2" fmla="*/ 1076325 w 1076325"/>
                <a:gd name="connsiteY2" fmla="*/ 2590800 h 2590800"/>
                <a:gd name="connsiteX3" fmla="*/ 19050 w 1076325"/>
                <a:gd name="connsiteY3" fmla="*/ 2552700 h 2590800"/>
                <a:gd name="connsiteX4" fmla="*/ 0 w 1076325"/>
                <a:gd name="connsiteY4" fmla="*/ 171450 h 2590800"/>
                <a:gd name="connsiteX0" fmla="*/ 2382 w 1078707"/>
                <a:gd name="connsiteY0" fmla="*/ 171450 h 2590800"/>
                <a:gd name="connsiteX1" fmla="*/ 1073944 w 1078707"/>
                <a:gd name="connsiteY1" fmla="*/ 0 h 2590800"/>
                <a:gd name="connsiteX2" fmla="*/ 1078707 w 1078707"/>
                <a:gd name="connsiteY2" fmla="*/ 2590800 h 2590800"/>
                <a:gd name="connsiteX3" fmla="*/ 0 w 1078707"/>
                <a:gd name="connsiteY3" fmla="*/ 2552700 h 2590800"/>
                <a:gd name="connsiteX4" fmla="*/ 2382 w 1078707"/>
                <a:gd name="connsiteY4" fmla="*/ 171450 h 2590800"/>
                <a:gd name="connsiteX0" fmla="*/ 0 w 1076325"/>
                <a:gd name="connsiteY0" fmla="*/ 171450 h 2590800"/>
                <a:gd name="connsiteX1" fmla="*/ 1071562 w 1076325"/>
                <a:gd name="connsiteY1" fmla="*/ 0 h 2590800"/>
                <a:gd name="connsiteX2" fmla="*/ 1076325 w 1076325"/>
                <a:gd name="connsiteY2" fmla="*/ 2590800 h 2590800"/>
                <a:gd name="connsiteX3" fmla="*/ 7143 w 1076325"/>
                <a:gd name="connsiteY3" fmla="*/ 2552700 h 2590800"/>
                <a:gd name="connsiteX4" fmla="*/ 0 w 1076325"/>
                <a:gd name="connsiteY4" fmla="*/ 17145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325" h="2590800">
                  <a:moveTo>
                    <a:pt x="0" y="171450"/>
                  </a:moveTo>
                  <a:lnTo>
                    <a:pt x="1071562" y="0"/>
                  </a:lnTo>
                  <a:cubicBezTo>
                    <a:pt x="1073150" y="863600"/>
                    <a:pt x="1074737" y="1727200"/>
                    <a:pt x="1076325" y="2590800"/>
                  </a:cubicBezTo>
                  <a:lnTo>
                    <a:pt x="7143" y="255270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E1E6EA"/>
            </a:solidFill>
            <a:ln>
              <a:noFill/>
            </a:ln>
            <a:effectLst>
              <a:outerShdw blurRad="254000" dist="114300" dir="36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6521450" y="1625600"/>
              <a:ext cx="825500" cy="1974850"/>
            </a:xfrm>
            <a:custGeom>
              <a:avLst/>
              <a:gdLst>
                <a:gd name="connsiteX0" fmla="*/ 0 w 825500"/>
                <a:gd name="connsiteY0" fmla="*/ 133350 h 1974850"/>
                <a:gd name="connsiteX1" fmla="*/ 0 w 825500"/>
                <a:gd name="connsiteY1" fmla="*/ 1974850 h 1974850"/>
                <a:gd name="connsiteX2" fmla="*/ 825500 w 825500"/>
                <a:gd name="connsiteY2" fmla="*/ 1968500 h 1974850"/>
                <a:gd name="connsiteX3" fmla="*/ 825500 w 825500"/>
                <a:gd name="connsiteY3" fmla="*/ 0 h 1974850"/>
                <a:gd name="connsiteX4" fmla="*/ 0 w 825500"/>
                <a:gd name="connsiteY4" fmla="*/ 133350 h 197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0" h="1974850">
                  <a:moveTo>
                    <a:pt x="0" y="133350"/>
                  </a:moveTo>
                  <a:lnTo>
                    <a:pt x="0" y="1974850"/>
                  </a:lnTo>
                  <a:lnTo>
                    <a:pt x="825500" y="1968500"/>
                  </a:lnTo>
                  <a:lnTo>
                    <a:pt x="825500" y="0"/>
                  </a:lnTo>
                  <a:lnTo>
                    <a:pt x="0" y="133350"/>
                  </a:lnTo>
                  <a:close/>
                </a:path>
              </a:pathLst>
            </a:custGeom>
            <a:solidFill>
              <a:srgbClr val="9DBBC6"/>
            </a:solidFill>
            <a:ln>
              <a:noFill/>
            </a:ln>
            <a:effectLst>
              <a:outerShdw blurRad="279400" dist="114300" dir="36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6724650" y="1612900"/>
              <a:ext cx="558800" cy="1352550"/>
            </a:xfrm>
            <a:custGeom>
              <a:avLst/>
              <a:gdLst>
                <a:gd name="connsiteX0" fmla="*/ 0 w 558800"/>
                <a:gd name="connsiteY0" fmla="*/ 88900 h 1352550"/>
                <a:gd name="connsiteX1" fmla="*/ 0 w 558800"/>
                <a:gd name="connsiteY1" fmla="*/ 1352550 h 1352550"/>
                <a:gd name="connsiteX2" fmla="*/ 558800 w 558800"/>
                <a:gd name="connsiteY2" fmla="*/ 1301750 h 1352550"/>
                <a:gd name="connsiteX3" fmla="*/ 558800 w 558800"/>
                <a:gd name="connsiteY3" fmla="*/ 0 h 1352550"/>
                <a:gd name="connsiteX4" fmla="*/ 0 w 558800"/>
                <a:gd name="connsiteY4" fmla="*/ 88900 h 1352550"/>
                <a:gd name="connsiteX0" fmla="*/ 0 w 558800"/>
                <a:gd name="connsiteY0" fmla="*/ 88900 h 1352550"/>
                <a:gd name="connsiteX1" fmla="*/ 0 w 558800"/>
                <a:gd name="connsiteY1" fmla="*/ 1352550 h 1352550"/>
                <a:gd name="connsiteX2" fmla="*/ 558800 w 558800"/>
                <a:gd name="connsiteY2" fmla="*/ 1308893 h 1352550"/>
                <a:gd name="connsiteX3" fmla="*/ 558800 w 558800"/>
                <a:gd name="connsiteY3" fmla="*/ 0 h 1352550"/>
                <a:gd name="connsiteX4" fmla="*/ 0 w 558800"/>
                <a:gd name="connsiteY4" fmla="*/ 88900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800" h="1352550">
                  <a:moveTo>
                    <a:pt x="0" y="88900"/>
                  </a:moveTo>
                  <a:lnTo>
                    <a:pt x="0" y="1352550"/>
                  </a:lnTo>
                  <a:lnTo>
                    <a:pt x="558800" y="1308893"/>
                  </a:lnTo>
                  <a:lnTo>
                    <a:pt x="558800" y="0"/>
                  </a:lnTo>
                  <a:lnTo>
                    <a:pt x="0" y="88900"/>
                  </a:lnTo>
                  <a:close/>
                </a:path>
              </a:pathLst>
            </a:custGeom>
            <a:solidFill>
              <a:srgbClr val="698A99"/>
            </a:solidFill>
            <a:ln>
              <a:noFill/>
            </a:ln>
            <a:effectLst>
              <a:outerShdw blurRad="292100" dist="127000" dir="3600000" sx="101000" sy="101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7415011" y="1638915"/>
              <a:ext cx="66780" cy="2603499"/>
            </a:xfrm>
            <a:custGeom>
              <a:avLst/>
              <a:gdLst>
                <a:gd name="connsiteX0" fmla="*/ 0 w 66675"/>
                <a:gd name="connsiteY0" fmla="*/ 0 h 1327150"/>
                <a:gd name="connsiteX1" fmla="*/ 66675 w 66675"/>
                <a:gd name="connsiteY1" fmla="*/ 12700 h 1327150"/>
                <a:gd name="connsiteX2" fmla="*/ 66675 w 66675"/>
                <a:gd name="connsiteY2" fmla="*/ 1327150 h 1327150"/>
                <a:gd name="connsiteX3" fmla="*/ 6350 w 66675"/>
                <a:gd name="connsiteY3" fmla="*/ 1311275 h 1327150"/>
                <a:gd name="connsiteX4" fmla="*/ 0 w 66675"/>
                <a:gd name="connsiteY4" fmla="*/ 0 h 1327150"/>
                <a:gd name="connsiteX0" fmla="*/ 1326 w 68001"/>
                <a:gd name="connsiteY0" fmla="*/ 0 h 1968500"/>
                <a:gd name="connsiteX1" fmla="*/ 68001 w 68001"/>
                <a:gd name="connsiteY1" fmla="*/ 12700 h 1968500"/>
                <a:gd name="connsiteX2" fmla="*/ 68001 w 68001"/>
                <a:gd name="connsiteY2" fmla="*/ 1327150 h 1968500"/>
                <a:gd name="connsiteX3" fmla="*/ 532 w 68001"/>
                <a:gd name="connsiteY3" fmla="*/ 1968500 h 1968500"/>
                <a:gd name="connsiteX4" fmla="*/ 1326 w 68001"/>
                <a:gd name="connsiteY4" fmla="*/ 0 h 1968500"/>
                <a:gd name="connsiteX0" fmla="*/ 1326 w 70382"/>
                <a:gd name="connsiteY0" fmla="*/ 0 h 1981993"/>
                <a:gd name="connsiteX1" fmla="*/ 68001 w 70382"/>
                <a:gd name="connsiteY1" fmla="*/ 12700 h 1981993"/>
                <a:gd name="connsiteX2" fmla="*/ 70382 w 70382"/>
                <a:gd name="connsiteY2" fmla="*/ 1981993 h 1981993"/>
                <a:gd name="connsiteX3" fmla="*/ 532 w 70382"/>
                <a:gd name="connsiteY3" fmla="*/ 1968500 h 1981993"/>
                <a:gd name="connsiteX4" fmla="*/ 1326 w 70382"/>
                <a:gd name="connsiteY4" fmla="*/ 0 h 1981993"/>
                <a:gd name="connsiteX0" fmla="*/ 0 w 69056"/>
                <a:gd name="connsiteY0" fmla="*/ 0 h 2590006"/>
                <a:gd name="connsiteX1" fmla="*/ 66675 w 69056"/>
                <a:gd name="connsiteY1" fmla="*/ 12700 h 2590006"/>
                <a:gd name="connsiteX2" fmla="*/ 69056 w 69056"/>
                <a:gd name="connsiteY2" fmla="*/ 1981993 h 2590006"/>
                <a:gd name="connsiteX3" fmla="*/ 1587 w 69056"/>
                <a:gd name="connsiteY3" fmla="*/ 2590006 h 2590006"/>
                <a:gd name="connsiteX4" fmla="*/ 0 w 69056"/>
                <a:gd name="connsiteY4" fmla="*/ 0 h 2590006"/>
                <a:gd name="connsiteX0" fmla="*/ 0 w 66780"/>
                <a:gd name="connsiteY0" fmla="*/ 0 h 2603499"/>
                <a:gd name="connsiteX1" fmla="*/ 66675 w 66780"/>
                <a:gd name="connsiteY1" fmla="*/ 12700 h 2603499"/>
                <a:gd name="connsiteX2" fmla="*/ 64293 w 66780"/>
                <a:gd name="connsiteY2" fmla="*/ 2603499 h 2603499"/>
                <a:gd name="connsiteX3" fmla="*/ 1587 w 66780"/>
                <a:gd name="connsiteY3" fmla="*/ 2590006 h 2603499"/>
                <a:gd name="connsiteX4" fmla="*/ 0 w 66780"/>
                <a:gd name="connsiteY4" fmla="*/ 0 h 2603499"/>
                <a:gd name="connsiteX0" fmla="*/ 0 w 66780"/>
                <a:gd name="connsiteY0" fmla="*/ 0 h 2603499"/>
                <a:gd name="connsiteX1" fmla="*/ 66675 w 66780"/>
                <a:gd name="connsiteY1" fmla="*/ 12700 h 2603499"/>
                <a:gd name="connsiteX2" fmla="*/ 64293 w 66780"/>
                <a:gd name="connsiteY2" fmla="*/ 2603499 h 2603499"/>
                <a:gd name="connsiteX3" fmla="*/ 1587 w 66780"/>
                <a:gd name="connsiteY3" fmla="*/ 2597149 h 2603499"/>
                <a:gd name="connsiteX4" fmla="*/ 0 w 66780"/>
                <a:gd name="connsiteY4" fmla="*/ 0 h 260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80" h="2603499">
                  <a:moveTo>
                    <a:pt x="0" y="0"/>
                  </a:moveTo>
                  <a:lnTo>
                    <a:pt x="66675" y="12700"/>
                  </a:lnTo>
                  <a:cubicBezTo>
                    <a:pt x="67469" y="669131"/>
                    <a:pt x="63499" y="1947068"/>
                    <a:pt x="64293" y="2603499"/>
                  </a:cubicBezTo>
                  <a:lnTo>
                    <a:pt x="1587" y="2597149"/>
                  </a:lnTo>
                  <a:cubicBezTo>
                    <a:pt x="-530" y="2160057"/>
                    <a:pt x="2117" y="437092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D4E0E2"/>
                </a:gs>
                <a:gs pos="100000">
                  <a:srgbClr val="B9C7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7344038" y="1624014"/>
              <a:ext cx="70382" cy="1981993"/>
            </a:xfrm>
            <a:custGeom>
              <a:avLst/>
              <a:gdLst>
                <a:gd name="connsiteX0" fmla="*/ 0 w 66675"/>
                <a:gd name="connsiteY0" fmla="*/ 0 h 1327150"/>
                <a:gd name="connsiteX1" fmla="*/ 66675 w 66675"/>
                <a:gd name="connsiteY1" fmla="*/ 12700 h 1327150"/>
                <a:gd name="connsiteX2" fmla="*/ 66675 w 66675"/>
                <a:gd name="connsiteY2" fmla="*/ 1327150 h 1327150"/>
                <a:gd name="connsiteX3" fmla="*/ 6350 w 66675"/>
                <a:gd name="connsiteY3" fmla="*/ 1311275 h 1327150"/>
                <a:gd name="connsiteX4" fmla="*/ 0 w 66675"/>
                <a:gd name="connsiteY4" fmla="*/ 0 h 1327150"/>
                <a:gd name="connsiteX0" fmla="*/ 1326 w 68001"/>
                <a:gd name="connsiteY0" fmla="*/ 0 h 1968500"/>
                <a:gd name="connsiteX1" fmla="*/ 68001 w 68001"/>
                <a:gd name="connsiteY1" fmla="*/ 12700 h 1968500"/>
                <a:gd name="connsiteX2" fmla="*/ 68001 w 68001"/>
                <a:gd name="connsiteY2" fmla="*/ 1327150 h 1968500"/>
                <a:gd name="connsiteX3" fmla="*/ 532 w 68001"/>
                <a:gd name="connsiteY3" fmla="*/ 1968500 h 1968500"/>
                <a:gd name="connsiteX4" fmla="*/ 1326 w 68001"/>
                <a:gd name="connsiteY4" fmla="*/ 0 h 1968500"/>
                <a:gd name="connsiteX0" fmla="*/ 1326 w 70382"/>
                <a:gd name="connsiteY0" fmla="*/ 0 h 1981993"/>
                <a:gd name="connsiteX1" fmla="*/ 68001 w 70382"/>
                <a:gd name="connsiteY1" fmla="*/ 12700 h 1981993"/>
                <a:gd name="connsiteX2" fmla="*/ 70382 w 70382"/>
                <a:gd name="connsiteY2" fmla="*/ 1981993 h 1981993"/>
                <a:gd name="connsiteX3" fmla="*/ 532 w 70382"/>
                <a:gd name="connsiteY3" fmla="*/ 1968500 h 1981993"/>
                <a:gd name="connsiteX4" fmla="*/ 1326 w 70382"/>
                <a:gd name="connsiteY4" fmla="*/ 0 h 198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82" h="1981993">
                  <a:moveTo>
                    <a:pt x="1326" y="0"/>
                  </a:moveTo>
                  <a:lnTo>
                    <a:pt x="68001" y="12700"/>
                  </a:lnTo>
                  <a:cubicBezTo>
                    <a:pt x="68795" y="669131"/>
                    <a:pt x="69588" y="1325562"/>
                    <a:pt x="70382" y="1981993"/>
                  </a:cubicBezTo>
                  <a:lnTo>
                    <a:pt x="532" y="1968500"/>
                  </a:lnTo>
                  <a:cubicBezTo>
                    <a:pt x="-1585" y="1531408"/>
                    <a:pt x="3443" y="437092"/>
                    <a:pt x="1326" y="0"/>
                  </a:cubicBezTo>
                  <a:close/>
                </a:path>
              </a:pathLst>
            </a:custGeom>
            <a:gradFill>
              <a:gsLst>
                <a:gs pos="0">
                  <a:srgbClr val="93AFBA"/>
                </a:gs>
                <a:gs pos="100000">
                  <a:srgbClr val="698A9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7280760" y="1609725"/>
              <a:ext cx="62531" cy="1326356"/>
            </a:xfrm>
            <a:custGeom>
              <a:avLst/>
              <a:gdLst>
                <a:gd name="connsiteX0" fmla="*/ 0 w 61912"/>
                <a:gd name="connsiteY0" fmla="*/ 0 h 1326356"/>
                <a:gd name="connsiteX1" fmla="*/ 61912 w 61912"/>
                <a:gd name="connsiteY1" fmla="*/ 14288 h 1326356"/>
                <a:gd name="connsiteX2" fmla="*/ 61912 w 61912"/>
                <a:gd name="connsiteY2" fmla="*/ 1326356 h 1326356"/>
                <a:gd name="connsiteX3" fmla="*/ 2381 w 61912"/>
                <a:gd name="connsiteY3" fmla="*/ 1309688 h 1326356"/>
                <a:gd name="connsiteX4" fmla="*/ 0 w 61912"/>
                <a:gd name="connsiteY4" fmla="*/ 0 h 132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1326356">
                  <a:moveTo>
                    <a:pt x="0" y="0"/>
                  </a:moveTo>
                  <a:lnTo>
                    <a:pt x="61912" y="14288"/>
                  </a:lnTo>
                  <a:lnTo>
                    <a:pt x="61912" y="1326356"/>
                  </a:lnTo>
                  <a:lnTo>
                    <a:pt x="2381" y="1309688"/>
                  </a:lnTo>
                  <a:cubicBezTo>
                    <a:pt x="1587" y="873919"/>
                    <a:pt x="794" y="43815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98895"/>
                </a:gs>
                <a:gs pos="100000">
                  <a:srgbClr val="40606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480300" y="1651000"/>
              <a:ext cx="971550" cy="3270250"/>
            </a:xfrm>
            <a:custGeom>
              <a:avLst/>
              <a:gdLst>
                <a:gd name="connsiteX0" fmla="*/ 0 w 971550"/>
                <a:gd name="connsiteY0" fmla="*/ 0 h 3270250"/>
                <a:gd name="connsiteX1" fmla="*/ 0 w 971550"/>
                <a:gd name="connsiteY1" fmla="*/ 3270250 h 3270250"/>
                <a:gd name="connsiteX2" fmla="*/ 971550 w 971550"/>
                <a:gd name="connsiteY2" fmla="*/ 3130550 h 3270250"/>
                <a:gd name="connsiteX3" fmla="*/ 971550 w 971550"/>
                <a:gd name="connsiteY3" fmla="*/ 228600 h 3270250"/>
                <a:gd name="connsiteX4" fmla="*/ 0 w 971550"/>
                <a:gd name="connsiteY4" fmla="*/ 0 h 327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50" h="3270250">
                  <a:moveTo>
                    <a:pt x="0" y="0"/>
                  </a:moveTo>
                  <a:lnTo>
                    <a:pt x="0" y="3270250"/>
                  </a:lnTo>
                  <a:lnTo>
                    <a:pt x="971550" y="3130550"/>
                  </a:lnTo>
                  <a:lnTo>
                    <a:pt x="971550" y="2286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724650" y="2917031"/>
              <a:ext cx="614363" cy="64294"/>
            </a:xfrm>
            <a:custGeom>
              <a:avLst/>
              <a:gdLst>
                <a:gd name="connsiteX0" fmla="*/ 0 w 614363"/>
                <a:gd name="connsiteY0" fmla="*/ 47625 h 64294"/>
                <a:gd name="connsiteX1" fmla="*/ 138113 w 614363"/>
                <a:gd name="connsiteY1" fmla="*/ 64294 h 64294"/>
                <a:gd name="connsiteX2" fmla="*/ 614363 w 614363"/>
                <a:gd name="connsiteY2" fmla="*/ 16669 h 64294"/>
                <a:gd name="connsiteX3" fmla="*/ 561975 w 614363"/>
                <a:gd name="connsiteY3" fmla="*/ 0 h 64294"/>
                <a:gd name="connsiteX4" fmla="*/ 0 w 614363"/>
                <a:gd name="connsiteY4" fmla="*/ 4762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363" h="64294">
                  <a:moveTo>
                    <a:pt x="0" y="47625"/>
                  </a:moveTo>
                  <a:lnTo>
                    <a:pt x="138113" y="64294"/>
                  </a:lnTo>
                  <a:lnTo>
                    <a:pt x="614363" y="16669"/>
                  </a:lnTo>
                  <a:lnTo>
                    <a:pt x="561975" y="0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32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759534" y="1858970"/>
            <a:ext cx="2683093" cy="4006480"/>
            <a:chOff x="8316060" y="1126873"/>
            <a:chExt cx="2683093" cy="4006480"/>
          </a:xfrm>
          <a:effectLst>
            <a:outerShdw blurRad="25400" dist="114300" dir="5400000" sx="98000" sy="98000" algn="t" rotWithShape="0">
              <a:prstClr val="black">
                <a:alpha val="30000"/>
              </a:prstClr>
            </a:outerShdw>
          </a:effectLst>
        </p:grpSpPr>
        <p:sp>
          <p:nvSpPr>
            <p:cNvPr id="21" name="Freeform 20"/>
            <p:cNvSpPr/>
            <p:nvPr/>
          </p:nvSpPr>
          <p:spPr>
            <a:xfrm>
              <a:off x="8316060" y="1218531"/>
              <a:ext cx="1884698" cy="3911208"/>
            </a:xfrm>
            <a:custGeom>
              <a:avLst/>
              <a:gdLst>
                <a:gd name="connsiteX0" fmla="*/ 0 w 2184400"/>
                <a:gd name="connsiteY0" fmla="*/ 330200 h 2609850"/>
                <a:gd name="connsiteX1" fmla="*/ 2184400 w 2184400"/>
                <a:gd name="connsiteY1" fmla="*/ 0 h 2609850"/>
                <a:gd name="connsiteX2" fmla="*/ 2171700 w 2184400"/>
                <a:gd name="connsiteY2" fmla="*/ 2343150 h 2609850"/>
                <a:gd name="connsiteX3" fmla="*/ 12700 w 2184400"/>
                <a:gd name="connsiteY3" fmla="*/ 2609850 h 2609850"/>
                <a:gd name="connsiteX4" fmla="*/ 0 w 2184400"/>
                <a:gd name="connsiteY4" fmla="*/ 330200 h 2609850"/>
                <a:gd name="connsiteX0" fmla="*/ 0 w 2184400"/>
                <a:gd name="connsiteY0" fmla="*/ 330200 h 4348162"/>
                <a:gd name="connsiteX1" fmla="*/ 2184400 w 2184400"/>
                <a:gd name="connsiteY1" fmla="*/ 0 h 4348162"/>
                <a:gd name="connsiteX2" fmla="*/ 2171700 w 2184400"/>
                <a:gd name="connsiteY2" fmla="*/ 2343150 h 4348162"/>
                <a:gd name="connsiteX3" fmla="*/ 3175 w 2184400"/>
                <a:gd name="connsiteY3" fmla="*/ 4348162 h 4348162"/>
                <a:gd name="connsiteX4" fmla="*/ 0 w 2184400"/>
                <a:gd name="connsiteY4" fmla="*/ 330200 h 4348162"/>
                <a:gd name="connsiteX0" fmla="*/ 0 w 2196115"/>
                <a:gd name="connsiteY0" fmla="*/ 330200 h 4538662"/>
                <a:gd name="connsiteX1" fmla="*/ 2184400 w 2196115"/>
                <a:gd name="connsiteY1" fmla="*/ 0 h 4538662"/>
                <a:gd name="connsiteX2" fmla="*/ 2195512 w 2196115"/>
                <a:gd name="connsiteY2" fmla="*/ 4538662 h 4538662"/>
                <a:gd name="connsiteX3" fmla="*/ 3175 w 2196115"/>
                <a:gd name="connsiteY3" fmla="*/ 4348162 h 4538662"/>
                <a:gd name="connsiteX4" fmla="*/ 0 w 2196115"/>
                <a:gd name="connsiteY4" fmla="*/ 330200 h 4538662"/>
                <a:gd name="connsiteX0" fmla="*/ 0 w 2191519"/>
                <a:gd name="connsiteY0" fmla="*/ 330200 h 4538662"/>
                <a:gd name="connsiteX1" fmla="*/ 2184400 w 2191519"/>
                <a:gd name="connsiteY1" fmla="*/ 0 h 4538662"/>
                <a:gd name="connsiteX2" fmla="*/ 2190750 w 2191519"/>
                <a:gd name="connsiteY2" fmla="*/ 4538662 h 4538662"/>
                <a:gd name="connsiteX3" fmla="*/ 3175 w 2191519"/>
                <a:gd name="connsiteY3" fmla="*/ 4348162 h 4538662"/>
                <a:gd name="connsiteX4" fmla="*/ 0 w 2191519"/>
                <a:gd name="connsiteY4" fmla="*/ 330200 h 4538662"/>
                <a:gd name="connsiteX0" fmla="*/ 0 w 2187050"/>
                <a:gd name="connsiteY0" fmla="*/ 330200 h 4538662"/>
                <a:gd name="connsiteX1" fmla="*/ 2184400 w 2187050"/>
                <a:gd name="connsiteY1" fmla="*/ 0 h 4538662"/>
                <a:gd name="connsiteX2" fmla="*/ 2185987 w 2187050"/>
                <a:gd name="connsiteY2" fmla="*/ 4538662 h 4538662"/>
                <a:gd name="connsiteX3" fmla="*/ 3175 w 2187050"/>
                <a:gd name="connsiteY3" fmla="*/ 4348162 h 4538662"/>
                <a:gd name="connsiteX4" fmla="*/ 0 w 2187050"/>
                <a:gd name="connsiteY4" fmla="*/ 330200 h 453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7050" h="4538662">
                  <a:moveTo>
                    <a:pt x="0" y="330200"/>
                  </a:moveTo>
                  <a:lnTo>
                    <a:pt x="2184400" y="0"/>
                  </a:lnTo>
                  <a:cubicBezTo>
                    <a:pt x="2180167" y="781050"/>
                    <a:pt x="2190220" y="3757612"/>
                    <a:pt x="2185987" y="4538662"/>
                  </a:cubicBezTo>
                  <a:lnTo>
                    <a:pt x="3175" y="4348162"/>
                  </a:lnTo>
                  <a:cubicBezTo>
                    <a:pt x="-1058" y="3588279"/>
                    <a:pt x="4233" y="1090083"/>
                    <a:pt x="0" y="33020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608385" y="1183671"/>
              <a:ext cx="1542411" cy="3132088"/>
            </a:xfrm>
            <a:custGeom>
              <a:avLst/>
              <a:gdLst>
                <a:gd name="connsiteX0" fmla="*/ 0 w 1796995"/>
                <a:gd name="connsiteY0" fmla="*/ 286247 h 3641697"/>
                <a:gd name="connsiteX1" fmla="*/ 0 w 1796995"/>
                <a:gd name="connsiteY1" fmla="*/ 3570135 h 3641697"/>
                <a:gd name="connsiteX2" fmla="*/ 1796995 w 1796995"/>
                <a:gd name="connsiteY2" fmla="*/ 3641697 h 3641697"/>
                <a:gd name="connsiteX3" fmla="*/ 1796995 w 1796995"/>
                <a:gd name="connsiteY3" fmla="*/ 0 h 3641697"/>
                <a:gd name="connsiteX4" fmla="*/ 0 w 1796995"/>
                <a:gd name="connsiteY4" fmla="*/ 286247 h 3641697"/>
                <a:gd name="connsiteX0" fmla="*/ 57150 w 1796995"/>
                <a:gd name="connsiteY0" fmla="*/ 343397 h 3641697"/>
                <a:gd name="connsiteX1" fmla="*/ 0 w 1796995"/>
                <a:gd name="connsiteY1" fmla="*/ 3570135 h 3641697"/>
                <a:gd name="connsiteX2" fmla="*/ 1796995 w 1796995"/>
                <a:gd name="connsiteY2" fmla="*/ 3641697 h 3641697"/>
                <a:gd name="connsiteX3" fmla="*/ 1796995 w 1796995"/>
                <a:gd name="connsiteY3" fmla="*/ 0 h 3641697"/>
                <a:gd name="connsiteX4" fmla="*/ 57150 w 1796995"/>
                <a:gd name="connsiteY4" fmla="*/ 343397 h 3641697"/>
                <a:gd name="connsiteX0" fmla="*/ 7143 w 1796995"/>
                <a:gd name="connsiteY0" fmla="*/ 288628 h 3641697"/>
                <a:gd name="connsiteX1" fmla="*/ 0 w 1796995"/>
                <a:gd name="connsiteY1" fmla="*/ 3570135 h 3641697"/>
                <a:gd name="connsiteX2" fmla="*/ 1796995 w 1796995"/>
                <a:gd name="connsiteY2" fmla="*/ 3641697 h 3641697"/>
                <a:gd name="connsiteX3" fmla="*/ 1796995 w 1796995"/>
                <a:gd name="connsiteY3" fmla="*/ 0 h 3641697"/>
                <a:gd name="connsiteX4" fmla="*/ 7143 w 1796995"/>
                <a:gd name="connsiteY4" fmla="*/ 288628 h 3641697"/>
                <a:gd name="connsiteX0" fmla="*/ 7143 w 1796995"/>
                <a:gd name="connsiteY0" fmla="*/ 281484 h 3634553"/>
                <a:gd name="connsiteX1" fmla="*/ 0 w 1796995"/>
                <a:gd name="connsiteY1" fmla="*/ 3562991 h 3634553"/>
                <a:gd name="connsiteX2" fmla="*/ 1796995 w 1796995"/>
                <a:gd name="connsiteY2" fmla="*/ 3634553 h 3634553"/>
                <a:gd name="connsiteX3" fmla="*/ 1796995 w 1796995"/>
                <a:gd name="connsiteY3" fmla="*/ 0 h 3634553"/>
                <a:gd name="connsiteX4" fmla="*/ 7143 w 1796995"/>
                <a:gd name="connsiteY4" fmla="*/ 281484 h 3634553"/>
                <a:gd name="connsiteX0" fmla="*/ 0 w 1789852"/>
                <a:gd name="connsiteY0" fmla="*/ 281484 h 3634553"/>
                <a:gd name="connsiteX1" fmla="*/ 295276 w 1789852"/>
                <a:gd name="connsiteY1" fmla="*/ 3365347 h 3634553"/>
                <a:gd name="connsiteX2" fmla="*/ 1789852 w 1789852"/>
                <a:gd name="connsiteY2" fmla="*/ 3634553 h 3634553"/>
                <a:gd name="connsiteX3" fmla="*/ 1789852 w 1789852"/>
                <a:gd name="connsiteY3" fmla="*/ 0 h 3634553"/>
                <a:gd name="connsiteX4" fmla="*/ 0 w 1789852"/>
                <a:gd name="connsiteY4" fmla="*/ 281484 h 3634553"/>
                <a:gd name="connsiteX0" fmla="*/ 0 w 1789852"/>
                <a:gd name="connsiteY0" fmla="*/ 281484 h 3634553"/>
                <a:gd name="connsiteX1" fmla="*/ 2382 w 1789852"/>
                <a:gd name="connsiteY1" fmla="*/ 3570134 h 3634553"/>
                <a:gd name="connsiteX2" fmla="*/ 1789852 w 1789852"/>
                <a:gd name="connsiteY2" fmla="*/ 3634553 h 3634553"/>
                <a:gd name="connsiteX3" fmla="*/ 1789852 w 1789852"/>
                <a:gd name="connsiteY3" fmla="*/ 0 h 3634553"/>
                <a:gd name="connsiteX4" fmla="*/ 0 w 1789852"/>
                <a:gd name="connsiteY4" fmla="*/ 281484 h 363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852" h="3634553">
                  <a:moveTo>
                    <a:pt x="0" y="281484"/>
                  </a:moveTo>
                  <a:lnTo>
                    <a:pt x="2382" y="3570134"/>
                  </a:lnTo>
                  <a:lnTo>
                    <a:pt x="1789852" y="3634553"/>
                  </a:lnTo>
                  <a:lnTo>
                    <a:pt x="1789852" y="0"/>
                  </a:lnTo>
                  <a:lnTo>
                    <a:pt x="0" y="281484"/>
                  </a:lnTo>
                  <a:close/>
                </a:path>
              </a:pathLst>
            </a:custGeom>
            <a:solidFill>
              <a:srgbClr val="B1EBF6"/>
            </a:solidFill>
            <a:ln>
              <a:noFill/>
            </a:ln>
            <a:effectLst>
              <a:outerShdw blurRad="317500" dist="139700" dir="36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8898295" y="1157243"/>
              <a:ext cx="1201680" cy="2396795"/>
            </a:xfrm>
            <a:custGeom>
              <a:avLst/>
              <a:gdLst>
                <a:gd name="connsiteX0" fmla="*/ 0 w 1394460"/>
                <a:gd name="connsiteY0" fmla="*/ 220980 h 2781300"/>
                <a:gd name="connsiteX1" fmla="*/ 0 w 1394460"/>
                <a:gd name="connsiteY1" fmla="*/ 2781300 h 2781300"/>
                <a:gd name="connsiteX2" fmla="*/ 1394460 w 1394460"/>
                <a:gd name="connsiteY2" fmla="*/ 2758440 h 2781300"/>
                <a:gd name="connsiteX3" fmla="*/ 1394460 w 1394460"/>
                <a:gd name="connsiteY3" fmla="*/ 0 h 2781300"/>
                <a:gd name="connsiteX4" fmla="*/ 0 w 1394460"/>
                <a:gd name="connsiteY4" fmla="*/ 220980 h 27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4460" h="2781300">
                  <a:moveTo>
                    <a:pt x="0" y="220980"/>
                  </a:moveTo>
                  <a:lnTo>
                    <a:pt x="0" y="2781300"/>
                  </a:lnTo>
                  <a:lnTo>
                    <a:pt x="1394460" y="2758440"/>
                  </a:lnTo>
                  <a:lnTo>
                    <a:pt x="1394460" y="0"/>
                  </a:lnTo>
                  <a:lnTo>
                    <a:pt x="0" y="220980"/>
                  </a:lnTo>
                  <a:close/>
                </a:path>
              </a:pathLst>
            </a:custGeom>
            <a:solidFill>
              <a:srgbClr val="00C9ED"/>
            </a:solidFill>
            <a:ln>
              <a:noFill/>
            </a:ln>
            <a:effectLst>
              <a:outerShdw blurRad="317500" dist="139700" dir="36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9224434" y="1130977"/>
              <a:ext cx="820820" cy="1647112"/>
            </a:xfrm>
            <a:custGeom>
              <a:avLst/>
              <a:gdLst>
                <a:gd name="connsiteX0" fmla="*/ 0 w 952500"/>
                <a:gd name="connsiteY0" fmla="*/ 146050 h 1911350"/>
                <a:gd name="connsiteX1" fmla="*/ 952500 w 952500"/>
                <a:gd name="connsiteY1" fmla="*/ 0 h 1911350"/>
                <a:gd name="connsiteX2" fmla="*/ 952500 w 952500"/>
                <a:gd name="connsiteY2" fmla="*/ 1854200 h 1911350"/>
                <a:gd name="connsiteX3" fmla="*/ 0 w 952500"/>
                <a:gd name="connsiteY3" fmla="*/ 1911350 h 1911350"/>
                <a:gd name="connsiteX4" fmla="*/ 0 w 952500"/>
                <a:gd name="connsiteY4" fmla="*/ 1460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0" h="1911350">
                  <a:moveTo>
                    <a:pt x="0" y="146050"/>
                  </a:moveTo>
                  <a:lnTo>
                    <a:pt x="952500" y="0"/>
                  </a:lnTo>
                  <a:lnTo>
                    <a:pt x="952500" y="1854200"/>
                  </a:lnTo>
                  <a:lnTo>
                    <a:pt x="0" y="1911350"/>
                  </a:lnTo>
                  <a:lnTo>
                    <a:pt x="0" y="146050"/>
                  </a:lnTo>
                  <a:close/>
                </a:path>
              </a:pathLst>
            </a:custGeom>
            <a:solidFill>
              <a:srgbClr val="0199E2"/>
            </a:solidFill>
            <a:ln>
              <a:noFill/>
            </a:ln>
            <a:effectLst>
              <a:outerShdw blurRad="317500" dist="139700" dir="3600000" sx="104000" sy="104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224541" y="2728821"/>
              <a:ext cx="866764" cy="53684"/>
            </a:xfrm>
            <a:custGeom>
              <a:avLst/>
              <a:gdLst>
                <a:gd name="connsiteX0" fmla="*/ 0 w 377165"/>
                <a:gd name="connsiteY0" fmla="*/ 0 h 64677"/>
                <a:gd name="connsiteX1" fmla="*/ 377165 w 377165"/>
                <a:gd name="connsiteY1" fmla="*/ 0 h 64677"/>
                <a:gd name="connsiteX2" fmla="*/ 377165 w 377165"/>
                <a:gd name="connsiteY2" fmla="*/ 64677 h 64677"/>
                <a:gd name="connsiteX3" fmla="*/ 0 w 377165"/>
                <a:gd name="connsiteY3" fmla="*/ 64677 h 64677"/>
                <a:gd name="connsiteX4" fmla="*/ 0 w 377165"/>
                <a:gd name="connsiteY4" fmla="*/ 0 h 64677"/>
                <a:gd name="connsiteX0" fmla="*/ 0 w 508134"/>
                <a:gd name="connsiteY0" fmla="*/ 80963 h 145640"/>
                <a:gd name="connsiteX1" fmla="*/ 508134 w 508134"/>
                <a:gd name="connsiteY1" fmla="*/ 0 h 145640"/>
                <a:gd name="connsiteX2" fmla="*/ 377165 w 508134"/>
                <a:gd name="connsiteY2" fmla="*/ 145640 h 145640"/>
                <a:gd name="connsiteX3" fmla="*/ 0 w 508134"/>
                <a:gd name="connsiteY3" fmla="*/ 145640 h 145640"/>
                <a:gd name="connsiteX4" fmla="*/ 0 w 508134"/>
                <a:gd name="connsiteY4" fmla="*/ 80963 h 145640"/>
                <a:gd name="connsiteX0" fmla="*/ 0 w 562902"/>
                <a:gd name="connsiteY0" fmla="*/ 80963 h 145640"/>
                <a:gd name="connsiteX1" fmla="*/ 508134 w 562902"/>
                <a:gd name="connsiteY1" fmla="*/ 0 h 145640"/>
                <a:gd name="connsiteX2" fmla="*/ 562902 w 562902"/>
                <a:gd name="connsiteY2" fmla="*/ 9908 h 145640"/>
                <a:gd name="connsiteX3" fmla="*/ 0 w 562902"/>
                <a:gd name="connsiteY3" fmla="*/ 145640 h 145640"/>
                <a:gd name="connsiteX4" fmla="*/ 0 w 562902"/>
                <a:gd name="connsiteY4" fmla="*/ 80963 h 145640"/>
                <a:gd name="connsiteX0" fmla="*/ 0 w 1005814"/>
                <a:gd name="connsiteY0" fmla="*/ 52388 h 145640"/>
                <a:gd name="connsiteX1" fmla="*/ 951046 w 1005814"/>
                <a:gd name="connsiteY1" fmla="*/ 0 h 145640"/>
                <a:gd name="connsiteX2" fmla="*/ 1005814 w 1005814"/>
                <a:gd name="connsiteY2" fmla="*/ 9908 h 145640"/>
                <a:gd name="connsiteX3" fmla="*/ 442912 w 1005814"/>
                <a:gd name="connsiteY3" fmla="*/ 145640 h 145640"/>
                <a:gd name="connsiteX4" fmla="*/ 0 w 1005814"/>
                <a:gd name="connsiteY4" fmla="*/ 52388 h 145640"/>
                <a:gd name="connsiteX0" fmla="*/ 0 w 1005814"/>
                <a:gd name="connsiteY0" fmla="*/ 52388 h 59915"/>
                <a:gd name="connsiteX1" fmla="*/ 951046 w 1005814"/>
                <a:gd name="connsiteY1" fmla="*/ 0 h 59915"/>
                <a:gd name="connsiteX2" fmla="*/ 1005814 w 1005814"/>
                <a:gd name="connsiteY2" fmla="*/ 9908 h 59915"/>
                <a:gd name="connsiteX3" fmla="*/ 45244 w 1005814"/>
                <a:gd name="connsiteY3" fmla="*/ 59915 h 59915"/>
                <a:gd name="connsiteX4" fmla="*/ 0 w 1005814"/>
                <a:gd name="connsiteY4" fmla="*/ 52388 h 59915"/>
                <a:gd name="connsiteX0" fmla="*/ 0 w 1005814"/>
                <a:gd name="connsiteY0" fmla="*/ 52388 h 62296"/>
                <a:gd name="connsiteX1" fmla="*/ 951046 w 1005814"/>
                <a:gd name="connsiteY1" fmla="*/ 0 h 62296"/>
                <a:gd name="connsiteX2" fmla="*/ 1005814 w 1005814"/>
                <a:gd name="connsiteY2" fmla="*/ 9908 h 62296"/>
                <a:gd name="connsiteX3" fmla="*/ 50006 w 1005814"/>
                <a:gd name="connsiteY3" fmla="*/ 62296 h 62296"/>
                <a:gd name="connsiteX4" fmla="*/ 0 w 1005814"/>
                <a:gd name="connsiteY4" fmla="*/ 52388 h 6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14" h="62296">
                  <a:moveTo>
                    <a:pt x="0" y="52388"/>
                  </a:moveTo>
                  <a:lnTo>
                    <a:pt x="951046" y="0"/>
                  </a:lnTo>
                  <a:lnTo>
                    <a:pt x="1005814" y="9908"/>
                  </a:lnTo>
                  <a:lnTo>
                    <a:pt x="50006" y="62296"/>
                  </a:lnTo>
                  <a:lnTo>
                    <a:pt x="0" y="52388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0150796" y="1170161"/>
              <a:ext cx="53353" cy="3144062"/>
            </a:xfrm>
            <a:custGeom>
              <a:avLst/>
              <a:gdLst>
                <a:gd name="connsiteX0" fmla="*/ 0 w 61912"/>
                <a:gd name="connsiteY0" fmla="*/ 0 h 3648447"/>
                <a:gd name="connsiteX1" fmla="*/ 61912 w 61912"/>
                <a:gd name="connsiteY1" fmla="*/ 25449 h 3648447"/>
                <a:gd name="connsiteX2" fmla="*/ 61912 w 61912"/>
                <a:gd name="connsiteY2" fmla="*/ 48396 h 3648447"/>
                <a:gd name="connsiteX3" fmla="*/ 61912 w 61912"/>
                <a:gd name="connsiteY3" fmla="*/ 707004 h 3648447"/>
                <a:gd name="connsiteX4" fmla="*/ 61912 w 61912"/>
                <a:gd name="connsiteY4" fmla="*/ 735578 h 3648447"/>
                <a:gd name="connsiteX5" fmla="*/ 61912 w 61912"/>
                <a:gd name="connsiteY5" fmla="*/ 958032 h 3648447"/>
                <a:gd name="connsiteX6" fmla="*/ 61912 w 61912"/>
                <a:gd name="connsiteY6" fmla="*/ 986606 h 3648447"/>
                <a:gd name="connsiteX7" fmla="*/ 61912 w 61912"/>
                <a:gd name="connsiteY7" fmla="*/ 1630931 h 3648447"/>
                <a:gd name="connsiteX8" fmla="*/ 61912 w 61912"/>
                <a:gd name="connsiteY8" fmla="*/ 1645214 h 3648447"/>
                <a:gd name="connsiteX9" fmla="*/ 61912 w 61912"/>
                <a:gd name="connsiteY9" fmla="*/ 1881959 h 3648447"/>
                <a:gd name="connsiteX10" fmla="*/ 61912 w 61912"/>
                <a:gd name="connsiteY10" fmla="*/ 1896242 h 3648447"/>
                <a:gd name="connsiteX11" fmla="*/ 61912 w 61912"/>
                <a:gd name="connsiteY11" fmla="*/ 2537192 h 3648447"/>
                <a:gd name="connsiteX12" fmla="*/ 61912 w 61912"/>
                <a:gd name="connsiteY12" fmla="*/ 2569141 h 3648447"/>
                <a:gd name="connsiteX13" fmla="*/ 61912 w 61912"/>
                <a:gd name="connsiteY13" fmla="*/ 2788220 h 3648447"/>
                <a:gd name="connsiteX14" fmla="*/ 61912 w 61912"/>
                <a:gd name="connsiteY14" fmla="*/ 2820169 h 3648447"/>
                <a:gd name="connsiteX15" fmla="*/ 61912 w 61912"/>
                <a:gd name="connsiteY15" fmla="*/ 3393913 h 3648447"/>
                <a:gd name="connsiteX16" fmla="*/ 61912 w 61912"/>
                <a:gd name="connsiteY16" fmla="*/ 3644941 h 3648447"/>
                <a:gd name="connsiteX17" fmla="*/ 0 w 61912"/>
                <a:gd name="connsiteY17" fmla="*/ 3648447 h 3648447"/>
                <a:gd name="connsiteX18" fmla="*/ 0 w 61912"/>
                <a:gd name="connsiteY18" fmla="*/ 3397419 h 3648447"/>
                <a:gd name="connsiteX19" fmla="*/ 0 w 61912"/>
                <a:gd name="connsiteY19" fmla="*/ 2810644 h 3648447"/>
                <a:gd name="connsiteX20" fmla="*/ 0 w 61912"/>
                <a:gd name="connsiteY20" fmla="*/ 2775498 h 3648447"/>
                <a:gd name="connsiteX21" fmla="*/ 0 w 61912"/>
                <a:gd name="connsiteY21" fmla="*/ 2559616 h 3648447"/>
                <a:gd name="connsiteX22" fmla="*/ 0 w 61912"/>
                <a:gd name="connsiteY22" fmla="*/ 2524470 h 3648447"/>
                <a:gd name="connsiteX23" fmla="*/ 0 w 61912"/>
                <a:gd name="connsiteY23" fmla="*/ 1872434 h 3648447"/>
                <a:gd name="connsiteX24" fmla="*/ 0 w 61912"/>
                <a:gd name="connsiteY24" fmla="*/ 1862905 h 3648447"/>
                <a:gd name="connsiteX25" fmla="*/ 0 w 61912"/>
                <a:gd name="connsiteY25" fmla="*/ 1621406 h 3648447"/>
                <a:gd name="connsiteX26" fmla="*/ 0 w 61912"/>
                <a:gd name="connsiteY26" fmla="*/ 1611877 h 3648447"/>
                <a:gd name="connsiteX27" fmla="*/ 0 w 61912"/>
                <a:gd name="connsiteY27" fmla="*/ 953269 h 3648447"/>
                <a:gd name="connsiteX28" fmla="*/ 0 w 61912"/>
                <a:gd name="connsiteY28" fmla="*/ 924695 h 3648447"/>
                <a:gd name="connsiteX29" fmla="*/ 0 w 61912"/>
                <a:gd name="connsiteY29" fmla="*/ 702241 h 3648447"/>
                <a:gd name="connsiteX30" fmla="*/ 0 w 61912"/>
                <a:gd name="connsiteY30" fmla="*/ 673667 h 3648447"/>
                <a:gd name="connsiteX31" fmla="*/ 0 w 61912"/>
                <a:gd name="connsiteY31" fmla="*/ 15059 h 364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1912" h="3648447">
                  <a:moveTo>
                    <a:pt x="0" y="0"/>
                  </a:moveTo>
                  <a:lnTo>
                    <a:pt x="61912" y="25449"/>
                  </a:lnTo>
                  <a:lnTo>
                    <a:pt x="61912" y="48396"/>
                  </a:lnTo>
                  <a:lnTo>
                    <a:pt x="61912" y="707004"/>
                  </a:lnTo>
                  <a:lnTo>
                    <a:pt x="61912" y="735578"/>
                  </a:lnTo>
                  <a:lnTo>
                    <a:pt x="61912" y="958032"/>
                  </a:lnTo>
                  <a:lnTo>
                    <a:pt x="61912" y="986606"/>
                  </a:lnTo>
                  <a:lnTo>
                    <a:pt x="61912" y="1630931"/>
                  </a:lnTo>
                  <a:lnTo>
                    <a:pt x="61912" y="1645214"/>
                  </a:lnTo>
                  <a:lnTo>
                    <a:pt x="61912" y="1881959"/>
                  </a:lnTo>
                  <a:lnTo>
                    <a:pt x="61912" y="1896242"/>
                  </a:lnTo>
                  <a:lnTo>
                    <a:pt x="61912" y="2537192"/>
                  </a:lnTo>
                  <a:lnTo>
                    <a:pt x="61912" y="2569141"/>
                  </a:lnTo>
                  <a:lnTo>
                    <a:pt x="61912" y="2788220"/>
                  </a:lnTo>
                  <a:lnTo>
                    <a:pt x="61912" y="2820169"/>
                  </a:lnTo>
                  <a:lnTo>
                    <a:pt x="61912" y="3393913"/>
                  </a:lnTo>
                  <a:lnTo>
                    <a:pt x="61912" y="3644941"/>
                  </a:lnTo>
                  <a:lnTo>
                    <a:pt x="0" y="3648447"/>
                  </a:lnTo>
                  <a:lnTo>
                    <a:pt x="0" y="3397419"/>
                  </a:lnTo>
                  <a:lnTo>
                    <a:pt x="0" y="2810644"/>
                  </a:lnTo>
                  <a:lnTo>
                    <a:pt x="0" y="2775498"/>
                  </a:lnTo>
                  <a:lnTo>
                    <a:pt x="0" y="2559616"/>
                  </a:lnTo>
                  <a:lnTo>
                    <a:pt x="0" y="2524470"/>
                  </a:lnTo>
                  <a:lnTo>
                    <a:pt x="0" y="1872434"/>
                  </a:lnTo>
                  <a:lnTo>
                    <a:pt x="0" y="1862905"/>
                  </a:lnTo>
                  <a:lnTo>
                    <a:pt x="0" y="1621406"/>
                  </a:lnTo>
                  <a:lnTo>
                    <a:pt x="0" y="1611877"/>
                  </a:lnTo>
                  <a:lnTo>
                    <a:pt x="0" y="953269"/>
                  </a:lnTo>
                  <a:lnTo>
                    <a:pt x="0" y="924695"/>
                  </a:lnTo>
                  <a:lnTo>
                    <a:pt x="0" y="702241"/>
                  </a:lnTo>
                  <a:lnTo>
                    <a:pt x="0" y="673667"/>
                  </a:lnTo>
                  <a:lnTo>
                    <a:pt x="0" y="15059"/>
                  </a:lnTo>
                  <a:close/>
                </a:path>
              </a:pathLst>
            </a:custGeom>
            <a:solidFill>
              <a:srgbClr val="97D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0099975" y="1149270"/>
              <a:ext cx="53353" cy="2385855"/>
            </a:xfrm>
            <a:custGeom>
              <a:avLst/>
              <a:gdLst>
                <a:gd name="connsiteX0" fmla="*/ 0 w 61912"/>
                <a:gd name="connsiteY0" fmla="*/ 0 h 2768605"/>
                <a:gd name="connsiteX1" fmla="*/ 61912 w 61912"/>
                <a:gd name="connsiteY1" fmla="*/ 25449 h 2768605"/>
                <a:gd name="connsiteX2" fmla="*/ 61912 w 61912"/>
                <a:gd name="connsiteY2" fmla="*/ 40686 h 2768605"/>
                <a:gd name="connsiteX3" fmla="*/ 61912 w 61912"/>
                <a:gd name="connsiteY3" fmla="*/ 2768605 h 2768605"/>
                <a:gd name="connsiteX4" fmla="*/ 3976 w 61912"/>
                <a:gd name="connsiteY4" fmla="*/ 2768605 h 2768605"/>
                <a:gd name="connsiteX5" fmla="*/ 0 w 61912"/>
                <a:gd name="connsiteY5" fmla="*/ 2767788 h 2768605"/>
                <a:gd name="connsiteX6" fmla="*/ 0 w 61912"/>
                <a:gd name="connsiteY6" fmla="*/ 7349 h 276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912" h="2768605">
                  <a:moveTo>
                    <a:pt x="0" y="0"/>
                  </a:moveTo>
                  <a:lnTo>
                    <a:pt x="61912" y="25449"/>
                  </a:lnTo>
                  <a:lnTo>
                    <a:pt x="61912" y="40686"/>
                  </a:lnTo>
                  <a:lnTo>
                    <a:pt x="61912" y="2768605"/>
                  </a:lnTo>
                  <a:lnTo>
                    <a:pt x="3976" y="2768605"/>
                  </a:lnTo>
                  <a:lnTo>
                    <a:pt x="0" y="2767788"/>
                  </a:lnTo>
                  <a:lnTo>
                    <a:pt x="0" y="7349"/>
                  </a:lnTo>
                  <a:close/>
                </a:path>
              </a:pathLst>
            </a:custGeom>
            <a:solidFill>
              <a:srgbClr val="02B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10046623" y="1126873"/>
              <a:ext cx="53353" cy="1608807"/>
            </a:xfrm>
            <a:custGeom>
              <a:avLst/>
              <a:gdLst>
                <a:gd name="connsiteX0" fmla="*/ 0 w 61912"/>
                <a:gd name="connsiteY0" fmla="*/ 0 h 1866900"/>
                <a:gd name="connsiteX1" fmla="*/ 4254 w 61912"/>
                <a:gd name="connsiteY1" fmla="*/ 2291 h 1866900"/>
                <a:gd name="connsiteX2" fmla="*/ 61912 w 61912"/>
                <a:gd name="connsiteY2" fmla="*/ 25991 h 1866900"/>
                <a:gd name="connsiteX3" fmla="*/ 61912 w 61912"/>
                <a:gd name="connsiteY3" fmla="*/ 33337 h 1866900"/>
                <a:gd name="connsiteX4" fmla="*/ 61912 w 61912"/>
                <a:gd name="connsiteY4" fmla="*/ 1720657 h 1866900"/>
                <a:gd name="connsiteX5" fmla="*/ 61912 w 61912"/>
                <a:gd name="connsiteY5" fmla="*/ 1866900 h 1866900"/>
                <a:gd name="connsiteX6" fmla="*/ 0 w 61912"/>
                <a:gd name="connsiteY6" fmla="*/ 1857375 h 1866900"/>
                <a:gd name="connsiteX7" fmla="*/ 0 w 61912"/>
                <a:gd name="connsiteY7" fmla="*/ 1711132 h 1866900"/>
                <a:gd name="connsiteX8" fmla="*/ 0 w 61912"/>
                <a:gd name="connsiteY8" fmla="*/ 542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" h="1866900">
                  <a:moveTo>
                    <a:pt x="0" y="0"/>
                  </a:moveTo>
                  <a:lnTo>
                    <a:pt x="4254" y="2291"/>
                  </a:lnTo>
                  <a:lnTo>
                    <a:pt x="61912" y="25991"/>
                  </a:lnTo>
                  <a:lnTo>
                    <a:pt x="61912" y="33337"/>
                  </a:lnTo>
                  <a:lnTo>
                    <a:pt x="61912" y="1720657"/>
                  </a:lnTo>
                  <a:lnTo>
                    <a:pt x="61912" y="1866900"/>
                  </a:lnTo>
                  <a:lnTo>
                    <a:pt x="0" y="1857375"/>
                  </a:lnTo>
                  <a:lnTo>
                    <a:pt x="0" y="1711132"/>
                  </a:lnTo>
                  <a:lnTo>
                    <a:pt x="0" y="542"/>
                  </a:lnTo>
                  <a:close/>
                </a:path>
              </a:pathLst>
            </a:custGeom>
            <a:solidFill>
              <a:srgbClr val="008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0192586" y="1191715"/>
              <a:ext cx="806567" cy="3941638"/>
            </a:xfrm>
            <a:custGeom>
              <a:avLst/>
              <a:gdLst>
                <a:gd name="connsiteX0" fmla="*/ 0 w 929640"/>
                <a:gd name="connsiteY0" fmla="*/ 0 h 3703320"/>
                <a:gd name="connsiteX1" fmla="*/ 929640 w 929640"/>
                <a:gd name="connsiteY1" fmla="*/ 411480 h 3703320"/>
                <a:gd name="connsiteX2" fmla="*/ 929640 w 929640"/>
                <a:gd name="connsiteY2" fmla="*/ 3703320 h 3703320"/>
                <a:gd name="connsiteX3" fmla="*/ 68580 w 929640"/>
                <a:gd name="connsiteY3" fmla="*/ 3627120 h 3703320"/>
                <a:gd name="connsiteX4" fmla="*/ 0 w 929640"/>
                <a:gd name="connsiteY4" fmla="*/ 0 h 3703320"/>
                <a:gd name="connsiteX0" fmla="*/ 176689 w 861060"/>
                <a:gd name="connsiteY0" fmla="*/ 0 h 3435339"/>
                <a:gd name="connsiteX1" fmla="*/ 861060 w 861060"/>
                <a:gd name="connsiteY1" fmla="*/ 143499 h 3435339"/>
                <a:gd name="connsiteX2" fmla="*/ 861060 w 861060"/>
                <a:gd name="connsiteY2" fmla="*/ 3435339 h 3435339"/>
                <a:gd name="connsiteX3" fmla="*/ 0 w 861060"/>
                <a:gd name="connsiteY3" fmla="*/ 3359139 h 3435339"/>
                <a:gd name="connsiteX4" fmla="*/ 176689 w 861060"/>
                <a:gd name="connsiteY4" fmla="*/ 0 h 3435339"/>
                <a:gd name="connsiteX0" fmla="*/ 0 w 924877"/>
                <a:gd name="connsiteY0" fmla="*/ 0 h 3709146"/>
                <a:gd name="connsiteX1" fmla="*/ 924877 w 924877"/>
                <a:gd name="connsiteY1" fmla="*/ 417306 h 3709146"/>
                <a:gd name="connsiteX2" fmla="*/ 924877 w 924877"/>
                <a:gd name="connsiteY2" fmla="*/ 3709146 h 3709146"/>
                <a:gd name="connsiteX3" fmla="*/ 63817 w 924877"/>
                <a:gd name="connsiteY3" fmla="*/ 3632946 h 3709146"/>
                <a:gd name="connsiteX4" fmla="*/ 0 w 924877"/>
                <a:gd name="connsiteY4" fmla="*/ 0 h 3709146"/>
                <a:gd name="connsiteX0" fmla="*/ 0 w 924877"/>
                <a:gd name="connsiteY0" fmla="*/ 0 h 3709146"/>
                <a:gd name="connsiteX1" fmla="*/ 898683 w 924877"/>
                <a:gd name="connsiteY1" fmla="*/ 359049 h 3709146"/>
                <a:gd name="connsiteX2" fmla="*/ 924877 w 924877"/>
                <a:gd name="connsiteY2" fmla="*/ 3709146 h 3709146"/>
                <a:gd name="connsiteX3" fmla="*/ 63817 w 924877"/>
                <a:gd name="connsiteY3" fmla="*/ 3632946 h 3709146"/>
                <a:gd name="connsiteX4" fmla="*/ 0 w 924877"/>
                <a:gd name="connsiteY4" fmla="*/ 0 h 3709146"/>
                <a:gd name="connsiteX0" fmla="*/ 0 w 924877"/>
                <a:gd name="connsiteY0" fmla="*/ 0 h 3709146"/>
                <a:gd name="connsiteX1" fmla="*/ 922496 w 924877"/>
                <a:gd name="connsiteY1" fmla="*/ 405654 h 3709146"/>
                <a:gd name="connsiteX2" fmla="*/ 924877 w 924877"/>
                <a:gd name="connsiteY2" fmla="*/ 3709146 h 3709146"/>
                <a:gd name="connsiteX3" fmla="*/ 63817 w 924877"/>
                <a:gd name="connsiteY3" fmla="*/ 3632946 h 3709146"/>
                <a:gd name="connsiteX4" fmla="*/ 0 w 924877"/>
                <a:gd name="connsiteY4" fmla="*/ 0 h 3709146"/>
                <a:gd name="connsiteX0" fmla="*/ 0 w 932021"/>
                <a:gd name="connsiteY0" fmla="*/ 0 h 3726624"/>
                <a:gd name="connsiteX1" fmla="*/ 929640 w 932021"/>
                <a:gd name="connsiteY1" fmla="*/ 423132 h 3726624"/>
                <a:gd name="connsiteX2" fmla="*/ 932021 w 932021"/>
                <a:gd name="connsiteY2" fmla="*/ 3726624 h 3726624"/>
                <a:gd name="connsiteX3" fmla="*/ 70961 w 932021"/>
                <a:gd name="connsiteY3" fmla="*/ 3650424 h 3726624"/>
                <a:gd name="connsiteX4" fmla="*/ 0 w 932021"/>
                <a:gd name="connsiteY4" fmla="*/ 0 h 3726624"/>
                <a:gd name="connsiteX0" fmla="*/ 0 w 879634"/>
                <a:gd name="connsiteY0" fmla="*/ 0 h 3693612"/>
                <a:gd name="connsiteX1" fmla="*/ 877253 w 879634"/>
                <a:gd name="connsiteY1" fmla="*/ 390120 h 3693612"/>
                <a:gd name="connsiteX2" fmla="*/ 879634 w 879634"/>
                <a:gd name="connsiteY2" fmla="*/ 3693612 h 3693612"/>
                <a:gd name="connsiteX3" fmla="*/ 18574 w 879634"/>
                <a:gd name="connsiteY3" fmla="*/ 3617412 h 3693612"/>
                <a:gd name="connsiteX4" fmla="*/ 0 w 879634"/>
                <a:gd name="connsiteY4" fmla="*/ 0 h 3693612"/>
                <a:gd name="connsiteX0" fmla="*/ 217294 w 861184"/>
                <a:gd name="connsiteY0" fmla="*/ 0 h 3441166"/>
                <a:gd name="connsiteX1" fmla="*/ 858803 w 861184"/>
                <a:gd name="connsiteY1" fmla="*/ 137674 h 3441166"/>
                <a:gd name="connsiteX2" fmla="*/ 861184 w 861184"/>
                <a:gd name="connsiteY2" fmla="*/ 3441166 h 3441166"/>
                <a:gd name="connsiteX3" fmla="*/ 124 w 861184"/>
                <a:gd name="connsiteY3" fmla="*/ 3364966 h 3441166"/>
                <a:gd name="connsiteX4" fmla="*/ 217294 w 861184"/>
                <a:gd name="connsiteY4" fmla="*/ 0 h 3441166"/>
                <a:gd name="connsiteX0" fmla="*/ 0 w 922497"/>
                <a:gd name="connsiteY0" fmla="*/ 0 h 3726625"/>
                <a:gd name="connsiteX1" fmla="*/ 920116 w 922497"/>
                <a:gd name="connsiteY1" fmla="*/ 423133 h 3726625"/>
                <a:gd name="connsiteX2" fmla="*/ 922497 w 922497"/>
                <a:gd name="connsiteY2" fmla="*/ 3726625 h 3726625"/>
                <a:gd name="connsiteX3" fmla="*/ 61437 w 922497"/>
                <a:gd name="connsiteY3" fmla="*/ 3650425 h 3726625"/>
                <a:gd name="connsiteX4" fmla="*/ 0 w 922497"/>
                <a:gd name="connsiteY4" fmla="*/ 0 h 3726625"/>
                <a:gd name="connsiteX0" fmla="*/ 0 w 922497"/>
                <a:gd name="connsiteY0" fmla="*/ 0 h 3726625"/>
                <a:gd name="connsiteX1" fmla="*/ 915353 w 922497"/>
                <a:gd name="connsiteY1" fmla="*/ 316330 h 3726625"/>
                <a:gd name="connsiteX2" fmla="*/ 922497 w 922497"/>
                <a:gd name="connsiteY2" fmla="*/ 3726625 h 3726625"/>
                <a:gd name="connsiteX3" fmla="*/ 61437 w 922497"/>
                <a:gd name="connsiteY3" fmla="*/ 3650425 h 3726625"/>
                <a:gd name="connsiteX4" fmla="*/ 0 w 922497"/>
                <a:gd name="connsiteY4" fmla="*/ 0 h 3726625"/>
                <a:gd name="connsiteX0" fmla="*/ 0 w 922497"/>
                <a:gd name="connsiteY0" fmla="*/ 0 h 3726625"/>
                <a:gd name="connsiteX1" fmla="*/ 915353 w 922497"/>
                <a:gd name="connsiteY1" fmla="*/ 316330 h 3726625"/>
                <a:gd name="connsiteX2" fmla="*/ 922497 w 922497"/>
                <a:gd name="connsiteY2" fmla="*/ 3726625 h 3726625"/>
                <a:gd name="connsiteX3" fmla="*/ 32862 w 922497"/>
                <a:gd name="connsiteY3" fmla="*/ 3681496 h 3726625"/>
                <a:gd name="connsiteX4" fmla="*/ 0 w 922497"/>
                <a:gd name="connsiteY4" fmla="*/ 0 h 3726625"/>
                <a:gd name="connsiteX0" fmla="*/ 0 w 922497"/>
                <a:gd name="connsiteY0" fmla="*/ 0 h 3726625"/>
                <a:gd name="connsiteX1" fmla="*/ 915353 w 922497"/>
                <a:gd name="connsiteY1" fmla="*/ 316330 h 3726625"/>
                <a:gd name="connsiteX2" fmla="*/ 922497 w 922497"/>
                <a:gd name="connsiteY2" fmla="*/ 3726625 h 3726625"/>
                <a:gd name="connsiteX3" fmla="*/ 159068 w 922497"/>
                <a:gd name="connsiteY3" fmla="*/ 3601878 h 3726625"/>
                <a:gd name="connsiteX4" fmla="*/ 0 w 922497"/>
                <a:gd name="connsiteY4" fmla="*/ 0 h 3726625"/>
                <a:gd name="connsiteX0" fmla="*/ 6579 w 929076"/>
                <a:gd name="connsiteY0" fmla="*/ 0 h 3728101"/>
                <a:gd name="connsiteX1" fmla="*/ 921932 w 929076"/>
                <a:gd name="connsiteY1" fmla="*/ 316330 h 3728101"/>
                <a:gd name="connsiteX2" fmla="*/ 929076 w 929076"/>
                <a:gd name="connsiteY2" fmla="*/ 3726625 h 3728101"/>
                <a:gd name="connsiteX3" fmla="*/ 1340 w 929076"/>
                <a:gd name="connsiteY3" fmla="*/ 3728101 h 3728101"/>
                <a:gd name="connsiteX4" fmla="*/ 6579 w 929076"/>
                <a:gd name="connsiteY4" fmla="*/ 0 h 3728101"/>
                <a:gd name="connsiteX0" fmla="*/ 6579 w 921935"/>
                <a:gd name="connsiteY0" fmla="*/ 0 h 3728101"/>
                <a:gd name="connsiteX1" fmla="*/ 921932 w 921935"/>
                <a:gd name="connsiteY1" fmla="*/ 316330 h 3728101"/>
                <a:gd name="connsiteX2" fmla="*/ 767151 w 921935"/>
                <a:gd name="connsiteY2" fmla="*/ 3530494 h 3728101"/>
                <a:gd name="connsiteX3" fmla="*/ 1340 w 921935"/>
                <a:gd name="connsiteY3" fmla="*/ 3728101 h 3728101"/>
                <a:gd name="connsiteX4" fmla="*/ 6579 w 921935"/>
                <a:gd name="connsiteY4" fmla="*/ 0 h 3728101"/>
                <a:gd name="connsiteX0" fmla="*/ 6579 w 926694"/>
                <a:gd name="connsiteY0" fmla="*/ 0 h 3728101"/>
                <a:gd name="connsiteX1" fmla="*/ 921932 w 926694"/>
                <a:gd name="connsiteY1" fmla="*/ 316330 h 3728101"/>
                <a:gd name="connsiteX2" fmla="*/ 926694 w 926694"/>
                <a:gd name="connsiteY2" fmla="*/ 3563506 h 3728101"/>
                <a:gd name="connsiteX3" fmla="*/ 1340 w 926694"/>
                <a:gd name="connsiteY3" fmla="*/ 3728101 h 3728101"/>
                <a:gd name="connsiteX4" fmla="*/ 6579 w 926694"/>
                <a:gd name="connsiteY4" fmla="*/ 0 h 3728101"/>
                <a:gd name="connsiteX0" fmla="*/ 0 w 920115"/>
                <a:gd name="connsiteY0" fmla="*/ 0 h 3652368"/>
                <a:gd name="connsiteX1" fmla="*/ 915353 w 920115"/>
                <a:gd name="connsiteY1" fmla="*/ 316330 h 3652368"/>
                <a:gd name="connsiteX2" fmla="*/ 920115 w 920115"/>
                <a:gd name="connsiteY2" fmla="*/ 3563506 h 3652368"/>
                <a:gd name="connsiteX3" fmla="*/ 159067 w 920115"/>
                <a:gd name="connsiteY3" fmla="*/ 3652368 h 3652368"/>
                <a:gd name="connsiteX4" fmla="*/ 0 w 920115"/>
                <a:gd name="connsiteY4" fmla="*/ 0 h 3652368"/>
                <a:gd name="connsiteX0" fmla="*/ 11094 w 931209"/>
                <a:gd name="connsiteY0" fmla="*/ 0 h 3726160"/>
                <a:gd name="connsiteX1" fmla="*/ 926447 w 931209"/>
                <a:gd name="connsiteY1" fmla="*/ 316330 h 3726160"/>
                <a:gd name="connsiteX2" fmla="*/ 931209 w 931209"/>
                <a:gd name="connsiteY2" fmla="*/ 3563506 h 3726160"/>
                <a:gd name="connsiteX3" fmla="*/ 1093 w 931209"/>
                <a:gd name="connsiteY3" fmla="*/ 3726160 h 3726160"/>
                <a:gd name="connsiteX4" fmla="*/ 11094 w 931209"/>
                <a:gd name="connsiteY4" fmla="*/ 0 h 3726160"/>
                <a:gd name="connsiteX0" fmla="*/ 0 w 920115"/>
                <a:gd name="connsiteY0" fmla="*/ 0 h 3640717"/>
                <a:gd name="connsiteX1" fmla="*/ 915353 w 920115"/>
                <a:gd name="connsiteY1" fmla="*/ 316330 h 3640717"/>
                <a:gd name="connsiteX2" fmla="*/ 920115 w 920115"/>
                <a:gd name="connsiteY2" fmla="*/ 3563506 h 3640717"/>
                <a:gd name="connsiteX3" fmla="*/ 132874 w 920115"/>
                <a:gd name="connsiteY3" fmla="*/ 3640717 h 3640717"/>
                <a:gd name="connsiteX4" fmla="*/ 0 w 920115"/>
                <a:gd name="connsiteY4" fmla="*/ 0 h 3640717"/>
                <a:gd name="connsiteX0" fmla="*/ 6578 w 926693"/>
                <a:gd name="connsiteY0" fmla="*/ 0 h 3730045"/>
                <a:gd name="connsiteX1" fmla="*/ 921931 w 926693"/>
                <a:gd name="connsiteY1" fmla="*/ 316330 h 3730045"/>
                <a:gd name="connsiteX2" fmla="*/ 926693 w 926693"/>
                <a:gd name="connsiteY2" fmla="*/ 3563506 h 3730045"/>
                <a:gd name="connsiteX3" fmla="*/ 1340 w 926693"/>
                <a:gd name="connsiteY3" fmla="*/ 3730045 h 3730045"/>
                <a:gd name="connsiteX4" fmla="*/ 6578 w 926693"/>
                <a:gd name="connsiteY4" fmla="*/ 0 h 373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693" h="3730045">
                  <a:moveTo>
                    <a:pt x="6578" y="0"/>
                  </a:moveTo>
                  <a:lnTo>
                    <a:pt x="921931" y="316330"/>
                  </a:lnTo>
                  <a:cubicBezTo>
                    <a:pt x="922725" y="1417494"/>
                    <a:pt x="925899" y="2462342"/>
                    <a:pt x="926693" y="3563506"/>
                  </a:cubicBezTo>
                  <a:lnTo>
                    <a:pt x="1340" y="3730045"/>
                  </a:lnTo>
                  <a:cubicBezTo>
                    <a:pt x="-4851" y="2524241"/>
                    <a:pt x="12769" y="1205804"/>
                    <a:pt x="657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Material Design Boxes Diagram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83173" y="2099822"/>
            <a:ext cx="473206" cy="261610"/>
          </a:xfrm>
          <a:prstGeom prst="rect">
            <a:avLst/>
          </a:prstGeom>
          <a:noFill/>
          <a:scene3d>
            <a:camera prst="orthographicFront">
              <a:rot lat="20399993" lon="19199986" rev="0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29877" y="2397226"/>
            <a:ext cx="983079" cy="400110"/>
          </a:xfrm>
          <a:prstGeom prst="rect">
            <a:avLst/>
          </a:prstGeom>
          <a:noFill/>
          <a:scene3d>
            <a:camera prst="orthographicFront">
              <a:rot lat="20399991" lon="19199986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>
              <a:lnSpc>
                <a:spcPts val="1200"/>
              </a:lnSpc>
            </a:pPr>
            <a:r>
              <a:rPr lang="en-US" sz="1100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0304" y="3247984"/>
            <a:ext cx="1025537" cy="246221"/>
          </a:xfrm>
          <a:prstGeom prst="rect">
            <a:avLst/>
          </a:prstGeom>
          <a:noFill/>
          <a:scene3d>
            <a:camera prst="orthographicFront">
              <a:rot lat="21299997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443590" y="4041845"/>
            <a:ext cx="1025537" cy="246221"/>
          </a:xfrm>
          <a:prstGeom prst="rect">
            <a:avLst/>
          </a:prstGeom>
          <a:noFill/>
          <a:scene3d>
            <a:camera prst="orthographicFront">
              <a:rot lat="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338210" y="4773768"/>
            <a:ext cx="1025537" cy="246221"/>
          </a:xfrm>
          <a:prstGeom prst="rect">
            <a:avLst/>
          </a:prstGeom>
          <a:noFill/>
          <a:scene3d>
            <a:camera prst="orthographicFront">
              <a:rot lat="30000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63535" y="2513901"/>
            <a:ext cx="473206" cy="261610"/>
          </a:xfrm>
          <a:prstGeom prst="rect">
            <a:avLst/>
          </a:prstGeom>
          <a:noFill/>
          <a:scene3d>
            <a:camera prst="orthographicFront">
              <a:rot lat="21004459" lon="19499916" rev="21495943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24528" y="2774059"/>
            <a:ext cx="983079" cy="400110"/>
          </a:xfrm>
          <a:prstGeom prst="rect">
            <a:avLst/>
          </a:prstGeom>
          <a:noFill/>
          <a:scene3d>
            <a:camera prst="orthographicFront">
              <a:rot lat="21004458" lon="19499916" rev="21495943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>
              <a:lnSpc>
                <a:spcPts val="1200"/>
              </a:lnSpc>
            </a:pPr>
            <a:r>
              <a:rPr lang="en-US" sz="1100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028299" y="3310131"/>
            <a:ext cx="805236" cy="400110"/>
          </a:xfrm>
          <a:prstGeom prst="rect">
            <a:avLst/>
          </a:prstGeom>
          <a:noFill/>
          <a:scene3d>
            <a:camera prst="orthographicFront">
              <a:rot lat="21004594" lon="2106870" rev="21547166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9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863012" y="4107260"/>
            <a:ext cx="1025537" cy="246221"/>
          </a:xfrm>
          <a:prstGeom prst="rect">
            <a:avLst/>
          </a:prstGeom>
          <a:noFill/>
          <a:scene3d>
            <a:camera prst="orthographicFront">
              <a:rot lat="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07537" y="4704374"/>
            <a:ext cx="1025537" cy="246221"/>
          </a:xfrm>
          <a:prstGeom prst="rect">
            <a:avLst/>
          </a:prstGeom>
          <a:noFill/>
          <a:scene3d>
            <a:camera prst="orthographicFront">
              <a:rot lat="30000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10525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5"/>
          <p:cNvSpPr/>
          <p:nvPr/>
        </p:nvSpPr>
        <p:spPr>
          <a:xfrm>
            <a:off x="3656012" y="5641529"/>
            <a:ext cx="3183348" cy="585570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043835"/>
              <a:gd name="connsiteY0" fmla="*/ 0 h 1938717"/>
              <a:gd name="connsiteX1" fmla="*/ 2033517 w 2043835"/>
              <a:gd name="connsiteY1" fmla="*/ 1910687 h 1938717"/>
              <a:gd name="connsiteX2" fmla="*/ 341194 w 2043835"/>
              <a:gd name="connsiteY2" fmla="*/ 1310185 h 1938717"/>
              <a:gd name="connsiteX3" fmla="*/ 0 w 2043835"/>
              <a:gd name="connsiteY3" fmla="*/ 0 h 1938717"/>
              <a:gd name="connsiteX0" fmla="*/ 0 w 2330350"/>
              <a:gd name="connsiteY0" fmla="*/ 0 h 1938717"/>
              <a:gd name="connsiteX1" fmla="*/ 2033517 w 2330350"/>
              <a:gd name="connsiteY1" fmla="*/ 1910687 h 1938717"/>
              <a:gd name="connsiteX2" fmla="*/ 1992573 w 2330350"/>
              <a:gd name="connsiteY2" fmla="*/ 122830 h 1938717"/>
              <a:gd name="connsiteX3" fmla="*/ 0 w 2330350"/>
              <a:gd name="connsiteY3" fmla="*/ 0 h 1938717"/>
              <a:gd name="connsiteX0" fmla="*/ 1116705 w 3189411"/>
              <a:gd name="connsiteY0" fmla="*/ 0 h 679167"/>
              <a:gd name="connsiteX1" fmla="*/ 11237 w 3189411"/>
              <a:gd name="connsiteY1" fmla="*/ 614150 h 679167"/>
              <a:gd name="connsiteX2" fmla="*/ 3109278 w 3189411"/>
              <a:gd name="connsiteY2" fmla="*/ 122830 h 679167"/>
              <a:gd name="connsiteX3" fmla="*/ 1116705 w 3189411"/>
              <a:gd name="connsiteY3" fmla="*/ 0 h 679167"/>
              <a:gd name="connsiteX0" fmla="*/ 1116705 w 3194961"/>
              <a:gd name="connsiteY0" fmla="*/ 0 h 687286"/>
              <a:gd name="connsiteX1" fmla="*/ 11237 w 3194961"/>
              <a:gd name="connsiteY1" fmla="*/ 614150 h 687286"/>
              <a:gd name="connsiteX2" fmla="*/ 3109278 w 3194961"/>
              <a:gd name="connsiteY2" fmla="*/ 122830 h 687286"/>
              <a:gd name="connsiteX3" fmla="*/ 1116705 w 3194961"/>
              <a:gd name="connsiteY3" fmla="*/ 0 h 687286"/>
              <a:gd name="connsiteX0" fmla="*/ 1144995 w 3223251"/>
              <a:gd name="connsiteY0" fmla="*/ 0 h 687286"/>
              <a:gd name="connsiteX1" fmla="*/ 39527 w 3223251"/>
              <a:gd name="connsiteY1" fmla="*/ 614150 h 687286"/>
              <a:gd name="connsiteX2" fmla="*/ 3137568 w 3223251"/>
              <a:gd name="connsiteY2" fmla="*/ 122830 h 687286"/>
              <a:gd name="connsiteX3" fmla="*/ 1144995 w 3223251"/>
              <a:gd name="connsiteY3" fmla="*/ 0 h 687286"/>
              <a:gd name="connsiteX0" fmla="*/ 1171667 w 3249923"/>
              <a:gd name="connsiteY0" fmla="*/ 0 h 687286"/>
              <a:gd name="connsiteX1" fmla="*/ 66199 w 3249923"/>
              <a:gd name="connsiteY1" fmla="*/ 614150 h 687286"/>
              <a:gd name="connsiteX2" fmla="*/ 3164240 w 3249923"/>
              <a:gd name="connsiteY2" fmla="*/ 122830 h 687286"/>
              <a:gd name="connsiteX3" fmla="*/ 1171667 w 3249923"/>
              <a:gd name="connsiteY3" fmla="*/ 0 h 687286"/>
              <a:gd name="connsiteX0" fmla="*/ 1171667 w 3164240"/>
              <a:gd name="connsiteY0" fmla="*/ 0 h 713506"/>
              <a:gd name="connsiteX1" fmla="*/ 66199 w 3164240"/>
              <a:gd name="connsiteY1" fmla="*/ 614150 h 713506"/>
              <a:gd name="connsiteX2" fmla="*/ 3164240 w 3164240"/>
              <a:gd name="connsiteY2" fmla="*/ 122830 h 713506"/>
              <a:gd name="connsiteX3" fmla="*/ 1171667 w 3164240"/>
              <a:gd name="connsiteY3" fmla="*/ 0 h 713506"/>
              <a:gd name="connsiteX0" fmla="*/ 1171667 w 3164240"/>
              <a:gd name="connsiteY0" fmla="*/ 0 h 719069"/>
              <a:gd name="connsiteX1" fmla="*/ 66199 w 3164240"/>
              <a:gd name="connsiteY1" fmla="*/ 614150 h 719069"/>
              <a:gd name="connsiteX2" fmla="*/ 3164240 w 3164240"/>
              <a:gd name="connsiteY2" fmla="*/ 122830 h 719069"/>
              <a:gd name="connsiteX3" fmla="*/ 1171667 w 3164240"/>
              <a:gd name="connsiteY3" fmla="*/ 0 h 719069"/>
              <a:gd name="connsiteX0" fmla="*/ 1171667 w 3164240"/>
              <a:gd name="connsiteY0" fmla="*/ 0 h 684895"/>
              <a:gd name="connsiteX1" fmla="*/ 66199 w 3164240"/>
              <a:gd name="connsiteY1" fmla="*/ 614150 h 684895"/>
              <a:gd name="connsiteX2" fmla="*/ 3164240 w 3164240"/>
              <a:gd name="connsiteY2" fmla="*/ 122830 h 684895"/>
              <a:gd name="connsiteX3" fmla="*/ 1171667 w 3164240"/>
              <a:gd name="connsiteY3" fmla="*/ 0 h 684895"/>
              <a:gd name="connsiteX0" fmla="*/ 1132327 w 3124900"/>
              <a:gd name="connsiteY0" fmla="*/ 0 h 684895"/>
              <a:gd name="connsiteX1" fmla="*/ 26859 w 3124900"/>
              <a:gd name="connsiteY1" fmla="*/ 614150 h 684895"/>
              <a:gd name="connsiteX2" fmla="*/ 3124900 w 3124900"/>
              <a:gd name="connsiteY2" fmla="*/ 122830 h 684895"/>
              <a:gd name="connsiteX3" fmla="*/ 1132327 w 3124900"/>
              <a:gd name="connsiteY3" fmla="*/ 0 h 684895"/>
              <a:gd name="connsiteX0" fmla="*/ 1057977 w 3126750"/>
              <a:gd name="connsiteY0" fmla="*/ 0 h 722995"/>
              <a:gd name="connsiteX1" fmla="*/ 28709 w 3126750"/>
              <a:gd name="connsiteY1" fmla="*/ 652250 h 722995"/>
              <a:gd name="connsiteX2" fmla="*/ 3126750 w 3126750"/>
              <a:gd name="connsiteY2" fmla="*/ 160930 h 722995"/>
              <a:gd name="connsiteX3" fmla="*/ 1057977 w 3126750"/>
              <a:gd name="connsiteY3" fmla="*/ 0 h 722995"/>
              <a:gd name="connsiteX0" fmla="*/ 1057977 w 3183900"/>
              <a:gd name="connsiteY0" fmla="*/ 0 h 721711"/>
              <a:gd name="connsiteX1" fmla="*/ 28709 w 3183900"/>
              <a:gd name="connsiteY1" fmla="*/ 652250 h 721711"/>
              <a:gd name="connsiteX2" fmla="*/ 3183900 w 3183900"/>
              <a:gd name="connsiteY2" fmla="*/ 151405 h 721711"/>
              <a:gd name="connsiteX3" fmla="*/ 1057977 w 3183900"/>
              <a:gd name="connsiteY3" fmla="*/ 0 h 721711"/>
              <a:gd name="connsiteX0" fmla="*/ 1057977 w 3198187"/>
              <a:gd name="connsiteY0" fmla="*/ 0 h 722348"/>
              <a:gd name="connsiteX1" fmla="*/ 28709 w 3198187"/>
              <a:gd name="connsiteY1" fmla="*/ 652250 h 722348"/>
              <a:gd name="connsiteX2" fmla="*/ 3198187 w 3198187"/>
              <a:gd name="connsiteY2" fmla="*/ 156167 h 722348"/>
              <a:gd name="connsiteX3" fmla="*/ 1057977 w 3198187"/>
              <a:gd name="connsiteY3" fmla="*/ 0 h 722348"/>
              <a:gd name="connsiteX0" fmla="*/ 1061070 w 3201280"/>
              <a:gd name="connsiteY0" fmla="*/ 0 h 657907"/>
              <a:gd name="connsiteX1" fmla="*/ 28627 w 3201280"/>
              <a:gd name="connsiteY1" fmla="*/ 576050 h 657907"/>
              <a:gd name="connsiteX2" fmla="*/ 3201280 w 3201280"/>
              <a:gd name="connsiteY2" fmla="*/ 156167 h 657907"/>
              <a:gd name="connsiteX3" fmla="*/ 1061070 w 3201280"/>
              <a:gd name="connsiteY3" fmla="*/ 0 h 657907"/>
              <a:gd name="connsiteX0" fmla="*/ 1057978 w 3198188"/>
              <a:gd name="connsiteY0" fmla="*/ 0 h 626999"/>
              <a:gd name="connsiteX1" fmla="*/ 28710 w 3198188"/>
              <a:gd name="connsiteY1" fmla="*/ 537950 h 626999"/>
              <a:gd name="connsiteX2" fmla="*/ 3198188 w 3198188"/>
              <a:gd name="connsiteY2" fmla="*/ 156167 h 626999"/>
              <a:gd name="connsiteX3" fmla="*/ 1057978 w 3198188"/>
              <a:gd name="connsiteY3" fmla="*/ 0 h 626999"/>
              <a:gd name="connsiteX0" fmla="*/ 1043138 w 3183348"/>
              <a:gd name="connsiteY0" fmla="*/ 0 h 585570"/>
              <a:gd name="connsiteX1" fmla="*/ 29110 w 3183348"/>
              <a:gd name="connsiteY1" fmla="*/ 484610 h 585570"/>
              <a:gd name="connsiteX2" fmla="*/ 3183348 w 3183348"/>
              <a:gd name="connsiteY2" fmla="*/ 156167 h 585570"/>
              <a:gd name="connsiteX3" fmla="*/ 1043138 w 3183348"/>
              <a:gd name="connsiteY3" fmla="*/ 0 h 585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3348" h="585570">
                <a:moveTo>
                  <a:pt x="1043138" y="0"/>
                </a:moveTo>
                <a:cubicBezTo>
                  <a:pt x="756536" y="104633"/>
                  <a:pt x="-175607" y="311738"/>
                  <a:pt x="29110" y="484610"/>
                </a:cubicBezTo>
                <a:cubicBezTo>
                  <a:pt x="297516" y="693876"/>
                  <a:pt x="2751169" y="574698"/>
                  <a:pt x="3183348" y="156167"/>
                </a:cubicBezTo>
                <a:lnTo>
                  <a:pt x="104313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B3B8C9"/>
              </a:gs>
            </a:gsLst>
            <a:lin ang="16500000" scaled="0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21180000">
            <a:off x="6192437" y="5355671"/>
            <a:ext cx="2698699" cy="667908"/>
          </a:xfrm>
          <a:custGeom>
            <a:avLst/>
            <a:gdLst>
              <a:gd name="connsiteX0" fmla="*/ 0 w 2442950"/>
              <a:gd name="connsiteY0" fmla="*/ 573206 h 600502"/>
              <a:gd name="connsiteX1" fmla="*/ 2442950 w 2442950"/>
              <a:gd name="connsiteY1" fmla="*/ 600502 h 600502"/>
              <a:gd name="connsiteX2" fmla="*/ 928048 w 2442950"/>
              <a:gd name="connsiteY2" fmla="*/ 0 h 600502"/>
              <a:gd name="connsiteX3" fmla="*/ 0 w 2442950"/>
              <a:gd name="connsiteY3" fmla="*/ 573206 h 600502"/>
              <a:gd name="connsiteX0" fmla="*/ 0 w 2620371"/>
              <a:gd name="connsiteY0" fmla="*/ 573206 h 600502"/>
              <a:gd name="connsiteX1" fmla="*/ 2620371 w 2620371"/>
              <a:gd name="connsiteY1" fmla="*/ 600502 h 600502"/>
              <a:gd name="connsiteX2" fmla="*/ 928048 w 2620371"/>
              <a:gd name="connsiteY2" fmla="*/ 0 h 600502"/>
              <a:gd name="connsiteX3" fmla="*/ 0 w 2620371"/>
              <a:gd name="connsiteY3" fmla="*/ 573206 h 600502"/>
              <a:gd name="connsiteX0" fmla="*/ 0 w 2620371"/>
              <a:gd name="connsiteY0" fmla="*/ 573206 h 725051"/>
              <a:gd name="connsiteX1" fmla="*/ 2620371 w 2620371"/>
              <a:gd name="connsiteY1" fmla="*/ 600502 h 725051"/>
              <a:gd name="connsiteX2" fmla="*/ 928048 w 2620371"/>
              <a:gd name="connsiteY2" fmla="*/ 0 h 725051"/>
              <a:gd name="connsiteX3" fmla="*/ 0 w 2620371"/>
              <a:gd name="connsiteY3" fmla="*/ 573206 h 725051"/>
              <a:gd name="connsiteX0" fmla="*/ 0 w 2629983"/>
              <a:gd name="connsiteY0" fmla="*/ 573206 h 725051"/>
              <a:gd name="connsiteX1" fmla="*/ 2620371 w 2629983"/>
              <a:gd name="connsiteY1" fmla="*/ 600502 h 725051"/>
              <a:gd name="connsiteX2" fmla="*/ 928048 w 2629983"/>
              <a:gd name="connsiteY2" fmla="*/ 0 h 725051"/>
              <a:gd name="connsiteX3" fmla="*/ 0 w 2629983"/>
              <a:gd name="connsiteY3" fmla="*/ 573206 h 725051"/>
              <a:gd name="connsiteX0" fmla="*/ 0 w 2630689"/>
              <a:gd name="connsiteY0" fmla="*/ 573206 h 725051"/>
              <a:gd name="connsiteX1" fmla="*/ 2620371 w 2630689"/>
              <a:gd name="connsiteY1" fmla="*/ 600502 h 725051"/>
              <a:gd name="connsiteX2" fmla="*/ 928048 w 2630689"/>
              <a:gd name="connsiteY2" fmla="*/ 0 h 725051"/>
              <a:gd name="connsiteX3" fmla="*/ 0 w 2630689"/>
              <a:gd name="connsiteY3" fmla="*/ 573206 h 725051"/>
              <a:gd name="connsiteX0" fmla="*/ 0 w 2630689"/>
              <a:gd name="connsiteY0" fmla="*/ 573206 h 754762"/>
              <a:gd name="connsiteX1" fmla="*/ 2620371 w 2630689"/>
              <a:gd name="connsiteY1" fmla="*/ 600502 h 754762"/>
              <a:gd name="connsiteX2" fmla="*/ 928048 w 2630689"/>
              <a:gd name="connsiteY2" fmla="*/ 0 h 754762"/>
              <a:gd name="connsiteX3" fmla="*/ 0 w 2630689"/>
              <a:gd name="connsiteY3" fmla="*/ 573206 h 754762"/>
              <a:gd name="connsiteX0" fmla="*/ 0 w 2632438"/>
              <a:gd name="connsiteY0" fmla="*/ 453936 h 635492"/>
              <a:gd name="connsiteX1" fmla="*/ 2620371 w 2632438"/>
              <a:gd name="connsiteY1" fmla="*/ 481232 h 635492"/>
              <a:gd name="connsiteX2" fmla="*/ 1113579 w 2632438"/>
              <a:gd name="connsiteY2" fmla="*/ 0 h 635492"/>
              <a:gd name="connsiteX3" fmla="*/ 0 w 2632438"/>
              <a:gd name="connsiteY3" fmla="*/ 453936 h 635492"/>
              <a:gd name="connsiteX0" fmla="*/ 0 w 2698699"/>
              <a:gd name="connsiteY0" fmla="*/ 400927 h 619293"/>
              <a:gd name="connsiteX1" fmla="*/ 2686632 w 2698699"/>
              <a:gd name="connsiteY1" fmla="*/ 481232 h 619293"/>
              <a:gd name="connsiteX2" fmla="*/ 1179840 w 2698699"/>
              <a:gd name="connsiteY2" fmla="*/ 0 h 619293"/>
              <a:gd name="connsiteX3" fmla="*/ 0 w 2698699"/>
              <a:gd name="connsiteY3" fmla="*/ 400927 h 6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8699" h="619293">
                <a:moveTo>
                  <a:pt x="0" y="400927"/>
                </a:moveTo>
                <a:cubicBezTo>
                  <a:pt x="709684" y="532855"/>
                  <a:pt x="2509211" y="772384"/>
                  <a:pt x="2686632" y="481232"/>
                </a:cubicBezTo>
                <a:cubicBezTo>
                  <a:pt x="2818560" y="253770"/>
                  <a:pt x="1839482" y="118280"/>
                  <a:pt x="1179840" y="0"/>
                </a:cubicBezTo>
                <a:lnTo>
                  <a:pt x="0" y="400927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90000">
                <a:srgbClr val="BABBC0"/>
              </a:gs>
            </a:gsLst>
            <a:lin ang="78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678356" y="1858970"/>
            <a:ext cx="2683093" cy="4006480"/>
            <a:chOff x="8316060" y="1126873"/>
            <a:chExt cx="2683093" cy="4006480"/>
          </a:xfrm>
          <a:effectLst>
            <a:outerShdw blurRad="25400" dist="114300" dir="5400000" sx="98000" sy="98000" algn="t" rotWithShape="0">
              <a:prstClr val="black">
                <a:alpha val="30000"/>
              </a:prstClr>
            </a:outerShdw>
          </a:effectLst>
        </p:grpSpPr>
        <p:sp>
          <p:nvSpPr>
            <p:cNvPr id="21" name="Freeform 20"/>
            <p:cNvSpPr/>
            <p:nvPr/>
          </p:nvSpPr>
          <p:spPr>
            <a:xfrm>
              <a:off x="8316060" y="1218531"/>
              <a:ext cx="1884698" cy="3911208"/>
            </a:xfrm>
            <a:custGeom>
              <a:avLst/>
              <a:gdLst>
                <a:gd name="connsiteX0" fmla="*/ 0 w 2184400"/>
                <a:gd name="connsiteY0" fmla="*/ 330200 h 2609850"/>
                <a:gd name="connsiteX1" fmla="*/ 2184400 w 2184400"/>
                <a:gd name="connsiteY1" fmla="*/ 0 h 2609850"/>
                <a:gd name="connsiteX2" fmla="*/ 2171700 w 2184400"/>
                <a:gd name="connsiteY2" fmla="*/ 2343150 h 2609850"/>
                <a:gd name="connsiteX3" fmla="*/ 12700 w 2184400"/>
                <a:gd name="connsiteY3" fmla="*/ 2609850 h 2609850"/>
                <a:gd name="connsiteX4" fmla="*/ 0 w 2184400"/>
                <a:gd name="connsiteY4" fmla="*/ 330200 h 2609850"/>
                <a:gd name="connsiteX0" fmla="*/ 0 w 2184400"/>
                <a:gd name="connsiteY0" fmla="*/ 330200 h 4348162"/>
                <a:gd name="connsiteX1" fmla="*/ 2184400 w 2184400"/>
                <a:gd name="connsiteY1" fmla="*/ 0 h 4348162"/>
                <a:gd name="connsiteX2" fmla="*/ 2171700 w 2184400"/>
                <a:gd name="connsiteY2" fmla="*/ 2343150 h 4348162"/>
                <a:gd name="connsiteX3" fmla="*/ 3175 w 2184400"/>
                <a:gd name="connsiteY3" fmla="*/ 4348162 h 4348162"/>
                <a:gd name="connsiteX4" fmla="*/ 0 w 2184400"/>
                <a:gd name="connsiteY4" fmla="*/ 330200 h 4348162"/>
                <a:gd name="connsiteX0" fmla="*/ 0 w 2196115"/>
                <a:gd name="connsiteY0" fmla="*/ 330200 h 4538662"/>
                <a:gd name="connsiteX1" fmla="*/ 2184400 w 2196115"/>
                <a:gd name="connsiteY1" fmla="*/ 0 h 4538662"/>
                <a:gd name="connsiteX2" fmla="*/ 2195512 w 2196115"/>
                <a:gd name="connsiteY2" fmla="*/ 4538662 h 4538662"/>
                <a:gd name="connsiteX3" fmla="*/ 3175 w 2196115"/>
                <a:gd name="connsiteY3" fmla="*/ 4348162 h 4538662"/>
                <a:gd name="connsiteX4" fmla="*/ 0 w 2196115"/>
                <a:gd name="connsiteY4" fmla="*/ 330200 h 4538662"/>
                <a:gd name="connsiteX0" fmla="*/ 0 w 2191519"/>
                <a:gd name="connsiteY0" fmla="*/ 330200 h 4538662"/>
                <a:gd name="connsiteX1" fmla="*/ 2184400 w 2191519"/>
                <a:gd name="connsiteY1" fmla="*/ 0 h 4538662"/>
                <a:gd name="connsiteX2" fmla="*/ 2190750 w 2191519"/>
                <a:gd name="connsiteY2" fmla="*/ 4538662 h 4538662"/>
                <a:gd name="connsiteX3" fmla="*/ 3175 w 2191519"/>
                <a:gd name="connsiteY3" fmla="*/ 4348162 h 4538662"/>
                <a:gd name="connsiteX4" fmla="*/ 0 w 2191519"/>
                <a:gd name="connsiteY4" fmla="*/ 330200 h 4538662"/>
                <a:gd name="connsiteX0" fmla="*/ 0 w 2187050"/>
                <a:gd name="connsiteY0" fmla="*/ 330200 h 4538662"/>
                <a:gd name="connsiteX1" fmla="*/ 2184400 w 2187050"/>
                <a:gd name="connsiteY1" fmla="*/ 0 h 4538662"/>
                <a:gd name="connsiteX2" fmla="*/ 2185987 w 2187050"/>
                <a:gd name="connsiteY2" fmla="*/ 4538662 h 4538662"/>
                <a:gd name="connsiteX3" fmla="*/ 3175 w 2187050"/>
                <a:gd name="connsiteY3" fmla="*/ 4348162 h 4538662"/>
                <a:gd name="connsiteX4" fmla="*/ 0 w 2187050"/>
                <a:gd name="connsiteY4" fmla="*/ 330200 h 453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7050" h="4538662">
                  <a:moveTo>
                    <a:pt x="0" y="330200"/>
                  </a:moveTo>
                  <a:lnTo>
                    <a:pt x="2184400" y="0"/>
                  </a:lnTo>
                  <a:cubicBezTo>
                    <a:pt x="2180167" y="781050"/>
                    <a:pt x="2190220" y="3757612"/>
                    <a:pt x="2185987" y="4538662"/>
                  </a:cubicBezTo>
                  <a:lnTo>
                    <a:pt x="3175" y="4348162"/>
                  </a:lnTo>
                  <a:cubicBezTo>
                    <a:pt x="-1058" y="3588279"/>
                    <a:pt x="4233" y="1090083"/>
                    <a:pt x="0" y="330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608385" y="1183671"/>
              <a:ext cx="1542411" cy="3132088"/>
            </a:xfrm>
            <a:custGeom>
              <a:avLst/>
              <a:gdLst>
                <a:gd name="connsiteX0" fmla="*/ 0 w 1796995"/>
                <a:gd name="connsiteY0" fmla="*/ 286247 h 3641697"/>
                <a:gd name="connsiteX1" fmla="*/ 0 w 1796995"/>
                <a:gd name="connsiteY1" fmla="*/ 3570135 h 3641697"/>
                <a:gd name="connsiteX2" fmla="*/ 1796995 w 1796995"/>
                <a:gd name="connsiteY2" fmla="*/ 3641697 h 3641697"/>
                <a:gd name="connsiteX3" fmla="*/ 1796995 w 1796995"/>
                <a:gd name="connsiteY3" fmla="*/ 0 h 3641697"/>
                <a:gd name="connsiteX4" fmla="*/ 0 w 1796995"/>
                <a:gd name="connsiteY4" fmla="*/ 286247 h 3641697"/>
                <a:gd name="connsiteX0" fmla="*/ 57150 w 1796995"/>
                <a:gd name="connsiteY0" fmla="*/ 343397 h 3641697"/>
                <a:gd name="connsiteX1" fmla="*/ 0 w 1796995"/>
                <a:gd name="connsiteY1" fmla="*/ 3570135 h 3641697"/>
                <a:gd name="connsiteX2" fmla="*/ 1796995 w 1796995"/>
                <a:gd name="connsiteY2" fmla="*/ 3641697 h 3641697"/>
                <a:gd name="connsiteX3" fmla="*/ 1796995 w 1796995"/>
                <a:gd name="connsiteY3" fmla="*/ 0 h 3641697"/>
                <a:gd name="connsiteX4" fmla="*/ 57150 w 1796995"/>
                <a:gd name="connsiteY4" fmla="*/ 343397 h 3641697"/>
                <a:gd name="connsiteX0" fmla="*/ 7143 w 1796995"/>
                <a:gd name="connsiteY0" fmla="*/ 288628 h 3641697"/>
                <a:gd name="connsiteX1" fmla="*/ 0 w 1796995"/>
                <a:gd name="connsiteY1" fmla="*/ 3570135 h 3641697"/>
                <a:gd name="connsiteX2" fmla="*/ 1796995 w 1796995"/>
                <a:gd name="connsiteY2" fmla="*/ 3641697 h 3641697"/>
                <a:gd name="connsiteX3" fmla="*/ 1796995 w 1796995"/>
                <a:gd name="connsiteY3" fmla="*/ 0 h 3641697"/>
                <a:gd name="connsiteX4" fmla="*/ 7143 w 1796995"/>
                <a:gd name="connsiteY4" fmla="*/ 288628 h 3641697"/>
                <a:gd name="connsiteX0" fmla="*/ 7143 w 1796995"/>
                <a:gd name="connsiteY0" fmla="*/ 281484 h 3634553"/>
                <a:gd name="connsiteX1" fmla="*/ 0 w 1796995"/>
                <a:gd name="connsiteY1" fmla="*/ 3562991 h 3634553"/>
                <a:gd name="connsiteX2" fmla="*/ 1796995 w 1796995"/>
                <a:gd name="connsiteY2" fmla="*/ 3634553 h 3634553"/>
                <a:gd name="connsiteX3" fmla="*/ 1796995 w 1796995"/>
                <a:gd name="connsiteY3" fmla="*/ 0 h 3634553"/>
                <a:gd name="connsiteX4" fmla="*/ 7143 w 1796995"/>
                <a:gd name="connsiteY4" fmla="*/ 281484 h 3634553"/>
                <a:gd name="connsiteX0" fmla="*/ 0 w 1789852"/>
                <a:gd name="connsiteY0" fmla="*/ 281484 h 3634553"/>
                <a:gd name="connsiteX1" fmla="*/ 295276 w 1789852"/>
                <a:gd name="connsiteY1" fmla="*/ 3365347 h 3634553"/>
                <a:gd name="connsiteX2" fmla="*/ 1789852 w 1789852"/>
                <a:gd name="connsiteY2" fmla="*/ 3634553 h 3634553"/>
                <a:gd name="connsiteX3" fmla="*/ 1789852 w 1789852"/>
                <a:gd name="connsiteY3" fmla="*/ 0 h 3634553"/>
                <a:gd name="connsiteX4" fmla="*/ 0 w 1789852"/>
                <a:gd name="connsiteY4" fmla="*/ 281484 h 3634553"/>
                <a:gd name="connsiteX0" fmla="*/ 0 w 1789852"/>
                <a:gd name="connsiteY0" fmla="*/ 281484 h 3634553"/>
                <a:gd name="connsiteX1" fmla="*/ 2382 w 1789852"/>
                <a:gd name="connsiteY1" fmla="*/ 3570134 h 3634553"/>
                <a:gd name="connsiteX2" fmla="*/ 1789852 w 1789852"/>
                <a:gd name="connsiteY2" fmla="*/ 3634553 h 3634553"/>
                <a:gd name="connsiteX3" fmla="*/ 1789852 w 1789852"/>
                <a:gd name="connsiteY3" fmla="*/ 0 h 3634553"/>
                <a:gd name="connsiteX4" fmla="*/ 0 w 1789852"/>
                <a:gd name="connsiteY4" fmla="*/ 281484 h 363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9852" h="3634553">
                  <a:moveTo>
                    <a:pt x="0" y="281484"/>
                  </a:moveTo>
                  <a:lnTo>
                    <a:pt x="2382" y="3570134"/>
                  </a:lnTo>
                  <a:lnTo>
                    <a:pt x="1789852" y="3634553"/>
                  </a:lnTo>
                  <a:lnTo>
                    <a:pt x="1789852" y="0"/>
                  </a:lnTo>
                  <a:lnTo>
                    <a:pt x="0" y="281484"/>
                  </a:lnTo>
                  <a:close/>
                </a:path>
              </a:pathLst>
            </a:custGeom>
            <a:solidFill>
              <a:srgbClr val="B1EBF6"/>
            </a:solidFill>
            <a:ln>
              <a:noFill/>
            </a:ln>
            <a:effectLst>
              <a:outerShdw blurRad="317500" dist="139700" dir="36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8898295" y="1157243"/>
              <a:ext cx="1201680" cy="2396795"/>
            </a:xfrm>
            <a:custGeom>
              <a:avLst/>
              <a:gdLst>
                <a:gd name="connsiteX0" fmla="*/ 0 w 1394460"/>
                <a:gd name="connsiteY0" fmla="*/ 220980 h 2781300"/>
                <a:gd name="connsiteX1" fmla="*/ 0 w 1394460"/>
                <a:gd name="connsiteY1" fmla="*/ 2781300 h 2781300"/>
                <a:gd name="connsiteX2" fmla="*/ 1394460 w 1394460"/>
                <a:gd name="connsiteY2" fmla="*/ 2758440 h 2781300"/>
                <a:gd name="connsiteX3" fmla="*/ 1394460 w 1394460"/>
                <a:gd name="connsiteY3" fmla="*/ 0 h 2781300"/>
                <a:gd name="connsiteX4" fmla="*/ 0 w 1394460"/>
                <a:gd name="connsiteY4" fmla="*/ 220980 h 27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4460" h="2781300">
                  <a:moveTo>
                    <a:pt x="0" y="220980"/>
                  </a:moveTo>
                  <a:lnTo>
                    <a:pt x="0" y="2781300"/>
                  </a:lnTo>
                  <a:lnTo>
                    <a:pt x="1394460" y="2758440"/>
                  </a:lnTo>
                  <a:lnTo>
                    <a:pt x="1394460" y="0"/>
                  </a:lnTo>
                  <a:lnTo>
                    <a:pt x="0" y="220980"/>
                  </a:lnTo>
                  <a:close/>
                </a:path>
              </a:pathLst>
            </a:custGeom>
            <a:solidFill>
              <a:srgbClr val="00C9ED"/>
            </a:solidFill>
            <a:ln>
              <a:noFill/>
            </a:ln>
            <a:effectLst>
              <a:outerShdw blurRad="317500" dist="139700" dir="36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9224434" y="1130977"/>
              <a:ext cx="820820" cy="1647112"/>
            </a:xfrm>
            <a:custGeom>
              <a:avLst/>
              <a:gdLst>
                <a:gd name="connsiteX0" fmla="*/ 0 w 952500"/>
                <a:gd name="connsiteY0" fmla="*/ 146050 h 1911350"/>
                <a:gd name="connsiteX1" fmla="*/ 952500 w 952500"/>
                <a:gd name="connsiteY1" fmla="*/ 0 h 1911350"/>
                <a:gd name="connsiteX2" fmla="*/ 952500 w 952500"/>
                <a:gd name="connsiteY2" fmla="*/ 1854200 h 1911350"/>
                <a:gd name="connsiteX3" fmla="*/ 0 w 952500"/>
                <a:gd name="connsiteY3" fmla="*/ 1911350 h 1911350"/>
                <a:gd name="connsiteX4" fmla="*/ 0 w 952500"/>
                <a:gd name="connsiteY4" fmla="*/ 1460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0" h="1911350">
                  <a:moveTo>
                    <a:pt x="0" y="146050"/>
                  </a:moveTo>
                  <a:lnTo>
                    <a:pt x="952500" y="0"/>
                  </a:lnTo>
                  <a:lnTo>
                    <a:pt x="952500" y="1854200"/>
                  </a:lnTo>
                  <a:lnTo>
                    <a:pt x="0" y="1911350"/>
                  </a:lnTo>
                  <a:lnTo>
                    <a:pt x="0" y="146050"/>
                  </a:lnTo>
                  <a:close/>
                </a:path>
              </a:pathLst>
            </a:custGeom>
            <a:solidFill>
              <a:srgbClr val="0199E2"/>
            </a:solidFill>
            <a:ln>
              <a:noFill/>
            </a:ln>
            <a:effectLst>
              <a:outerShdw blurRad="317500" dist="139700" dir="3600000" sx="104000" sy="104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224541" y="2728821"/>
              <a:ext cx="866764" cy="53684"/>
            </a:xfrm>
            <a:custGeom>
              <a:avLst/>
              <a:gdLst>
                <a:gd name="connsiteX0" fmla="*/ 0 w 377165"/>
                <a:gd name="connsiteY0" fmla="*/ 0 h 64677"/>
                <a:gd name="connsiteX1" fmla="*/ 377165 w 377165"/>
                <a:gd name="connsiteY1" fmla="*/ 0 h 64677"/>
                <a:gd name="connsiteX2" fmla="*/ 377165 w 377165"/>
                <a:gd name="connsiteY2" fmla="*/ 64677 h 64677"/>
                <a:gd name="connsiteX3" fmla="*/ 0 w 377165"/>
                <a:gd name="connsiteY3" fmla="*/ 64677 h 64677"/>
                <a:gd name="connsiteX4" fmla="*/ 0 w 377165"/>
                <a:gd name="connsiteY4" fmla="*/ 0 h 64677"/>
                <a:gd name="connsiteX0" fmla="*/ 0 w 508134"/>
                <a:gd name="connsiteY0" fmla="*/ 80963 h 145640"/>
                <a:gd name="connsiteX1" fmla="*/ 508134 w 508134"/>
                <a:gd name="connsiteY1" fmla="*/ 0 h 145640"/>
                <a:gd name="connsiteX2" fmla="*/ 377165 w 508134"/>
                <a:gd name="connsiteY2" fmla="*/ 145640 h 145640"/>
                <a:gd name="connsiteX3" fmla="*/ 0 w 508134"/>
                <a:gd name="connsiteY3" fmla="*/ 145640 h 145640"/>
                <a:gd name="connsiteX4" fmla="*/ 0 w 508134"/>
                <a:gd name="connsiteY4" fmla="*/ 80963 h 145640"/>
                <a:gd name="connsiteX0" fmla="*/ 0 w 562902"/>
                <a:gd name="connsiteY0" fmla="*/ 80963 h 145640"/>
                <a:gd name="connsiteX1" fmla="*/ 508134 w 562902"/>
                <a:gd name="connsiteY1" fmla="*/ 0 h 145640"/>
                <a:gd name="connsiteX2" fmla="*/ 562902 w 562902"/>
                <a:gd name="connsiteY2" fmla="*/ 9908 h 145640"/>
                <a:gd name="connsiteX3" fmla="*/ 0 w 562902"/>
                <a:gd name="connsiteY3" fmla="*/ 145640 h 145640"/>
                <a:gd name="connsiteX4" fmla="*/ 0 w 562902"/>
                <a:gd name="connsiteY4" fmla="*/ 80963 h 145640"/>
                <a:gd name="connsiteX0" fmla="*/ 0 w 1005814"/>
                <a:gd name="connsiteY0" fmla="*/ 52388 h 145640"/>
                <a:gd name="connsiteX1" fmla="*/ 951046 w 1005814"/>
                <a:gd name="connsiteY1" fmla="*/ 0 h 145640"/>
                <a:gd name="connsiteX2" fmla="*/ 1005814 w 1005814"/>
                <a:gd name="connsiteY2" fmla="*/ 9908 h 145640"/>
                <a:gd name="connsiteX3" fmla="*/ 442912 w 1005814"/>
                <a:gd name="connsiteY3" fmla="*/ 145640 h 145640"/>
                <a:gd name="connsiteX4" fmla="*/ 0 w 1005814"/>
                <a:gd name="connsiteY4" fmla="*/ 52388 h 145640"/>
                <a:gd name="connsiteX0" fmla="*/ 0 w 1005814"/>
                <a:gd name="connsiteY0" fmla="*/ 52388 h 59915"/>
                <a:gd name="connsiteX1" fmla="*/ 951046 w 1005814"/>
                <a:gd name="connsiteY1" fmla="*/ 0 h 59915"/>
                <a:gd name="connsiteX2" fmla="*/ 1005814 w 1005814"/>
                <a:gd name="connsiteY2" fmla="*/ 9908 h 59915"/>
                <a:gd name="connsiteX3" fmla="*/ 45244 w 1005814"/>
                <a:gd name="connsiteY3" fmla="*/ 59915 h 59915"/>
                <a:gd name="connsiteX4" fmla="*/ 0 w 1005814"/>
                <a:gd name="connsiteY4" fmla="*/ 52388 h 59915"/>
                <a:gd name="connsiteX0" fmla="*/ 0 w 1005814"/>
                <a:gd name="connsiteY0" fmla="*/ 52388 h 62296"/>
                <a:gd name="connsiteX1" fmla="*/ 951046 w 1005814"/>
                <a:gd name="connsiteY1" fmla="*/ 0 h 62296"/>
                <a:gd name="connsiteX2" fmla="*/ 1005814 w 1005814"/>
                <a:gd name="connsiteY2" fmla="*/ 9908 h 62296"/>
                <a:gd name="connsiteX3" fmla="*/ 50006 w 1005814"/>
                <a:gd name="connsiteY3" fmla="*/ 62296 h 62296"/>
                <a:gd name="connsiteX4" fmla="*/ 0 w 1005814"/>
                <a:gd name="connsiteY4" fmla="*/ 52388 h 6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14" h="62296">
                  <a:moveTo>
                    <a:pt x="0" y="52388"/>
                  </a:moveTo>
                  <a:lnTo>
                    <a:pt x="951046" y="0"/>
                  </a:lnTo>
                  <a:lnTo>
                    <a:pt x="1005814" y="9908"/>
                  </a:lnTo>
                  <a:lnTo>
                    <a:pt x="50006" y="62296"/>
                  </a:lnTo>
                  <a:lnTo>
                    <a:pt x="0" y="52388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0192586" y="1191715"/>
              <a:ext cx="806567" cy="3941638"/>
            </a:xfrm>
            <a:custGeom>
              <a:avLst/>
              <a:gdLst>
                <a:gd name="connsiteX0" fmla="*/ 0 w 929640"/>
                <a:gd name="connsiteY0" fmla="*/ 0 h 3703320"/>
                <a:gd name="connsiteX1" fmla="*/ 929640 w 929640"/>
                <a:gd name="connsiteY1" fmla="*/ 411480 h 3703320"/>
                <a:gd name="connsiteX2" fmla="*/ 929640 w 929640"/>
                <a:gd name="connsiteY2" fmla="*/ 3703320 h 3703320"/>
                <a:gd name="connsiteX3" fmla="*/ 68580 w 929640"/>
                <a:gd name="connsiteY3" fmla="*/ 3627120 h 3703320"/>
                <a:gd name="connsiteX4" fmla="*/ 0 w 929640"/>
                <a:gd name="connsiteY4" fmla="*/ 0 h 3703320"/>
                <a:gd name="connsiteX0" fmla="*/ 176689 w 861060"/>
                <a:gd name="connsiteY0" fmla="*/ 0 h 3435339"/>
                <a:gd name="connsiteX1" fmla="*/ 861060 w 861060"/>
                <a:gd name="connsiteY1" fmla="*/ 143499 h 3435339"/>
                <a:gd name="connsiteX2" fmla="*/ 861060 w 861060"/>
                <a:gd name="connsiteY2" fmla="*/ 3435339 h 3435339"/>
                <a:gd name="connsiteX3" fmla="*/ 0 w 861060"/>
                <a:gd name="connsiteY3" fmla="*/ 3359139 h 3435339"/>
                <a:gd name="connsiteX4" fmla="*/ 176689 w 861060"/>
                <a:gd name="connsiteY4" fmla="*/ 0 h 3435339"/>
                <a:gd name="connsiteX0" fmla="*/ 0 w 924877"/>
                <a:gd name="connsiteY0" fmla="*/ 0 h 3709146"/>
                <a:gd name="connsiteX1" fmla="*/ 924877 w 924877"/>
                <a:gd name="connsiteY1" fmla="*/ 417306 h 3709146"/>
                <a:gd name="connsiteX2" fmla="*/ 924877 w 924877"/>
                <a:gd name="connsiteY2" fmla="*/ 3709146 h 3709146"/>
                <a:gd name="connsiteX3" fmla="*/ 63817 w 924877"/>
                <a:gd name="connsiteY3" fmla="*/ 3632946 h 3709146"/>
                <a:gd name="connsiteX4" fmla="*/ 0 w 924877"/>
                <a:gd name="connsiteY4" fmla="*/ 0 h 3709146"/>
                <a:gd name="connsiteX0" fmla="*/ 0 w 924877"/>
                <a:gd name="connsiteY0" fmla="*/ 0 h 3709146"/>
                <a:gd name="connsiteX1" fmla="*/ 898683 w 924877"/>
                <a:gd name="connsiteY1" fmla="*/ 359049 h 3709146"/>
                <a:gd name="connsiteX2" fmla="*/ 924877 w 924877"/>
                <a:gd name="connsiteY2" fmla="*/ 3709146 h 3709146"/>
                <a:gd name="connsiteX3" fmla="*/ 63817 w 924877"/>
                <a:gd name="connsiteY3" fmla="*/ 3632946 h 3709146"/>
                <a:gd name="connsiteX4" fmla="*/ 0 w 924877"/>
                <a:gd name="connsiteY4" fmla="*/ 0 h 3709146"/>
                <a:gd name="connsiteX0" fmla="*/ 0 w 924877"/>
                <a:gd name="connsiteY0" fmla="*/ 0 h 3709146"/>
                <a:gd name="connsiteX1" fmla="*/ 922496 w 924877"/>
                <a:gd name="connsiteY1" fmla="*/ 405654 h 3709146"/>
                <a:gd name="connsiteX2" fmla="*/ 924877 w 924877"/>
                <a:gd name="connsiteY2" fmla="*/ 3709146 h 3709146"/>
                <a:gd name="connsiteX3" fmla="*/ 63817 w 924877"/>
                <a:gd name="connsiteY3" fmla="*/ 3632946 h 3709146"/>
                <a:gd name="connsiteX4" fmla="*/ 0 w 924877"/>
                <a:gd name="connsiteY4" fmla="*/ 0 h 3709146"/>
                <a:gd name="connsiteX0" fmla="*/ 0 w 932021"/>
                <a:gd name="connsiteY0" fmla="*/ 0 h 3726624"/>
                <a:gd name="connsiteX1" fmla="*/ 929640 w 932021"/>
                <a:gd name="connsiteY1" fmla="*/ 423132 h 3726624"/>
                <a:gd name="connsiteX2" fmla="*/ 932021 w 932021"/>
                <a:gd name="connsiteY2" fmla="*/ 3726624 h 3726624"/>
                <a:gd name="connsiteX3" fmla="*/ 70961 w 932021"/>
                <a:gd name="connsiteY3" fmla="*/ 3650424 h 3726624"/>
                <a:gd name="connsiteX4" fmla="*/ 0 w 932021"/>
                <a:gd name="connsiteY4" fmla="*/ 0 h 3726624"/>
                <a:gd name="connsiteX0" fmla="*/ 0 w 879634"/>
                <a:gd name="connsiteY0" fmla="*/ 0 h 3693612"/>
                <a:gd name="connsiteX1" fmla="*/ 877253 w 879634"/>
                <a:gd name="connsiteY1" fmla="*/ 390120 h 3693612"/>
                <a:gd name="connsiteX2" fmla="*/ 879634 w 879634"/>
                <a:gd name="connsiteY2" fmla="*/ 3693612 h 3693612"/>
                <a:gd name="connsiteX3" fmla="*/ 18574 w 879634"/>
                <a:gd name="connsiteY3" fmla="*/ 3617412 h 3693612"/>
                <a:gd name="connsiteX4" fmla="*/ 0 w 879634"/>
                <a:gd name="connsiteY4" fmla="*/ 0 h 3693612"/>
                <a:gd name="connsiteX0" fmla="*/ 217294 w 861184"/>
                <a:gd name="connsiteY0" fmla="*/ 0 h 3441166"/>
                <a:gd name="connsiteX1" fmla="*/ 858803 w 861184"/>
                <a:gd name="connsiteY1" fmla="*/ 137674 h 3441166"/>
                <a:gd name="connsiteX2" fmla="*/ 861184 w 861184"/>
                <a:gd name="connsiteY2" fmla="*/ 3441166 h 3441166"/>
                <a:gd name="connsiteX3" fmla="*/ 124 w 861184"/>
                <a:gd name="connsiteY3" fmla="*/ 3364966 h 3441166"/>
                <a:gd name="connsiteX4" fmla="*/ 217294 w 861184"/>
                <a:gd name="connsiteY4" fmla="*/ 0 h 3441166"/>
                <a:gd name="connsiteX0" fmla="*/ 0 w 922497"/>
                <a:gd name="connsiteY0" fmla="*/ 0 h 3726625"/>
                <a:gd name="connsiteX1" fmla="*/ 920116 w 922497"/>
                <a:gd name="connsiteY1" fmla="*/ 423133 h 3726625"/>
                <a:gd name="connsiteX2" fmla="*/ 922497 w 922497"/>
                <a:gd name="connsiteY2" fmla="*/ 3726625 h 3726625"/>
                <a:gd name="connsiteX3" fmla="*/ 61437 w 922497"/>
                <a:gd name="connsiteY3" fmla="*/ 3650425 h 3726625"/>
                <a:gd name="connsiteX4" fmla="*/ 0 w 922497"/>
                <a:gd name="connsiteY4" fmla="*/ 0 h 3726625"/>
                <a:gd name="connsiteX0" fmla="*/ 0 w 922497"/>
                <a:gd name="connsiteY0" fmla="*/ 0 h 3726625"/>
                <a:gd name="connsiteX1" fmla="*/ 915353 w 922497"/>
                <a:gd name="connsiteY1" fmla="*/ 316330 h 3726625"/>
                <a:gd name="connsiteX2" fmla="*/ 922497 w 922497"/>
                <a:gd name="connsiteY2" fmla="*/ 3726625 h 3726625"/>
                <a:gd name="connsiteX3" fmla="*/ 61437 w 922497"/>
                <a:gd name="connsiteY3" fmla="*/ 3650425 h 3726625"/>
                <a:gd name="connsiteX4" fmla="*/ 0 w 922497"/>
                <a:gd name="connsiteY4" fmla="*/ 0 h 3726625"/>
                <a:gd name="connsiteX0" fmla="*/ 0 w 922497"/>
                <a:gd name="connsiteY0" fmla="*/ 0 h 3726625"/>
                <a:gd name="connsiteX1" fmla="*/ 915353 w 922497"/>
                <a:gd name="connsiteY1" fmla="*/ 316330 h 3726625"/>
                <a:gd name="connsiteX2" fmla="*/ 922497 w 922497"/>
                <a:gd name="connsiteY2" fmla="*/ 3726625 h 3726625"/>
                <a:gd name="connsiteX3" fmla="*/ 32862 w 922497"/>
                <a:gd name="connsiteY3" fmla="*/ 3681496 h 3726625"/>
                <a:gd name="connsiteX4" fmla="*/ 0 w 922497"/>
                <a:gd name="connsiteY4" fmla="*/ 0 h 3726625"/>
                <a:gd name="connsiteX0" fmla="*/ 0 w 922497"/>
                <a:gd name="connsiteY0" fmla="*/ 0 h 3726625"/>
                <a:gd name="connsiteX1" fmla="*/ 915353 w 922497"/>
                <a:gd name="connsiteY1" fmla="*/ 316330 h 3726625"/>
                <a:gd name="connsiteX2" fmla="*/ 922497 w 922497"/>
                <a:gd name="connsiteY2" fmla="*/ 3726625 h 3726625"/>
                <a:gd name="connsiteX3" fmla="*/ 159068 w 922497"/>
                <a:gd name="connsiteY3" fmla="*/ 3601878 h 3726625"/>
                <a:gd name="connsiteX4" fmla="*/ 0 w 922497"/>
                <a:gd name="connsiteY4" fmla="*/ 0 h 3726625"/>
                <a:gd name="connsiteX0" fmla="*/ 6579 w 929076"/>
                <a:gd name="connsiteY0" fmla="*/ 0 h 3728101"/>
                <a:gd name="connsiteX1" fmla="*/ 921932 w 929076"/>
                <a:gd name="connsiteY1" fmla="*/ 316330 h 3728101"/>
                <a:gd name="connsiteX2" fmla="*/ 929076 w 929076"/>
                <a:gd name="connsiteY2" fmla="*/ 3726625 h 3728101"/>
                <a:gd name="connsiteX3" fmla="*/ 1340 w 929076"/>
                <a:gd name="connsiteY3" fmla="*/ 3728101 h 3728101"/>
                <a:gd name="connsiteX4" fmla="*/ 6579 w 929076"/>
                <a:gd name="connsiteY4" fmla="*/ 0 h 3728101"/>
                <a:gd name="connsiteX0" fmla="*/ 6579 w 921935"/>
                <a:gd name="connsiteY0" fmla="*/ 0 h 3728101"/>
                <a:gd name="connsiteX1" fmla="*/ 921932 w 921935"/>
                <a:gd name="connsiteY1" fmla="*/ 316330 h 3728101"/>
                <a:gd name="connsiteX2" fmla="*/ 767151 w 921935"/>
                <a:gd name="connsiteY2" fmla="*/ 3530494 h 3728101"/>
                <a:gd name="connsiteX3" fmla="*/ 1340 w 921935"/>
                <a:gd name="connsiteY3" fmla="*/ 3728101 h 3728101"/>
                <a:gd name="connsiteX4" fmla="*/ 6579 w 921935"/>
                <a:gd name="connsiteY4" fmla="*/ 0 h 3728101"/>
                <a:gd name="connsiteX0" fmla="*/ 6579 w 926694"/>
                <a:gd name="connsiteY0" fmla="*/ 0 h 3728101"/>
                <a:gd name="connsiteX1" fmla="*/ 921932 w 926694"/>
                <a:gd name="connsiteY1" fmla="*/ 316330 h 3728101"/>
                <a:gd name="connsiteX2" fmla="*/ 926694 w 926694"/>
                <a:gd name="connsiteY2" fmla="*/ 3563506 h 3728101"/>
                <a:gd name="connsiteX3" fmla="*/ 1340 w 926694"/>
                <a:gd name="connsiteY3" fmla="*/ 3728101 h 3728101"/>
                <a:gd name="connsiteX4" fmla="*/ 6579 w 926694"/>
                <a:gd name="connsiteY4" fmla="*/ 0 h 3728101"/>
                <a:gd name="connsiteX0" fmla="*/ 0 w 920115"/>
                <a:gd name="connsiteY0" fmla="*/ 0 h 3652368"/>
                <a:gd name="connsiteX1" fmla="*/ 915353 w 920115"/>
                <a:gd name="connsiteY1" fmla="*/ 316330 h 3652368"/>
                <a:gd name="connsiteX2" fmla="*/ 920115 w 920115"/>
                <a:gd name="connsiteY2" fmla="*/ 3563506 h 3652368"/>
                <a:gd name="connsiteX3" fmla="*/ 159067 w 920115"/>
                <a:gd name="connsiteY3" fmla="*/ 3652368 h 3652368"/>
                <a:gd name="connsiteX4" fmla="*/ 0 w 920115"/>
                <a:gd name="connsiteY4" fmla="*/ 0 h 3652368"/>
                <a:gd name="connsiteX0" fmla="*/ 11094 w 931209"/>
                <a:gd name="connsiteY0" fmla="*/ 0 h 3726160"/>
                <a:gd name="connsiteX1" fmla="*/ 926447 w 931209"/>
                <a:gd name="connsiteY1" fmla="*/ 316330 h 3726160"/>
                <a:gd name="connsiteX2" fmla="*/ 931209 w 931209"/>
                <a:gd name="connsiteY2" fmla="*/ 3563506 h 3726160"/>
                <a:gd name="connsiteX3" fmla="*/ 1093 w 931209"/>
                <a:gd name="connsiteY3" fmla="*/ 3726160 h 3726160"/>
                <a:gd name="connsiteX4" fmla="*/ 11094 w 931209"/>
                <a:gd name="connsiteY4" fmla="*/ 0 h 3726160"/>
                <a:gd name="connsiteX0" fmla="*/ 0 w 920115"/>
                <a:gd name="connsiteY0" fmla="*/ 0 h 3640717"/>
                <a:gd name="connsiteX1" fmla="*/ 915353 w 920115"/>
                <a:gd name="connsiteY1" fmla="*/ 316330 h 3640717"/>
                <a:gd name="connsiteX2" fmla="*/ 920115 w 920115"/>
                <a:gd name="connsiteY2" fmla="*/ 3563506 h 3640717"/>
                <a:gd name="connsiteX3" fmla="*/ 132874 w 920115"/>
                <a:gd name="connsiteY3" fmla="*/ 3640717 h 3640717"/>
                <a:gd name="connsiteX4" fmla="*/ 0 w 920115"/>
                <a:gd name="connsiteY4" fmla="*/ 0 h 3640717"/>
                <a:gd name="connsiteX0" fmla="*/ 6578 w 926693"/>
                <a:gd name="connsiteY0" fmla="*/ 0 h 3730045"/>
                <a:gd name="connsiteX1" fmla="*/ 921931 w 926693"/>
                <a:gd name="connsiteY1" fmla="*/ 316330 h 3730045"/>
                <a:gd name="connsiteX2" fmla="*/ 926693 w 926693"/>
                <a:gd name="connsiteY2" fmla="*/ 3563506 h 3730045"/>
                <a:gd name="connsiteX3" fmla="*/ 1340 w 926693"/>
                <a:gd name="connsiteY3" fmla="*/ 3730045 h 3730045"/>
                <a:gd name="connsiteX4" fmla="*/ 6578 w 926693"/>
                <a:gd name="connsiteY4" fmla="*/ 0 h 373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693" h="3730045">
                  <a:moveTo>
                    <a:pt x="6578" y="0"/>
                  </a:moveTo>
                  <a:lnTo>
                    <a:pt x="921931" y="316330"/>
                  </a:lnTo>
                  <a:cubicBezTo>
                    <a:pt x="922725" y="1417494"/>
                    <a:pt x="925899" y="2462342"/>
                    <a:pt x="926693" y="3563506"/>
                  </a:cubicBezTo>
                  <a:lnTo>
                    <a:pt x="1340" y="3730045"/>
                  </a:lnTo>
                  <a:cubicBezTo>
                    <a:pt x="-4851" y="2524241"/>
                    <a:pt x="12769" y="1205804"/>
                    <a:pt x="657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0150796" y="1170161"/>
              <a:ext cx="53353" cy="3144062"/>
            </a:xfrm>
            <a:custGeom>
              <a:avLst/>
              <a:gdLst>
                <a:gd name="connsiteX0" fmla="*/ 0 w 61912"/>
                <a:gd name="connsiteY0" fmla="*/ 0 h 3648447"/>
                <a:gd name="connsiteX1" fmla="*/ 61912 w 61912"/>
                <a:gd name="connsiteY1" fmla="*/ 25449 h 3648447"/>
                <a:gd name="connsiteX2" fmla="*/ 61912 w 61912"/>
                <a:gd name="connsiteY2" fmla="*/ 48396 h 3648447"/>
                <a:gd name="connsiteX3" fmla="*/ 61912 w 61912"/>
                <a:gd name="connsiteY3" fmla="*/ 707004 h 3648447"/>
                <a:gd name="connsiteX4" fmla="*/ 61912 w 61912"/>
                <a:gd name="connsiteY4" fmla="*/ 735578 h 3648447"/>
                <a:gd name="connsiteX5" fmla="*/ 61912 w 61912"/>
                <a:gd name="connsiteY5" fmla="*/ 958032 h 3648447"/>
                <a:gd name="connsiteX6" fmla="*/ 61912 w 61912"/>
                <a:gd name="connsiteY6" fmla="*/ 986606 h 3648447"/>
                <a:gd name="connsiteX7" fmla="*/ 61912 w 61912"/>
                <a:gd name="connsiteY7" fmla="*/ 1630931 h 3648447"/>
                <a:gd name="connsiteX8" fmla="*/ 61912 w 61912"/>
                <a:gd name="connsiteY8" fmla="*/ 1645214 h 3648447"/>
                <a:gd name="connsiteX9" fmla="*/ 61912 w 61912"/>
                <a:gd name="connsiteY9" fmla="*/ 1881959 h 3648447"/>
                <a:gd name="connsiteX10" fmla="*/ 61912 w 61912"/>
                <a:gd name="connsiteY10" fmla="*/ 1896242 h 3648447"/>
                <a:gd name="connsiteX11" fmla="*/ 61912 w 61912"/>
                <a:gd name="connsiteY11" fmla="*/ 2537192 h 3648447"/>
                <a:gd name="connsiteX12" fmla="*/ 61912 w 61912"/>
                <a:gd name="connsiteY12" fmla="*/ 2569141 h 3648447"/>
                <a:gd name="connsiteX13" fmla="*/ 61912 w 61912"/>
                <a:gd name="connsiteY13" fmla="*/ 2788220 h 3648447"/>
                <a:gd name="connsiteX14" fmla="*/ 61912 w 61912"/>
                <a:gd name="connsiteY14" fmla="*/ 2820169 h 3648447"/>
                <a:gd name="connsiteX15" fmla="*/ 61912 w 61912"/>
                <a:gd name="connsiteY15" fmla="*/ 3393913 h 3648447"/>
                <a:gd name="connsiteX16" fmla="*/ 61912 w 61912"/>
                <a:gd name="connsiteY16" fmla="*/ 3644941 h 3648447"/>
                <a:gd name="connsiteX17" fmla="*/ 0 w 61912"/>
                <a:gd name="connsiteY17" fmla="*/ 3648447 h 3648447"/>
                <a:gd name="connsiteX18" fmla="*/ 0 w 61912"/>
                <a:gd name="connsiteY18" fmla="*/ 3397419 h 3648447"/>
                <a:gd name="connsiteX19" fmla="*/ 0 w 61912"/>
                <a:gd name="connsiteY19" fmla="*/ 2810644 h 3648447"/>
                <a:gd name="connsiteX20" fmla="*/ 0 w 61912"/>
                <a:gd name="connsiteY20" fmla="*/ 2775498 h 3648447"/>
                <a:gd name="connsiteX21" fmla="*/ 0 w 61912"/>
                <a:gd name="connsiteY21" fmla="*/ 2559616 h 3648447"/>
                <a:gd name="connsiteX22" fmla="*/ 0 w 61912"/>
                <a:gd name="connsiteY22" fmla="*/ 2524470 h 3648447"/>
                <a:gd name="connsiteX23" fmla="*/ 0 w 61912"/>
                <a:gd name="connsiteY23" fmla="*/ 1872434 h 3648447"/>
                <a:gd name="connsiteX24" fmla="*/ 0 w 61912"/>
                <a:gd name="connsiteY24" fmla="*/ 1862905 h 3648447"/>
                <a:gd name="connsiteX25" fmla="*/ 0 w 61912"/>
                <a:gd name="connsiteY25" fmla="*/ 1621406 h 3648447"/>
                <a:gd name="connsiteX26" fmla="*/ 0 w 61912"/>
                <a:gd name="connsiteY26" fmla="*/ 1611877 h 3648447"/>
                <a:gd name="connsiteX27" fmla="*/ 0 w 61912"/>
                <a:gd name="connsiteY27" fmla="*/ 953269 h 3648447"/>
                <a:gd name="connsiteX28" fmla="*/ 0 w 61912"/>
                <a:gd name="connsiteY28" fmla="*/ 924695 h 3648447"/>
                <a:gd name="connsiteX29" fmla="*/ 0 w 61912"/>
                <a:gd name="connsiteY29" fmla="*/ 702241 h 3648447"/>
                <a:gd name="connsiteX30" fmla="*/ 0 w 61912"/>
                <a:gd name="connsiteY30" fmla="*/ 673667 h 3648447"/>
                <a:gd name="connsiteX31" fmla="*/ 0 w 61912"/>
                <a:gd name="connsiteY31" fmla="*/ 15059 h 364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1912" h="3648447">
                  <a:moveTo>
                    <a:pt x="0" y="0"/>
                  </a:moveTo>
                  <a:lnTo>
                    <a:pt x="61912" y="25449"/>
                  </a:lnTo>
                  <a:lnTo>
                    <a:pt x="61912" y="48396"/>
                  </a:lnTo>
                  <a:lnTo>
                    <a:pt x="61912" y="707004"/>
                  </a:lnTo>
                  <a:lnTo>
                    <a:pt x="61912" y="735578"/>
                  </a:lnTo>
                  <a:lnTo>
                    <a:pt x="61912" y="958032"/>
                  </a:lnTo>
                  <a:lnTo>
                    <a:pt x="61912" y="986606"/>
                  </a:lnTo>
                  <a:lnTo>
                    <a:pt x="61912" y="1630931"/>
                  </a:lnTo>
                  <a:lnTo>
                    <a:pt x="61912" y="1645214"/>
                  </a:lnTo>
                  <a:lnTo>
                    <a:pt x="61912" y="1881959"/>
                  </a:lnTo>
                  <a:lnTo>
                    <a:pt x="61912" y="1896242"/>
                  </a:lnTo>
                  <a:lnTo>
                    <a:pt x="61912" y="2537192"/>
                  </a:lnTo>
                  <a:lnTo>
                    <a:pt x="61912" y="2569141"/>
                  </a:lnTo>
                  <a:lnTo>
                    <a:pt x="61912" y="2788220"/>
                  </a:lnTo>
                  <a:lnTo>
                    <a:pt x="61912" y="2820169"/>
                  </a:lnTo>
                  <a:lnTo>
                    <a:pt x="61912" y="3393913"/>
                  </a:lnTo>
                  <a:lnTo>
                    <a:pt x="61912" y="3644941"/>
                  </a:lnTo>
                  <a:lnTo>
                    <a:pt x="0" y="3648447"/>
                  </a:lnTo>
                  <a:lnTo>
                    <a:pt x="0" y="3397419"/>
                  </a:lnTo>
                  <a:lnTo>
                    <a:pt x="0" y="2810644"/>
                  </a:lnTo>
                  <a:lnTo>
                    <a:pt x="0" y="2775498"/>
                  </a:lnTo>
                  <a:lnTo>
                    <a:pt x="0" y="2559616"/>
                  </a:lnTo>
                  <a:lnTo>
                    <a:pt x="0" y="2524470"/>
                  </a:lnTo>
                  <a:lnTo>
                    <a:pt x="0" y="1872434"/>
                  </a:lnTo>
                  <a:lnTo>
                    <a:pt x="0" y="1862905"/>
                  </a:lnTo>
                  <a:lnTo>
                    <a:pt x="0" y="1621406"/>
                  </a:lnTo>
                  <a:lnTo>
                    <a:pt x="0" y="1611877"/>
                  </a:lnTo>
                  <a:lnTo>
                    <a:pt x="0" y="953269"/>
                  </a:lnTo>
                  <a:lnTo>
                    <a:pt x="0" y="924695"/>
                  </a:lnTo>
                  <a:lnTo>
                    <a:pt x="0" y="702241"/>
                  </a:lnTo>
                  <a:lnTo>
                    <a:pt x="0" y="673667"/>
                  </a:lnTo>
                  <a:lnTo>
                    <a:pt x="0" y="15059"/>
                  </a:lnTo>
                  <a:close/>
                </a:path>
              </a:pathLst>
            </a:custGeom>
            <a:solidFill>
              <a:srgbClr val="97D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0099975" y="1149270"/>
              <a:ext cx="53353" cy="2385855"/>
            </a:xfrm>
            <a:custGeom>
              <a:avLst/>
              <a:gdLst>
                <a:gd name="connsiteX0" fmla="*/ 0 w 61912"/>
                <a:gd name="connsiteY0" fmla="*/ 0 h 2768605"/>
                <a:gd name="connsiteX1" fmla="*/ 61912 w 61912"/>
                <a:gd name="connsiteY1" fmla="*/ 25449 h 2768605"/>
                <a:gd name="connsiteX2" fmla="*/ 61912 w 61912"/>
                <a:gd name="connsiteY2" fmla="*/ 40686 h 2768605"/>
                <a:gd name="connsiteX3" fmla="*/ 61912 w 61912"/>
                <a:gd name="connsiteY3" fmla="*/ 2768605 h 2768605"/>
                <a:gd name="connsiteX4" fmla="*/ 3976 w 61912"/>
                <a:gd name="connsiteY4" fmla="*/ 2768605 h 2768605"/>
                <a:gd name="connsiteX5" fmla="*/ 0 w 61912"/>
                <a:gd name="connsiteY5" fmla="*/ 2767788 h 2768605"/>
                <a:gd name="connsiteX6" fmla="*/ 0 w 61912"/>
                <a:gd name="connsiteY6" fmla="*/ 7349 h 276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912" h="2768605">
                  <a:moveTo>
                    <a:pt x="0" y="0"/>
                  </a:moveTo>
                  <a:lnTo>
                    <a:pt x="61912" y="25449"/>
                  </a:lnTo>
                  <a:lnTo>
                    <a:pt x="61912" y="40686"/>
                  </a:lnTo>
                  <a:lnTo>
                    <a:pt x="61912" y="2768605"/>
                  </a:lnTo>
                  <a:lnTo>
                    <a:pt x="3976" y="2768605"/>
                  </a:lnTo>
                  <a:lnTo>
                    <a:pt x="0" y="2767788"/>
                  </a:lnTo>
                  <a:lnTo>
                    <a:pt x="0" y="7349"/>
                  </a:lnTo>
                  <a:close/>
                </a:path>
              </a:pathLst>
            </a:custGeom>
            <a:solidFill>
              <a:srgbClr val="02B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10043704" y="1126873"/>
              <a:ext cx="54426" cy="1608807"/>
            </a:xfrm>
            <a:custGeom>
              <a:avLst/>
              <a:gdLst>
                <a:gd name="connsiteX0" fmla="*/ 0 w 61912"/>
                <a:gd name="connsiteY0" fmla="*/ 0 h 1866900"/>
                <a:gd name="connsiteX1" fmla="*/ 4254 w 61912"/>
                <a:gd name="connsiteY1" fmla="*/ 2291 h 1866900"/>
                <a:gd name="connsiteX2" fmla="*/ 61912 w 61912"/>
                <a:gd name="connsiteY2" fmla="*/ 25991 h 1866900"/>
                <a:gd name="connsiteX3" fmla="*/ 61912 w 61912"/>
                <a:gd name="connsiteY3" fmla="*/ 33337 h 1866900"/>
                <a:gd name="connsiteX4" fmla="*/ 61912 w 61912"/>
                <a:gd name="connsiteY4" fmla="*/ 1720657 h 1866900"/>
                <a:gd name="connsiteX5" fmla="*/ 61912 w 61912"/>
                <a:gd name="connsiteY5" fmla="*/ 1866900 h 1866900"/>
                <a:gd name="connsiteX6" fmla="*/ 0 w 61912"/>
                <a:gd name="connsiteY6" fmla="*/ 1857375 h 1866900"/>
                <a:gd name="connsiteX7" fmla="*/ 0 w 61912"/>
                <a:gd name="connsiteY7" fmla="*/ 1711132 h 1866900"/>
                <a:gd name="connsiteX8" fmla="*/ 0 w 61912"/>
                <a:gd name="connsiteY8" fmla="*/ 542 h 186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" h="1866900">
                  <a:moveTo>
                    <a:pt x="0" y="0"/>
                  </a:moveTo>
                  <a:lnTo>
                    <a:pt x="4254" y="2291"/>
                  </a:lnTo>
                  <a:lnTo>
                    <a:pt x="61912" y="25991"/>
                  </a:lnTo>
                  <a:lnTo>
                    <a:pt x="61912" y="33337"/>
                  </a:lnTo>
                  <a:lnTo>
                    <a:pt x="61912" y="1720657"/>
                  </a:lnTo>
                  <a:lnTo>
                    <a:pt x="61912" y="1866900"/>
                  </a:lnTo>
                  <a:lnTo>
                    <a:pt x="0" y="1857375"/>
                  </a:lnTo>
                  <a:lnTo>
                    <a:pt x="0" y="1711132"/>
                  </a:lnTo>
                  <a:lnTo>
                    <a:pt x="0" y="542"/>
                  </a:lnTo>
                  <a:close/>
                </a:path>
              </a:pathLst>
            </a:custGeom>
            <a:solidFill>
              <a:srgbClr val="008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Material Design Boxes Diagram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01995" y="2099822"/>
            <a:ext cx="473206" cy="261610"/>
          </a:xfrm>
          <a:prstGeom prst="rect">
            <a:avLst/>
          </a:prstGeom>
          <a:noFill/>
          <a:scene3d>
            <a:camera prst="orthographicFront">
              <a:rot lat="20399993" lon="19199986" rev="0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448699" y="2397226"/>
            <a:ext cx="983079" cy="400110"/>
          </a:xfrm>
          <a:prstGeom prst="rect">
            <a:avLst/>
          </a:prstGeom>
          <a:noFill/>
          <a:scene3d>
            <a:camera prst="orthographicFront">
              <a:rot lat="20399991" lon="19199986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>
              <a:lnSpc>
                <a:spcPts val="1200"/>
              </a:lnSpc>
            </a:pPr>
            <a:r>
              <a:rPr lang="en-US" sz="1100" dirty="0" smtClean="0">
                <a:solidFill>
                  <a:srgbClr val="A0A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489126" y="3247984"/>
            <a:ext cx="1025537" cy="246221"/>
          </a:xfrm>
          <a:prstGeom prst="rect">
            <a:avLst/>
          </a:prstGeom>
          <a:noFill/>
          <a:scene3d>
            <a:camera prst="orthographicFront">
              <a:rot lat="21299997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62412" y="4041845"/>
            <a:ext cx="1025537" cy="246221"/>
          </a:xfrm>
          <a:prstGeom prst="rect">
            <a:avLst/>
          </a:prstGeom>
          <a:noFill/>
          <a:scene3d>
            <a:camera prst="orthographicFront">
              <a:rot lat="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257032" y="4773768"/>
            <a:ext cx="1025537" cy="246221"/>
          </a:xfrm>
          <a:prstGeom prst="rect">
            <a:avLst/>
          </a:prstGeom>
          <a:noFill/>
          <a:scene3d>
            <a:camera prst="orthographicFront">
              <a:rot lat="300000" lon="1500000" rev="0"/>
            </a:camera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31010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 algn="ctr"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00-01-template-title-example.potx" id="{4C670E9E-062E-45DD-9E7D-139A82C11F4F}" vid="{A9FA6FE0-FC9A-407C-8471-88DF642BD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AD1FBB-F900-457B-90AD-BB85228DA5A9}"/>
</file>

<file path=customXml/itemProps2.xml><?xml version="1.0" encoding="utf-8"?>
<ds:datastoreItem xmlns:ds="http://schemas.openxmlformats.org/officeDocument/2006/customXml" ds:itemID="{84AF4EF0-3BE7-48CE-BCF4-C88142543D69}"/>
</file>

<file path=customXml/itemProps3.xml><?xml version="1.0" encoding="utf-8"?>
<ds:datastoreItem xmlns:ds="http://schemas.openxmlformats.org/officeDocument/2006/customXml" ds:itemID="{25A49406-A5A8-472A-9F4F-B83F92587F92}"/>
</file>

<file path=docProps/app.xml><?xml version="1.0" encoding="utf-8"?>
<Properties xmlns="http://schemas.openxmlformats.org/officeDocument/2006/extended-properties" xmlns:vt="http://schemas.openxmlformats.org/officeDocument/2006/docPropsVTypes">
  <Template>2000-01-template-title-example</Template>
  <TotalTime>427</TotalTime>
  <Words>307</Words>
  <Application>Microsoft Office PowerPoint</Application>
  <PresentationFormat>Custom</PresentationFormat>
  <Paragraphs>113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Open Sans</vt:lpstr>
      <vt:lpstr>Office Theme</vt:lpstr>
      <vt:lpstr>Material Design Boxes Diagram</vt:lpstr>
      <vt:lpstr>Material Design Boxes Diagram</vt:lpstr>
      <vt:lpstr>Material Design Boxes Diagram</vt:lpstr>
      <vt:lpstr>Material Design Boxes Diagram</vt:lpstr>
      <vt:lpstr>Material Design Boxes Diagram</vt:lpstr>
      <vt:lpstr>Material Design Boxes Diagram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Munna</dc:creator>
  <cp:lastModifiedBy>Munna</cp:lastModifiedBy>
  <cp:revision>39</cp:revision>
  <dcterms:created xsi:type="dcterms:W3CDTF">2016-05-14T19:32:25Z</dcterms:created>
  <dcterms:modified xsi:type="dcterms:W3CDTF">2016-06-08T00:06:58Z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