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275" r:id="rId3"/>
    <p:sldId id="274" r:id="rId4"/>
    <p:sldId id="276" r:id="rId5"/>
    <p:sldId id="277" r:id="rId6"/>
    <p:sldId id="270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1C"/>
    <a:srgbClr val="AEC61C"/>
    <a:srgbClr val="BBD909"/>
    <a:srgbClr val="F5960B"/>
    <a:srgbClr val="F68E26"/>
    <a:srgbClr val="FBD121"/>
    <a:srgbClr val="FAF51A"/>
    <a:srgbClr val="E2FC60"/>
    <a:srgbClr val="C7FC42"/>
    <a:srgbClr val="F5F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>
      <p:cViewPr varScale="1">
        <p:scale>
          <a:sx n="115" d="100"/>
          <a:sy n="115" d="100"/>
        </p:scale>
        <p:origin x="504" y="2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321994" y="5410200"/>
            <a:ext cx="3770185" cy="9144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>
            <a:spLocks noChangeAspect="1"/>
          </p:cNvSpPr>
          <p:nvPr/>
        </p:nvSpPr>
        <p:spPr>
          <a:xfrm>
            <a:off x="7794256" y="2210796"/>
            <a:ext cx="2771775" cy="3696360"/>
          </a:xfrm>
          <a:custGeom>
            <a:avLst/>
            <a:gdLst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18"/>
              <a:gd name="connsiteX1" fmla="*/ 2771775 w 2771775"/>
              <a:gd name="connsiteY1" fmla="*/ 0 h 3695718"/>
              <a:gd name="connsiteX2" fmla="*/ 2409825 w 2771775"/>
              <a:gd name="connsiteY2" fmla="*/ 3400425 h 3695718"/>
              <a:gd name="connsiteX3" fmla="*/ 2095500 w 2771775"/>
              <a:gd name="connsiteY3" fmla="*/ 3695700 h 3695718"/>
              <a:gd name="connsiteX4" fmla="*/ 876300 w 2771775"/>
              <a:gd name="connsiteY4" fmla="*/ 3695700 h 3695718"/>
              <a:gd name="connsiteX5" fmla="*/ 466725 w 2771775"/>
              <a:gd name="connsiteY5" fmla="*/ 3457575 h 3695718"/>
              <a:gd name="connsiteX6" fmla="*/ 0 w 2771775"/>
              <a:gd name="connsiteY6" fmla="*/ 0 h 3695718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6360"/>
              <a:gd name="connsiteX1" fmla="*/ 2771775 w 2771775"/>
              <a:gd name="connsiteY1" fmla="*/ 0 h 3696360"/>
              <a:gd name="connsiteX2" fmla="*/ 2409825 w 2771775"/>
              <a:gd name="connsiteY2" fmla="*/ 3400425 h 3696360"/>
              <a:gd name="connsiteX3" fmla="*/ 2095500 w 2771775"/>
              <a:gd name="connsiteY3" fmla="*/ 3695700 h 3696360"/>
              <a:gd name="connsiteX4" fmla="*/ 876300 w 2771775"/>
              <a:gd name="connsiteY4" fmla="*/ 3695700 h 3696360"/>
              <a:gd name="connsiteX5" fmla="*/ 466725 w 2771775"/>
              <a:gd name="connsiteY5" fmla="*/ 3457575 h 3696360"/>
              <a:gd name="connsiteX6" fmla="*/ 0 w 2771775"/>
              <a:gd name="connsiteY6" fmla="*/ 0 h 369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1775" h="3696360">
                <a:moveTo>
                  <a:pt x="0" y="0"/>
                </a:moveTo>
                <a:lnTo>
                  <a:pt x="2771775" y="0"/>
                </a:lnTo>
                <a:lnTo>
                  <a:pt x="2409825" y="3400425"/>
                </a:lnTo>
                <a:cubicBezTo>
                  <a:pt x="2381250" y="3598863"/>
                  <a:pt x="2233613" y="3692525"/>
                  <a:pt x="2095500" y="3695700"/>
                </a:cubicBezTo>
                <a:lnTo>
                  <a:pt x="876300" y="3695700"/>
                </a:lnTo>
                <a:cubicBezTo>
                  <a:pt x="668337" y="3702050"/>
                  <a:pt x="493713" y="3665537"/>
                  <a:pt x="466725" y="345757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rgbClr val="A8A8A8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75000"/>
                </a:schemeClr>
              </a:gs>
              <a:gs pos="72000">
                <a:schemeClr val="bg1"/>
              </a:gs>
              <a:gs pos="44000">
                <a:schemeClr val="bg1"/>
              </a:gs>
            </a:gsLst>
            <a:lin ang="108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7847012" y="2230286"/>
            <a:ext cx="2666262" cy="3326639"/>
          </a:xfrm>
          <a:custGeom>
            <a:avLst/>
            <a:gdLst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2502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11646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122913 w 2666262"/>
              <a:gd name="connsiteY4" fmla="*/ 38610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2068145 w 2666262"/>
              <a:gd name="connsiteY3" fmla="*/ 510 h 3327149"/>
              <a:gd name="connsiteX4" fmla="*/ 2122913 w 2666262"/>
              <a:gd name="connsiteY4" fmla="*/ 52897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691782 w 2666262"/>
              <a:gd name="connsiteY3" fmla="*/ 510 h 3327149"/>
              <a:gd name="connsiteX4" fmla="*/ 2068145 w 2666262"/>
              <a:gd name="connsiteY4" fmla="*/ 510 h 3327149"/>
              <a:gd name="connsiteX5" fmla="*/ 2122913 w 2666262"/>
              <a:gd name="connsiteY5" fmla="*/ 52897 h 3327149"/>
              <a:gd name="connsiteX6" fmla="*/ 2666262 w 2666262"/>
              <a:gd name="connsiteY6" fmla="*/ 3327149 h 3327149"/>
              <a:gd name="connsiteX7" fmla="*/ 0 w 2666262"/>
              <a:gd name="connsiteY7" fmla="*/ 3327149 h 332714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7676 w 2666262"/>
              <a:gd name="connsiteY4" fmla="*/ 76199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5295 w 2666262"/>
              <a:gd name="connsiteY4" fmla="*/ 61911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62" h="3326639">
                <a:moveTo>
                  <a:pt x="0" y="3326639"/>
                </a:moveTo>
                <a:lnTo>
                  <a:pt x="622726" y="66675"/>
                </a:lnTo>
                <a:cubicBezTo>
                  <a:pt x="629869" y="31750"/>
                  <a:pt x="653681" y="6350"/>
                  <a:pt x="687019" y="0"/>
                </a:cubicBezTo>
                <a:lnTo>
                  <a:pt x="2053858" y="0"/>
                </a:lnTo>
                <a:cubicBezTo>
                  <a:pt x="2079257" y="3175"/>
                  <a:pt x="2114183" y="11112"/>
                  <a:pt x="2125295" y="61911"/>
                </a:cubicBezTo>
                <a:lnTo>
                  <a:pt x="2666262" y="3326639"/>
                </a:lnTo>
                <a:lnTo>
                  <a:pt x="0" y="3326639"/>
                </a:lnTo>
                <a:close/>
              </a:path>
            </a:pathLst>
          </a:custGeom>
          <a:solidFill>
            <a:srgbClr val="FAFAFA"/>
          </a:solidFill>
          <a:ln w="19050">
            <a:solidFill>
              <a:schemeClr val="bg1">
                <a:lumMod val="65000"/>
              </a:schemeClr>
            </a:solidFill>
          </a:ln>
          <a:effectLst>
            <a:innerShdw blurRad="381000" dist="381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04739" y="1299665"/>
            <a:ext cx="2040835" cy="4240695"/>
          </a:xfrm>
          <a:custGeom>
            <a:avLst/>
            <a:gdLst>
              <a:gd name="connsiteX0" fmla="*/ 1895061 w 2040835"/>
              <a:gd name="connsiteY0" fmla="*/ 421419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895061 w 2040835"/>
              <a:gd name="connsiteY6" fmla="*/ 421419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02440 w 2040835"/>
              <a:gd name="connsiteY4" fmla="*/ 718792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0835" h="4240695">
                <a:moveTo>
                  <a:pt x="1907761" y="4233241"/>
                </a:moveTo>
                <a:lnTo>
                  <a:pt x="1179443" y="808382"/>
                </a:lnTo>
                <a:lnTo>
                  <a:pt x="0" y="132521"/>
                </a:lnTo>
                <a:lnTo>
                  <a:pt x="66261" y="0"/>
                </a:lnTo>
                <a:cubicBezTo>
                  <a:pt x="481496" y="238539"/>
                  <a:pt x="1280905" y="689803"/>
                  <a:pt x="1302440" y="718792"/>
                </a:cubicBezTo>
                <a:cubicBezTo>
                  <a:pt x="1326322" y="757168"/>
                  <a:pt x="1797878" y="3065669"/>
                  <a:pt x="2040835" y="4240695"/>
                </a:cubicBezTo>
                <a:lnTo>
                  <a:pt x="1907761" y="4233241"/>
                </a:lnTo>
                <a:close/>
              </a:path>
            </a:pathLst>
          </a:custGeom>
          <a:solidFill>
            <a:srgbClr val="9BDB4D"/>
          </a:solidFill>
          <a:ln>
            <a:noFill/>
          </a:ln>
          <a:effectLst>
            <a:innerShdw blurRad="114300">
              <a:srgbClr val="3F601A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794256" y="2210147"/>
            <a:ext cx="2771774" cy="2906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6"/>
          <p:cNvSpPr/>
          <p:nvPr/>
        </p:nvSpPr>
        <p:spPr>
          <a:xfrm flipV="1">
            <a:off x="7847012" y="2230286"/>
            <a:ext cx="2666262" cy="3326639"/>
          </a:xfrm>
          <a:custGeom>
            <a:avLst/>
            <a:gdLst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2502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11646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122913 w 2666262"/>
              <a:gd name="connsiteY4" fmla="*/ 38610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2068145 w 2666262"/>
              <a:gd name="connsiteY3" fmla="*/ 510 h 3327149"/>
              <a:gd name="connsiteX4" fmla="*/ 2122913 w 2666262"/>
              <a:gd name="connsiteY4" fmla="*/ 52897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691782 w 2666262"/>
              <a:gd name="connsiteY3" fmla="*/ 510 h 3327149"/>
              <a:gd name="connsiteX4" fmla="*/ 2068145 w 2666262"/>
              <a:gd name="connsiteY4" fmla="*/ 510 h 3327149"/>
              <a:gd name="connsiteX5" fmla="*/ 2122913 w 2666262"/>
              <a:gd name="connsiteY5" fmla="*/ 52897 h 3327149"/>
              <a:gd name="connsiteX6" fmla="*/ 2666262 w 2666262"/>
              <a:gd name="connsiteY6" fmla="*/ 3327149 h 3327149"/>
              <a:gd name="connsiteX7" fmla="*/ 0 w 2666262"/>
              <a:gd name="connsiteY7" fmla="*/ 3327149 h 332714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7676 w 2666262"/>
              <a:gd name="connsiteY4" fmla="*/ 76199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5295 w 2666262"/>
              <a:gd name="connsiteY4" fmla="*/ 61911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62" h="3326639">
                <a:moveTo>
                  <a:pt x="0" y="3326639"/>
                </a:moveTo>
                <a:lnTo>
                  <a:pt x="622726" y="66675"/>
                </a:lnTo>
                <a:cubicBezTo>
                  <a:pt x="629869" y="31750"/>
                  <a:pt x="653681" y="6350"/>
                  <a:pt x="687019" y="0"/>
                </a:cubicBezTo>
                <a:lnTo>
                  <a:pt x="2053858" y="0"/>
                </a:lnTo>
                <a:cubicBezTo>
                  <a:pt x="2079257" y="3175"/>
                  <a:pt x="2114183" y="11112"/>
                  <a:pt x="2125295" y="61911"/>
                </a:cubicBezTo>
                <a:lnTo>
                  <a:pt x="2666262" y="3326639"/>
                </a:lnTo>
                <a:lnTo>
                  <a:pt x="0" y="3326639"/>
                </a:lnTo>
                <a:close/>
              </a:path>
            </a:pathLst>
          </a:custGeom>
          <a:gradFill flip="none" rotWithShape="1">
            <a:gsLst>
              <a:gs pos="85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75000"/>
                  <a:alpha val="7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flipV="1">
            <a:off x="8372974" y="4983689"/>
            <a:ext cx="1684060" cy="573236"/>
          </a:xfrm>
          <a:custGeom>
            <a:avLst/>
            <a:gdLst>
              <a:gd name="connsiteX0" fmla="*/ 0 w 1684060"/>
              <a:gd name="connsiteY0" fmla="*/ 573236 h 573236"/>
              <a:gd name="connsiteX1" fmla="*/ 1684060 w 1684060"/>
              <a:gd name="connsiteY1" fmla="*/ 573236 h 573236"/>
              <a:gd name="connsiteX2" fmla="*/ 1599333 w 1684060"/>
              <a:gd name="connsiteY2" fmla="*/ 61911 h 573236"/>
              <a:gd name="connsiteX3" fmla="*/ 1527896 w 1684060"/>
              <a:gd name="connsiteY3" fmla="*/ 0 h 573236"/>
              <a:gd name="connsiteX4" fmla="*/ 161057 w 1684060"/>
              <a:gd name="connsiteY4" fmla="*/ 0 h 573236"/>
              <a:gd name="connsiteX5" fmla="*/ 96764 w 1684060"/>
              <a:gd name="connsiteY5" fmla="*/ 66675 h 573236"/>
              <a:gd name="connsiteX6" fmla="*/ 0 w 1684060"/>
              <a:gd name="connsiteY6" fmla="*/ 573236 h 57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4060" h="573236">
                <a:moveTo>
                  <a:pt x="0" y="573236"/>
                </a:moveTo>
                <a:lnTo>
                  <a:pt x="1684060" y="573236"/>
                </a:lnTo>
                <a:lnTo>
                  <a:pt x="1599333" y="61911"/>
                </a:lnTo>
                <a:cubicBezTo>
                  <a:pt x="1588221" y="11112"/>
                  <a:pt x="1553295" y="3175"/>
                  <a:pt x="1527896" y="0"/>
                </a:cubicBezTo>
                <a:lnTo>
                  <a:pt x="161057" y="0"/>
                </a:lnTo>
                <a:cubicBezTo>
                  <a:pt x="127719" y="6350"/>
                  <a:pt x="103907" y="31750"/>
                  <a:pt x="96764" y="66675"/>
                </a:cubicBezTo>
                <a:lnTo>
                  <a:pt x="0" y="573236"/>
                </a:lnTo>
                <a:close/>
              </a:path>
            </a:pathLst>
          </a:custGeom>
          <a:gradFill flip="none" rotWithShape="1">
            <a:gsLst>
              <a:gs pos="0">
                <a:srgbClr val="FAE306">
                  <a:alpha val="75000"/>
                </a:srgbClr>
              </a:gs>
              <a:gs pos="100000">
                <a:srgbClr val="FACC06">
                  <a:alpha val="9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8262932" y="4407616"/>
            <a:ext cx="1889559" cy="576073"/>
          </a:xfrm>
          <a:custGeom>
            <a:avLst/>
            <a:gdLst>
              <a:gd name="connsiteX0" fmla="*/ 0 w 1889559"/>
              <a:gd name="connsiteY0" fmla="*/ 0 h 576073"/>
              <a:gd name="connsiteX1" fmla="*/ 1889559 w 1889559"/>
              <a:gd name="connsiteY1" fmla="*/ 0 h 576073"/>
              <a:gd name="connsiteX2" fmla="*/ 1794103 w 1889559"/>
              <a:gd name="connsiteY2" fmla="*/ 576073 h 576073"/>
              <a:gd name="connsiteX3" fmla="*/ 110043 w 1889559"/>
              <a:gd name="connsiteY3" fmla="*/ 576073 h 576073"/>
              <a:gd name="connsiteX4" fmla="*/ 0 w 1889559"/>
              <a:gd name="connsiteY4" fmla="*/ 0 h 5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9559" h="576073">
                <a:moveTo>
                  <a:pt x="0" y="0"/>
                </a:moveTo>
                <a:lnTo>
                  <a:pt x="1889559" y="0"/>
                </a:lnTo>
                <a:lnTo>
                  <a:pt x="1794103" y="576073"/>
                </a:lnTo>
                <a:lnTo>
                  <a:pt x="110043" y="57607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BE72D">
                  <a:alpha val="74902"/>
                </a:srgbClr>
              </a:gs>
              <a:gs pos="100000">
                <a:srgbClr val="FBD121">
                  <a:alpha val="8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8152889" y="3831544"/>
            <a:ext cx="2095056" cy="576071"/>
          </a:xfrm>
          <a:custGeom>
            <a:avLst/>
            <a:gdLst>
              <a:gd name="connsiteX0" fmla="*/ 0 w 2095056"/>
              <a:gd name="connsiteY0" fmla="*/ 0 h 576071"/>
              <a:gd name="connsiteX1" fmla="*/ 2095056 w 2095056"/>
              <a:gd name="connsiteY1" fmla="*/ 0 h 576071"/>
              <a:gd name="connsiteX2" fmla="*/ 1999601 w 2095056"/>
              <a:gd name="connsiteY2" fmla="*/ 576071 h 576071"/>
              <a:gd name="connsiteX3" fmla="*/ 110042 w 2095056"/>
              <a:gd name="connsiteY3" fmla="*/ 576071 h 576071"/>
              <a:gd name="connsiteX4" fmla="*/ 0 w 2095056"/>
              <a:gd name="connsiteY4" fmla="*/ 0 h 57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056" h="576071">
                <a:moveTo>
                  <a:pt x="0" y="0"/>
                </a:moveTo>
                <a:lnTo>
                  <a:pt x="2095056" y="0"/>
                </a:lnTo>
                <a:lnTo>
                  <a:pt x="1999601" y="576071"/>
                </a:lnTo>
                <a:lnTo>
                  <a:pt x="110042" y="57607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ED60">
                  <a:alpha val="74902"/>
                </a:srgbClr>
              </a:gs>
              <a:gs pos="100000">
                <a:srgbClr val="FCD942">
                  <a:alpha val="84706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8042848" y="3255474"/>
            <a:ext cx="2300553" cy="576071"/>
          </a:xfrm>
          <a:custGeom>
            <a:avLst/>
            <a:gdLst>
              <a:gd name="connsiteX0" fmla="*/ 0 w 2300553"/>
              <a:gd name="connsiteY0" fmla="*/ 0 h 576071"/>
              <a:gd name="connsiteX1" fmla="*/ 2300553 w 2300553"/>
              <a:gd name="connsiteY1" fmla="*/ 0 h 576071"/>
              <a:gd name="connsiteX2" fmla="*/ 2205098 w 2300553"/>
              <a:gd name="connsiteY2" fmla="*/ 576071 h 576071"/>
              <a:gd name="connsiteX3" fmla="*/ 110042 w 2300553"/>
              <a:gd name="connsiteY3" fmla="*/ 576071 h 576071"/>
              <a:gd name="connsiteX4" fmla="*/ 0 w 2300553"/>
              <a:gd name="connsiteY4" fmla="*/ 0 h 57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0553" h="576071">
                <a:moveTo>
                  <a:pt x="0" y="0"/>
                </a:moveTo>
                <a:lnTo>
                  <a:pt x="2300553" y="0"/>
                </a:lnTo>
                <a:lnTo>
                  <a:pt x="2205098" y="576071"/>
                </a:lnTo>
                <a:lnTo>
                  <a:pt x="110042" y="57607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5FC60">
                  <a:alpha val="74902"/>
                </a:srgbClr>
              </a:gs>
              <a:gs pos="100000">
                <a:srgbClr val="DDFC42">
                  <a:alpha val="84706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7932805" y="2679401"/>
            <a:ext cx="2506051" cy="576072"/>
          </a:xfrm>
          <a:custGeom>
            <a:avLst/>
            <a:gdLst>
              <a:gd name="connsiteX0" fmla="*/ 0 w 2506051"/>
              <a:gd name="connsiteY0" fmla="*/ 0 h 576072"/>
              <a:gd name="connsiteX1" fmla="*/ 2506051 w 2506051"/>
              <a:gd name="connsiteY1" fmla="*/ 0 h 576072"/>
              <a:gd name="connsiteX2" fmla="*/ 2410596 w 2506051"/>
              <a:gd name="connsiteY2" fmla="*/ 576072 h 576072"/>
              <a:gd name="connsiteX3" fmla="*/ 110043 w 2506051"/>
              <a:gd name="connsiteY3" fmla="*/ 576072 h 576072"/>
              <a:gd name="connsiteX4" fmla="*/ 0 w 2506051"/>
              <a:gd name="connsiteY4" fmla="*/ 0 h 5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6051" h="576072">
                <a:moveTo>
                  <a:pt x="0" y="0"/>
                </a:moveTo>
                <a:lnTo>
                  <a:pt x="2506051" y="0"/>
                </a:lnTo>
                <a:lnTo>
                  <a:pt x="2410596" y="576072"/>
                </a:lnTo>
                <a:lnTo>
                  <a:pt x="110043" y="57607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2FC60">
                  <a:alpha val="74902"/>
                </a:srgbClr>
              </a:gs>
              <a:gs pos="100000">
                <a:srgbClr val="C7FC42">
                  <a:alpha val="84706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69582" y="5161614"/>
            <a:ext cx="104708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596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69582" y="4596297"/>
            <a:ext cx="104708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596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31912" y="4015592"/>
            <a:ext cx="1122423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F596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15080" y="3427193"/>
            <a:ext cx="1156087" cy="3000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98249" y="2831099"/>
            <a:ext cx="118974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2995" y="2905820"/>
            <a:ext cx="3331324" cy="16740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remove this text to enter your own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edit this text.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7036" y="2746930"/>
            <a:ext cx="210312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43793" y="3339616"/>
            <a:ext cx="210312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72492" y="3919760"/>
            <a:ext cx="210312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8692" y="4495800"/>
            <a:ext cx="210312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65812" y="3260650"/>
            <a:ext cx="1961745" cy="0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42012" y="3831544"/>
            <a:ext cx="1965960" cy="0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8212" y="4417115"/>
            <a:ext cx="1965960" cy="0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09652" y="5003800"/>
            <a:ext cx="1965960" cy="0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35989" y="5018225"/>
            <a:ext cx="210312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Juice Funnel Design – 5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321994" y="5410200"/>
            <a:ext cx="3770185" cy="9144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>
            <a:spLocks noChangeAspect="1"/>
          </p:cNvSpPr>
          <p:nvPr/>
        </p:nvSpPr>
        <p:spPr>
          <a:xfrm>
            <a:off x="7794256" y="2210796"/>
            <a:ext cx="2771775" cy="3696360"/>
          </a:xfrm>
          <a:custGeom>
            <a:avLst/>
            <a:gdLst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18"/>
              <a:gd name="connsiteX1" fmla="*/ 2771775 w 2771775"/>
              <a:gd name="connsiteY1" fmla="*/ 0 h 3695718"/>
              <a:gd name="connsiteX2" fmla="*/ 2409825 w 2771775"/>
              <a:gd name="connsiteY2" fmla="*/ 3400425 h 3695718"/>
              <a:gd name="connsiteX3" fmla="*/ 2095500 w 2771775"/>
              <a:gd name="connsiteY3" fmla="*/ 3695700 h 3695718"/>
              <a:gd name="connsiteX4" fmla="*/ 876300 w 2771775"/>
              <a:gd name="connsiteY4" fmla="*/ 3695700 h 3695718"/>
              <a:gd name="connsiteX5" fmla="*/ 466725 w 2771775"/>
              <a:gd name="connsiteY5" fmla="*/ 3457575 h 3695718"/>
              <a:gd name="connsiteX6" fmla="*/ 0 w 2771775"/>
              <a:gd name="connsiteY6" fmla="*/ 0 h 3695718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6360"/>
              <a:gd name="connsiteX1" fmla="*/ 2771775 w 2771775"/>
              <a:gd name="connsiteY1" fmla="*/ 0 h 3696360"/>
              <a:gd name="connsiteX2" fmla="*/ 2409825 w 2771775"/>
              <a:gd name="connsiteY2" fmla="*/ 3400425 h 3696360"/>
              <a:gd name="connsiteX3" fmla="*/ 2095500 w 2771775"/>
              <a:gd name="connsiteY3" fmla="*/ 3695700 h 3696360"/>
              <a:gd name="connsiteX4" fmla="*/ 876300 w 2771775"/>
              <a:gd name="connsiteY4" fmla="*/ 3695700 h 3696360"/>
              <a:gd name="connsiteX5" fmla="*/ 466725 w 2771775"/>
              <a:gd name="connsiteY5" fmla="*/ 3457575 h 3696360"/>
              <a:gd name="connsiteX6" fmla="*/ 0 w 2771775"/>
              <a:gd name="connsiteY6" fmla="*/ 0 h 369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1775" h="3696360">
                <a:moveTo>
                  <a:pt x="0" y="0"/>
                </a:moveTo>
                <a:lnTo>
                  <a:pt x="2771775" y="0"/>
                </a:lnTo>
                <a:lnTo>
                  <a:pt x="2409825" y="3400425"/>
                </a:lnTo>
                <a:cubicBezTo>
                  <a:pt x="2381250" y="3598863"/>
                  <a:pt x="2233613" y="3692525"/>
                  <a:pt x="2095500" y="3695700"/>
                </a:cubicBezTo>
                <a:lnTo>
                  <a:pt x="876300" y="3695700"/>
                </a:lnTo>
                <a:cubicBezTo>
                  <a:pt x="668337" y="3702050"/>
                  <a:pt x="493713" y="3665537"/>
                  <a:pt x="466725" y="345757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rgbClr val="A8A8A8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75000"/>
                </a:schemeClr>
              </a:gs>
              <a:gs pos="72000">
                <a:schemeClr val="bg1"/>
              </a:gs>
              <a:gs pos="44000">
                <a:schemeClr val="bg1"/>
              </a:gs>
            </a:gsLst>
            <a:lin ang="108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7847012" y="2230286"/>
            <a:ext cx="2666262" cy="3326639"/>
          </a:xfrm>
          <a:custGeom>
            <a:avLst/>
            <a:gdLst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2502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11646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122913 w 2666262"/>
              <a:gd name="connsiteY4" fmla="*/ 38610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2068145 w 2666262"/>
              <a:gd name="connsiteY3" fmla="*/ 510 h 3327149"/>
              <a:gd name="connsiteX4" fmla="*/ 2122913 w 2666262"/>
              <a:gd name="connsiteY4" fmla="*/ 52897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691782 w 2666262"/>
              <a:gd name="connsiteY3" fmla="*/ 510 h 3327149"/>
              <a:gd name="connsiteX4" fmla="*/ 2068145 w 2666262"/>
              <a:gd name="connsiteY4" fmla="*/ 510 h 3327149"/>
              <a:gd name="connsiteX5" fmla="*/ 2122913 w 2666262"/>
              <a:gd name="connsiteY5" fmla="*/ 52897 h 3327149"/>
              <a:gd name="connsiteX6" fmla="*/ 2666262 w 2666262"/>
              <a:gd name="connsiteY6" fmla="*/ 3327149 h 3327149"/>
              <a:gd name="connsiteX7" fmla="*/ 0 w 2666262"/>
              <a:gd name="connsiteY7" fmla="*/ 3327149 h 332714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7676 w 2666262"/>
              <a:gd name="connsiteY4" fmla="*/ 76199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5295 w 2666262"/>
              <a:gd name="connsiteY4" fmla="*/ 61911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62" h="3326639">
                <a:moveTo>
                  <a:pt x="0" y="3326639"/>
                </a:moveTo>
                <a:lnTo>
                  <a:pt x="622726" y="66675"/>
                </a:lnTo>
                <a:cubicBezTo>
                  <a:pt x="629869" y="31750"/>
                  <a:pt x="653681" y="6350"/>
                  <a:pt x="687019" y="0"/>
                </a:cubicBezTo>
                <a:lnTo>
                  <a:pt x="2053858" y="0"/>
                </a:lnTo>
                <a:cubicBezTo>
                  <a:pt x="2079257" y="3175"/>
                  <a:pt x="2114183" y="11112"/>
                  <a:pt x="2125295" y="61911"/>
                </a:cubicBezTo>
                <a:lnTo>
                  <a:pt x="2666262" y="3326639"/>
                </a:lnTo>
                <a:lnTo>
                  <a:pt x="0" y="3326639"/>
                </a:lnTo>
                <a:close/>
              </a:path>
            </a:pathLst>
          </a:custGeom>
          <a:solidFill>
            <a:srgbClr val="FAFAFA"/>
          </a:solidFill>
          <a:ln w="19050">
            <a:solidFill>
              <a:schemeClr val="bg1">
                <a:lumMod val="65000"/>
              </a:schemeClr>
            </a:solidFill>
          </a:ln>
          <a:effectLst>
            <a:innerShdw blurRad="381000" dist="381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04739" y="1299665"/>
            <a:ext cx="2040835" cy="4240695"/>
          </a:xfrm>
          <a:custGeom>
            <a:avLst/>
            <a:gdLst>
              <a:gd name="connsiteX0" fmla="*/ 1895061 w 2040835"/>
              <a:gd name="connsiteY0" fmla="*/ 421419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895061 w 2040835"/>
              <a:gd name="connsiteY6" fmla="*/ 421419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02440 w 2040835"/>
              <a:gd name="connsiteY4" fmla="*/ 718792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0835" h="4240695">
                <a:moveTo>
                  <a:pt x="1907761" y="4233241"/>
                </a:moveTo>
                <a:lnTo>
                  <a:pt x="1179443" y="808382"/>
                </a:lnTo>
                <a:lnTo>
                  <a:pt x="0" y="132521"/>
                </a:lnTo>
                <a:lnTo>
                  <a:pt x="66261" y="0"/>
                </a:lnTo>
                <a:cubicBezTo>
                  <a:pt x="481496" y="238539"/>
                  <a:pt x="1280905" y="689803"/>
                  <a:pt x="1302440" y="718792"/>
                </a:cubicBezTo>
                <a:cubicBezTo>
                  <a:pt x="1326322" y="757168"/>
                  <a:pt x="1797878" y="3065669"/>
                  <a:pt x="2040835" y="4240695"/>
                </a:cubicBezTo>
                <a:lnTo>
                  <a:pt x="1907761" y="4233241"/>
                </a:lnTo>
                <a:close/>
              </a:path>
            </a:pathLst>
          </a:custGeom>
          <a:solidFill>
            <a:srgbClr val="9BDB4D"/>
          </a:solidFill>
          <a:ln>
            <a:noFill/>
          </a:ln>
          <a:effectLst>
            <a:innerShdw blurRad="114300">
              <a:srgbClr val="3F601A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794256" y="2210147"/>
            <a:ext cx="2771774" cy="2906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6"/>
          <p:cNvSpPr/>
          <p:nvPr/>
        </p:nvSpPr>
        <p:spPr>
          <a:xfrm flipV="1">
            <a:off x="7847012" y="2230286"/>
            <a:ext cx="2666262" cy="3326639"/>
          </a:xfrm>
          <a:custGeom>
            <a:avLst/>
            <a:gdLst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2502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11646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122913 w 2666262"/>
              <a:gd name="connsiteY4" fmla="*/ 38610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2068145 w 2666262"/>
              <a:gd name="connsiteY3" fmla="*/ 510 h 3327149"/>
              <a:gd name="connsiteX4" fmla="*/ 2122913 w 2666262"/>
              <a:gd name="connsiteY4" fmla="*/ 52897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691782 w 2666262"/>
              <a:gd name="connsiteY3" fmla="*/ 510 h 3327149"/>
              <a:gd name="connsiteX4" fmla="*/ 2068145 w 2666262"/>
              <a:gd name="connsiteY4" fmla="*/ 510 h 3327149"/>
              <a:gd name="connsiteX5" fmla="*/ 2122913 w 2666262"/>
              <a:gd name="connsiteY5" fmla="*/ 52897 h 3327149"/>
              <a:gd name="connsiteX6" fmla="*/ 2666262 w 2666262"/>
              <a:gd name="connsiteY6" fmla="*/ 3327149 h 3327149"/>
              <a:gd name="connsiteX7" fmla="*/ 0 w 2666262"/>
              <a:gd name="connsiteY7" fmla="*/ 3327149 h 332714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7676 w 2666262"/>
              <a:gd name="connsiteY4" fmla="*/ 76199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5295 w 2666262"/>
              <a:gd name="connsiteY4" fmla="*/ 61911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62" h="3326639">
                <a:moveTo>
                  <a:pt x="0" y="3326639"/>
                </a:moveTo>
                <a:lnTo>
                  <a:pt x="622726" y="66675"/>
                </a:lnTo>
                <a:cubicBezTo>
                  <a:pt x="629869" y="31750"/>
                  <a:pt x="653681" y="6350"/>
                  <a:pt x="687019" y="0"/>
                </a:cubicBezTo>
                <a:lnTo>
                  <a:pt x="2053858" y="0"/>
                </a:lnTo>
                <a:cubicBezTo>
                  <a:pt x="2079257" y="3175"/>
                  <a:pt x="2114183" y="11112"/>
                  <a:pt x="2125295" y="61911"/>
                </a:cubicBezTo>
                <a:lnTo>
                  <a:pt x="2666262" y="3326639"/>
                </a:lnTo>
                <a:lnTo>
                  <a:pt x="0" y="3326639"/>
                </a:lnTo>
                <a:close/>
              </a:path>
            </a:pathLst>
          </a:custGeom>
          <a:gradFill flip="none" rotWithShape="1">
            <a:gsLst>
              <a:gs pos="85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75000"/>
                  <a:alpha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V="1">
            <a:off x="8347237" y="4848954"/>
            <a:ext cx="1732123" cy="707971"/>
          </a:xfrm>
          <a:custGeom>
            <a:avLst/>
            <a:gdLst>
              <a:gd name="connsiteX0" fmla="*/ 0 w 1732123"/>
              <a:gd name="connsiteY0" fmla="*/ 707971 h 707971"/>
              <a:gd name="connsiteX1" fmla="*/ 1732123 w 1732123"/>
              <a:gd name="connsiteY1" fmla="*/ 707971 h 707971"/>
              <a:gd name="connsiteX2" fmla="*/ 1625071 w 1732123"/>
              <a:gd name="connsiteY2" fmla="*/ 61911 h 707971"/>
              <a:gd name="connsiteX3" fmla="*/ 1553634 w 1732123"/>
              <a:gd name="connsiteY3" fmla="*/ 0 h 707971"/>
              <a:gd name="connsiteX4" fmla="*/ 186795 w 1732123"/>
              <a:gd name="connsiteY4" fmla="*/ 0 h 707971"/>
              <a:gd name="connsiteX5" fmla="*/ 122502 w 1732123"/>
              <a:gd name="connsiteY5" fmla="*/ 66675 h 707971"/>
              <a:gd name="connsiteX6" fmla="*/ 0 w 1732123"/>
              <a:gd name="connsiteY6" fmla="*/ 707971 h 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2123" h="707971">
                <a:moveTo>
                  <a:pt x="0" y="707971"/>
                </a:moveTo>
                <a:lnTo>
                  <a:pt x="1732123" y="707971"/>
                </a:lnTo>
                <a:lnTo>
                  <a:pt x="1625071" y="61911"/>
                </a:lnTo>
                <a:cubicBezTo>
                  <a:pt x="1613959" y="11112"/>
                  <a:pt x="1579033" y="3175"/>
                  <a:pt x="1553634" y="0"/>
                </a:cubicBezTo>
                <a:lnTo>
                  <a:pt x="186795" y="0"/>
                </a:lnTo>
                <a:cubicBezTo>
                  <a:pt x="153457" y="6350"/>
                  <a:pt x="129645" y="31750"/>
                  <a:pt x="122502" y="66675"/>
                </a:cubicBezTo>
                <a:lnTo>
                  <a:pt x="0" y="707971"/>
                </a:lnTo>
                <a:close/>
              </a:path>
            </a:pathLst>
          </a:custGeom>
          <a:gradFill>
            <a:gsLst>
              <a:gs pos="0">
                <a:srgbClr val="FAE306">
                  <a:alpha val="75000"/>
                </a:srgbClr>
              </a:gs>
              <a:gs pos="100000">
                <a:srgbClr val="FACC06">
                  <a:alpha val="9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065352" y="3373287"/>
            <a:ext cx="2258527" cy="739073"/>
          </a:xfrm>
          <a:custGeom>
            <a:avLst/>
            <a:gdLst>
              <a:gd name="connsiteX0" fmla="*/ 0 w 2258527"/>
              <a:gd name="connsiteY0" fmla="*/ 0 h 739073"/>
              <a:gd name="connsiteX1" fmla="*/ 2258527 w 2258527"/>
              <a:gd name="connsiteY1" fmla="*/ 0 h 739073"/>
              <a:gd name="connsiteX2" fmla="*/ 2136062 w 2258527"/>
              <a:gd name="connsiteY2" fmla="*/ 739073 h 739073"/>
              <a:gd name="connsiteX3" fmla="*/ 141179 w 2258527"/>
              <a:gd name="connsiteY3" fmla="*/ 739073 h 739073"/>
              <a:gd name="connsiteX4" fmla="*/ 0 w 2258527"/>
              <a:gd name="connsiteY4" fmla="*/ 0 h 73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527" h="739073">
                <a:moveTo>
                  <a:pt x="0" y="0"/>
                </a:moveTo>
                <a:lnTo>
                  <a:pt x="2258527" y="0"/>
                </a:lnTo>
                <a:lnTo>
                  <a:pt x="2136062" y="739073"/>
                </a:lnTo>
                <a:lnTo>
                  <a:pt x="141179" y="7390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ED60">
                  <a:alpha val="74902"/>
                </a:srgbClr>
              </a:gs>
              <a:gs pos="100000">
                <a:srgbClr val="FCD942">
                  <a:alpha val="84706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7924646" y="2636691"/>
            <a:ext cx="2521287" cy="736595"/>
          </a:xfrm>
          <a:custGeom>
            <a:avLst/>
            <a:gdLst>
              <a:gd name="connsiteX0" fmla="*/ 0 w 2521287"/>
              <a:gd name="connsiteY0" fmla="*/ 0 h 736595"/>
              <a:gd name="connsiteX1" fmla="*/ 2521287 w 2521287"/>
              <a:gd name="connsiteY1" fmla="*/ 0 h 736595"/>
              <a:gd name="connsiteX2" fmla="*/ 2399233 w 2521287"/>
              <a:gd name="connsiteY2" fmla="*/ 736595 h 736595"/>
              <a:gd name="connsiteX3" fmla="*/ 140706 w 2521287"/>
              <a:gd name="connsiteY3" fmla="*/ 736595 h 736595"/>
              <a:gd name="connsiteX4" fmla="*/ 0 w 2521287"/>
              <a:gd name="connsiteY4" fmla="*/ 0 h 73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287" h="736595">
                <a:moveTo>
                  <a:pt x="0" y="0"/>
                </a:moveTo>
                <a:lnTo>
                  <a:pt x="2521287" y="0"/>
                </a:lnTo>
                <a:lnTo>
                  <a:pt x="2399233" y="736595"/>
                </a:lnTo>
                <a:lnTo>
                  <a:pt x="140706" y="73659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5FC60">
                  <a:alpha val="74902"/>
                </a:srgbClr>
              </a:gs>
              <a:gs pos="100000">
                <a:srgbClr val="DDFC42">
                  <a:alpha val="84706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06531" y="4112360"/>
            <a:ext cx="1994883" cy="736595"/>
          </a:xfrm>
          <a:custGeom>
            <a:avLst/>
            <a:gdLst>
              <a:gd name="connsiteX0" fmla="*/ 0 w 1994883"/>
              <a:gd name="connsiteY0" fmla="*/ 0 h 736595"/>
              <a:gd name="connsiteX1" fmla="*/ 1994883 w 1994883"/>
              <a:gd name="connsiteY1" fmla="*/ 0 h 736595"/>
              <a:gd name="connsiteX2" fmla="*/ 1872829 w 1994883"/>
              <a:gd name="connsiteY2" fmla="*/ 736595 h 736595"/>
              <a:gd name="connsiteX3" fmla="*/ 140706 w 1994883"/>
              <a:gd name="connsiteY3" fmla="*/ 736595 h 736595"/>
              <a:gd name="connsiteX4" fmla="*/ 0 w 1994883"/>
              <a:gd name="connsiteY4" fmla="*/ 0 h 73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4883" h="736595">
                <a:moveTo>
                  <a:pt x="0" y="0"/>
                </a:moveTo>
                <a:lnTo>
                  <a:pt x="1994883" y="0"/>
                </a:lnTo>
                <a:lnTo>
                  <a:pt x="1872829" y="736595"/>
                </a:lnTo>
                <a:lnTo>
                  <a:pt x="140706" y="73659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BE72D">
                  <a:alpha val="74902"/>
                </a:srgbClr>
              </a:gs>
              <a:gs pos="100000">
                <a:srgbClr val="FBD121">
                  <a:alpha val="8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695231" y="5093445"/>
            <a:ext cx="99578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596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95231" y="4400164"/>
            <a:ext cx="99578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596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59964" y="3623326"/>
            <a:ext cx="1066319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00" dirty="0" smtClean="0">
                <a:solidFill>
                  <a:srgbClr val="F596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27904" y="2879371"/>
            <a:ext cx="113043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AEC6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42012" y="2604168"/>
            <a:ext cx="1840866" cy="830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9822" y="3331925"/>
            <a:ext cx="1840866" cy="830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37632" y="4059682"/>
            <a:ext cx="1840866" cy="830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35443" y="4787440"/>
            <a:ext cx="1840866" cy="830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155826" y="3416238"/>
            <a:ext cx="1728109" cy="0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12205" y="4112360"/>
            <a:ext cx="1728109" cy="0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295068" y="4848954"/>
            <a:ext cx="1728109" cy="0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Juice Funnel Design – 4 Steps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2995" y="2905820"/>
            <a:ext cx="3331324" cy="16740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remove this text to enter your own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edit this text.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321994" y="5410200"/>
            <a:ext cx="3770185" cy="9144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>
            <a:spLocks noChangeAspect="1"/>
          </p:cNvSpPr>
          <p:nvPr/>
        </p:nvSpPr>
        <p:spPr>
          <a:xfrm>
            <a:off x="7794256" y="2210796"/>
            <a:ext cx="2771775" cy="3696360"/>
          </a:xfrm>
          <a:custGeom>
            <a:avLst/>
            <a:gdLst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18"/>
              <a:gd name="connsiteX1" fmla="*/ 2771775 w 2771775"/>
              <a:gd name="connsiteY1" fmla="*/ 0 h 3695718"/>
              <a:gd name="connsiteX2" fmla="*/ 2409825 w 2771775"/>
              <a:gd name="connsiteY2" fmla="*/ 3400425 h 3695718"/>
              <a:gd name="connsiteX3" fmla="*/ 2095500 w 2771775"/>
              <a:gd name="connsiteY3" fmla="*/ 3695700 h 3695718"/>
              <a:gd name="connsiteX4" fmla="*/ 876300 w 2771775"/>
              <a:gd name="connsiteY4" fmla="*/ 3695700 h 3695718"/>
              <a:gd name="connsiteX5" fmla="*/ 466725 w 2771775"/>
              <a:gd name="connsiteY5" fmla="*/ 3457575 h 3695718"/>
              <a:gd name="connsiteX6" fmla="*/ 0 w 2771775"/>
              <a:gd name="connsiteY6" fmla="*/ 0 h 3695718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6360"/>
              <a:gd name="connsiteX1" fmla="*/ 2771775 w 2771775"/>
              <a:gd name="connsiteY1" fmla="*/ 0 h 3696360"/>
              <a:gd name="connsiteX2" fmla="*/ 2409825 w 2771775"/>
              <a:gd name="connsiteY2" fmla="*/ 3400425 h 3696360"/>
              <a:gd name="connsiteX3" fmla="*/ 2095500 w 2771775"/>
              <a:gd name="connsiteY3" fmla="*/ 3695700 h 3696360"/>
              <a:gd name="connsiteX4" fmla="*/ 876300 w 2771775"/>
              <a:gd name="connsiteY4" fmla="*/ 3695700 h 3696360"/>
              <a:gd name="connsiteX5" fmla="*/ 466725 w 2771775"/>
              <a:gd name="connsiteY5" fmla="*/ 3457575 h 3696360"/>
              <a:gd name="connsiteX6" fmla="*/ 0 w 2771775"/>
              <a:gd name="connsiteY6" fmla="*/ 0 h 369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1775" h="3696360">
                <a:moveTo>
                  <a:pt x="0" y="0"/>
                </a:moveTo>
                <a:lnTo>
                  <a:pt x="2771775" y="0"/>
                </a:lnTo>
                <a:lnTo>
                  <a:pt x="2409825" y="3400425"/>
                </a:lnTo>
                <a:cubicBezTo>
                  <a:pt x="2381250" y="3598863"/>
                  <a:pt x="2233613" y="3692525"/>
                  <a:pt x="2095500" y="3695700"/>
                </a:cubicBezTo>
                <a:lnTo>
                  <a:pt x="876300" y="3695700"/>
                </a:lnTo>
                <a:cubicBezTo>
                  <a:pt x="668337" y="3702050"/>
                  <a:pt x="493713" y="3665537"/>
                  <a:pt x="466725" y="345757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rgbClr val="A8A8A8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75000"/>
                </a:schemeClr>
              </a:gs>
              <a:gs pos="72000">
                <a:schemeClr val="bg1"/>
              </a:gs>
              <a:gs pos="44000">
                <a:schemeClr val="bg1"/>
              </a:gs>
            </a:gsLst>
            <a:lin ang="108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7847012" y="2230286"/>
            <a:ext cx="2666262" cy="3326639"/>
          </a:xfrm>
          <a:custGeom>
            <a:avLst/>
            <a:gdLst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2502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11646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122913 w 2666262"/>
              <a:gd name="connsiteY4" fmla="*/ 38610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2068145 w 2666262"/>
              <a:gd name="connsiteY3" fmla="*/ 510 h 3327149"/>
              <a:gd name="connsiteX4" fmla="*/ 2122913 w 2666262"/>
              <a:gd name="connsiteY4" fmla="*/ 52897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691782 w 2666262"/>
              <a:gd name="connsiteY3" fmla="*/ 510 h 3327149"/>
              <a:gd name="connsiteX4" fmla="*/ 2068145 w 2666262"/>
              <a:gd name="connsiteY4" fmla="*/ 510 h 3327149"/>
              <a:gd name="connsiteX5" fmla="*/ 2122913 w 2666262"/>
              <a:gd name="connsiteY5" fmla="*/ 52897 h 3327149"/>
              <a:gd name="connsiteX6" fmla="*/ 2666262 w 2666262"/>
              <a:gd name="connsiteY6" fmla="*/ 3327149 h 3327149"/>
              <a:gd name="connsiteX7" fmla="*/ 0 w 2666262"/>
              <a:gd name="connsiteY7" fmla="*/ 3327149 h 332714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7676 w 2666262"/>
              <a:gd name="connsiteY4" fmla="*/ 76199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5295 w 2666262"/>
              <a:gd name="connsiteY4" fmla="*/ 61911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62" h="3326639">
                <a:moveTo>
                  <a:pt x="0" y="3326639"/>
                </a:moveTo>
                <a:lnTo>
                  <a:pt x="622726" y="66675"/>
                </a:lnTo>
                <a:cubicBezTo>
                  <a:pt x="629869" y="31750"/>
                  <a:pt x="653681" y="6350"/>
                  <a:pt x="687019" y="0"/>
                </a:cubicBezTo>
                <a:lnTo>
                  <a:pt x="2053858" y="0"/>
                </a:lnTo>
                <a:cubicBezTo>
                  <a:pt x="2079257" y="3175"/>
                  <a:pt x="2114183" y="11112"/>
                  <a:pt x="2125295" y="61911"/>
                </a:cubicBezTo>
                <a:lnTo>
                  <a:pt x="2666262" y="3326639"/>
                </a:lnTo>
                <a:lnTo>
                  <a:pt x="0" y="3326639"/>
                </a:lnTo>
                <a:close/>
              </a:path>
            </a:pathLst>
          </a:custGeom>
          <a:solidFill>
            <a:srgbClr val="FAFAFA"/>
          </a:solidFill>
          <a:ln w="19050">
            <a:solidFill>
              <a:schemeClr val="bg1">
                <a:lumMod val="65000"/>
              </a:schemeClr>
            </a:solidFill>
          </a:ln>
          <a:effectLst>
            <a:innerShdw blurRad="381000" dist="381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04739" y="1299665"/>
            <a:ext cx="2040835" cy="4240695"/>
          </a:xfrm>
          <a:custGeom>
            <a:avLst/>
            <a:gdLst>
              <a:gd name="connsiteX0" fmla="*/ 1895061 w 2040835"/>
              <a:gd name="connsiteY0" fmla="*/ 421419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895061 w 2040835"/>
              <a:gd name="connsiteY6" fmla="*/ 421419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02440 w 2040835"/>
              <a:gd name="connsiteY4" fmla="*/ 718792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0835" h="4240695">
                <a:moveTo>
                  <a:pt x="1907761" y="4233241"/>
                </a:moveTo>
                <a:lnTo>
                  <a:pt x="1179443" y="808382"/>
                </a:lnTo>
                <a:lnTo>
                  <a:pt x="0" y="132521"/>
                </a:lnTo>
                <a:lnTo>
                  <a:pt x="66261" y="0"/>
                </a:lnTo>
                <a:cubicBezTo>
                  <a:pt x="481496" y="238539"/>
                  <a:pt x="1280905" y="689803"/>
                  <a:pt x="1302440" y="718792"/>
                </a:cubicBezTo>
                <a:cubicBezTo>
                  <a:pt x="1326322" y="757168"/>
                  <a:pt x="1797878" y="3065669"/>
                  <a:pt x="2040835" y="4240695"/>
                </a:cubicBezTo>
                <a:lnTo>
                  <a:pt x="1907761" y="4233241"/>
                </a:lnTo>
                <a:close/>
              </a:path>
            </a:pathLst>
          </a:custGeom>
          <a:solidFill>
            <a:srgbClr val="9BDB4D"/>
          </a:solidFill>
          <a:ln>
            <a:noFill/>
          </a:ln>
          <a:effectLst>
            <a:innerShdw blurRad="114300">
              <a:srgbClr val="3F601A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794256" y="2210147"/>
            <a:ext cx="2771774" cy="2906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6"/>
          <p:cNvSpPr/>
          <p:nvPr/>
        </p:nvSpPr>
        <p:spPr>
          <a:xfrm flipV="1">
            <a:off x="7847012" y="2230286"/>
            <a:ext cx="2666262" cy="3326639"/>
          </a:xfrm>
          <a:custGeom>
            <a:avLst/>
            <a:gdLst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2502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11646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122913 w 2666262"/>
              <a:gd name="connsiteY4" fmla="*/ 38610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2068145 w 2666262"/>
              <a:gd name="connsiteY3" fmla="*/ 510 h 3327149"/>
              <a:gd name="connsiteX4" fmla="*/ 2122913 w 2666262"/>
              <a:gd name="connsiteY4" fmla="*/ 52897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691782 w 2666262"/>
              <a:gd name="connsiteY3" fmla="*/ 510 h 3327149"/>
              <a:gd name="connsiteX4" fmla="*/ 2068145 w 2666262"/>
              <a:gd name="connsiteY4" fmla="*/ 510 h 3327149"/>
              <a:gd name="connsiteX5" fmla="*/ 2122913 w 2666262"/>
              <a:gd name="connsiteY5" fmla="*/ 52897 h 3327149"/>
              <a:gd name="connsiteX6" fmla="*/ 2666262 w 2666262"/>
              <a:gd name="connsiteY6" fmla="*/ 3327149 h 3327149"/>
              <a:gd name="connsiteX7" fmla="*/ 0 w 2666262"/>
              <a:gd name="connsiteY7" fmla="*/ 3327149 h 332714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7676 w 2666262"/>
              <a:gd name="connsiteY4" fmla="*/ 76199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5295 w 2666262"/>
              <a:gd name="connsiteY4" fmla="*/ 61911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62" h="3326639">
                <a:moveTo>
                  <a:pt x="0" y="3326639"/>
                </a:moveTo>
                <a:lnTo>
                  <a:pt x="622726" y="66675"/>
                </a:lnTo>
                <a:cubicBezTo>
                  <a:pt x="629869" y="31750"/>
                  <a:pt x="653681" y="6350"/>
                  <a:pt x="687019" y="0"/>
                </a:cubicBezTo>
                <a:lnTo>
                  <a:pt x="2053858" y="0"/>
                </a:lnTo>
                <a:cubicBezTo>
                  <a:pt x="2079257" y="3175"/>
                  <a:pt x="2114183" y="11112"/>
                  <a:pt x="2125295" y="61911"/>
                </a:cubicBezTo>
                <a:lnTo>
                  <a:pt x="2666262" y="3326639"/>
                </a:lnTo>
                <a:lnTo>
                  <a:pt x="0" y="3326639"/>
                </a:lnTo>
                <a:close/>
              </a:path>
            </a:pathLst>
          </a:custGeom>
          <a:gradFill flip="none" rotWithShape="1">
            <a:gsLst>
              <a:gs pos="85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75000"/>
                  <a:alpha val="7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8301157" y="4607725"/>
            <a:ext cx="1818175" cy="949200"/>
          </a:xfrm>
          <a:custGeom>
            <a:avLst/>
            <a:gdLst>
              <a:gd name="connsiteX0" fmla="*/ 0 w 1818175"/>
              <a:gd name="connsiteY0" fmla="*/ 949200 h 949200"/>
              <a:gd name="connsiteX1" fmla="*/ 1818175 w 1818175"/>
              <a:gd name="connsiteY1" fmla="*/ 949200 h 949200"/>
              <a:gd name="connsiteX2" fmla="*/ 1671151 w 1818175"/>
              <a:gd name="connsiteY2" fmla="*/ 61911 h 949200"/>
              <a:gd name="connsiteX3" fmla="*/ 1599714 w 1818175"/>
              <a:gd name="connsiteY3" fmla="*/ 0 h 949200"/>
              <a:gd name="connsiteX4" fmla="*/ 232875 w 1818175"/>
              <a:gd name="connsiteY4" fmla="*/ 0 h 949200"/>
              <a:gd name="connsiteX5" fmla="*/ 168582 w 1818175"/>
              <a:gd name="connsiteY5" fmla="*/ 66675 h 949200"/>
              <a:gd name="connsiteX6" fmla="*/ 0 w 1818175"/>
              <a:gd name="connsiteY6" fmla="*/ 949200 h 94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8175" h="949200">
                <a:moveTo>
                  <a:pt x="0" y="949200"/>
                </a:moveTo>
                <a:lnTo>
                  <a:pt x="1818175" y="949200"/>
                </a:lnTo>
                <a:lnTo>
                  <a:pt x="1671151" y="61911"/>
                </a:lnTo>
                <a:cubicBezTo>
                  <a:pt x="1660039" y="11112"/>
                  <a:pt x="1625113" y="3175"/>
                  <a:pt x="1599714" y="0"/>
                </a:cubicBezTo>
                <a:lnTo>
                  <a:pt x="232875" y="0"/>
                </a:lnTo>
                <a:cubicBezTo>
                  <a:pt x="199537" y="6350"/>
                  <a:pt x="175725" y="31750"/>
                  <a:pt x="168582" y="66675"/>
                </a:cubicBezTo>
                <a:lnTo>
                  <a:pt x="0" y="949200"/>
                </a:lnTo>
                <a:close/>
              </a:path>
            </a:pathLst>
          </a:custGeom>
          <a:gradFill>
            <a:gsLst>
              <a:gs pos="0">
                <a:srgbClr val="FAE306">
                  <a:alpha val="75000"/>
                </a:srgbClr>
              </a:gs>
              <a:gs pos="100000">
                <a:srgbClr val="FACC06">
                  <a:alpha val="9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934348" y="2687486"/>
            <a:ext cx="2503168" cy="960120"/>
          </a:xfrm>
          <a:custGeom>
            <a:avLst/>
            <a:gdLst>
              <a:gd name="connsiteX0" fmla="*/ 0 w 2503168"/>
              <a:gd name="connsiteY0" fmla="*/ 0 h 960120"/>
              <a:gd name="connsiteX1" fmla="*/ 2503168 w 2503168"/>
              <a:gd name="connsiteY1" fmla="*/ 0 h 960120"/>
              <a:gd name="connsiteX2" fmla="*/ 2344075 w 2503168"/>
              <a:gd name="connsiteY2" fmla="*/ 960120 h 960120"/>
              <a:gd name="connsiteX3" fmla="*/ 183404 w 2503168"/>
              <a:gd name="connsiteY3" fmla="*/ 960120 h 960120"/>
              <a:gd name="connsiteX4" fmla="*/ 0 w 2503168"/>
              <a:gd name="connsiteY4" fmla="*/ 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168" h="960120">
                <a:moveTo>
                  <a:pt x="0" y="0"/>
                </a:moveTo>
                <a:lnTo>
                  <a:pt x="2503168" y="0"/>
                </a:lnTo>
                <a:lnTo>
                  <a:pt x="2344075" y="960120"/>
                </a:lnTo>
                <a:lnTo>
                  <a:pt x="183404" y="96012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5FC60">
                  <a:alpha val="74902"/>
                </a:srgbClr>
              </a:gs>
              <a:gs pos="100000">
                <a:srgbClr val="DDFC42">
                  <a:alpha val="84706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17753" y="3647607"/>
            <a:ext cx="2160671" cy="960119"/>
          </a:xfrm>
          <a:custGeom>
            <a:avLst/>
            <a:gdLst>
              <a:gd name="connsiteX0" fmla="*/ 0 w 2160671"/>
              <a:gd name="connsiteY0" fmla="*/ 0 h 960119"/>
              <a:gd name="connsiteX1" fmla="*/ 2160671 w 2160671"/>
              <a:gd name="connsiteY1" fmla="*/ 0 h 960119"/>
              <a:gd name="connsiteX2" fmla="*/ 2001579 w 2160671"/>
              <a:gd name="connsiteY2" fmla="*/ 960119 h 960119"/>
              <a:gd name="connsiteX3" fmla="*/ 183404 w 2160671"/>
              <a:gd name="connsiteY3" fmla="*/ 960119 h 960119"/>
              <a:gd name="connsiteX4" fmla="*/ 0 w 2160671"/>
              <a:gd name="connsiteY4" fmla="*/ 0 h 96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671" h="960119">
                <a:moveTo>
                  <a:pt x="0" y="0"/>
                </a:moveTo>
                <a:lnTo>
                  <a:pt x="2160671" y="0"/>
                </a:lnTo>
                <a:lnTo>
                  <a:pt x="2001579" y="960119"/>
                </a:lnTo>
                <a:lnTo>
                  <a:pt x="183404" y="9601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BE72D">
                  <a:alpha val="74902"/>
                </a:srgbClr>
              </a:gs>
              <a:gs pos="100000">
                <a:srgbClr val="FBD121">
                  <a:alpha val="8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598249" y="4928968"/>
            <a:ext cx="118974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596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98249" y="3994173"/>
            <a:ext cx="118974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596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98249" y="3057240"/>
            <a:ext cx="118974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13536" y="2811106"/>
            <a:ext cx="2024953" cy="830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8065" y="3717901"/>
            <a:ext cx="2024953" cy="830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82594" y="4624696"/>
            <a:ext cx="2024953" cy="830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this text here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61957" y="3623176"/>
            <a:ext cx="1728109" cy="0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54902" y="4597512"/>
            <a:ext cx="1728109" cy="0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Juice Funnel Design – 3 Steps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62995" y="2905820"/>
            <a:ext cx="3331324" cy="16740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remove this text to enter your own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edit this text.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2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321994" y="5410200"/>
            <a:ext cx="3770185" cy="9144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>
            <a:spLocks noChangeAspect="1"/>
          </p:cNvSpPr>
          <p:nvPr/>
        </p:nvSpPr>
        <p:spPr>
          <a:xfrm>
            <a:off x="7794256" y="2210796"/>
            <a:ext cx="2771775" cy="3696360"/>
          </a:xfrm>
          <a:custGeom>
            <a:avLst/>
            <a:gdLst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18"/>
              <a:gd name="connsiteX1" fmla="*/ 2771775 w 2771775"/>
              <a:gd name="connsiteY1" fmla="*/ 0 h 3695718"/>
              <a:gd name="connsiteX2" fmla="*/ 2409825 w 2771775"/>
              <a:gd name="connsiteY2" fmla="*/ 3400425 h 3695718"/>
              <a:gd name="connsiteX3" fmla="*/ 2095500 w 2771775"/>
              <a:gd name="connsiteY3" fmla="*/ 3695700 h 3695718"/>
              <a:gd name="connsiteX4" fmla="*/ 876300 w 2771775"/>
              <a:gd name="connsiteY4" fmla="*/ 3695700 h 3695718"/>
              <a:gd name="connsiteX5" fmla="*/ 466725 w 2771775"/>
              <a:gd name="connsiteY5" fmla="*/ 3457575 h 3695718"/>
              <a:gd name="connsiteX6" fmla="*/ 0 w 2771775"/>
              <a:gd name="connsiteY6" fmla="*/ 0 h 3695718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5700"/>
              <a:gd name="connsiteX1" fmla="*/ 2771775 w 2771775"/>
              <a:gd name="connsiteY1" fmla="*/ 0 h 3695700"/>
              <a:gd name="connsiteX2" fmla="*/ 2409825 w 2771775"/>
              <a:gd name="connsiteY2" fmla="*/ 3400425 h 3695700"/>
              <a:gd name="connsiteX3" fmla="*/ 2095500 w 2771775"/>
              <a:gd name="connsiteY3" fmla="*/ 3695700 h 3695700"/>
              <a:gd name="connsiteX4" fmla="*/ 876300 w 2771775"/>
              <a:gd name="connsiteY4" fmla="*/ 3695700 h 3695700"/>
              <a:gd name="connsiteX5" fmla="*/ 466725 w 2771775"/>
              <a:gd name="connsiteY5" fmla="*/ 3457575 h 3695700"/>
              <a:gd name="connsiteX6" fmla="*/ 0 w 2771775"/>
              <a:gd name="connsiteY6" fmla="*/ 0 h 3695700"/>
              <a:gd name="connsiteX0" fmla="*/ 0 w 2771775"/>
              <a:gd name="connsiteY0" fmla="*/ 0 h 3696360"/>
              <a:gd name="connsiteX1" fmla="*/ 2771775 w 2771775"/>
              <a:gd name="connsiteY1" fmla="*/ 0 h 3696360"/>
              <a:gd name="connsiteX2" fmla="*/ 2409825 w 2771775"/>
              <a:gd name="connsiteY2" fmla="*/ 3400425 h 3696360"/>
              <a:gd name="connsiteX3" fmla="*/ 2095500 w 2771775"/>
              <a:gd name="connsiteY3" fmla="*/ 3695700 h 3696360"/>
              <a:gd name="connsiteX4" fmla="*/ 876300 w 2771775"/>
              <a:gd name="connsiteY4" fmla="*/ 3695700 h 3696360"/>
              <a:gd name="connsiteX5" fmla="*/ 466725 w 2771775"/>
              <a:gd name="connsiteY5" fmla="*/ 3457575 h 3696360"/>
              <a:gd name="connsiteX6" fmla="*/ 0 w 2771775"/>
              <a:gd name="connsiteY6" fmla="*/ 0 h 369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1775" h="3696360">
                <a:moveTo>
                  <a:pt x="0" y="0"/>
                </a:moveTo>
                <a:lnTo>
                  <a:pt x="2771775" y="0"/>
                </a:lnTo>
                <a:lnTo>
                  <a:pt x="2409825" y="3400425"/>
                </a:lnTo>
                <a:cubicBezTo>
                  <a:pt x="2381250" y="3598863"/>
                  <a:pt x="2233613" y="3692525"/>
                  <a:pt x="2095500" y="3695700"/>
                </a:cubicBezTo>
                <a:lnTo>
                  <a:pt x="876300" y="3695700"/>
                </a:lnTo>
                <a:cubicBezTo>
                  <a:pt x="668337" y="3702050"/>
                  <a:pt x="493713" y="3665537"/>
                  <a:pt x="466725" y="345757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rgbClr val="A8A8A8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75000"/>
                </a:schemeClr>
              </a:gs>
              <a:gs pos="72000">
                <a:schemeClr val="bg1"/>
              </a:gs>
              <a:gs pos="44000">
                <a:schemeClr val="bg1"/>
              </a:gs>
            </a:gsLst>
            <a:lin ang="108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7847012" y="2230286"/>
            <a:ext cx="2666262" cy="3326639"/>
          </a:xfrm>
          <a:custGeom>
            <a:avLst/>
            <a:gdLst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2502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11646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122913 w 2666262"/>
              <a:gd name="connsiteY4" fmla="*/ 38610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2068145 w 2666262"/>
              <a:gd name="connsiteY3" fmla="*/ 510 h 3327149"/>
              <a:gd name="connsiteX4" fmla="*/ 2122913 w 2666262"/>
              <a:gd name="connsiteY4" fmla="*/ 52897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691782 w 2666262"/>
              <a:gd name="connsiteY3" fmla="*/ 510 h 3327149"/>
              <a:gd name="connsiteX4" fmla="*/ 2068145 w 2666262"/>
              <a:gd name="connsiteY4" fmla="*/ 510 h 3327149"/>
              <a:gd name="connsiteX5" fmla="*/ 2122913 w 2666262"/>
              <a:gd name="connsiteY5" fmla="*/ 52897 h 3327149"/>
              <a:gd name="connsiteX6" fmla="*/ 2666262 w 2666262"/>
              <a:gd name="connsiteY6" fmla="*/ 3327149 h 3327149"/>
              <a:gd name="connsiteX7" fmla="*/ 0 w 2666262"/>
              <a:gd name="connsiteY7" fmla="*/ 3327149 h 332714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7676 w 2666262"/>
              <a:gd name="connsiteY4" fmla="*/ 76199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5295 w 2666262"/>
              <a:gd name="connsiteY4" fmla="*/ 61911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62" h="3326639">
                <a:moveTo>
                  <a:pt x="0" y="3326639"/>
                </a:moveTo>
                <a:lnTo>
                  <a:pt x="622726" y="66675"/>
                </a:lnTo>
                <a:cubicBezTo>
                  <a:pt x="629869" y="31750"/>
                  <a:pt x="653681" y="6350"/>
                  <a:pt x="687019" y="0"/>
                </a:cubicBezTo>
                <a:lnTo>
                  <a:pt x="2053858" y="0"/>
                </a:lnTo>
                <a:cubicBezTo>
                  <a:pt x="2079257" y="3175"/>
                  <a:pt x="2114183" y="11112"/>
                  <a:pt x="2125295" y="61911"/>
                </a:cubicBezTo>
                <a:lnTo>
                  <a:pt x="2666262" y="3326639"/>
                </a:lnTo>
                <a:lnTo>
                  <a:pt x="0" y="3326639"/>
                </a:lnTo>
                <a:close/>
              </a:path>
            </a:pathLst>
          </a:custGeom>
          <a:solidFill>
            <a:srgbClr val="FAFAFA"/>
          </a:solidFill>
          <a:ln w="19050">
            <a:solidFill>
              <a:schemeClr val="bg1">
                <a:lumMod val="65000"/>
              </a:schemeClr>
            </a:solidFill>
          </a:ln>
          <a:effectLst>
            <a:innerShdw blurRad="381000" dist="381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04739" y="1299665"/>
            <a:ext cx="2040835" cy="4240695"/>
          </a:xfrm>
          <a:custGeom>
            <a:avLst/>
            <a:gdLst>
              <a:gd name="connsiteX0" fmla="*/ 1895061 w 2040835"/>
              <a:gd name="connsiteY0" fmla="*/ 421419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895061 w 2040835"/>
              <a:gd name="connsiteY6" fmla="*/ 421419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11965 w 2040835"/>
              <a:gd name="connsiteY4" fmla="*/ 715617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  <a:gd name="connsiteX0" fmla="*/ 1907761 w 2040835"/>
              <a:gd name="connsiteY0" fmla="*/ 4233241 h 4240695"/>
              <a:gd name="connsiteX1" fmla="*/ 1179443 w 2040835"/>
              <a:gd name="connsiteY1" fmla="*/ 808382 h 4240695"/>
              <a:gd name="connsiteX2" fmla="*/ 0 w 2040835"/>
              <a:gd name="connsiteY2" fmla="*/ 132521 h 4240695"/>
              <a:gd name="connsiteX3" fmla="*/ 66261 w 2040835"/>
              <a:gd name="connsiteY3" fmla="*/ 0 h 4240695"/>
              <a:gd name="connsiteX4" fmla="*/ 1302440 w 2040835"/>
              <a:gd name="connsiteY4" fmla="*/ 718792 h 4240695"/>
              <a:gd name="connsiteX5" fmla="*/ 2040835 w 2040835"/>
              <a:gd name="connsiteY5" fmla="*/ 4240695 h 4240695"/>
              <a:gd name="connsiteX6" fmla="*/ 1907761 w 2040835"/>
              <a:gd name="connsiteY6" fmla="*/ 4233241 h 42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0835" h="4240695">
                <a:moveTo>
                  <a:pt x="1907761" y="4233241"/>
                </a:moveTo>
                <a:lnTo>
                  <a:pt x="1179443" y="808382"/>
                </a:lnTo>
                <a:lnTo>
                  <a:pt x="0" y="132521"/>
                </a:lnTo>
                <a:lnTo>
                  <a:pt x="66261" y="0"/>
                </a:lnTo>
                <a:cubicBezTo>
                  <a:pt x="481496" y="238539"/>
                  <a:pt x="1280905" y="689803"/>
                  <a:pt x="1302440" y="718792"/>
                </a:cubicBezTo>
                <a:cubicBezTo>
                  <a:pt x="1326322" y="757168"/>
                  <a:pt x="1797878" y="3065669"/>
                  <a:pt x="2040835" y="4240695"/>
                </a:cubicBezTo>
                <a:lnTo>
                  <a:pt x="1907761" y="4233241"/>
                </a:lnTo>
                <a:close/>
              </a:path>
            </a:pathLst>
          </a:custGeom>
          <a:solidFill>
            <a:srgbClr val="9BDB4D"/>
          </a:solidFill>
          <a:ln>
            <a:noFill/>
          </a:ln>
          <a:effectLst>
            <a:innerShdw blurRad="114300">
              <a:srgbClr val="3F601A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794256" y="2210147"/>
            <a:ext cx="2771774" cy="2906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6"/>
          <p:cNvSpPr/>
          <p:nvPr/>
        </p:nvSpPr>
        <p:spPr>
          <a:xfrm flipV="1">
            <a:off x="7847012" y="2230286"/>
            <a:ext cx="2666262" cy="3326639"/>
          </a:xfrm>
          <a:custGeom>
            <a:avLst/>
            <a:gdLst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2502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116466 w 2666262"/>
              <a:gd name="connsiteY2" fmla="*/ 0 h 3327149"/>
              <a:gd name="connsiteX3" fmla="*/ 2666262 w 2666262"/>
              <a:gd name="connsiteY3" fmla="*/ 3327149 h 3327149"/>
              <a:gd name="connsiteX4" fmla="*/ 0 w 2666262"/>
              <a:gd name="connsiteY4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16466 w 2666262"/>
              <a:gd name="connsiteY3" fmla="*/ 0 h 3327149"/>
              <a:gd name="connsiteX4" fmla="*/ 2122913 w 2666262"/>
              <a:gd name="connsiteY4" fmla="*/ 38610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38610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41236 w 2666262"/>
              <a:gd name="connsiteY1" fmla="*/ 0 h 3327149"/>
              <a:gd name="connsiteX2" fmla="*/ 2068145 w 2666262"/>
              <a:gd name="connsiteY2" fmla="*/ 510 h 3327149"/>
              <a:gd name="connsiteX3" fmla="*/ 2122913 w 2666262"/>
              <a:gd name="connsiteY3" fmla="*/ 52897 h 3327149"/>
              <a:gd name="connsiteX4" fmla="*/ 2666262 w 2666262"/>
              <a:gd name="connsiteY4" fmla="*/ 3327149 h 3327149"/>
              <a:gd name="connsiteX5" fmla="*/ 0 w 2666262"/>
              <a:gd name="connsiteY5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2068145 w 2666262"/>
              <a:gd name="connsiteY3" fmla="*/ 510 h 3327149"/>
              <a:gd name="connsiteX4" fmla="*/ 2122913 w 2666262"/>
              <a:gd name="connsiteY4" fmla="*/ 52897 h 3327149"/>
              <a:gd name="connsiteX5" fmla="*/ 2666262 w 2666262"/>
              <a:gd name="connsiteY5" fmla="*/ 3327149 h 3327149"/>
              <a:gd name="connsiteX6" fmla="*/ 0 w 2666262"/>
              <a:gd name="connsiteY6" fmla="*/ 3327149 h 3327149"/>
              <a:gd name="connsiteX0" fmla="*/ 0 w 2666262"/>
              <a:gd name="connsiteY0" fmla="*/ 3327149 h 3327149"/>
              <a:gd name="connsiteX1" fmla="*/ 627488 w 2666262"/>
              <a:gd name="connsiteY1" fmla="*/ 48135 h 3327149"/>
              <a:gd name="connsiteX2" fmla="*/ 641236 w 2666262"/>
              <a:gd name="connsiteY2" fmla="*/ 0 h 3327149"/>
              <a:gd name="connsiteX3" fmla="*/ 691782 w 2666262"/>
              <a:gd name="connsiteY3" fmla="*/ 510 h 3327149"/>
              <a:gd name="connsiteX4" fmla="*/ 2068145 w 2666262"/>
              <a:gd name="connsiteY4" fmla="*/ 510 h 3327149"/>
              <a:gd name="connsiteX5" fmla="*/ 2122913 w 2666262"/>
              <a:gd name="connsiteY5" fmla="*/ 52897 h 3327149"/>
              <a:gd name="connsiteX6" fmla="*/ 2666262 w 2666262"/>
              <a:gd name="connsiteY6" fmla="*/ 3327149 h 3327149"/>
              <a:gd name="connsiteX7" fmla="*/ 0 w 2666262"/>
              <a:gd name="connsiteY7" fmla="*/ 3327149 h 332714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91782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68145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7488 w 2666262"/>
              <a:gd name="connsiteY1" fmla="*/ 4762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2913 w 2666262"/>
              <a:gd name="connsiteY4" fmla="*/ 52387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7676 w 2666262"/>
              <a:gd name="connsiteY4" fmla="*/ 76199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  <a:gd name="connsiteX0" fmla="*/ 0 w 2666262"/>
              <a:gd name="connsiteY0" fmla="*/ 3326639 h 3326639"/>
              <a:gd name="connsiteX1" fmla="*/ 622726 w 2666262"/>
              <a:gd name="connsiteY1" fmla="*/ 66675 h 3326639"/>
              <a:gd name="connsiteX2" fmla="*/ 687019 w 2666262"/>
              <a:gd name="connsiteY2" fmla="*/ 0 h 3326639"/>
              <a:gd name="connsiteX3" fmla="*/ 2053858 w 2666262"/>
              <a:gd name="connsiteY3" fmla="*/ 0 h 3326639"/>
              <a:gd name="connsiteX4" fmla="*/ 2125295 w 2666262"/>
              <a:gd name="connsiteY4" fmla="*/ 61911 h 3326639"/>
              <a:gd name="connsiteX5" fmla="*/ 2666262 w 2666262"/>
              <a:gd name="connsiteY5" fmla="*/ 3326639 h 3326639"/>
              <a:gd name="connsiteX6" fmla="*/ 0 w 2666262"/>
              <a:gd name="connsiteY6" fmla="*/ 3326639 h 332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62" h="3326639">
                <a:moveTo>
                  <a:pt x="0" y="3326639"/>
                </a:moveTo>
                <a:lnTo>
                  <a:pt x="622726" y="66675"/>
                </a:lnTo>
                <a:cubicBezTo>
                  <a:pt x="629869" y="31750"/>
                  <a:pt x="653681" y="6350"/>
                  <a:pt x="687019" y="0"/>
                </a:cubicBezTo>
                <a:lnTo>
                  <a:pt x="2053858" y="0"/>
                </a:lnTo>
                <a:cubicBezTo>
                  <a:pt x="2079257" y="3175"/>
                  <a:pt x="2114183" y="11112"/>
                  <a:pt x="2125295" y="61911"/>
                </a:cubicBezTo>
                <a:lnTo>
                  <a:pt x="2666262" y="3326639"/>
                </a:lnTo>
                <a:lnTo>
                  <a:pt x="0" y="3326639"/>
                </a:lnTo>
                <a:close/>
              </a:path>
            </a:pathLst>
          </a:custGeom>
          <a:gradFill flip="none" rotWithShape="1">
            <a:gsLst>
              <a:gs pos="85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75000"/>
                  <a:alpha val="7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7963461" y="2839886"/>
            <a:ext cx="2448803" cy="2717039"/>
          </a:xfrm>
          <a:custGeom>
            <a:avLst/>
            <a:gdLst>
              <a:gd name="connsiteX0" fmla="*/ 0 w 2448803"/>
              <a:gd name="connsiteY0" fmla="*/ 2717039 h 2717039"/>
              <a:gd name="connsiteX1" fmla="*/ 2448803 w 2448803"/>
              <a:gd name="connsiteY1" fmla="*/ 2717039 h 2717039"/>
              <a:gd name="connsiteX2" fmla="*/ 2008847 w 2448803"/>
              <a:gd name="connsiteY2" fmla="*/ 61911 h 2717039"/>
              <a:gd name="connsiteX3" fmla="*/ 1937410 w 2448803"/>
              <a:gd name="connsiteY3" fmla="*/ 0 h 2717039"/>
              <a:gd name="connsiteX4" fmla="*/ 570571 w 2448803"/>
              <a:gd name="connsiteY4" fmla="*/ 0 h 2717039"/>
              <a:gd name="connsiteX5" fmla="*/ 506278 w 2448803"/>
              <a:gd name="connsiteY5" fmla="*/ 66675 h 271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8803" h="2717039">
                <a:moveTo>
                  <a:pt x="0" y="2717039"/>
                </a:moveTo>
                <a:lnTo>
                  <a:pt x="2448803" y="2717039"/>
                </a:lnTo>
                <a:lnTo>
                  <a:pt x="2008847" y="61911"/>
                </a:lnTo>
                <a:cubicBezTo>
                  <a:pt x="1997735" y="11112"/>
                  <a:pt x="1962809" y="3175"/>
                  <a:pt x="1937410" y="0"/>
                </a:cubicBezTo>
                <a:lnTo>
                  <a:pt x="570571" y="0"/>
                </a:lnTo>
                <a:cubicBezTo>
                  <a:pt x="537233" y="6350"/>
                  <a:pt x="513421" y="31750"/>
                  <a:pt x="506278" y="66675"/>
                </a:cubicBezTo>
                <a:close/>
              </a:path>
            </a:pathLst>
          </a:custGeom>
          <a:gradFill flip="none" rotWithShape="1">
            <a:gsLst>
              <a:gs pos="0">
                <a:srgbClr val="FAF51A">
                  <a:alpha val="70000"/>
                </a:srgbClr>
              </a:gs>
              <a:gs pos="100000">
                <a:srgbClr val="F68E26"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24511" y="3801878"/>
            <a:ext cx="133722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596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Juice Funnel Design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9065" y="3056602"/>
            <a:ext cx="3331324" cy="16740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remove this text to enter your own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edit this text.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5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12049" y="1139241"/>
            <a:ext cx="3988582" cy="4568123"/>
            <a:chOff x="456339" y="1299665"/>
            <a:chExt cx="4387440" cy="5024935"/>
          </a:xfrm>
        </p:grpSpPr>
        <p:sp>
          <p:nvSpPr>
            <p:cNvPr id="8" name="Oval 7"/>
            <p:cNvSpPr/>
            <p:nvPr/>
          </p:nvSpPr>
          <p:spPr>
            <a:xfrm>
              <a:off x="1073594" y="5410200"/>
              <a:ext cx="3770185" cy="9144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>
              <a:spLocks noChangeAspect="1"/>
            </p:cNvSpPr>
            <p:nvPr/>
          </p:nvSpPr>
          <p:spPr>
            <a:xfrm>
              <a:off x="1545856" y="2210796"/>
              <a:ext cx="2771775" cy="3696360"/>
            </a:xfrm>
            <a:custGeom>
              <a:avLst/>
              <a:gdLst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5718"/>
                <a:gd name="connsiteX1" fmla="*/ 2771775 w 2771775"/>
                <a:gd name="connsiteY1" fmla="*/ 0 h 3695718"/>
                <a:gd name="connsiteX2" fmla="*/ 2409825 w 2771775"/>
                <a:gd name="connsiteY2" fmla="*/ 3400425 h 3695718"/>
                <a:gd name="connsiteX3" fmla="*/ 2095500 w 2771775"/>
                <a:gd name="connsiteY3" fmla="*/ 3695700 h 3695718"/>
                <a:gd name="connsiteX4" fmla="*/ 876300 w 2771775"/>
                <a:gd name="connsiteY4" fmla="*/ 3695700 h 3695718"/>
                <a:gd name="connsiteX5" fmla="*/ 466725 w 2771775"/>
                <a:gd name="connsiteY5" fmla="*/ 3457575 h 3695718"/>
                <a:gd name="connsiteX6" fmla="*/ 0 w 2771775"/>
                <a:gd name="connsiteY6" fmla="*/ 0 h 3695718"/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6360"/>
                <a:gd name="connsiteX1" fmla="*/ 2771775 w 2771775"/>
                <a:gd name="connsiteY1" fmla="*/ 0 h 3696360"/>
                <a:gd name="connsiteX2" fmla="*/ 2409825 w 2771775"/>
                <a:gd name="connsiteY2" fmla="*/ 3400425 h 3696360"/>
                <a:gd name="connsiteX3" fmla="*/ 2095500 w 2771775"/>
                <a:gd name="connsiteY3" fmla="*/ 3695700 h 3696360"/>
                <a:gd name="connsiteX4" fmla="*/ 876300 w 2771775"/>
                <a:gd name="connsiteY4" fmla="*/ 3695700 h 3696360"/>
                <a:gd name="connsiteX5" fmla="*/ 466725 w 2771775"/>
                <a:gd name="connsiteY5" fmla="*/ 3457575 h 3696360"/>
                <a:gd name="connsiteX6" fmla="*/ 0 w 2771775"/>
                <a:gd name="connsiteY6" fmla="*/ 0 h 36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775" h="3696360">
                  <a:moveTo>
                    <a:pt x="0" y="0"/>
                  </a:moveTo>
                  <a:lnTo>
                    <a:pt x="2771775" y="0"/>
                  </a:lnTo>
                  <a:lnTo>
                    <a:pt x="2409825" y="3400425"/>
                  </a:lnTo>
                  <a:cubicBezTo>
                    <a:pt x="2381250" y="3598863"/>
                    <a:pt x="2233613" y="3692525"/>
                    <a:pt x="2095500" y="3695700"/>
                  </a:cubicBezTo>
                  <a:lnTo>
                    <a:pt x="876300" y="3695700"/>
                  </a:lnTo>
                  <a:cubicBezTo>
                    <a:pt x="668337" y="3702050"/>
                    <a:pt x="493713" y="3665537"/>
                    <a:pt x="466725" y="345757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A8A8A8"/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75000"/>
                  </a:schemeClr>
                </a:gs>
                <a:gs pos="72000">
                  <a:schemeClr val="bg1"/>
                </a:gs>
                <a:gs pos="44000">
                  <a:schemeClr val="bg1"/>
                </a:gs>
              </a:gsLst>
              <a:lin ang="1080000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/>
            <p:cNvSpPr/>
            <p:nvPr/>
          </p:nvSpPr>
          <p:spPr>
            <a:xfrm flipV="1">
              <a:off x="1598612" y="2230286"/>
              <a:ext cx="2666262" cy="3326639"/>
            </a:xfrm>
            <a:custGeom>
              <a:avLst/>
              <a:gdLst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2502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11646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122913 w 2666262"/>
                <a:gd name="connsiteY4" fmla="*/ 38610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2068145 w 2666262"/>
                <a:gd name="connsiteY3" fmla="*/ 510 h 3327149"/>
                <a:gd name="connsiteX4" fmla="*/ 2122913 w 2666262"/>
                <a:gd name="connsiteY4" fmla="*/ 52897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691782 w 2666262"/>
                <a:gd name="connsiteY3" fmla="*/ 510 h 3327149"/>
                <a:gd name="connsiteX4" fmla="*/ 2068145 w 2666262"/>
                <a:gd name="connsiteY4" fmla="*/ 510 h 3327149"/>
                <a:gd name="connsiteX5" fmla="*/ 2122913 w 2666262"/>
                <a:gd name="connsiteY5" fmla="*/ 52897 h 3327149"/>
                <a:gd name="connsiteX6" fmla="*/ 2666262 w 2666262"/>
                <a:gd name="connsiteY6" fmla="*/ 3327149 h 3327149"/>
                <a:gd name="connsiteX7" fmla="*/ 0 w 2666262"/>
                <a:gd name="connsiteY7" fmla="*/ 3327149 h 332714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7676 w 2666262"/>
                <a:gd name="connsiteY4" fmla="*/ 76199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5295 w 2666262"/>
                <a:gd name="connsiteY4" fmla="*/ 61911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6262" h="3326639">
                  <a:moveTo>
                    <a:pt x="0" y="3326639"/>
                  </a:moveTo>
                  <a:lnTo>
                    <a:pt x="622726" y="66675"/>
                  </a:lnTo>
                  <a:cubicBezTo>
                    <a:pt x="629869" y="31750"/>
                    <a:pt x="653681" y="6350"/>
                    <a:pt x="687019" y="0"/>
                  </a:cubicBezTo>
                  <a:lnTo>
                    <a:pt x="2053858" y="0"/>
                  </a:lnTo>
                  <a:cubicBezTo>
                    <a:pt x="2079257" y="3175"/>
                    <a:pt x="2114183" y="11112"/>
                    <a:pt x="2125295" y="61911"/>
                  </a:cubicBezTo>
                  <a:lnTo>
                    <a:pt x="2666262" y="3326639"/>
                  </a:lnTo>
                  <a:lnTo>
                    <a:pt x="0" y="3326639"/>
                  </a:lnTo>
                  <a:close/>
                </a:path>
              </a:pathLst>
            </a:custGeom>
            <a:solidFill>
              <a:srgbClr val="FAFAFA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innerShdw blurRad="381000" dist="381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56339" y="1299665"/>
              <a:ext cx="2040835" cy="4240695"/>
            </a:xfrm>
            <a:custGeom>
              <a:avLst/>
              <a:gdLst>
                <a:gd name="connsiteX0" fmla="*/ 1895061 w 2040835"/>
                <a:gd name="connsiteY0" fmla="*/ 421419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895061 w 2040835"/>
                <a:gd name="connsiteY6" fmla="*/ 421419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02440 w 2040835"/>
                <a:gd name="connsiteY4" fmla="*/ 718792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0835" h="4240695">
                  <a:moveTo>
                    <a:pt x="1907761" y="4233241"/>
                  </a:moveTo>
                  <a:lnTo>
                    <a:pt x="1179443" y="808382"/>
                  </a:lnTo>
                  <a:lnTo>
                    <a:pt x="0" y="132521"/>
                  </a:lnTo>
                  <a:lnTo>
                    <a:pt x="66261" y="0"/>
                  </a:lnTo>
                  <a:cubicBezTo>
                    <a:pt x="481496" y="238539"/>
                    <a:pt x="1280905" y="689803"/>
                    <a:pt x="1302440" y="718792"/>
                  </a:cubicBezTo>
                  <a:cubicBezTo>
                    <a:pt x="1326322" y="757168"/>
                    <a:pt x="1797878" y="3065669"/>
                    <a:pt x="2040835" y="4240695"/>
                  </a:cubicBezTo>
                  <a:lnTo>
                    <a:pt x="1907761" y="4233241"/>
                  </a:lnTo>
                  <a:close/>
                </a:path>
              </a:pathLst>
            </a:custGeom>
            <a:solidFill>
              <a:srgbClr val="9BDB4D"/>
            </a:solidFill>
            <a:ln>
              <a:noFill/>
            </a:ln>
            <a:effectLst>
              <a:innerShdw blurRad="114300">
                <a:srgbClr val="3F601A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45856" y="2210147"/>
              <a:ext cx="2771774" cy="2906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6"/>
            <p:cNvSpPr/>
            <p:nvPr/>
          </p:nvSpPr>
          <p:spPr>
            <a:xfrm flipV="1">
              <a:off x="1598612" y="2230286"/>
              <a:ext cx="2666262" cy="3326639"/>
            </a:xfrm>
            <a:custGeom>
              <a:avLst/>
              <a:gdLst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2502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11646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122913 w 2666262"/>
                <a:gd name="connsiteY4" fmla="*/ 38610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2068145 w 2666262"/>
                <a:gd name="connsiteY3" fmla="*/ 510 h 3327149"/>
                <a:gd name="connsiteX4" fmla="*/ 2122913 w 2666262"/>
                <a:gd name="connsiteY4" fmla="*/ 52897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691782 w 2666262"/>
                <a:gd name="connsiteY3" fmla="*/ 510 h 3327149"/>
                <a:gd name="connsiteX4" fmla="*/ 2068145 w 2666262"/>
                <a:gd name="connsiteY4" fmla="*/ 510 h 3327149"/>
                <a:gd name="connsiteX5" fmla="*/ 2122913 w 2666262"/>
                <a:gd name="connsiteY5" fmla="*/ 52897 h 3327149"/>
                <a:gd name="connsiteX6" fmla="*/ 2666262 w 2666262"/>
                <a:gd name="connsiteY6" fmla="*/ 3327149 h 3327149"/>
                <a:gd name="connsiteX7" fmla="*/ 0 w 2666262"/>
                <a:gd name="connsiteY7" fmla="*/ 3327149 h 332714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7676 w 2666262"/>
                <a:gd name="connsiteY4" fmla="*/ 76199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5295 w 2666262"/>
                <a:gd name="connsiteY4" fmla="*/ 61911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6262" h="3326639">
                  <a:moveTo>
                    <a:pt x="0" y="3326639"/>
                  </a:moveTo>
                  <a:lnTo>
                    <a:pt x="622726" y="66675"/>
                  </a:lnTo>
                  <a:cubicBezTo>
                    <a:pt x="629869" y="31750"/>
                    <a:pt x="653681" y="6350"/>
                    <a:pt x="687019" y="0"/>
                  </a:cubicBezTo>
                  <a:lnTo>
                    <a:pt x="2053858" y="0"/>
                  </a:lnTo>
                  <a:cubicBezTo>
                    <a:pt x="2079257" y="3175"/>
                    <a:pt x="2114183" y="11112"/>
                    <a:pt x="2125295" y="61911"/>
                  </a:cubicBezTo>
                  <a:lnTo>
                    <a:pt x="2666262" y="3326639"/>
                  </a:lnTo>
                  <a:lnTo>
                    <a:pt x="0" y="3326639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75000"/>
                    <a:alpha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flipV="1">
              <a:off x="2124574" y="4983689"/>
              <a:ext cx="1684060" cy="573236"/>
            </a:xfrm>
            <a:custGeom>
              <a:avLst/>
              <a:gdLst>
                <a:gd name="connsiteX0" fmla="*/ 0 w 1684060"/>
                <a:gd name="connsiteY0" fmla="*/ 573236 h 573236"/>
                <a:gd name="connsiteX1" fmla="*/ 1684060 w 1684060"/>
                <a:gd name="connsiteY1" fmla="*/ 573236 h 573236"/>
                <a:gd name="connsiteX2" fmla="*/ 1599333 w 1684060"/>
                <a:gd name="connsiteY2" fmla="*/ 61911 h 573236"/>
                <a:gd name="connsiteX3" fmla="*/ 1527896 w 1684060"/>
                <a:gd name="connsiteY3" fmla="*/ 0 h 573236"/>
                <a:gd name="connsiteX4" fmla="*/ 161057 w 1684060"/>
                <a:gd name="connsiteY4" fmla="*/ 0 h 573236"/>
                <a:gd name="connsiteX5" fmla="*/ 96764 w 1684060"/>
                <a:gd name="connsiteY5" fmla="*/ 66675 h 573236"/>
                <a:gd name="connsiteX6" fmla="*/ 0 w 1684060"/>
                <a:gd name="connsiteY6" fmla="*/ 573236 h 57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4060" h="573236">
                  <a:moveTo>
                    <a:pt x="0" y="573236"/>
                  </a:moveTo>
                  <a:lnTo>
                    <a:pt x="1684060" y="573236"/>
                  </a:lnTo>
                  <a:lnTo>
                    <a:pt x="1599333" y="61911"/>
                  </a:lnTo>
                  <a:cubicBezTo>
                    <a:pt x="1588221" y="11112"/>
                    <a:pt x="1553295" y="3175"/>
                    <a:pt x="1527896" y="0"/>
                  </a:cubicBezTo>
                  <a:lnTo>
                    <a:pt x="161057" y="0"/>
                  </a:lnTo>
                  <a:cubicBezTo>
                    <a:pt x="127719" y="6350"/>
                    <a:pt x="103907" y="31750"/>
                    <a:pt x="96764" y="66675"/>
                  </a:cubicBezTo>
                  <a:lnTo>
                    <a:pt x="0" y="5732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AE306">
                    <a:alpha val="75000"/>
                  </a:srgbClr>
                </a:gs>
                <a:gs pos="100000">
                  <a:srgbClr val="FACC06">
                    <a:alpha val="91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014532" y="4407616"/>
              <a:ext cx="1889559" cy="576073"/>
            </a:xfrm>
            <a:custGeom>
              <a:avLst/>
              <a:gdLst>
                <a:gd name="connsiteX0" fmla="*/ 0 w 1889559"/>
                <a:gd name="connsiteY0" fmla="*/ 0 h 576073"/>
                <a:gd name="connsiteX1" fmla="*/ 1889559 w 1889559"/>
                <a:gd name="connsiteY1" fmla="*/ 0 h 576073"/>
                <a:gd name="connsiteX2" fmla="*/ 1794103 w 1889559"/>
                <a:gd name="connsiteY2" fmla="*/ 576073 h 576073"/>
                <a:gd name="connsiteX3" fmla="*/ 110043 w 1889559"/>
                <a:gd name="connsiteY3" fmla="*/ 576073 h 576073"/>
                <a:gd name="connsiteX4" fmla="*/ 0 w 1889559"/>
                <a:gd name="connsiteY4" fmla="*/ 0 h 57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559" h="576073">
                  <a:moveTo>
                    <a:pt x="0" y="0"/>
                  </a:moveTo>
                  <a:lnTo>
                    <a:pt x="1889559" y="0"/>
                  </a:lnTo>
                  <a:lnTo>
                    <a:pt x="1794103" y="576073"/>
                  </a:lnTo>
                  <a:lnTo>
                    <a:pt x="110043" y="57607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72D">
                    <a:alpha val="74902"/>
                  </a:srgbClr>
                </a:gs>
                <a:gs pos="100000">
                  <a:srgbClr val="FBD121"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1904489" y="3831544"/>
              <a:ext cx="2095056" cy="576071"/>
            </a:xfrm>
            <a:custGeom>
              <a:avLst/>
              <a:gdLst>
                <a:gd name="connsiteX0" fmla="*/ 0 w 2095056"/>
                <a:gd name="connsiteY0" fmla="*/ 0 h 576071"/>
                <a:gd name="connsiteX1" fmla="*/ 2095056 w 2095056"/>
                <a:gd name="connsiteY1" fmla="*/ 0 h 576071"/>
                <a:gd name="connsiteX2" fmla="*/ 1999601 w 2095056"/>
                <a:gd name="connsiteY2" fmla="*/ 576071 h 576071"/>
                <a:gd name="connsiteX3" fmla="*/ 110042 w 2095056"/>
                <a:gd name="connsiteY3" fmla="*/ 576071 h 576071"/>
                <a:gd name="connsiteX4" fmla="*/ 0 w 2095056"/>
                <a:gd name="connsiteY4" fmla="*/ 0 h 57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056" h="576071">
                  <a:moveTo>
                    <a:pt x="0" y="0"/>
                  </a:moveTo>
                  <a:lnTo>
                    <a:pt x="2095056" y="0"/>
                  </a:lnTo>
                  <a:lnTo>
                    <a:pt x="1999601" y="576071"/>
                  </a:lnTo>
                  <a:lnTo>
                    <a:pt x="110042" y="5760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ED60">
                    <a:alpha val="74902"/>
                  </a:srgbClr>
                </a:gs>
                <a:gs pos="100000">
                  <a:srgbClr val="FCD942">
                    <a:alpha val="84706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1794448" y="3255474"/>
              <a:ext cx="2300553" cy="576071"/>
            </a:xfrm>
            <a:custGeom>
              <a:avLst/>
              <a:gdLst>
                <a:gd name="connsiteX0" fmla="*/ 0 w 2300553"/>
                <a:gd name="connsiteY0" fmla="*/ 0 h 576071"/>
                <a:gd name="connsiteX1" fmla="*/ 2300553 w 2300553"/>
                <a:gd name="connsiteY1" fmla="*/ 0 h 576071"/>
                <a:gd name="connsiteX2" fmla="*/ 2205098 w 2300553"/>
                <a:gd name="connsiteY2" fmla="*/ 576071 h 576071"/>
                <a:gd name="connsiteX3" fmla="*/ 110042 w 2300553"/>
                <a:gd name="connsiteY3" fmla="*/ 576071 h 576071"/>
                <a:gd name="connsiteX4" fmla="*/ 0 w 2300553"/>
                <a:gd name="connsiteY4" fmla="*/ 0 h 57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0553" h="576071">
                  <a:moveTo>
                    <a:pt x="0" y="0"/>
                  </a:moveTo>
                  <a:lnTo>
                    <a:pt x="2300553" y="0"/>
                  </a:lnTo>
                  <a:lnTo>
                    <a:pt x="2205098" y="576071"/>
                  </a:lnTo>
                  <a:lnTo>
                    <a:pt x="110042" y="5760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5FC60">
                    <a:alpha val="74902"/>
                  </a:srgbClr>
                </a:gs>
                <a:gs pos="100000">
                  <a:srgbClr val="DDFC42">
                    <a:alpha val="84706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1182" y="5161614"/>
              <a:ext cx="10470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5960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21182" y="4596297"/>
              <a:ext cx="10470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5960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21182" y="4023287"/>
              <a:ext cx="10470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5960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66680" y="3397080"/>
              <a:ext cx="1156087" cy="3000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35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9007" y="1299665"/>
            <a:ext cx="4387440" cy="5024935"/>
            <a:chOff x="3929007" y="1299665"/>
            <a:chExt cx="4387440" cy="5024935"/>
          </a:xfrm>
        </p:grpSpPr>
        <p:sp>
          <p:nvSpPr>
            <p:cNvPr id="38" name="Oval 37"/>
            <p:cNvSpPr/>
            <p:nvPr/>
          </p:nvSpPr>
          <p:spPr>
            <a:xfrm>
              <a:off x="4546262" y="5410200"/>
              <a:ext cx="3770185" cy="9144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>
              <a:spLocks noChangeAspect="1"/>
            </p:cNvSpPr>
            <p:nvPr/>
          </p:nvSpPr>
          <p:spPr>
            <a:xfrm>
              <a:off x="5018524" y="2210796"/>
              <a:ext cx="2771775" cy="3696360"/>
            </a:xfrm>
            <a:custGeom>
              <a:avLst/>
              <a:gdLst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5718"/>
                <a:gd name="connsiteX1" fmla="*/ 2771775 w 2771775"/>
                <a:gd name="connsiteY1" fmla="*/ 0 h 3695718"/>
                <a:gd name="connsiteX2" fmla="*/ 2409825 w 2771775"/>
                <a:gd name="connsiteY2" fmla="*/ 3400425 h 3695718"/>
                <a:gd name="connsiteX3" fmla="*/ 2095500 w 2771775"/>
                <a:gd name="connsiteY3" fmla="*/ 3695700 h 3695718"/>
                <a:gd name="connsiteX4" fmla="*/ 876300 w 2771775"/>
                <a:gd name="connsiteY4" fmla="*/ 3695700 h 3695718"/>
                <a:gd name="connsiteX5" fmla="*/ 466725 w 2771775"/>
                <a:gd name="connsiteY5" fmla="*/ 3457575 h 3695718"/>
                <a:gd name="connsiteX6" fmla="*/ 0 w 2771775"/>
                <a:gd name="connsiteY6" fmla="*/ 0 h 3695718"/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6360"/>
                <a:gd name="connsiteX1" fmla="*/ 2771775 w 2771775"/>
                <a:gd name="connsiteY1" fmla="*/ 0 h 3696360"/>
                <a:gd name="connsiteX2" fmla="*/ 2409825 w 2771775"/>
                <a:gd name="connsiteY2" fmla="*/ 3400425 h 3696360"/>
                <a:gd name="connsiteX3" fmla="*/ 2095500 w 2771775"/>
                <a:gd name="connsiteY3" fmla="*/ 3695700 h 3696360"/>
                <a:gd name="connsiteX4" fmla="*/ 876300 w 2771775"/>
                <a:gd name="connsiteY4" fmla="*/ 3695700 h 3696360"/>
                <a:gd name="connsiteX5" fmla="*/ 466725 w 2771775"/>
                <a:gd name="connsiteY5" fmla="*/ 3457575 h 3696360"/>
                <a:gd name="connsiteX6" fmla="*/ 0 w 2771775"/>
                <a:gd name="connsiteY6" fmla="*/ 0 h 36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775" h="3696360">
                  <a:moveTo>
                    <a:pt x="0" y="0"/>
                  </a:moveTo>
                  <a:lnTo>
                    <a:pt x="2771775" y="0"/>
                  </a:lnTo>
                  <a:lnTo>
                    <a:pt x="2409825" y="3400425"/>
                  </a:lnTo>
                  <a:cubicBezTo>
                    <a:pt x="2381250" y="3598863"/>
                    <a:pt x="2233613" y="3692525"/>
                    <a:pt x="2095500" y="3695700"/>
                  </a:cubicBezTo>
                  <a:lnTo>
                    <a:pt x="876300" y="3695700"/>
                  </a:lnTo>
                  <a:cubicBezTo>
                    <a:pt x="668337" y="3702050"/>
                    <a:pt x="493713" y="3665537"/>
                    <a:pt x="466725" y="345757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A8A8A8"/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75000"/>
                  </a:schemeClr>
                </a:gs>
                <a:gs pos="72000">
                  <a:schemeClr val="bg1"/>
                </a:gs>
                <a:gs pos="44000">
                  <a:schemeClr val="bg1"/>
                </a:gs>
              </a:gsLst>
              <a:lin ang="1080000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apezoid 6"/>
            <p:cNvSpPr/>
            <p:nvPr/>
          </p:nvSpPr>
          <p:spPr>
            <a:xfrm flipV="1">
              <a:off x="5071280" y="2230286"/>
              <a:ext cx="2666262" cy="3326639"/>
            </a:xfrm>
            <a:custGeom>
              <a:avLst/>
              <a:gdLst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2502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11646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122913 w 2666262"/>
                <a:gd name="connsiteY4" fmla="*/ 38610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2068145 w 2666262"/>
                <a:gd name="connsiteY3" fmla="*/ 510 h 3327149"/>
                <a:gd name="connsiteX4" fmla="*/ 2122913 w 2666262"/>
                <a:gd name="connsiteY4" fmla="*/ 52897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691782 w 2666262"/>
                <a:gd name="connsiteY3" fmla="*/ 510 h 3327149"/>
                <a:gd name="connsiteX4" fmla="*/ 2068145 w 2666262"/>
                <a:gd name="connsiteY4" fmla="*/ 510 h 3327149"/>
                <a:gd name="connsiteX5" fmla="*/ 2122913 w 2666262"/>
                <a:gd name="connsiteY5" fmla="*/ 52897 h 3327149"/>
                <a:gd name="connsiteX6" fmla="*/ 2666262 w 2666262"/>
                <a:gd name="connsiteY6" fmla="*/ 3327149 h 3327149"/>
                <a:gd name="connsiteX7" fmla="*/ 0 w 2666262"/>
                <a:gd name="connsiteY7" fmla="*/ 3327149 h 332714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7676 w 2666262"/>
                <a:gd name="connsiteY4" fmla="*/ 76199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5295 w 2666262"/>
                <a:gd name="connsiteY4" fmla="*/ 61911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6262" h="3326639">
                  <a:moveTo>
                    <a:pt x="0" y="3326639"/>
                  </a:moveTo>
                  <a:lnTo>
                    <a:pt x="622726" y="66675"/>
                  </a:lnTo>
                  <a:cubicBezTo>
                    <a:pt x="629869" y="31750"/>
                    <a:pt x="653681" y="6350"/>
                    <a:pt x="687019" y="0"/>
                  </a:cubicBezTo>
                  <a:lnTo>
                    <a:pt x="2053858" y="0"/>
                  </a:lnTo>
                  <a:cubicBezTo>
                    <a:pt x="2079257" y="3175"/>
                    <a:pt x="2114183" y="11112"/>
                    <a:pt x="2125295" y="61911"/>
                  </a:cubicBezTo>
                  <a:lnTo>
                    <a:pt x="2666262" y="3326639"/>
                  </a:lnTo>
                  <a:lnTo>
                    <a:pt x="0" y="3326639"/>
                  </a:lnTo>
                  <a:close/>
                </a:path>
              </a:pathLst>
            </a:custGeom>
            <a:solidFill>
              <a:srgbClr val="FAFAFA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innerShdw blurRad="381000" dist="381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929007" y="1299665"/>
              <a:ext cx="2040835" cy="4240695"/>
            </a:xfrm>
            <a:custGeom>
              <a:avLst/>
              <a:gdLst>
                <a:gd name="connsiteX0" fmla="*/ 1895061 w 2040835"/>
                <a:gd name="connsiteY0" fmla="*/ 421419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895061 w 2040835"/>
                <a:gd name="connsiteY6" fmla="*/ 421419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02440 w 2040835"/>
                <a:gd name="connsiteY4" fmla="*/ 718792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0835" h="4240695">
                  <a:moveTo>
                    <a:pt x="1907761" y="4233241"/>
                  </a:moveTo>
                  <a:lnTo>
                    <a:pt x="1179443" y="808382"/>
                  </a:lnTo>
                  <a:lnTo>
                    <a:pt x="0" y="132521"/>
                  </a:lnTo>
                  <a:lnTo>
                    <a:pt x="66261" y="0"/>
                  </a:lnTo>
                  <a:cubicBezTo>
                    <a:pt x="481496" y="238539"/>
                    <a:pt x="1280905" y="689803"/>
                    <a:pt x="1302440" y="718792"/>
                  </a:cubicBezTo>
                  <a:cubicBezTo>
                    <a:pt x="1326322" y="757168"/>
                    <a:pt x="1797878" y="3065669"/>
                    <a:pt x="2040835" y="4240695"/>
                  </a:cubicBezTo>
                  <a:lnTo>
                    <a:pt x="1907761" y="4233241"/>
                  </a:lnTo>
                  <a:close/>
                </a:path>
              </a:pathLst>
            </a:custGeom>
            <a:solidFill>
              <a:srgbClr val="9BDB4D"/>
            </a:solidFill>
            <a:ln>
              <a:noFill/>
            </a:ln>
            <a:effectLst>
              <a:innerShdw blurRad="114300">
                <a:srgbClr val="3F601A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018524" y="2210147"/>
              <a:ext cx="2771774" cy="2906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apezoid 6"/>
            <p:cNvSpPr/>
            <p:nvPr/>
          </p:nvSpPr>
          <p:spPr>
            <a:xfrm flipV="1">
              <a:off x="5071280" y="2230286"/>
              <a:ext cx="2666262" cy="3326639"/>
            </a:xfrm>
            <a:custGeom>
              <a:avLst/>
              <a:gdLst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2502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11646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122913 w 2666262"/>
                <a:gd name="connsiteY4" fmla="*/ 38610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2068145 w 2666262"/>
                <a:gd name="connsiteY3" fmla="*/ 510 h 3327149"/>
                <a:gd name="connsiteX4" fmla="*/ 2122913 w 2666262"/>
                <a:gd name="connsiteY4" fmla="*/ 52897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691782 w 2666262"/>
                <a:gd name="connsiteY3" fmla="*/ 510 h 3327149"/>
                <a:gd name="connsiteX4" fmla="*/ 2068145 w 2666262"/>
                <a:gd name="connsiteY4" fmla="*/ 510 h 3327149"/>
                <a:gd name="connsiteX5" fmla="*/ 2122913 w 2666262"/>
                <a:gd name="connsiteY5" fmla="*/ 52897 h 3327149"/>
                <a:gd name="connsiteX6" fmla="*/ 2666262 w 2666262"/>
                <a:gd name="connsiteY6" fmla="*/ 3327149 h 3327149"/>
                <a:gd name="connsiteX7" fmla="*/ 0 w 2666262"/>
                <a:gd name="connsiteY7" fmla="*/ 3327149 h 332714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7676 w 2666262"/>
                <a:gd name="connsiteY4" fmla="*/ 76199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5295 w 2666262"/>
                <a:gd name="connsiteY4" fmla="*/ 61911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6262" h="3326639">
                  <a:moveTo>
                    <a:pt x="0" y="3326639"/>
                  </a:moveTo>
                  <a:lnTo>
                    <a:pt x="622726" y="66675"/>
                  </a:lnTo>
                  <a:cubicBezTo>
                    <a:pt x="629869" y="31750"/>
                    <a:pt x="653681" y="6350"/>
                    <a:pt x="687019" y="0"/>
                  </a:cubicBezTo>
                  <a:lnTo>
                    <a:pt x="2053858" y="0"/>
                  </a:lnTo>
                  <a:cubicBezTo>
                    <a:pt x="2079257" y="3175"/>
                    <a:pt x="2114183" y="11112"/>
                    <a:pt x="2125295" y="61911"/>
                  </a:cubicBezTo>
                  <a:lnTo>
                    <a:pt x="2666262" y="3326639"/>
                  </a:lnTo>
                  <a:lnTo>
                    <a:pt x="0" y="3326639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75000"/>
                    <a:alpha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flipV="1">
              <a:off x="5597242" y="4983689"/>
              <a:ext cx="1684060" cy="573236"/>
            </a:xfrm>
            <a:custGeom>
              <a:avLst/>
              <a:gdLst>
                <a:gd name="connsiteX0" fmla="*/ 0 w 1684060"/>
                <a:gd name="connsiteY0" fmla="*/ 573236 h 573236"/>
                <a:gd name="connsiteX1" fmla="*/ 1684060 w 1684060"/>
                <a:gd name="connsiteY1" fmla="*/ 573236 h 573236"/>
                <a:gd name="connsiteX2" fmla="*/ 1599333 w 1684060"/>
                <a:gd name="connsiteY2" fmla="*/ 61911 h 573236"/>
                <a:gd name="connsiteX3" fmla="*/ 1527896 w 1684060"/>
                <a:gd name="connsiteY3" fmla="*/ 0 h 573236"/>
                <a:gd name="connsiteX4" fmla="*/ 161057 w 1684060"/>
                <a:gd name="connsiteY4" fmla="*/ 0 h 573236"/>
                <a:gd name="connsiteX5" fmla="*/ 96764 w 1684060"/>
                <a:gd name="connsiteY5" fmla="*/ 66675 h 573236"/>
                <a:gd name="connsiteX6" fmla="*/ 0 w 1684060"/>
                <a:gd name="connsiteY6" fmla="*/ 573236 h 57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4060" h="573236">
                  <a:moveTo>
                    <a:pt x="0" y="573236"/>
                  </a:moveTo>
                  <a:lnTo>
                    <a:pt x="1684060" y="573236"/>
                  </a:lnTo>
                  <a:lnTo>
                    <a:pt x="1599333" y="61911"/>
                  </a:lnTo>
                  <a:cubicBezTo>
                    <a:pt x="1588221" y="11112"/>
                    <a:pt x="1553295" y="3175"/>
                    <a:pt x="1527896" y="0"/>
                  </a:cubicBezTo>
                  <a:lnTo>
                    <a:pt x="161057" y="0"/>
                  </a:lnTo>
                  <a:cubicBezTo>
                    <a:pt x="127719" y="6350"/>
                    <a:pt x="103907" y="31750"/>
                    <a:pt x="96764" y="66675"/>
                  </a:cubicBezTo>
                  <a:lnTo>
                    <a:pt x="0" y="5732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AE306">
                    <a:alpha val="75000"/>
                  </a:srgbClr>
                </a:gs>
                <a:gs pos="100000">
                  <a:srgbClr val="FACC06">
                    <a:alpha val="91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200" y="4407616"/>
              <a:ext cx="1889559" cy="576073"/>
            </a:xfrm>
            <a:custGeom>
              <a:avLst/>
              <a:gdLst>
                <a:gd name="connsiteX0" fmla="*/ 0 w 1889559"/>
                <a:gd name="connsiteY0" fmla="*/ 0 h 576073"/>
                <a:gd name="connsiteX1" fmla="*/ 1889559 w 1889559"/>
                <a:gd name="connsiteY1" fmla="*/ 0 h 576073"/>
                <a:gd name="connsiteX2" fmla="*/ 1794103 w 1889559"/>
                <a:gd name="connsiteY2" fmla="*/ 576073 h 576073"/>
                <a:gd name="connsiteX3" fmla="*/ 110043 w 1889559"/>
                <a:gd name="connsiteY3" fmla="*/ 576073 h 576073"/>
                <a:gd name="connsiteX4" fmla="*/ 0 w 1889559"/>
                <a:gd name="connsiteY4" fmla="*/ 0 h 57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559" h="576073">
                  <a:moveTo>
                    <a:pt x="0" y="0"/>
                  </a:moveTo>
                  <a:lnTo>
                    <a:pt x="1889559" y="0"/>
                  </a:lnTo>
                  <a:lnTo>
                    <a:pt x="1794103" y="576073"/>
                  </a:lnTo>
                  <a:lnTo>
                    <a:pt x="110043" y="57607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72D">
                    <a:alpha val="74902"/>
                  </a:srgbClr>
                </a:gs>
                <a:gs pos="100000">
                  <a:srgbClr val="FBD121"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377157" y="3831544"/>
              <a:ext cx="2095056" cy="576071"/>
            </a:xfrm>
            <a:custGeom>
              <a:avLst/>
              <a:gdLst>
                <a:gd name="connsiteX0" fmla="*/ 0 w 2095056"/>
                <a:gd name="connsiteY0" fmla="*/ 0 h 576071"/>
                <a:gd name="connsiteX1" fmla="*/ 2095056 w 2095056"/>
                <a:gd name="connsiteY1" fmla="*/ 0 h 576071"/>
                <a:gd name="connsiteX2" fmla="*/ 1999601 w 2095056"/>
                <a:gd name="connsiteY2" fmla="*/ 576071 h 576071"/>
                <a:gd name="connsiteX3" fmla="*/ 110042 w 2095056"/>
                <a:gd name="connsiteY3" fmla="*/ 576071 h 576071"/>
                <a:gd name="connsiteX4" fmla="*/ 0 w 2095056"/>
                <a:gd name="connsiteY4" fmla="*/ 0 h 57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056" h="576071">
                  <a:moveTo>
                    <a:pt x="0" y="0"/>
                  </a:moveTo>
                  <a:lnTo>
                    <a:pt x="2095056" y="0"/>
                  </a:lnTo>
                  <a:lnTo>
                    <a:pt x="1999601" y="576071"/>
                  </a:lnTo>
                  <a:lnTo>
                    <a:pt x="110042" y="5760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CED60">
                    <a:alpha val="74902"/>
                  </a:srgbClr>
                </a:gs>
                <a:gs pos="100000">
                  <a:srgbClr val="FCD942">
                    <a:alpha val="84706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93850" y="5161614"/>
              <a:ext cx="10470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5960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93850" y="4596297"/>
              <a:ext cx="10470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5960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93850" y="4023287"/>
              <a:ext cx="10470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5960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59954" y="1070871"/>
            <a:ext cx="3988582" cy="4568123"/>
            <a:chOff x="7460525" y="1299665"/>
            <a:chExt cx="4387440" cy="5024935"/>
          </a:xfrm>
        </p:grpSpPr>
        <p:sp>
          <p:nvSpPr>
            <p:cNvPr id="54" name="Oval 53"/>
            <p:cNvSpPr/>
            <p:nvPr/>
          </p:nvSpPr>
          <p:spPr>
            <a:xfrm>
              <a:off x="8077780" y="5410200"/>
              <a:ext cx="3770185" cy="9144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>
              <a:spLocks noChangeAspect="1"/>
            </p:cNvSpPr>
            <p:nvPr/>
          </p:nvSpPr>
          <p:spPr>
            <a:xfrm>
              <a:off x="8550042" y="2210796"/>
              <a:ext cx="2771775" cy="3696360"/>
            </a:xfrm>
            <a:custGeom>
              <a:avLst/>
              <a:gdLst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5718"/>
                <a:gd name="connsiteX1" fmla="*/ 2771775 w 2771775"/>
                <a:gd name="connsiteY1" fmla="*/ 0 h 3695718"/>
                <a:gd name="connsiteX2" fmla="*/ 2409825 w 2771775"/>
                <a:gd name="connsiteY2" fmla="*/ 3400425 h 3695718"/>
                <a:gd name="connsiteX3" fmla="*/ 2095500 w 2771775"/>
                <a:gd name="connsiteY3" fmla="*/ 3695700 h 3695718"/>
                <a:gd name="connsiteX4" fmla="*/ 876300 w 2771775"/>
                <a:gd name="connsiteY4" fmla="*/ 3695700 h 3695718"/>
                <a:gd name="connsiteX5" fmla="*/ 466725 w 2771775"/>
                <a:gd name="connsiteY5" fmla="*/ 3457575 h 3695718"/>
                <a:gd name="connsiteX6" fmla="*/ 0 w 2771775"/>
                <a:gd name="connsiteY6" fmla="*/ 0 h 3695718"/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5700"/>
                <a:gd name="connsiteX1" fmla="*/ 2771775 w 2771775"/>
                <a:gd name="connsiteY1" fmla="*/ 0 h 3695700"/>
                <a:gd name="connsiteX2" fmla="*/ 2409825 w 2771775"/>
                <a:gd name="connsiteY2" fmla="*/ 3400425 h 3695700"/>
                <a:gd name="connsiteX3" fmla="*/ 2095500 w 2771775"/>
                <a:gd name="connsiteY3" fmla="*/ 3695700 h 3695700"/>
                <a:gd name="connsiteX4" fmla="*/ 876300 w 2771775"/>
                <a:gd name="connsiteY4" fmla="*/ 3695700 h 3695700"/>
                <a:gd name="connsiteX5" fmla="*/ 466725 w 2771775"/>
                <a:gd name="connsiteY5" fmla="*/ 3457575 h 3695700"/>
                <a:gd name="connsiteX6" fmla="*/ 0 w 2771775"/>
                <a:gd name="connsiteY6" fmla="*/ 0 h 3695700"/>
                <a:gd name="connsiteX0" fmla="*/ 0 w 2771775"/>
                <a:gd name="connsiteY0" fmla="*/ 0 h 3696360"/>
                <a:gd name="connsiteX1" fmla="*/ 2771775 w 2771775"/>
                <a:gd name="connsiteY1" fmla="*/ 0 h 3696360"/>
                <a:gd name="connsiteX2" fmla="*/ 2409825 w 2771775"/>
                <a:gd name="connsiteY2" fmla="*/ 3400425 h 3696360"/>
                <a:gd name="connsiteX3" fmla="*/ 2095500 w 2771775"/>
                <a:gd name="connsiteY3" fmla="*/ 3695700 h 3696360"/>
                <a:gd name="connsiteX4" fmla="*/ 876300 w 2771775"/>
                <a:gd name="connsiteY4" fmla="*/ 3695700 h 3696360"/>
                <a:gd name="connsiteX5" fmla="*/ 466725 w 2771775"/>
                <a:gd name="connsiteY5" fmla="*/ 3457575 h 3696360"/>
                <a:gd name="connsiteX6" fmla="*/ 0 w 2771775"/>
                <a:gd name="connsiteY6" fmla="*/ 0 h 36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775" h="3696360">
                  <a:moveTo>
                    <a:pt x="0" y="0"/>
                  </a:moveTo>
                  <a:lnTo>
                    <a:pt x="2771775" y="0"/>
                  </a:lnTo>
                  <a:lnTo>
                    <a:pt x="2409825" y="3400425"/>
                  </a:lnTo>
                  <a:cubicBezTo>
                    <a:pt x="2381250" y="3598863"/>
                    <a:pt x="2233613" y="3692525"/>
                    <a:pt x="2095500" y="3695700"/>
                  </a:cubicBezTo>
                  <a:lnTo>
                    <a:pt x="876300" y="3695700"/>
                  </a:lnTo>
                  <a:cubicBezTo>
                    <a:pt x="668337" y="3702050"/>
                    <a:pt x="493713" y="3665537"/>
                    <a:pt x="466725" y="345757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A8A8A8"/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75000"/>
                  </a:schemeClr>
                </a:gs>
                <a:gs pos="72000">
                  <a:schemeClr val="bg1"/>
                </a:gs>
                <a:gs pos="44000">
                  <a:schemeClr val="bg1"/>
                </a:gs>
              </a:gsLst>
              <a:lin ang="1080000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apezoid 6"/>
            <p:cNvSpPr/>
            <p:nvPr/>
          </p:nvSpPr>
          <p:spPr>
            <a:xfrm flipV="1">
              <a:off x="8602798" y="2230286"/>
              <a:ext cx="2666262" cy="3326639"/>
            </a:xfrm>
            <a:custGeom>
              <a:avLst/>
              <a:gdLst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2502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11646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122913 w 2666262"/>
                <a:gd name="connsiteY4" fmla="*/ 38610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2068145 w 2666262"/>
                <a:gd name="connsiteY3" fmla="*/ 510 h 3327149"/>
                <a:gd name="connsiteX4" fmla="*/ 2122913 w 2666262"/>
                <a:gd name="connsiteY4" fmla="*/ 52897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691782 w 2666262"/>
                <a:gd name="connsiteY3" fmla="*/ 510 h 3327149"/>
                <a:gd name="connsiteX4" fmla="*/ 2068145 w 2666262"/>
                <a:gd name="connsiteY4" fmla="*/ 510 h 3327149"/>
                <a:gd name="connsiteX5" fmla="*/ 2122913 w 2666262"/>
                <a:gd name="connsiteY5" fmla="*/ 52897 h 3327149"/>
                <a:gd name="connsiteX6" fmla="*/ 2666262 w 2666262"/>
                <a:gd name="connsiteY6" fmla="*/ 3327149 h 3327149"/>
                <a:gd name="connsiteX7" fmla="*/ 0 w 2666262"/>
                <a:gd name="connsiteY7" fmla="*/ 3327149 h 332714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7676 w 2666262"/>
                <a:gd name="connsiteY4" fmla="*/ 76199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5295 w 2666262"/>
                <a:gd name="connsiteY4" fmla="*/ 61911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6262" h="3326639">
                  <a:moveTo>
                    <a:pt x="0" y="3326639"/>
                  </a:moveTo>
                  <a:lnTo>
                    <a:pt x="622726" y="66675"/>
                  </a:lnTo>
                  <a:cubicBezTo>
                    <a:pt x="629869" y="31750"/>
                    <a:pt x="653681" y="6350"/>
                    <a:pt x="687019" y="0"/>
                  </a:cubicBezTo>
                  <a:lnTo>
                    <a:pt x="2053858" y="0"/>
                  </a:lnTo>
                  <a:cubicBezTo>
                    <a:pt x="2079257" y="3175"/>
                    <a:pt x="2114183" y="11112"/>
                    <a:pt x="2125295" y="61911"/>
                  </a:cubicBezTo>
                  <a:lnTo>
                    <a:pt x="2666262" y="3326639"/>
                  </a:lnTo>
                  <a:lnTo>
                    <a:pt x="0" y="3326639"/>
                  </a:lnTo>
                  <a:close/>
                </a:path>
              </a:pathLst>
            </a:custGeom>
            <a:solidFill>
              <a:srgbClr val="FAFAFA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innerShdw blurRad="381000" dist="381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7460525" y="1299665"/>
              <a:ext cx="2040835" cy="4240695"/>
            </a:xfrm>
            <a:custGeom>
              <a:avLst/>
              <a:gdLst>
                <a:gd name="connsiteX0" fmla="*/ 1895061 w 2040835"/>
                <a:gd name="connsiteY0" fmla="*/ 421419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895061 w 2040835"/>
                <a:gd name="connsiteY6" fmla="*/ 421419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11965 w 2040835"/>
                <a:gd name="connsiteY4" fmla="*/ 715617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  <a:gd name="connsiteX0" fmla="*/ 1907761 w 2040835"/>
                <a:gd name="connsiteY0" fmla="*/ 4233241 h 4240695"/>
                <a:gd name="connsiteX1" fmla="*/ 1179443 w 2040835"/>
                <a:gd name="connsiteY1" fmla="*/ 808382 h 4240695"/>
                <a:gd name="connsiteX2" fmla="*/ 0 w 2040835"/>
                <a:gd name="connsiteY2" fmla="*/ 132521 h 4240695"/>
                <a:gd name="connsiteX3" fmla="*/ 66261 w 2040835"/>
                <a:gd name="connsiteY3" fmla="*/ 0 h 4240695"/>
                <a:gd name="connsiteX4" fmla="*/ 1302440 w 2040835"/>
                <a:gd name="connsiteY4" fmla="*/ 718792 h 4240695"/>
                <a:gd name="connsiteX5" fmla="*/ 2040835 w 2040835"/>
                <a:gd name="connsiteY5" fmla="*/ 4240695 h 4240695"/>
                <a:gd name="connsiteX6" fmla="*/ 1907761 w 2040835"/>
                <a:gd name="connsiteY6" fmla="*/ 4233241 h 42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0835" h="4240695">
                  <a:moveTo>
                    <a:pt x="1907761" y="4233241"/>
                  </a:moveTo>
                  <a:lnTo>
                    <a:pt x="1179443" y="808382"/>
                  </a:lnTo>
                  <a:lnTo>
                    <a:pt x="0" y="132521"/>
                  </a:lnTo>
                  <a:lnTo>
                    <a:pt x="66261" y="0"/>
                  </a:lnTo>
                  <a:cubicBezTo>
                    <a:pt x="481496" y="238539"/>
                    <a:pt x="1280905" y="689803"/>
                    <a:pt x="1302440" y="718792"/>
                  </a:cubicBezTo>
                  <a:cubicBezTo>
                    <a:pt x="1326322" y="757168"/>
                    <a:pt x="1797878" y="3065669"/>
                    <a:pt x="2040835" y="4240695"/>
                  </a:cubicBezTo>
                  <a:lnTo>
                    <a:pt x="1907761" y="4233241"/>
                  </a:lnTo>
                  <a:close/>
                </a:path>
              </a:pathLst>
            </a:custGeom>
            <a:solidFill>
              <a:srgbClr val="9BDB4D"/>
            </a:solidFill>
            <a:ln>
              <a:noFill/>
            </a:ln>
            <a:effectLst>
              <a:innerShdw blurRad="114300">
                <a:srgbClr val="3F601A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550042" y="2210147"/>
              <a:ext cx="2771774" cy="2906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apezoid 6"/>
            <p:cNvSpPr/>
            <p:nvPr/>
          </p:nvSpPr>
          <p:spPr>
            <a:xfrm flipV="1">
              <a:off x="8602798" y="2230286"/>
              <a:ext cx="2666262" cy="3326639"/>
            </a:xfrm>
            <a:custGeom>
              <a:avLst/>
              <a:gdLst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2502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116466 w 2666262"/>
                <a:gd name="connsiteY2" fmla="*/ 0 h 3327149"/>
                <a:gd name="connsiteX3" fmla="*/ 2666262 w 2666262"/>
                <a:gd name="connsiteY3" fmla="*/ 3327149 h 3327149"/>
                <a:gd name="connsiteX4" fmla="*/ 0 w 2666262"/>
                <a:gd name="connsiteY4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16466 w 2666262"/>
                <a:gd name="connsiteY3" fmla="*/ 0 h 3327149"/>
                <a:gd name="connsiteX4" fmla="*/ 2122913 w 2666262"/>
                <a:gd name="connsiteY4" fmla="*/ 38610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38610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41236 w 2666262"/>
                <a:gd name="connsiteY1" fmla="*/ 0 h 3327149"/>
                <a:gd name="connsiteX2" fmla="*/ 2068145 w 2666262"/>
                <a:gd name="connsiteY2" fmla="*/ 510 h 3327149"/>
                <a:gd name="connsiteX3" fmla="*/ 2122913 w 2666262"/>
                <a:gd name="connsiteY3" fmla="*/ 52897 h 3327149"/>
                <a:gd name="connsiteX4" fmla="*/ 2666262 w 2666262"/>
                <a:gd name="connsiteY4" fmla="*/ 3327149 h 3327149"/>
                <a:gd name="connsiteX5" fmla="*/ 0 w 2666262"/>
                <a:gd name="connsiteY5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2068145 w 2666262"/>
                <a:gd name="connsiteY3" fmla="*/ 510 h 3327149"/>
                <a:gd name="connsiteX4" fmla="*/ 2122913 w 2666262"/>
                <a:gd name="connsiteY4" fmla="*/ 52897 h 3327149"/>
                <a:gd name="connsiteX5" fmla="*/ 2666262 w 2666262"/>
                <a:gd name="connsiteY5" fmla="*/ 3327149 h 3327149"/>
                <a:gd name="connsiteX6" fmla="*/ 0 w 2666262"/>
                <a:gd name="connsiteY6" fmla="*/ 3327149 h 3327149"/>
                <a:gd name="connsiteX0" fmla="*/ 0 w 2666262"/>
                <a:gd name="connsiteY0" fmla="*/ 3327149 h 3327149"/>
                <a:gd name="connsiteX1" fmla="*/ 627488 w 2666262"/>
                <a:gd name="connsiteY1" fmla="*/ 48135 h 3327149"/>
                <a:gd name="connsiteX2" fmla="*/ 641236 w 2666262"/>
                <a:gd name="connsiteY2" fmla="*/ 0 h 3327149"/>
                <a:gd name="connsiteX3" fmla="*/ 691782 w 2666262"/>
                <a:gd name="connsiteY3" fmla="*/ 510 h 3327149"/>
                <a:gd name="connsiteX4" fmla="*/ 2068145 w 2666262"/>
                <a:gd name="connsiteY4" fmla="*/ 510 h 3327149"/>
                <a:gd name="connsiteX5" fmla="*/ 2122913 w 2666262"/>
                <a:gd name="connsiteY5" fmla="*/ 52897 h 3327149"/>
                <a:gd name="connsiteX6" fmla="*/ 2666262 w 2666262"/>
                <a:gd name="connsiteY6" fmla="*/ 3327149 h 3327149"/>
                <a:gd name="connsiteX7" fmla="*/ 0 w 2666262"/>
                <a:gd name="connsiteY7" fmla="*/ 3327149 h 332714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91782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68145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7488 w 2666262"/>
                <a:gd name="connsiteY1" fmla="*/ 4762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2913 w 2666262"/>
                <a:gd name="connsiteY4" fmla="*/ 52387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7676 w 2666262"/>
                <a:gd name="connsiteY4" fmla="*/ 76199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  <a:gd name="connsiteX0" fmla="*/ 0 w 2666262"/>
                <a:gd name="connsiteY0" fmla="*/ 3326639 h 3326639"/>
                <a:gd name="connsiteX1" fmla="*/ 622726 w 2666262"/>
                <a:gd name="connsiteY1" fmla="*/ 66675 h 3326639"/>
                <a:gd name="connsiteX2" fmla="*/ 687019 w 2666262"/>
                <a:gd name="connsiteY2" fmla="*/ 0 h 3326639"/>
                <a:gd name="connsiteX3" fmla="*/ 2053858 w 2666262"/>
                <a:gd name="connsiteY3" fmla="*/ 0 h 3326639"/>
                <a:gd name="connsiteX4" fmla="*/ 2125295 w 2666262"/>
                <a:gd name="connsiteY4" fmla="*/ 61911 h 3326639"/>
                <a:gd name="connsiteX5" fmla="*/ 2666262 w 2666262"/>
                <a:gd name="connsiteY5" fmla="*/ 3326639 h 3326639"/>
                <a:gd name="connsiteX6" fmla="*/ 0 w 2666262"/>
                <a:gd name="connsiteY6" fmla="*/ 3326639 h 332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6262" h="3326639">
                  <a:moveTo>
                    <a:pt x="0" y="3326639"/>
                  </a:moveTo>
                  <a:lnTo>
                    <a:pt x="622726" y="66675"/>
                  </a:lnTo>
                  <a:cubicBezTo>
                    <a:pt x="629869" y="31750"/>
                    <a:pt x="653681" y="6350"/>
                    <a:pt x="687019" y="0"/>
                  </a:cubicBezTo>
                  <a:lnTo>
                    <a:pt x="2053858" y="0"/>
                  </a:lnTo>
                  <a:cubicBezTo>
                    <a:pt x="2079257" y="3175"/>
                    <a:pt x="2114183" y="11112"/>
                    <a:pt x="2125295" y="61911"/>
                  </a:cubicBezTo>
                  <a:lnTo>
                    <a:pt x="2666262" y="3326639"/>
                  </a:lnTo>
                  <a:lnTo>
                    <a:pt x="0" y="3326639"/>
                  </a:lnTo>
                  <a:close/>
                </a:path>
              </a:pathLst>
            </a:custGeom>
            <a:gradFill flip="none" rotWithShape="1">
              <a:gsLst>
                <a:gs pos="8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75000"/>
                    <a:alpha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flipV="1">
              <a:off x="9128760" y="4983689"/>
              <a:ext cx="1684060" cy="573236"/>
            </a:xfrm>
            <a:custGeom>
              <a:avLst/>
              <a:gdLst>
                <a:gd name="connsiteX0" fmla="*/ 0 w 1684060"/>
                <a:gd name="connsiteY0" fmla="*/ 573236 h 573236"/>
                <a:gd name="connsiteX1" fmla="*/ 1684060 w 1684060"/>
                <a:gd name="connsiteY1" fmla="*/ 573236 h 573236"/>
                <a:gd name="connsiteX2" fmla="*/ 1599333 w 1684060"/>
                <a:gd name="connsiteY2" fmla="*/ 61911 h 573236"/>
                <a:gd name="connsiteX3" fmla="*/ 1527896 w 1684060"/>
                <a:gd name="connsiteY3" fmla="*/ 0 h 573236"/>
                <a:gd name="connsiteX4" fmla="*/ 161057 w 1684060"/>
                <a:gd name="connsiteY4" fmla="*/ 0 h 573236"/>
                <a:gd name="connsiteX5" fmla="*/ 96764 w 1684060"/>
                <a:gd name="connsiteY5" fmla="*/ 66675 h 573236"/>
                <a:gd name="connsiteX6" fmla="*/ 0 w 1684060"/>
                <a:gd name="connsiteY6" fmla="*/ 573236 h 57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4060" h="573236">
                  <a:moveTo>
                    <a:pt x="0" y="573236"/>
                  </a:moveTo>
                  <a:lnTo>
                    <a:pt x="1684060" y="573236"/>
                  </a:lnTo>
                  <a:lnTo>
                    <a:pt x="1599333" y="61911"/>
                  </a:lnTo>
                  <a:cubicBezTo>
                    <a:pt x="1588221" y="11112"/>
                    <a:pt x="1553295" y="3175"/>
                    <a:pt x="1527896" y="0"/>
                  </a:cubicBezTo>
                  <a:lnTo>
                    <a:pt x="161057" y="0"/>
                  </a:lnTo>
                  <a:cubicBezTo>
                    <a:pt x="127719" y="6350"/>
                    <a:pt x="103907" y="31750"/>
                    <a:pt x="96764" y="66675"/>
                  </a:cubicBezTo>
                  <a:lnTo>
                    <a:pt x="0" y="5732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AE306">
                    <a:alpha val="75000"/>
                  </a:srgbClr>
                </a:gs>
                <a:gs pos="100000">
                  <a:srgbClr val="FACC06">
                    <a:alpha val="91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9018718" y="4407616"/>
              <a:ext cx="1889559" cy="576073"/>
            </a:xfrm>
            <a:custGeom>
              <a:avLst/>
              <a:gdLst>
                <a:gd name="connsiteX0" fmla="*/ 0 w 1889559"/>
                <a:gd name="connsiteY0" fmla="*/ 0 h 576073"/>
                <a:gd name="connsiteX1" fmla="*/ 1889559 w 1889559"/>
                <a:gd name="connsiteY1" fmla="*/ 0 h 576073"/>
                <a:gd name="connsiteX2" fmla="*/ 1794103 w 1889559"/>
                <a:gd name="connsiteY2" fmla="*/ 576073 h 576073"/>
                <a:gd name="connsiteX3" fmla="*/ 110043 w 1889559"/>
                <a:gd name="connsiteY3" fmla="*/ 576073 h 576073"/>
                <a:gd name="connsiteX4" fmla="*/ 0 w 1889559"/>
                <a:gd name="connsiteY4" fmla="*/ 0 h 57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559" h="576073">
                  <a:moveTo>
                    <a:pt x="0" y="0"/>
                  </a:moveTo>
                  <a:lnTo>
                    <a:pt x="1889559" y="0"/>
                  </a:lnTo>
                  <a:lnTo>
                    <a:pt x="1794103" y="576073"/>
                  </a:lnTo>
                  <a:lnTo>
                    <a:pt x="110043" y="57607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E72D">
                    <a:alpha val="74902"/>
                  </a:srgbClr>
                </a:gs>
                <a:gs pos="100000">
                  <a:srgbClr val="FBD121"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425368" y="5161614"/>
              <a:ext cx="10470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5960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425368" y="4596297"/>
              <a:ext cx="104708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5960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Juice Funnel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4C670E9E-062E-45DD-9E7D-139A82C11F4F}" vid="{A9FA6FE0-FC9A-407C-8471-88DF642BD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A2E02C-C768-4C95-9F10-032625CB259B}"/>
</file>

<file path=customXml/itemProps2.xml><?xml version="1.0" encoding="utf-8"?>
<ds:datastoreItem xmlns:ds="http://schemas.openxmlformats.org/officeDocument/2006/customXml" ds:itemID="{625C04B7-1B31-4F45-AC80-CE9EC53EC5F7}"/>
</file>

<file path=customXml/itemProps3.xml><?xml version="1.0" encoding="utf-8"?>
<ds:datastoreItem xmlns:ds="http://schemas.openxmlformats.org/officeDocument/2006/customXml" ds:itemID="{582EADF2-E2A4-45EA-839C-1AB90351E4EC}"/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247</TotalTime>
  <Words>231</Words>
  <Application>Microsoft Macintosh PowerPoint</Application>
  <PresentationFormat>Custom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Open Sans</vt:lpstr>
      <vt:lpstr>Arial</vt:lpstr>
      <vt:lpstr>Office Theme</vt:lpstr>
      <vt:lpstr>Juice Funnel Design – 5 Steps</vt:lpstr>
      <vt:lpstr>Juice Funnel Design – 4 Steps</vt:lpstr>
      <vt:lpstr>Juice Funnel Design – 3 Steps</vt:lpstr>
      <vt:lpstr>Juice Funnel Design</vt:lpstr>
      <vt:lpstr>Juice Funnel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Munna</dc:creator>
  <cp:lastModifiedBy>Microsoft Office User</cp:lastModifiedBy>
  <cp:revision>24</cp:revision>
  <dcterms:created xsi:type="dcterms:W3CDTF">2016-04-16T21:26:35Z</dcterms:created>
  <dcterms:modified xsi:type="dcterms:W3CDTF">2016-04-28T18:31:02Z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