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5" r:id="rId2"/>
    <p:sldId id="277" r:id="rId3"/>
    <p:sldId id="287" r:id="rId4"/>
    <p:sldId id="291" r:id="rId5"/>
    <p:sldId id="292" r:id="rId6"/>
    <p:sldId id="268" r:id="rId7"/>
  </p:sldIdLst>
  <p:sldSz cx="12192000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536" userDrawn="1">
          <p15:clr>
            <a:srgbClr val="A4A3A4"/>
          </p15:clr>
        </p15:guide>
        <p15:guide id="4" pos="55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3092"/>
    <a:srgbClr val="FFFFFF"/>
    <a:srgbClr val="4B65BD"/>
    <a:srgbClr val="089BD6"/>
    <a:srgbClr val="86D2F2"/>
    <a:srgbClr val="09A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34" autoAdjust="0"/>
    <p:restoredTop sz="94653"/>
  </p:normalViewPr>
  <p:slideViewPr>
    <p:cSldViewPr>
      <p:cViewPr>
        <p:scale>
          <a:sx n="78" d="100"/>
          <a:sy n="78" d="100"/>
        </p:scale>
        <p:origin x="708" y="-156"/>
      </p:cViewPr>
      <p:guideLst>
        <p:guide orient="horz" pos="2160"/>
        <p:guide pos="3840"/>
        <p:guide pos="1536"/>
        <p:guide pos="55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577-4F1C-9637-B1A31D1B97C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577-4F1C-9637-B1A31D1B97C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1577-4F1C-9637-B1A31D1B97C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1577-4F1C-9637-B1A31D1B97C0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3.2</c:v>
                </c:pt>
                <c:pt idx="1">
                  <c:v>3.2</c:v>
                </c:pt>
                <c:pt idx="2">
                  <c:v>2.4</c:v>
                </c:pt>
                <c:pt idx="3">
                  <c:v>2.2000000000000002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584-47E9-ACFC-704265E165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 rtl="0"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1/8/2016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safely remove this slide. This slide</a:t>
            </a:r>
            <a:r>
              <a:rPr lang="en-US" baseline="0" dirty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92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3887117"/>
            <a:ext cx="103632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99020"/>
            <a:ext cx="853440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" y="6245267"/>
            <a:ext cx="12192000" cy="6118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9440654" y="6420416"/>
            <a:ext cx="1723549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Presentation Title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1154869" y="6440638"/>
            <a:ext cx="224082" cy="221098"/>
            <a:chOff x="4328868" y="5502988"/>
            <a:chExt cx="500307" cy="493774"/>
          </a:xfrm>
          <a:solidFill>
            <a:schemeClr val="bg1"/>
          </a:solidFill>
        </p:grpSpPr>
        <p:sp>
          <p:nvSpPr>
            <p:cNvPr id="8" name="Freeform 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  <p:sp>
          <p:nvSpPr>
            <p:cNvPr id="9" name="Freeform 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</p:grpSp>
      <p:grpSp>
        <p:nvGrpSpPr>
          <p:cNvPr id="10" name="Group 9"/>
          <p:cNvGrpSpPr/>
          <p:nvPr userDrawn="1"/>
        </p:nvGrpSpPr>
        <p:grpSpPr>
          <a:xfrm flipH="1">
            <a:off x="11646174" y="6440638"/>
            <a:ext cx="224082" cy="221098"/>
            <a:chOff x="4328868" y="5502988"/>
            <a:chExt cx="500307" cy="493774"/>
          </a:xfrm>
          <a:solidFill>
            <a:schemeClr val="bg1"/>
          </a:solidFill>
        </p:grpSpPr>
        <p:sp>
          <p:nvSpPr>
            <p:cNvPr id="11" name="Freeform 1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  <p:sp>
          <p:nvSpPr>
            <p:cNvPr id="12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11202730" y="6323774"/>
            <a:ext cx="491305" cy="420448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 rot="16200000">
            <a:off x="1952634" y="871903"/>
            <a:ext cx="13716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accent1"/>
                </a:solidFill>
              </a:rPr>
              <a:t>1200</a:t>
            </a:r>
            <a:endParaRPr lang="en-US" sz="4400" b="1" dirty="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rot="16200000">
            <a:off x="2462833" y="825738"/>
            <a:ext cx="183671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Lorem ipsum dolor sit </a:t>
            </a:r>
            <a:r>
              <a:rPr lang="en-US" sz="2000" dirty="0" smtClean="0">
                <a:solidFill>
                  <a:schemeClr val="accent1"/>
                </a:solidFill>
              </a:rPr>
              <a:t>amet</a:t>
            </a:r>
          </a:p>
          <a:p>
            <a:pPr algn="ctr"/>
            <a:r>
              <a:rPr lang="en-US" sz="1050" dirty="0" smtClean="0">
                <a:solidFill>
                  <a:schemeClr val="accent1"/>
                </a:solidFill>
              </a:rPr>
              <a:t>consectetur </a:t>
            </a:r>
            <a:r>
              <a:rPr lang="en-US" sz="1050" dirty="0">
                <a:solidFill>
                  <a:schemeClr val="accent1"/>
                </a:solidFill>
              </a:rPr>
              <a:t>adipiscing </a:t>
            </a:r>
            <a:r>
              <a:rPr lang="en-US" sz="1050" dirty="0" smtClean="0">
                <a:solidFill>
                  <a:schemeClr val="accent1"/>
                </a:solidFill>
              </a:rPr>
              <a:t>elit</a:t>
            </a:r>
            <a:endParaRPr lang="en-US" sz="1050" dirty="0">
              <a:solidFill>
                <a:schemeClr val="accent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4039252" y="1455168"/>
            <a:ext cx="685795" cy="580656"/>
          </a:xfrm>
          <a:prstGeom prst="rightArrow">
            <a:avLst>
              <a:gd name="adj1" fmla="val 64286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63818" y="1329997"/>
            <a:ext cx="12245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accent3"/>
                </a:solidFill>
              </a:rPr>
              <a:t>852</a:t>
            </a:r>
            <a:endParaRPr lang="en-US" sz="4800" b="1" dirty="0">
              <a:solidFill>
                <a:schemeClr val="accent3"/>
              </a:solidFill>
            </a:endParaRPr>
          </a:p>
        </p:txBody>
      </p:sp>
      <p:sp>
        <p:nvSpPr>
          <p:cNvPr id="17" name="Freeform 5"/>
          <p:cNvSpPr>
            <a:spLocks noEditPoints="1"/>
          </p:cNvSpPr>
          <p:nvPr/>
        </p:nvSpPr>
        <p:spPr bwMode="auto">
          <a:xfrm>
            <a:off x="4039252" y="420645"/>
            <a:ext cx="1659736" cy="769444"/>
          </a:xfrm>
          <a:custGeom>
            <a:avLst/>
            <a:gdLst>
              <a:gd name="T0" fmla="*/ 9662 w 17963"/>
              <a:gd name="T1" fmla="*/ 3339 h 8327"/>
              <a:gd name="T2" fmla="*/ 6488 w 17963"/>
              <a:gd name="T3" fmla="*/ 3477 h 8327"/>
              <a:gd name="T4" fmla="*/ 17162 w 17963"/>
              <a:gd name="T5" fmla="*/ 3601 h 8327"/>
              <a:gd name="T6" fmla="*/ 17044 w 17963"/>
              <a:gd name="T7" fmla="*/ 3741 h 8327"/>
              <a:gd name="T8" fmla="*/ 16648 w 17963"/>
              <a:gd name="T9" fmla="*/ 3601 h 8327"/>
              <a:gd name="T10" fmla="*/ 16275 w 17963"/>
              <a:gd name="T11" fmla="*/ 3601 h 8327"/>
              <a:gd name="T12" fmla="*/ 15879 w 17963"/>
              <a:gd name="T13" fmla="*/ 3741 h 8327"/>
              <a:gd name="T14" fmla="*/ 15367 w 17963"/>
              <a:gd name="T15" fmla="*/ 3601 h 8327"/>
              <a:gd name="T16" fmla="*/ 15249 w 17963"/>
              <a:gd name="T17" fmla="*/ 3741 h 8327"/>
              <a:gd name="T18" fmla="*/ 14853 w 17963"/>
              <a:gd name="T19" fmla="*/ 3601 h 8327"/>
              <a:gd name="T20" fmla="*/ 14478 w 17963"/>
              <a:gd name="T21" fmla="*/ 3601 h 8327"/>
              <a:gd name="T22" fmla="*/ 14084 w 17963"/>
              <a:gd name="T23" fmla="*/ 3741 h 8327"/>
              <a:gd name="T24" fmla="*/ 13570 w 17963"/>
              <a:gd name="T25" fmla="*/ 3601 h 8327"/>
              <a:gd name="T26" fmla="*/ 13453 w 17963"/>
              <a:gd name="T27" fmla="*/ 3741 h 8327"/>
              <a:gd name="T28" fmla="*/ 13057 w 17963"/>
              <a:gd name="T29" fmla="*/ 3601 h 8327"/>
              <a:gd name="T30" fmla="*/ 12683 w 17963"/>
              <a:gd name="T31" fmla="*/ 3601 h 8327"/>
              <a:gd name="T32" fmla="*/ 12288 w 17963"/>
              <a:gd name="T33" fmla="*/ 3741 h 8327"/>
              <a:gd name="T34" fmla="*/ 12031 w 17963"/>
              <a:gd name="T35" fmla="*/ 3879 h 8327"/>
              <a:gd name="T36" fmla="*/ 17557 w 17963"/>
              <a:gd name="T37" fmla="*/ 7718 h 8327"/>
              <a:gd name="T38" fmla="*/ 16259 w 17963"/>
              <a:gd name="T39" fmla="*/ 5868 h 8327"/>
              <a:gd name="T40" fmla="*/ 15449 w 17963"/>
              <a:gd name="T41" fmla="*/ 5868 h 8327"/>
              <a:gd name="T42" fmla="*/ 15018 w 17963"/>
              <a:gd name="T43" fmla="*/ 5304 h 8327"/>
              <a:gd name="T44" fmla="*/ 13781 w 17963"/>
              <a:gd name="T45" fmla="*/ 4440 h 8327"/>
              <a:gd name="T46" fmla="*/ 12974 w 17963"/>
              <a:gd name="T47" fmla="*/ 7057 h 8327"/>
              <a:gd name="T48" fmla="*/ 12543 w 17963"/>
              <a:gd name="T49" fmla="*/ 4440 h 8327"/>
              <a:gd name="T50" fmla="*/ 9232 w 17963"/>
              <a:gd name="T51" fmla="*/ 3990 h 8327"/>
              <a:gd name="T52" fmla="*/ 10434 w 17963"/>
              <a:gd name="T53" fmla="*/ 7038 h 8327"/>
              <a:gd name="T54" fmla="*/ 445 w 17963"/>
              <a:gd name="T55" fmla="*/ 7451 h 8327"/>
              <a:gd name="T56" fmla="*/ 7526 w 17963"/>
              <a:gd name="T57" fmla="*/ 7039 h 8327"/>
              <a:gd name="T58" fmla="*/ 7095 w 17963"/>
              <a:gd name="T59" fmla="*/ 3990 h 8327"/>
              <a:gd name="T60" fmla="*/ 5360 w 17963"/>
              <a:gd name="T61" fmla="*/ 4422 h 8327"/>
              <a:gd name="T62" fmla="*/ 3699 w 17963"/>
              <a:gd name="T63" fmla="*/ 7039 h 8327"/>
              <a:gd name="T64" fmla="*/ 2461 w 17963"/>
              <a:gd name="T65" fmla="*/ 5851 h 8327"/>
              <a:gd name="T66" fmla="*/ 2885 w 17963"/>
              <a:gd name="T67" fmla="*/ 5285 h 8327"/>
              <a:gd name="T68" fmla="*/ 1222 w 17963"/>
              <a:gd name="T69" fmla="*/ 5851 h 8327"/>
              <a:gd name="T70" fmla="*/ 5969 w 17963"/>
              <a:gd name="T71" fmla="*/ 3603 h 8327"/>
              <a:gd name="T72" fmla="*/ 5575 w 17963"/>
              <a:gd name="T73" fmla="*/ 3741 h 8327"/>
              <a:gd name="T74" fmla="*/ 5061 w 17963"/>
              <a:gd name="T75" fmla="*/ 3603 h 8327"/>
              <a:gd name="T76" fmla="*/ 4944 w 17963"/>
              <a:gd name="T77" fmla="*/ 3741 h 8327"/>
              <a:gd name="T78" fmla="*/ 4548 w 17963"/>
              <a:gd name="T79" fmla="*/ 3603 h 8327"/>
              <a:gd name="T80" fmla="*/ 4174 w 17963"/>
              <a:gd name="T81" fmla="*/ 3603 h 8327"/>
              <a:gd name="T82" fmla="*/ 3779 w 17963"/>
              <a:gd name="T83" fmla="*/ 3741 h 8327"/>
              <a:gd name="T84" fmla="*/ 3265 w 17963"/>
              <a:gd name="T85" fmla="*/ 3603 h 8327"/>
              <a:gd name="T86" fmla="*/ 3149 w 17963"/>
              <a:gd name="T87" fmla="*/ 3741 h 8327"/>
              <a:gd name="T88" fmla="*/ 2753 w 17963"/>
              <a:gd name="T89" fmla="*/ 3603 h 8327"/>
              <a:gd name="T90" fmla="*/ 2378 w 17963"/>
              <a:gd name="T91" fmla="*/ 3603 h 8327"/>
              <a:gd name="T92" fmla="*/ 1983 w 17963"/>
              <a:gd name="T93" fmla="*/ 3741 h 8327"/>
              <a:gd name="T94" fmla="*/ 1470 w 17963"/>
              <a:gd name="T95" fmla="*/ 3603 h 8327"/>
              <a:gd name="T96" fmla="*/ 1352 w 17963"/>
              <a:gd name="T97" fmla="*/ 3741 h 8327"/>
              <a:gd name="T98" fmla="*/ 957 w 17963"/>
              <a:gd name="T99" fmla="*/ 3603 h 8327"/>
              <a:gd name="T100" fmla="*/ 583 w 17963"/>
              <a:gd name="T101" fmla="*/ 3603 h 8327"/>
              <a:gd name="T102" fmla="*/ 5969 w 17963"/>
              <a:gd name="T103" fmla="*/ 3879 h 8327"/>
              <a:gd name="T104" fmla="*/ 6375 w 17963"/>
              <a:gd name="T105" fmla="*/ 3328 h 8327"/>
              <a:gd name="T106" fmla="*/ 8882 w 17963"/>
              <a:gd name="T107" fmla="*/ 28 h 8327"/>
              <a:gd name="T108" fmla="*/ 8974 w 17963"/>
              <a:gd name="T109" fmla="*/ 9 h 8327"/>
              <a:gd name="T110" fmla="*/ 9124 w 17963"/>
              <a:gd name="T111" fmla="*/ 147 h 8327"/>
              <a:gd name="T112" fmla="*/ 9632 w 17963"/>
              <a:gd name="T113" fmla="*/ 84 h 8327"/>
              <a:gd name="T114" fmla="*/ 9538 w 17963"/>
              <a:gd name="T115" fmla="*/ 579 h 8327"/>
              <a:gd name="T116" fmla="*/ 8991 w 17963"/>
              <a:gd name="T117" fmla="*/ 639 h 8327"/>
              <a:gd name="T118" fmla="*/ 11558 w 17963"/>
              <a:gd name="T119" fmla="*/ 2908 h 8327"/>
              <a:gd name="T120" fmla="*/ 17963 w 17963"/>
              <a:gd name="T121" fmla="*/ 8327 h 8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963" h="8327">
                <a:moveTo>
                  <a:pt x="10057" y="3339"/>
                </a:moveTo>
                <a:lnTo>
                  <a:pt x="11446" y="3339"/>
                </a:lnTo>
                <a:lnTo>
                  <a:pt x="11446" y="3477"/>
                </a:lnTo>
                <a:lnTo>
                  <a:pt x="10057" y="3477"/>
                </a:lnTo>
                <a:lnTo>
                  <a:pt x="10057" y="3339"/>
                </a:lnTo>
                <a:close/>
                <a:moveTo>
                  <a:pt x="8273" y="3339"/>
                </a:moveTo>
                <a:lnTo>
                  <a:pt x="9662" y="3339"/>
                </a:lnTo>
                <a:lnTo>
                  <a:pt x="9662" y="3477"/>
                </a:lnTo>
                <a:lnTo>
                  <a:pt x="8273" y="3477"/>
                </a:lnTo>
                <a:lnTo>
                  <a:pt x="8273" y="3339"/>
                </a:lnTo>
                <a:close/>
                <a:moveTo>
                  <a:pt x="6488" y="3339"/>
                </a:moveTo>
                <a:lnTo>
                  <a:pt x="7877" y="3339"/>
                </a:lnTo>
                <a:lnTo>
                  <a:pt x="7877" y="3477"/>
                </a:lnTo>
                <a:lnTo>
                  <a:pt x="6488" y="3477"/>
                </a:lnTo>
                <a:lnTo>
                  <a:pt x="6488" y="3339"/>
                </a:lnTo>
                <a:close/>
                <a:moveTo>
                  <a:pt x="17418" y="3601"/>
                </a:moveTo>
                <a:lnTo>
                  <a:pt x="17557" y="3601"/>
                </a:lnTo>
                <a:lnTo>
                  <a:pt x="17557" y="3741"/>
                </a:lnTo>
                <a:lnTo>
                  <a:pt x="17418" y="3741"/>
                </a:lnTo>
                <a:lnTo>
                  <a:pt x="17418" y="3601"/>
                </a:lnTo>
                <a:close/>
                <a:moveTo>
                  <a:pt x="17162" y="3601"/>
                </a:moveTo>
                <a:lnTo>
                  <a:pt x="17300" y="3601"/>
                </a:lnTo>
                <a:lnTo>
                  <a:pt x="17300" y="3741"/>
                </a:lnTo>
                <a:lnTo>
                  <a:pt x="17162" y="3741"/>
                </a:lnTo>
                <a:lnTo>
                  <a:pt x="17162" y="3601"/>
                </a:lnTo>
                <a:close/>
                <a:moveTo>
                  <a:pt x="16906" y="3601"/>
                </a:moveTo>
                <a:lnTo>
                  <a:pt x="17044" y="3601"/>
                </a:lnTo>
                <a:lnTo>
                  <a:pt x="17044" y="3741"/>
                </a:lnTo>
                <a:lnTo>
                  <a:pt x="16906" y="3741"/>
                </a:lnTo>
                <a:lnTo>
                  <a:pt x="16906" y="3601"/>
                </a:lnTo>
                <a:close/>
                <a:moveTo>
                  <a:pt x="16648" y="3601"/>
                </a:moveTo>
                <a:lnTo>
                  <a:pt x="16788" y="3601"/>
                </a:lnTo>
                <a:lnTo>
                  <a:pt x="16788" y="3741"/>
                </a:lnTo>
                <a:lnTo>
                  <a:pt x="16648" y="3741"/>
                </a:lnTo>
                <a:lnTo>
                  <a:pt x="16648" y="3601"/>
                </a:lnTo>
                <a:close/>
                <a:moveTo>
                  <a:pt x="16392" y="3601"/>
                </a:moveTo>
                <a:lnTo>
                  <a:pt x="16531" y="3601"/>
                </a:lnTo>
                <a:lnTo>
                  <a:pt x="16531" y="3741"/>
                </a:lnTo>
                <a:lnTo>
                  <a:pt x="16392" y="3741"/>
                </a:lnTo>
                <a:lnTo>
                  <a:pt x="16392" y="3601"/>
                </a:lnTo>
                <a:close/>
                <a:moveTo>
                  <a:pt x="16135" y="3601"/>
                </a:moveTo>
                <a:lnTo>
                  <a:pt x="16275" y="3601"/>
                </a:lnTo>
                <a:lnTo>
                  <a:pt x="16275" y="3741"/>
                </a:lnTo>
                <a:lnTo>
                  <a:pt x="16135" y="3741"/>
                </a:lnTo>
                <a:lnTo>
                  <a:pt x="16135" y="3601"/>
                </a:lnTo>
                <a:close/>
                <a:moveTo>
                  <a:pt x="15879" y="3601"/>
                </a:moveTo>
                <a:lnTo>
                  <a:pt x="16017" y="3601"/>
                </a:lnTo>
                <a:lnTo>
                  <a:pt x="16017" y="3741"/>
                </a:lnTo>
                <a:lnTo>
                  <a:pt x="15879" y="3741"/>
                </a:lnTo>
                <a:lnTo>
                  <a:pt x="15879" y="3601"/>
                </a:lnTo>
                <a:close/>
                <a:moveTo>
                  <a:pt x="15623" y="3601"/>
                </a:moveTo>
                <a:lnTo>
                  <a:pt x="15761" y="3601"/>
                </a:lnTo>
                <a:lnTo>
                  <a:pt x="15761" y="3741"/>
                </a:lnTo>
                <a:lnTo>
                  <a:pt x="15623" y="3741"/>
                </a:lnTo>
                <a:lnTo>
                  <a:pt x="15623" y="3601"/>
                </a:lnTo>
                <a:close/>
                <a:moveTo>
                  <a:pt x="15367" y="3601"/>
                </a:moveTo>
                <a:lnTo>
                  <a:pt x="15505" y="3601"/>
                </a:lnTo>
                <a:lnTo>
                  <a:pt x="15505" y="3741"/>
                </a:lnTo>
                <a:lnTo>
                  <a:pt x="15367" y="3741"/>
                </a:lnTo>
                <a:lnTo>
                  <a:pt x="15367" y="3601"/>
                </a:lnTo>
                <a:close/>
                <a:moveTo>
                  <a:pt x="15109" y="3601"/>
                </a:moveTo>
                <a:lnTo>
                  <a:pt x="15249" y="3601"/>
                </a:lnTo>
                <a:lnTo>
                  <a:pt x="15249" y="3741"/>
                </a:lnTo>
                <a:lnTo>
                  <a:pt x="15109" y="3741"/>
                </a:lnTo>
                <a:lnTo>
                  <a:pt x="15109" y="3601"/>
                </a:lnTo>
                <a:close/>
                <a:moveTo>
                  <a:pt x="14853" y="3601"/>
                </a:moveTo>
                <a:lnTo>
                  <a:pt x="14992" y="3601"/>
                </a:lnTo>
                <a:lnTo>
                  <a:pt x="14992" y="3741"/>
                </a:lnTo>
                <a:lnTo>
                  <a:pt x="14853" y="3741"/>
                </a:lnTo>
                <a:lnTo>
                  <a:pt x="14853" y="3601"/>
                </a:lnTo>
                <a:close/>
                <a:moveTo>
                  <a:pt x="14596" y="3601"/>
                </a:moveTo>
                <a:lnTo>
                  <a:pt x="14736" y="3601"/>
                </a:lnTo>
                <a:lnTo>
                  <a:pt x="14736" y="3741"/>
                </a:lnTo>
                <a:lnTo>
                  <a:pt x="14596" y="3741"/>
                </a:lnTo>
                <a:lnTo>
                  <a:pt x="14596" y="3601"/>
                </a:lnTo>
                <a:close/>
                <a:moveTo>
                  <a:pt x="14340" y="3601"/>
                </a:moveTo>
                <a:lnTo>
                  <a:pt x="14478" y="3601"/>
                </a:lnTo>
                <a:lnTo>
                  <a:pt x="14478" y="3741"/>
                </a:lnTo>
                <a:lnTo>
                  <a:pt x="14340" y="3741"/>
                </a:lnTo>
                <a:lnTo>
                  <a:pt x="14340" y="3601"/>
                </a:lnTo>
                <a:close/>
                <a:moveTo>
                  <a:pt x="14084" y="3601"/>
                </a:moveTo>
                <a:lnTo>
                  <a:pt x="14222" y="3601"/>
                </a:lnTo>
                <a:lnTo>
                  <a:pt x="14222" y="3741"/>
                </a:lnTo>
                <a:lnTo>
                  <a:pt x="14084" y="3741"/>
                </a:lnTo>
                <a:lnTo>
                  <a:pt x="14084" y="3601"/>
                </a:lnTo>
                <a:close/>
                <a:moveTo>
                  <a:pt x="13828" y="3601"/>
                </a:moveTo>
                <a:lnTo>
                  <a:pt x="13966" y="3601"/>
                </a:lnTo>
                <a:lnTo>
                  <a:pt x="13966" y="3741"/>
                </a:lnTo>
                <a:lnTo>
                  <a:pt x="13828" y="3741"/>
                </a:lnTo>
                <a:lnTo>
                  <a:pt x="13828" y="3601"/>
                </a:lnTo>
                <a:close/>
                <a:moveTo>
                  <a:pt x="13570" y="3601"/>
                </a:moveTo>
                <a:lnTo>
                  <a:pt x="13709" y="3601"/>
                </a:lnTo>
                <a:lnTo>
                  <a:pt x="13709" y="3741"/>
                </a:lnTo>
                <a:lnTo>
                  <a:pt x="13570" y="3741"/>
                </a:lnTo>
                <a:lnTo>
                  <a:pt x="13570" y="3601"/>
                </a:lnTo>
                <a:close/>
                <a:moveTo>
                  <a:pt x="13314" y="3601"/>
                </a:moveTo>
                <a:lnTo>
                  <a:pt x="13453" y="3601"/>
                </a:lnTo>
                <a:lnTo>
                  <a:pt x="13453" y="3741"/>
                </a:lnTo>
                <a:lnTo>
                  <a:pt x="13314" y="3741"/>
                </a:lnTo>
                <a:lnTo>
                  <a:pt x="13314" y="3601"/>
                </a:lnTo>
                <a:close/>
                <a:moveTo>
                  <a:pt x="13057" y="3601"/>
                </a:moveTo>
                <a:lnTo>
                  <a:pt x="13197" y="3601"/>
                </a:lnTo>
                <a:lnTo>
                  <a:pt x="13197" y="3741"/>
                </a:lnTo>
                <a:lnTo>
                  <a:pt x="13057" y="3741"/>
                </a:lnTo>
                <a:lnTo>
                  <a:pt x="13057" y="3601"/>
                </a:lnTo>
                <a:close/>
                <a:moveTo>
                  <a:pt x="12801" y="3601"/>
                </a:moveTo>
                <a:lnTo>
                  <a:pt x="12939" y="3601"/>
                </a:lnTo>
                <a:lnTo>
                  <a:pt x="12939" y="3741"/>
                </a:lnTo>
                <a:lnTo>
                  <a:pt x="12801" y="3741"/>
                </a:lnTo>
                <a:lnTo>
                  <a:pt x="12801" y="3601"/>
                </a:lnTo>
                <a:close/>
                <a:moveTo>
                  <a:pt x="12545" y="3601"/>
                </a:moveTo>
                <a:lnTo>
                  <a:pt x="12683" y="3601"/>
                </a:lnTo>
                <a:lnTo>
                  <a:pt x="12683" y="3741"/>
                </a:lnTo>
                <a:lnTo>
                  <a:pt x="12545" y="3741"/>
                </a:lnTo>
                <a:lnTo>
                  <a:pt x="12545" y="3601"/>
                </a:lnTo>
                <a:close/>
                <a:moveTo>
                  <a:pt x="12288" y="3601"/>
                </a:moveTo>
                <a:lnTo>
                  <a:pt x="12427" y="3601"/>
                </a:lnTo>
                <a:lnTo>
                  <a:pt x="12427" y="3741"/>
                </a:lnTo>
                <a:lnTo>
                  <a:pt x="12288" y="3741"/>
                </a:lnTo>
                <a:lnTo>
                  <a:pt x="12288" y="3601"/>
                </a:lnTo>
                <a:close/>
                <a:moveTo>
                  <a:pt x="12031" y="3601"/>
                </a:moveTo>
                <a:lnTo>
                  <a:pt x="12170" y="3601"/>
                </a:lnTo>
                <a:lnTo>
                  <a:pt x="12170" y="3741"/>
                </a:lnTo>
                <a:lnTo>
                  <a:pt x="12031" y="3741"/>
                </a:lnTo>
                <a:lnTo>
                  <a:pt x="12031" y="3601"/>
                </a:lnTo>
                <a:close/>
                <a:moveTo>
                  <a:pt x="12031" y="3879"/>
                </a:moveTo>
                <a:lnTo>
                  <a:pt x="12031" y="4019"/>
                </a:lnTo>
                <a:lnTo>
                  <a:pt x="17557" y="4019"/>
                </a:lnTo>
                <a:lnTo>
                  <a:pt x="17557" y="3879"/>
                </a:lnTo>
                <a:lnTo>
                  <a:pt x="12031" y="3879"/>
                </a:lnTo>
                <a:close/>
                <a:moveTo>
                  <a:pt x="12031" y="7579"/>
                </a:moveTo>
                <a:lnTo>
                  <a:pt x="12031" y="7718"/>
                </a:lnTo>
                <a:lnTo>
                  <a:pt x="17557" y="7718"/>
                </a:lnTo>
                <a:lnTo>
                  <a:pt x="17557" y="7579"/>
                </a:lnTo>
                <a:lnTo>
                  <a:pt x="12031" y="7579"/>
                </a:lnTo>
                <a:close/>
                <a:moveTo>
                  <a:pt x="16259" y="5868"/>
                </a:moveTo>
                <a:lnTo>
                  <a:pt x="16687" y="5868"/>
                </a:lnTo>
                <a:lnTo>
                  <a:pt x="16687" y="7057"/>
                </a:lnTo>
                <a:lnTo>
                  <a:pt x="16259" y="7057"/>
                </a:lnTo>
                <a:lnTo>
                  <a:pt x="16259" y="5868"/>
                </a:lnTo>
                <a:close/>
                <a:moveTo>
                  <a:pt x="16256" y="4440"/>
                </a:moveTo>
                <a:lnTo>
                  <a:pt x="16683" y="4440"/>
                </a:lnTo>
                <a:lnTo>
                  <a:pt x="16683" y="5304"/>
                </a:lnTo>
                <a:lnTo>
                  <a:pt x="16256" y="5304"/>
                </a:lnTo>
                <a:lnTo>
                  <a:pt x="16256" y="4440"/>
                </a:lnTo>
                <a:close/>
                <a:moveTo>
                  <a:pt x="15021" y="5868"/>
                </a:moveTo>
                <a:lnTo>
                  <a:pt x="15449" y="5868"/>
                </a:lnTo>
                <a:lnTo>
                  <a:pt x="15449" y="7057"/>
                </a:lnTo>
                <a:lnTo>
                  <a:pt x="15021" y="7057"/>
                </a:lnTo>
                <a:lnTo>
                  <a:pt x="15021" y="5868"/>
                </a:lnTo>
                <a:close/>
                <a:moveTo>
                  <a:pt x="15018" y="4440"/>
                </a:moveTo>
                <a:lnTo>
                  <a:pt x="15446" y="4440"/>
                </a:lnTo>
                <a:lnTo>
                  <a:pt x="15446" y="5304"/>
                </a:lnTo>
                <a:lnTo>
                  <a:pt x="15018" y="5304"/>
                </a:lnTo>
                <a:lnTo>
                  <a:pt x="15018" y="4440"/>
                </a:lnTo>
                <a:close/>
                <a:moveTo>
                  <a:pt x="13784" y="5868"/>
                </a:moveTo>
                <a:lnTo>
                  <a:pt x="14212" y="5868"/>
                </a:lnTo>
                <a:lnTo>
                  <a:pt x="14212" y="7057"/>
                </a:lnTo>
                <a:lnTo>
                  <a:pt x="13784" y="7057"/>
                </a:lnTo>
                <a:lnTo>
                  <a:pt x="13784" y="5868"/>
                </a:lnTo>
                <a:close/>
                <a:moveTo>
                  <a:pt x="13781" y="4440"/>
                </a:moveTo>
                <a:lnTo>
                  <a:pt x="14208" y="4440"/>
                </a:lnTo>
                <a:lnTo>
                  <a:pt x="14208" y="5304"/>
                </a:lnTo>
                <a:lnTo>
                  <a:pt x="13781" y="5304"/>
                </a:lnTo>
                <a:lnTo>
                  <a:pt x="13781" y="4440"/>
                </a:lnTo>
                <a:close/>
                <a:moveTo>
                  <a:pt x="12546" y="5868"/>
                </a:moveTo>
                <a:lnTo>
                  <a:pt x="12974" y="5868"/>
                </a:lnTo>
                <a:lnTo>
                  <a:pt x="12974" y="7057"/>
                </a:lnTo>
                <a:lnTo>
                  <a:pt x="12546" y="7057"/>
                </a:lnTo>
                <a:lnTo>
                  <a:pt x="12546" y="5868"/>
                </a:lnTo>
                <a:close/>
                <a:moveTo>
                  <a:pt x="12543" y="4440"/>
                </a:moveTo>
                <a:lnTo>
                  <a:pt x="12971" y="4440"/>
                </a:lnTo>
                <a:lnTo>
                  <a:pt x="12971" y="5304"/>
                </a:lnTo>
                <a:lnTo>
                  <a:pt x="12543" y="5304"/>
                </a:lnTo>
                <a:lnTo>
                  <a:pt x="12543" y="4440"/>
                </a:lnTo>
                <a:close/>
                <a:moveTo>
                  <a:pt x="8489" y="5755"/>
                </a:moveTo>
                <a:lnTo>
                  <a:pt x="9527" y="5755"/>
                </a:lnTo>
                <a:lnTo>
                  <a:pt x="9527" y="7412"/>
                </a:lnTo>
                <a:lnTo>
                  <a:pt x="8489" y="7412"/>
                </a:lnTo>
                <a:lnTo>
                  <a:pt x="8489" y="5755"/>
                </a:lnTo>
                <a:close/>
                <a:moveTo>
                  <a:pt x="8806" y="3990"/>
                </a:moveTo>
                <a:lnTo>
                  <a:pt x="9232" y="3990"/>
                </a:lnTo>
                <a:lnTo>
                  <a:pt x="9232" y="4854"/>
                </a:lnTo>
                <a:lnTo>
                  <a:pt x="8806" y="4854"/>
                </a:lnTo>
                <a:lnTo>
                  <a:pt x="8806" y="3990"/>
                </a:lnTo>
                <a:close/>
                <a:moveTo>
                  <a:pt x="10434" y="5850"/>
                </a:moveTo>
                <a:lnTo>
                  <a:pt x="10862" y="5850"/>
                </a:lnTo>
                <a:lnTo>
                  <a:pt x="10862" y="7038"/>
                </a:lnTo>
                <a:lnTo>
                  <a:pt x="10434" y="7038"/>
                </a:lnTo>
                <a:lnTo>
                  <a:pt x="10434" y="5850"/>
                </a:lnTo>
                <a:close/>
                <a:moveTo>
                  <a:pt x="10431" y="3990"/>
                </a:moveTo>
                <a:lnTo>
                  <a:pt x="10857" y="3990"/>
                </a:lnTo>
                <a:lnTo>
                  <a:pt x="10857" y="4854"/>
                </a:lnTo>
                <a:lnTo>
                  <a:pt x="10431" y="4854"/>
                </a:lnTo>
                <a:lnTo>
                  <a:pt x="10431" y="3990"/>
                </a:lnTo>
                <a:close/>
                <a:moveTo>
                  <a:pt x="445" y="7451"/>
                </a:moveTo>
                <a:lnTo>
                  <a:pt x="445" y="7591"/>
                </a:lnTo>
                <a:lnTo>
                  <a:pt x="5969" y="7591"/>
                </a:lnTo>
                <a:lnTo>
                  <a:pt x="5969" y="7451"/>
                </a:lnTo>
                <a:lnTo>
                  <a:pt x="445" y="7451"/>
                </a:lnTo>
                <a:close/>
                <a:moveTo>
                  <a:pt x="7098" y="5850"/>
                </a:moveTo>
                <a:lnTo>
                  <a:pt x="7526" y="5850"/>
                </a:lnTo>
                <a:lnTo>
                  <a:pt x="7526" y="7039"/>
                </a:lnTo>
                <a:lnTo>
                  <a:pt x="7098" y="7039"/>
                </a:lnTo>
                <a:lnTo>
                  <a:pt x="7098" y="5850"/>
                </a:lnTo>
                <a:close/>
                <a:moveTo>
                  <a:pt x="7095" y="3990"/>
                </a:moveTo>
                <a:lnTo>
                  <a:pt x="7523" y="3990"/>
                </a:lnTo>
                <a:lnTo>
                  <a:pt x="7523" y="4854"/>
                </a:lnTo>
                <a:lnTo>
                  <a:pt x="7095" y="4854"/>
                </a:lnTo>
                <a:lnTo>
                  <a:pt x="7095" y="3990"/>
                </a:lnTo>
                <a:close/>
                <a:moveTo>
                  <a:pt x="4936" y="5851"/>
                </a:moveTo>
                <a:lnTo>
                  <a:pt x="5363" y="5851"/>
                </a:lnTo>
                <a:lnTo>
                  <a:pt x="5363" y="7039"/>
                </a:lnTo>
                <a:lnTo>
                  <a:pt x="4936" y="7039"/>
                </a:lnTo>
                <a:lnTo>
                  <a:pt x="4936" y="5851"/>
                </a:lnTo>
                <a:close/>
                <a:moveTo>
                  <a:pt x="4933" y="4422"/>
                </a:moveTo>
                <a:lnTo>
                  <a:pt x="5360" y="4422"/>
                </a:lnTo>
                <a:lnTo>
                  <a:pt x="5360" y="5285"/>
                </a:lnTo>
                <a:lnTo>
                  <a:pt x="4933" y="5285"/>
                </a:lnTo>
                <a:lnTo>
                  <a:pt x="4933" y="4422"/>
                </a:lnTo>
                <a:close/>
                <a:moveTo>
                  <a:pt x="3699" y="5851"/>
                </a:moveTo>
                <a:lnTo>
                  <a:pt x="4125" y="5851"/>
                </a:lnTo>
                <a:lnTo>
                  <a:pt x="4125" y="7039"/>
                </a:lnTo>
                <a:lnTo>
                  <a:pt x="3699" y="7039"/>
                </a:lnTo>
                <a:lnTo>
                  <a:pt x="3699" y="5851"/>
                </a:lnTo>
                <a:close/>
                <a:moveTo>
                  <a:pt x="3694" y="4422"/>
                </a:moveTo>
                <a:lnTo>
                  <a:pt x="4122" y="4422"/>
                </a:lnTo>
                <a:lnTo>
                  <a:pt x="4122" y="5285"/>
                </a:lnTo>
                <a:lnTo>
                  <a:pt x="3694" y="5285"/>
                </a:lnTo>
                <a:lnTo>
                  <a:pt x="3694" y="4422"/>
                </a:lnTo>
                <a:close/>
                <a:moveTo>
                  <a:pt x="2461" y="5851"/>
                </a:moveTo>
                <a:lnTo>
                  <a:pt x="2888" y="5851"/>
                </a:lnTo>
                <a:lnTo>
                  <a:pt x="2888" y="7039"/>
                </a:lnTo>
                <a:lnTo>
                  <a:pt x="2461" y="7039"/>
                </a:lnTo>
                <a:lnTo>
                  <a:pt x="2461" y="5851"/>
                </a:lnTo>
                <a:close/>
                <a:moveTo>
                  <a:pt x="2458" y="4422"/>
                </a:moveTo>
                <a:lnTo>
                  <a:pt x="2885" y="4422"/>
                </a:lnTo>
                <a:lnTo>
                  <a:pt x="2885" y="5285"/>
                </a:lnTo>
                <a:lnTo>
                  <a:pt x="2458" y="5285"/>
                </a:lnTo>
                <a:lnTo>
                  <a:pt x="2458" y="4422"/>
                </a:lnTo>
                <a:close/>
                <a:moveTo>
                  <a:pt x="1222" y="5851"/>
                </a:moveTo>
                <a:lnTo>
                  <a:pt x="1650" y="5851"/>
                </a:lnTo>
                <a:lnTo>
                  <a:pt x="1650" y="7039"/>
                </a:lnTo>
                <a:lnTo>
                  <a:pt x="1222" y="7039"/>
                </a:lnTo>
                <a:lnTo>
                  <a:pt x="1222" y="5851"/>
                </a:lnTo>
                <a:close/>
                <a:moveTo>
                  <a:pt x="1219" y="4422"/>
                </a:moveTo>
                <a:lnTo>
                  <a:pt x="1647" y="4422"/>
                </a:lnTo>
                <a:lnTo>
                  <a:pt x="1647" y="5285"/>
                </a:lnTo>
                <a:lnTo>
                  <a:pt x="1219" y="5285"/>
                </a:lnTo>
                <a:lnTo>
                  <a:pt x="1219" y="4422"/>
                </a:lnTo>
                <a:close/>
                <a:moveTo>
                  <a:pt x="5831" y="3603"/>
                </a:moveTo>
                <a:lnTo>
                  <a:pt x="5969" y="3603"/>
                </a:lnTo>
                <a:lnTo>
                  <a:pt x="5969" y="3741"/>
                </a:lnTo>
                <a:lnTo>
                  <a:pt x="5831" y="3741"/>
                </a:lnTo>
                <a:lnTo>
                  <a:pt x="5831" y="3603"/>
                </a:lnTo>
                <a:close/>
                <a:moveTo>
                  <a:pt x="5575" y="3603"/>
                </a:moveTo>
                <a:lnTo>
                  <a:pt x="5713" y="3603"/>
                </a:lnTo>
                <a:lnTo>
                  <a:pt x="5713" y="3741"/>
                </a:lnTo>
                <a:lnTo>
                  <a:pt x="5575" y="3741"/>
                </a:lnTo>
                <a:lnTo>
                  <a:pt x="5575" y="3603"/>
                </a:lnTo>
                <a:close/>
                <a:moveTo>
                  <a:pt x="5319" y="3603"/>
                </a:moveTo>
                <a:lnTo>
                  <a:pt x="5457" y="3603"/>
                </a:lnTo>
                <a:lnTo>
                  <a:pt x="5457" y="3741"/>
                </a:lnTo>
                <a:lnTo>
                  <a:pt x="5319" y="3741"/>
                </a:lnTo>
                <a:lnTo>
                  <a:pt x="5319" y="3603"/>
                </a:lnTo>
                <a:close/>
                <a:moveTo>
                  <a:pt x="5061" y="3603"/>
                </a:moveTo>
                <a:lnTo>
                  <a:pt x="5200" y="3603"/>
                </a:lnTo>
                <a:lnTo>
                  <a:pt x="5200" y="3741"/>
                </a:lnTo>
                <a:lnTo>
                  <a:pt x="5061" y="3741"/>
                </a:lnTo>
                <a:lnTo>
                  <a:pt x="5061" y="3603"/>
                </a:lnTo>
                <a:close/>
                <a:moveTo>
                  <a:pt x="4805" y="3603"/>
                </a:moveTo>
                <a:lnTo>
                  <a:pt x="4944" y="3603"/>
                </a:lnTo>
                <a:lnTo>
                  <a:pt x="4944" y="3741"/>
                </a:lnTo>
                <a:lnTo>
                  <a:pt x="4805" y="3741"/>
                </a:lnTo>
                <a:lnTo>
                  <a:pt x="4805" y="3603"/>
                </a:lnTo>
                <a:close/>
                <a:moveTo>
                  <a:pt x="4548" y="3603"/>
                </a:moveTo>
                <a:lnTo>
                  <a:pt x="4688" y="3603"/>
                </a:lnTo>
                <a:lnTo>
                  <a:pt x="4688" y="3741"/>
                </a:lnTo>
                <a:lnTo>
                  <a:pt x="4548" y="3741"/>
                </a:lnTo>
                <a:lnTo>
                  <a:pt x="4548" y="3603"/>
                </a:lnTo>
                <a:close/>
                <a:moveTo>
                  <a:pt x="4292" y="3603"/>
                </a:moveTo>
                <a:lnTo>
                  <a:pt x="4430" y="3603"/>
                </a:lnTo>
                <a:lnTo>
                  <a:pt x="4430" y="3741"/>
                </a:lnTo>
                <a:lnTo>
                  <a:pt x="4292" y="3741"/>
                </a:lnTo>
                <a:lnTo>
                  <a:pt x="4292" y="3603"/>
                </a:lnTo>
                <a:close/>
                <a:moveTo>
                  <a:pt x="4036" y="3603"/>
                </a:moveTo>
                <a:lnTo>
                  <a:pt x="4174" y="3603"/>
                </a:lnTo>
                <a:lnTo>
                  <a:pt x="4174" y="3741"/>
                </a:lnTo>
                <a:lnTo>
                  <a:pt x="4036" y="3741"/>
                </a:lnTo>
                <a:lnTo>
                  <a:pt x="4036" y="3603"/>
                </a:lnTo>
                <a:close/>
                <a:moveTo>
                  <a:pt x="3779" y="3603"/>
                </a:moveTo>
                <a:lnTo>
                  <a:pt x="3918" y="3603"/>
                </a:lnTo>
                <a:lnTo>
                  <a:pt x="3918" y="3741"/>
                </a:lnTo>
                <a:lnTo>
                  <a:pt x="3779" y="3741"/>
                </a:lnTo>
                <a:lnTo>
                  <a:pt x="3779" y="3603"/>
                </a:lnTo>
                <a:close/>
                <a:moveTo>
                  <a:pt x="3522" y="3603"/>
                </a:moveTo>
                <a:lnTo>
                  <a:pt x="3661" y="3603"/>
                </a:lnTo>
                <a:lnTo>
                  <a:pt x="3661" y="3741"/>
                </a:lnTo>
                <a:lnTo>
                  <a:pt x="3522" y="3741"/>
                </a:lnTo>
                <a:lnTo>
                  <a:pt x="3522" y="3603"/>
                </a:lnTo>
                <a:close/>
                <a:moveTo>
                  <a:pt x="3265" y="3603"/>
                </a:moveTo>
                <a:lnTo>
                  <a:pt x="3405" y="3603"/>
                </a:lnTo>
                <a:lnTo>
                  <a:pt x="3405" y="3741"/>
                </a:lnTo>
                <a:lnTo>
                  <a:pt x="3265" y="3741"/>
                </a:lnTo>
                <a:lnTo>
                  <a:pt x="3265" y="3603"/>
                </a:lnTo>
                <a:close/>
                <a:moveTo>
                  <a:pt x="3009" y="3603"/>
                </a:moveTo>
                <a:lnTo>
                  <a:pt x="3149" y="3603"/>
                </a:lnTo>
                <a:lnTo>
                  <a:pt x="3149" y="3741"/>
                </a:lnTo>
                <a:lnTo>
                  <a:pt x="3009" y="3741"/>
                </a:lnTo>
                <a:lnTo>
                  <a:pt x="3009" y="3603"/>
                </a:lnTo>
                <a:close/>
                <a:moveTo>
                  <a:pt x="2753" y="3603"/>
                </a:moveTo>
                <a:lnTo>
                  <a:pt x="2891" y="3603"/>
                </a:lnTo>
                <a:lnTo>
                  <a:pt x="2891" y="3741"/>
                </a:lnTo>
                <a:lnTo>
                  <a:pt x="2753" y="3741"/>
                </a:lnTo>
                <a:lnTo>
                  <a:pt x="2753" y="3603"/>
                </a:lnTo>
                <a:close/>
                <a:moveTo>
                  <a:pt x="2497" y="3603"/>
                </a:moveTo>
                <a:lnTo>
                  <a:pt x="2635" y="3603"/>
                </a:lnTo>
                <a:lnTo>
                  <a:pt x="2635" y="3741"/>
                </a:lnTo>
                <a:lnTo>
                  <a:pt x="2497" y="3741"/>
                </a:lnTo>
                <a:lnTo>
                  <a:pt x="2497" y="3603"/>
                </a:lnTo>
                <a:close/>
                <a:moveTo>
                  <a:pt x="2240" y="3603"/>
                </a:moveTo>
                <a:lnTo>
                  <a:pt x="2378" y="3603"/>
                </a:lnTo>
                <a:lnTo>
                  <a:pt x="2378" y="3741"/>
                </a:lnTo>
                <a:lnTo>
                  <a:pt x="2240" y="3741"/>
                </a:lnTo>
                <a:lnTo>
                  <a:pt x="2240" y="3603"/>
                </a:lnTo>
                <a:close/>
                <a:moveTo>
                  <a:pt x="1983" y="3603"/>
                </a:moveTo>
                <a:lnTo>
                  <a:pt x="2122" y="3603"/>
                </a:lnTo>
                <a:lnTo>
                  <a:pt x="2122" y="3741"/>
                </a:lnTo>
                <a:lnTo>
                  <a:pt x="1983" y="3741"/>
                </a:lnTo>
                <a:lnTo>
                  <a:pt x="1983" y="3603"/>
                </a:lnTo>
                <a:close/>
                <a:moveTo>
                  <a:pt x="1726" y="3603"/>
                </a:moveTo>
                <a:lnTo>
                  <a:pt x="1866" y="3603"/>
                </a:lnTo>
                <a:lnTo>
                  <a:pt x="1866" y="3741"/>
                </a:lnTo>
                <a:lnTo>
                  <a:pt x="1726" y="3741"/>
                </a:lnTo>
                <a:lnTo>
                  <a:pt x="1726" y="3603"/>
                </a:lnTo>
                <a:close/>
                <a:moveTo>
                  <a:pt x="1470" y="3603"/>
                </a:moveTo>
                <a:lnTo>
                  <a:pt x="1610" y="3603"/>
                </a:lnTo>
                <a:lnTo>
                  <a:pt x="1610" y="3741"/>
                </a:lnTo>
                <a:lnTo>
                  <a:pt x="1470" y="3741"/>
                </a:lnTo>
                <a:lnTo>
                  <a:pt x="1470" y="3603"/>
                </a:lnTo>
                <a:close/>
                <a:moveTo>
                  <a:pt x="1214" y="3603"/>
                </a:moveTo>
                <a:lnTo>
                  <a:pt x="1352" y="3603"/>
                </a:lnTo>
                <a:lnTo>
                  <a:pt x="1352" y="3741"/>
                </a:lnTo>
                <a:lnTo>
                  <a:pt x="1214" y="3741"/>
                </a:lnTo>
                <a:lnTo>
                  <a:pt x="1214" y="3603"/>
                </a:lnTo>
                <a:close/>
                <a:moveTo>
                  <a:pt x="957" y="3603"/>
                </a:moveTo>
                <a:lnTo>
                  <a:pt x="1096" y="3603"/>
                </a:lnTo>
                <a:lnTo>
                  <a:pt x="1096" y="3741"/>
                </a:lnTo>
                <a:lnTo>
                  <a:pt x="957" y="3741"/>
                </a:lnTo>
                <a:lnTo>
                  <a:pt x="957" y="3603"/>
                </a:lnTo>
                <a:close/>
                <a:moveTo>
                  <a:pt x="701" y="3603"/>
                </a:moveTo>
                <a:lnTo>
                  <a:pt x="839" y="3603"/>
                </a:lnTo>
                <a:lnTo>
                  <a:pt x="839" y="3741"/>
                </a:lnTo>
                <a:lnTo>
                  <a:pt x="701" y="3741"/>
                </a:lnTo>
                <a:lnTo>
                  <a:pt x="701" y="3603"/>
                </a:lnTo>
                <a:close/>
                <a:moveTo>
                  <a:pt x="443" y="3603"/>
                </a:moveTo>
                <a:lnTo>
                  <a:pt x="583" y="3603"/>
                </a:lnTo>
                <a:lnTo>
                  <a:pt x="583" y="3741"/>
                </a:lnTo>
                <a:lnTo>
                  <a:pt x="443" y="3741"/>
                </a:lnTo>
                <a:lnTo>
                  <a:pt x="443" y="3603"/>
                </a:lnTo>
                <a:close/>
                <a:moveTo>
                  <a:pt x="443" y="3879"/>
                </a:moveTo>
                <a:lnTo>
                  <a:pt x="443" y="4019"/>
                </a:lnTo>
                <a:lnTo>
                  <a:pt x="5969" y="4019"/>
                </a:lnTo>
                <a:lnTo>
                  <a:pt x="5969" y="3879"/>
                </a:lnTo>
                <a:lnTo>
                  <a:pt x="443" y="3879"/>
                </a:lnTo>
                <a:close/>
                <a:moveTo>
                  <a:pt x="0" y="3328"/>
                </a:moveTo>
                <a:lnTo>
                  <a:pt x="4606" y="3328"/>
                </a:lnTo>
                <a:lnTo>
                  <a:pt x="4606" y="2908"/>
                </a:lnTo>
                <a:lnTo>
                  <a:pt x="5405" y="2908"/>
                </a:lnTo>
                <a:lnTo>
                  <a:pt x="5405" y="3328"/>
                </a:lnTo>
                <a:lnTo>
                  <a:pt x="6375" y="3328"/>
                </a:lnTo>
                <a:lnTo>
                  <a:pt x="6375" y="2908"/>
                </a:lnTo>
                <a:lnTo>
                  <a:pt x="5936" y="2908"/>
                </a:lnTo>
                <a:lnTo>
                  <a:pt x="6375" y="2648"/>
                </a:lnTo>
                <a:lnTo>
                  <a:pt x="6375" y="2377"/>
                </a:lnTo>
                <a:lnTo>
                  <a:pt x="6820" y="2377"/>
                </a:lnTo>
                <a:lnTo>
                  <a:pt x="8882" y="1153"/>
                </a:lnTo>
                <a:lnTo>
                  <a:pt x="8882" y="28"/>
                </a:lnTo>
                <a:lnTo>
                  <a:pt x="8875" y="28"/>
                </a:lnTo>
                <a:lnTo>
                  <a:pt x="8866" y="19"/>
                </a:lnTo>
                <a:lnTo>
                  <a:pt x="8872" y="9"/>
                </a:lnTo>
                <a:lnTo>
                  <a:pt x="8898" y="2"/>
                </a:lnTo>
                <a:lnTo>
                  <a:pt x="8922" y="0"/>
                </a:lnTo>
                <a:lnTo>
                  <a:pt x="8948" y="2"/>
                </a:lnTo>
                <a:lnTo>
                  <a:pt x="8974" y="9"/>
                </a:lnTo>
                <a:lnTo>
                  <a:pt x="8980" y="19"/>
                </a:lnTo>
                <a:lnTo>
                  <a:pt x="8971" y="28"/>
                </a:lnTo>
                <a:lnTo>
                  <a:pt x="8963" y="28"/>
                </a:lnTo>
                <a:lnTo>
                  <a:pt x="8963" y="113"/>
                </a:lnTo>
                <a:lnTo>
                  <a:pt x="8991" y="126"/>
                </a:lnTo>
                <a:lnTo>
                  <a:pt x="9048" y="142"/>
                </a:lnTo>
                <a:lnTo>
                  <a:pt x="9124" y="147"/>
                </a:lnTo>
                <a:lnTo>
                  <a:pt x="9217" y="132"/>
                </a:lnTo>
                <a:lnTo>
                  <a:pt x="9305" y="100"/>
                </a:lnTo>
                <a:lnTo>
                  <a:pt x="9389" y="67"/>
                </a:lnTo>
                <a:lnTo>
                  <a:pt x="9474" y="47"/>
                </a:lnTo>
                <a:lnTo>
                  <a:pt x="9538" y="49"/>
                </a:lnTo>
                <a:lnTo>
                  <a:pt x="9585" y="61"/>
                </a:lnTo>
                <a:lnTo>
                  <a:pt x="9632" y="84"/>
                </a:lnTo>
                <a:lnTo>
                  <a:pt x="9682" y="120"/>
                </a:lnTo>
                <a:lnTo>
                  <a:pt x="9710" y="143"/>
                </a:lnTo>
                <a:lnTo>
                  <a:pt x="9700" y="659"/>
                </a:lnTo>
                <a:lnTo>
                  <a:pt x="9675" y="639"/>
                </a:lnTo>
                <a:lnTo>
                  <a:pt x="9628" y="608"/>
                </a:lnTo>
                <a:lnTo>
                  <a:pt x="9582" y="590"/>
                </a:lnTo>
                <a:lnTo>
                  <a:pt x="9538" y="579"/>
                </a:lnTo>
                <a:lnTo>
                  <a:pt x="9474" y="579"/>
                </a:lnTo>
                <a:lnTo>
                  <a:pt x="9390" y="598"/>
                </a:lnTo>
                <a:lnTo>
                  <a:pt x="9307" y="627"/>
                </a:lnTo>
                <a:lnTo>
                  <a:pt x="9219" y="653"/>
                </a:lnTo>
                <a:lnTo>
                  <a:pt x="9124" y="664"/>
                </a:lnTo>
                <a:lnTo>
                  <a:pt x="9046" y="656"/>
                </a:lnTo>
                <a:lnTo>
                  <a:pt x="8991" y="639"/>
                </a:lnTo>
                <a:lnTo>
                  <a:pt x="8963" y="626"/>
                </a:lnTo>
                <a:lnTo>
                  <a:pt x="8963" y="1153"/>
                </a:lnTo>
                <a:lnTo>
                  <a:pt x="11049" y="2377"/>
                </a:lnTo>
                <a:lnTo>
                  <a:pt x="11558" y="2377"/>
                </a:lnTo>
                <a:lnTo>
                  <a:pt x="11558" y="2684"/>
                </a:lnTo>
                <a:lnTo>
                  <a:pt x="11941" y="2908"/>
                </a:lnTo>
                <a:lnTo>
                  <a:pt x="11558" y="2908"/>
                </a:lnTo>
                <a:lnTo>
                  <a:pt x="11558" y="3328"/>
                </a:lnTo>
                <a:lnTo>
                  <a:pt x="12585" y="3328"/>
                </a:lnTo>
                <a:lnTo>
                  <a:pt x="12585" y="2908"/>
                </a:lnTo>
                <a:lnTo>
                  <a:pt x="13380" y="2908"/>
                </a:lnTo>
                <a:lnTo>
                  <a:pt x="13380" y="3328"/>
                </a:lnTo>
                <a:lnTo>
                  <a:pt x="17963" y="3328"/>
                </a:lnTo>
                <a:lnTo>
                  <a:pt x="17963" y="8327"/>
                </a:lnTo>
                <a:lnTo>
                  <a:pt x="0" y="8327"/>
                </a:lnTo>
                <a:lnTo>
                  <a:pt x="0" y="332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5906829" y="830089"/>
            <a:ext cx="271603" cy="360000"/>
            <a:chOff x="5640206" y="1554665"/>
            <a:chExt cx="271603" cy="360000"/>
          </a:xfrm>
          <a:solidFill>
            <a:schemeClr val="accent1"/>
          </a:solidFill>
        </p:grpSpPr>
        <p:sp>
          <p:nvSpPr>
            <p:cNvPr id="19" name="Rectangle 18"/>
            <p:cNvSpPr/>
            <p:nvPr/>
          </p:nvSpPr>
          <p:spPr>
            <a:xfrm>
              <a:off x="5640206" y="1554665"/>
              <a:ext cx="762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792676" y="1524000"/>
              <a:ext cx="76200" cy="1620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5792677" y="1628953"/>
              <a:ext cx="76200" cy="1620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5869265" y="1485224"/>
            <a:ext cx="157147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sz="14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 EU PLACERAT ELIT</a:t>
            </a:r>
            <a:endParaRPr lang="en-US" sz="14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859448" y="1953313"/>
            <a:ext cx="2204222" cy="300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sz="12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Maecenas ultrices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7505489" y="1517880"/>
            <a:ext cx="457195" cy="576944"/>
          </a:xfrm>
          <a:prstGeom prst="rightArrow">
            <a:avLst>
              <a:gd name="adj1" fmla="val 64286"/>
              <a:gd name="adj2" fmla="val 6912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301968" y="418424"/>
            <a:ext cx="1274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1"/>
                </a:solidFill>
              </a:rPr>
              <a:t>26Mil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320467" y="875624"/>
            <a:ext cx="15213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PRION FRANGIBLE QUIZ EST ET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 flipH="1">
            <a:off x="8187895" y="704856"/>
            <a:ext cx="193705" cy="436559"/>
          </a:xfrm>
          <a:custGeom>
            <a:avLst/>
            <a:gdLst>
              <a:gd name="T0" fmla="*/ 3746 w 4850"/>
              <a:gd name="T1" fmla="*/ 10926 h 10926"/>
              <a:gd name="T2" fmla="*/ 2565 w 4850"/>
              <a:gd name="T3" fmla="*/ 7003 h 10926"/>
              <a:gd name="T4" fmla="*/ 2285 w 4850"/>
              <a:gd name="T5" fmla="*/ 10926 h 10926"/>
              <a:gd name="T6" fmla="*/ 1104 w 4850"/>
              <a:gd name="T7" fmla="*/ 6988 h 10926"/>
              <a:gd name="T8" fmla="*/ 796 w 4850"/>
              <a:gd name="T9" fmla="*/ 3617 h 10926"/>
              <a:gd name="T10" fmla="*/ 0 w 4850"/>
              <a:gd name="T11" fmla="*/ 6515 h 10926"/>
              <a:gd name="T12" fmla="*/ 0 w 4850"/>
              <a:gd name="T13" fmla="*/ 3548 h 10926"/>
              <a:gd name="T14" fmla="*/ 27 w 4850"/>
              <a:gd name="T15" fmla="*/ 3368 h 10926"/>
              <a:gd name="T16" fmla="*/ 86 w 4850"/>
              <a:gd name="T17" fmla="*/ 3191 h 10926"/>
              <a:gd name="T18" fmla="*/ 174 w 4850"/>
              <a:gd name="T19" fmla="*/ 3026 h 10926"/>
              <a:gd name="T20" fmla="*/ 286 w 4850"/>
              <a:gd name="T21" fmla="*/ 2877 h 10926"/>
              <a:gd name="T22" fmla="*/ 422 w 4850"/>
              <a:gd name="T23" fmla="*/ 2752 h 10926"/>
              <a:gd name="T24" fmla="*/ 574 w 4850"/>
              <a:gd name="T25" fmla="*/ 2659 h 10926"/>
              <a:gd name="T26" fmla="*/ 740 w 4850"/>
              <a:gd name="T27" fmla="*/ 2603 h 10926"/>
              <a:gd name="T28" fmla="*/ 872 w 4850"/>
              <a:gd name="T29" fmla="*/ 2590 h 10926"/>
              <a:gd name="T30" fmla="*/ 4022 w 4850"/>
              <a:gd name="T31" fmla="*/ 2591 h 10926"/>
              <a:gd name="T32" fmla="*/ 4196 w 4850"/>
              <a:gd name="T33" fmla="*/ 2627 h 10926"/>
              <a:gd name="T34" fmla="*/ 4358 w 4850"/>
              <a:gd name="T35" fmla="*/ 2708 h 10926"/>
              <a:gd name="T36" fmla="*/ 4502 w 4850"/>
              <a:gd name="T37" fmla="*/ 2823 h 10926"/>
              <a:gd name="T38" fmla="*/ 4624 w 4850"/>
              <a:gd name="T39" fmla="*/ 2965 h 10926"/>
              <a:gd name="T40" fmla="*/ 4725 w 4850"/>
              <a:gd name="T41" fmla="*/ 3131 h 10926"/>
              <a:gd name="T42" fmla="*/ 4797 w 4850"/>
              <a:gd name="T43" fmla="*/ 3308 h 10926"/>
              <a:gd name="T44" fmla="*/ 4840 w 4850"/>
              <a:gd name="T45" fmla="*/ 3493 h 10926"/>
              <a:gd name="T46" fmla="*/ 4850 w 4850"/>
              <a:gd name="T47" fmla="*/ 3631 h 10926"/>
              <a:gd name="T48" fmla="*/ 4052 w 4850"/>
              <a:gd name="T49" fmla="*/ 6515 h 10926"/>
              <a:gd name="T50" fmla="*/ 3746 w 4850"/>
              <a:gd name="T51" fmla="*/ 3617 h 10926"/>
              <a:gd name="T52" fmla="*/ 2428 w 4850"/>
              <a:gd name="T53" fmla="*/ 0 h 10926"/>
              <a:gd name="T54" fmla="*/ 2232 w 4850"/>
              <a:gd name="T55" fmla="*/ 14 h 10926"/>
              <a:gd name="T56" fmla="*/ 1987 w 4850"/>
              <a:gd name="T57" fmla="*/ 78 h 10926"/>
              <a:gd name="T58" fmla="*/ 1762 w 4850"/>
              <a:gd name="T59" fmla="*/ 186 h 10926"/>
              <a:gd name="T60" fmla="*/ 1565 w 4850"/>
              <a:gd name="T61" fmla="*/ 332 h 10926"/>
              <a:gd name="T62" fmla="*/ 1401 w 4850"/>
              <a:gd name="T63" fmla="*/ 515 h 10926"/>
              <a:gd name="T64" fmla="*/ 1271 w 4850"/>
              <a:gd name="T65" fmla="*/ 725 h 10926"/>
              <a:gd name="T66" fmla="*/ 1186 w 4850"/>
              <a:gd name="T67" fmla="*/ 961 h 10926"/>
              <a:gd name="T68" fmla="*/ 1147 w 4850"/>
              <a:gd name="T69" fmla="*/ 1214 h 10926"/>
              <a:gd name="T70" fmla="*/ 1147 w 4850"/>
              <a:gd name="T71" fmla="*/ 1347 h 10926"/>
              <a:gd name="T72" fmla="*/ 1186 w 4850"/>
              <a:gd name="T73" fmla="*/ 1601 h 10926"/>
              <a:gd name="T74" fmla="*/ 1271 w 4850"/>
              <a:gd name="T75" fmla="*/ 1836 h 10926"/>
              <a:gd name="T76" fmla="*/ 1401 w 4850"/>
              <a:gd name="T77" fmla="*/ 2047 h 10926"/>
              <a:gd name="T78" fmla="*/ 1565 w 4850"/>
              <a:gd name="T79" fmla="*/ 2229 h 10926"/>
              <a:gd name="T80" fmla="*/ 1762 w 4850"/>
              <a:gd name="T81" fmla="*/ 2377 h 10926"/>
              <a:gd name="T82" fmla="*/ 1987 w 4850"/>
              <a:gd name="T83" fmla="*/ 2483 h 10926"/>
              <a:gd name="T84" fmla="*/ 2232 w 4850"/>
              <a:gd name="T85" fmla="*/ 2547 h 10926"/>
              <a:gd name="T86" fmla="*/ 2428 w 4850"/>
              <a:gd name="T87" fmla="*/ 2561 h 10926"/>
              <a:gd name="T88" fmla="*/ 2622 w 4850"/>
              <a:gd name="T89" fmla="*/ 2547 h 10926"/>
              <a:gd name="T90" fmla="*/ 2869 w 4850"/>
              <a:gd name="T91" fmla="*/ 2483 h 10926"/>
              <a:gd name="T92" fmla="*/ 3092 w 4850"/>
              <a:gd name="T93" fmla="*/ 2377 h 10926"/>
              <a:gd name="T94" fmla="*/ 3289 w 4850"/>
              <a:gd name="T95" fmla="*/ 2229 h 10926"/>
              <a:gd name="T96" fmla="*/ 3455 w 4850"/>
              <a:gd name="T97" fmla="*/ 2047 h 10926"/>
              <a:gd name="T98" fmla="*/ 3583 w 4850"/>
              <a:gd name="T99" fmla="*/ 1836 h 10926"/>
              <a:gd name="T100" fmla="*/ 3669 w 4850"/>
              <a:gd name="T101" fmla="*/ 1601 h 10926"/>
              <a:gd name="T102" fmla="*/ 3708 w 4850"/>
              <a:gd name="T103" fmla="*/ 1347 h 10926"/>
              <a:gd name="T104" fmla="*/ 3708 w 4850"/>
              <a:gd name="T105" fmla="*/ 1214 h 10926"/>
              <a:gd name="T106" fmla="*/ 3669 w 4850"/>
              <a:gd name="T107" fmla="*/ 961 h 10926"/>
              <a:gd name="T108" fmla="*/ 3583 w 4850"/>
              <a:gd name="T109" fmla="*/ 725 h 10926"/>
              <a:gd name="T110" fmla="*/ 3455 w 4850"/>
              <a:gd name="T111" fmla="*/ 515 h 10926"/>
              <a:gd name="T112" fmla="*/ 3289 w 4850"/>
              <a:gd name="T113" fmla="*/ 332 h 10926"/>
              <a:gd name="T114" fmla="*/ 3092 w 4850"/>
              <a:gd name="T115" fmla="*/ 186 h 10926"/>
              <a:gd name="T116" fmla="*/ 2869 w 4850"/>
              <a:gd name="T117" fmla="*/ 78 h 10926"/>
              <a:gd name="T118" fmla="*/ 2622 w 4850"/>
              <a:gd name="T119" fmla="*/ 14 h 10926"/>
              <a:gd name="T120" fmla="*/ 2428 w 4850"/>
              <a:gd name="T121" fmla="*/ 0 h 109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850" h="10926">
                <a:moveTo>
                  <a:pt x="3746" y="6988"/>
                </a:moveTo>
                <a:lnTo>
                  <a:pt x="3746" y="10926"/>
                </a:lnTo>
                <a:lnTo>
                  <a:pt x="2565" y="10926"/>
                </a:lnTo>
                <a:lnTo>
                  <a:pt x="2565" y="7003"/>
                </a:lnTo>
                <a:lnTo>
                  <a:pt x="2285" y="7003"/>
                </a:lnTo>
                <a:lnTo>
                  <a:pt x="2285" y="10926"/>
                </a:lnTo>
                <a:lnTo>
                  <a:pt x="1104" y="10926"/>
                </a:lnTo>
                <a:lnTo>
                  <a:pt x="1104" y="6988"/>
                </a:lnTo>
                <a:lnTo>
                  <a:pt x="1104" y="3617"/>
                </a:lnTo>
                <a:lnTo>
                  <a:pt x="796" y="3617"/>
                </a:lnTo>
                <a:lnTo>
                  <a:pt x="796" y="6515"/>
                </a:lnTo>
                <a:lnTo>
                  <a:pt x="0" y="6515"/>
                </a:lnTo>
                <a:lnTo>
                  <a:pt x="0" y="3593"/>
                </a:lnTo>
                <a:lnTo>
                  <a:pt x="0" y="3548"/>
                </a:lnTo>
                <a:lnTo>
                  <a:pt x="8" y="3457"/>
                </a:lnTo>
                <a:lnTo>
                  <a:pt x="27" y="3368"/>
                </a:lnTo>
                <a:lnTo>
                  <a:pt x="51" y="3279"/>
                </a:lnTo>
                <a:lnTo>
                  <a:pt x="86" y="3191"/>
                </a:lnTo>
                <a:lnTo>
                  <a:pt x="126" y="3106"/>
                </a:lnTo>
                <a:lnTo>
                  <a:pt x="174" y="3026"/>
                </a:lnTo>
                <a:lnTo>
                  <a:pt x="227" y="2948"/>
                </a:lnTo>
                <a:lnTo>
                  <a:pt x="286" y="2877"/>
                </a:lnTo>
                <a:lnTo>
                  <a:pt x="351" y="2811"/>
                </a:lnTo>
                <a:lnTo>
                  <a:pt x="422" y="2752"/>
                </a:lnTo>
                <a:lnTo>
                  <a:pt x="495" y="2702"/>
                </a:lnTo>
                <a:lnTo>
                  <a:pt x="574" y="2659"/>
                </a:lnTo>
                <a:lnTo>
                  <a:pt x="655" y="2626"/>
                </a:lnTo>
                <a:lnTo>
                  <a:pt x="740" y="2603"/>
                </a:lnTo>
                <a:lnTo>
                  <a:pt x="828" y="2591"/>
                </a:lnTo>
                <a:lnTo>
                  <a:pt x="872" y="2590"/>
                </a:lnTo>
                <a:lnTo>
                  <a:pt x="3976" y="2590"/>
                </a:lnTo>
                <a:lnTo>
                  <a:pt x="4022" y="2591"/>
                </a:lnTo>
                <a:lnTo>
                  <a:pt x="4110" y="2604"/>
                </a:lnTo>
                <a:lnTo>
                  <a:pt x="4196" y="2627"/>
                </a:lnTo>
                <a:lnTo>
                  <a:pt x="4279" y="2663"/>
                </a:lnTo>
                <a:lnTo>
                  <a:pt x="4358" y="2708"/>
                </a:lnTo>
                <a:lnTo>
                  <a:pt x="4431" y="2761"/>
                </a:lnTo>
                <a:lnTo>
                  <a:pt x="4502" y="2823"/>
                </a:lnTo>
                <a:lnTo>
                  <a:pt x="4565" y="2890"/>
                </a:lnTo>
                <a:lnTo>
                  <a:pt x="4624" y="2965"/>
                </a:lnTo>
                <a:lnTo>
                  <a:pt x="4677" y="3046"/>
                </a:lnTo>
                <a:lnTo>
                  <a:pt x="4725" y="3131"/>
                </a:lnTo>
                <a:lnTo>
                  <a:pt x="4765" y="3218"/>
                </a:lnTo>
                <a:lnTo>
                  <a:pt x="4797" y="3308"/>
                </a:lnTo>
                <a:lnTo>
                  <a:pt x="4823" y="3400"/>
                </a:lnTo>
                <a:lnTo>
                  <a:pt x="4840" y="3493"/>
                </a:lnTo>
                <a:lnTo>
                  <a:pt x="4849" y="3585"/>
                </a:lnTo>
                <a:lnTo>
                  <a:pt x="4850" y="3631"/>
                </a:lnTo>
                <a:lnTo>
                  <a:pt x="4850" y="6515"/>
                </a:lnTo>
                <a:lnTo>
                  <a:pt x="4052" y="6515"/>
                </a:lnTo>
                <a:lnTo>
                  <a:pt x="4052" y="3617"/>
                </a:lnTo>
                <a:lnTo>
                  <a:pt x="3746" y="3617"/>
                </a:lnTo>
                <a:lnTo>
                  <a:pt x="3746" y="6988"/>
                </a:lnTo>
                <a:close/>
                <a:moveTo>
                  <a:pt x="2428" y="0"/>
                </a:moveTo>
                <a:lnTo>
                  <a:pt x="2362" y="1"/>
                </a:lnTo>
                <a:lnTo>
                  <a:pt x="2232" y="14"/>
                </a:lnTo>
                <a:lnTo>
                  <a:pt x="2107" y="40"/>
                </a:lnTo>
                <a:lnTo>
                  <a:pt x="1987" y="78"/>
                </a:lnTo>
                <a:lnTo>
                  <a:pt x="1872" y="127"/>
                </a:lnTo>
                <a:lnTo>
                  <a:pt x="1762" y="186"/>
                </a:lnTo>
                <a:lnTo>
                  <a:pt x="1660" y="255"/>
                </a:lnTo>
                <a:lnTo>
                  <a:pt x="1565" y="332"/>
                </a:lnTo>
                <a:lnTo>
                  <a:pt x="1479" y="420"/>
                </a:lnTo>
                <a:lnTo>
                  <a:pt x="1401" y="515"/>
                </a:lnTo>
                <a:lnTo>
                  <a:pt x="1332" y="617"/>
                </a:lnTo>
                <a:lnTo>
                  <a:pt x="1271" y="725"/>
                </a:lnTo>
                <a:lnTo>
                  <a:pt x="1224" y="840"/>
                </a:lnTo>
                <a:lnTo>
                  <a:pt x="1186" y="961"/>
                </a:lnTo>
                <a:lnTo>
                  <a:pt x="1160" y="1086"/>
                </a:lnTo>
                <a:lnTo>
                  <a:pt x="1147" y="1214"/>
                </a:lnTo>
                <a:lnTo>
                  <a:pt x="1146" y="1280"/>
                </a:lnTo>
                <a:lnTo>
                  <a:pt x="1147" y="1347"/>
                </a:lnTo>
                <a:lnTo>
                  <a:pt x="1160" y="1476"/>
                </a:lnTo>
                <a:lnTo>
                  <a:pt x="1186" y="1601"/>
                </a:lnTo>
                <a:lnTo>
                  <a:pt x="1224" y="1721"/>
                </a:lnTo>
                <a:lnTo>
                  <a:pt x="1271" y="1836"/>
                </a:lnTo>
                <a:lnTo>
                  <a:pt x="1332" y="1945"/>
                </a:lnTo>
                <a:lnTo>
                  <a:pt x="1401" y="2047"/>
                </a:lnTo>
                <a:lnTo>
                  <a:pt x="1479" y="2142"/>
                </a:lnTo>
                <a:lnTo>
                  <a:pt x="1565" y="2229"/>
                </a:lnTo>
                <a:lnTo>
                  <a:pt x="1660" y="2308"/>
                </a:lnTo>
                <a:lnTo>
                  <a:pt x="1762" y="2377"/>
                </a:lnTo>
                <a:lnTo>
                  <a:pt x="1872" y="2436"/>
                </a:lnTo>
                <a:lnTo>
                  <a:pt x="1987" y="2483"/>
                </a:lnTo>
                <a:lnTo>
                  <a:pt x="2107" y="2522"/>
                </a:lnTo>
                <a:lnTo>
                  <a:pt x="2232" y="2547"/>
                </a:lnTo>
                <a:lnTo>
                  <a:pt x="2362" y="2560"/>
                </a:lnTo>
                <a:lnTo>
                  <a:pt x="2428" y="2561"/>
                </a:lnTo>
                <a:lnTo>
                  <a:pt x="2494" y="2560"/>
                </a:lnTo>
                <a:lnTo>
                  <a:pt x="2622" y="2547"/>
                </a:lnTo>
                <a:lnTo>
                  <a:pt x="2748" y="2522"/>
                </a:lnTo>
                <a:lnTo>
                  <a:pt x="2869" y="2483"/>
                </a:lnTo>
                <a:lnTo>
                  <a:pt x="2984" y="2436"/>
                </a:lnTo>
                <a:lnTo>
                  <a:pt x="3092" y="2377"/>
                </a:lnTo>
                <a:lnTo>
                  <a:pt x="3194" y="2308"/>
                </a:lnTo>
                <a:lnTo>
                  <a:pt x="3289" y="2229"/>
                </a:lnTo>
                <a:lnTo>
                  <a:pt x="3377" y="2142"/>
                </a:lnTo>
                <a:lnTo>
                  <a:pt x="3455" y="2047"/>
                </a:lnTo>
                <a:lnTo>
                  <a:pt x="3524" y="1945"/>
                </a:lnTo>
                <a:lnTo>
                  <a:pt x="3583" y="1836"/>
                </a:lnTo>
                <a:lnTo>
                  <a:pt x="3632" y="1721"/>
                </a:lnTo>
                <a:lnTo>
                  <a:pt x="3669" y="1601"/>
                </a:lnTo>
                <a:lnTo>
                  <a:pt x="3695" y="1476"/>
                </a:lnTo>
                <a:lnTo>
                  <a:pt x="3708" y="1347"/>
                </a:lnTo>
                <a:lnTo>
                  <a:pt x="3710" y="1280"/>
                </a:lnTo>
                <a:lnTo>
                  <a:pt x="3708" y="1214"/>
                </a:lnTo>
                <a:lnTo>
                  <a:pt x="3695" y="1086"/>
                </a:lnTo>
                <a:lnTo>
                  <a:pt x="3669" y="961"/>
                </a:lnTo>
                <a:lnTo>
                  <a:pt x="3632" y="840"/>
                </a:lnTo>
                <a:lnTo>
                  <a:pt x="3583" y="725"/>
                </a:lnTo>
                <a:lnTo>
                  <a:pt x="3524" y="617"/>
                </a:lnTo>
                <a:lnTo>
                  <a:pt x="3455" y="515"/>
                </a:lnTo>
                <a:lnTo>
                  <a:pt x="3377" y="420"/>
                </a:lnTo>
                <a:lnTo>
                  <a:pt x="3289" y="332"/>
                </a:lnTo>
                <a:lnTo>
                  <a:pt x="3194" y="255"/>
                </a:lnTo>
                <a:lnTo>
                  <a:pt x="3092" y="186"/>
                </a:lnTo>
                <a:lnTo>
                  <a:pt x="2984" y="127"/>
                </a:lnTo>
                <a:lnTo>
                  <a:pt x="2869" y="78"/>
                </a:lnTo>
                <a:lnTo>
                  <a:pt x="2748" y="40"/>
                </a:lnTo>
                <a:lnTo>
                  <a:pt x="2622" y="14"/>
                </a:lnTo>
                <a:lnTo>
                  <a:pt x="2494" y="1"/>
                </a:lnTo>
                <a:lnTo>
                  <a:pt x="2428" y="0"/>
                </a:lnTo>
                <a:close/>
              </a:path>
            </a:pathLst>
          </a:custGeom>
          <a:solidFill>
            <a:schemeClr val="accent4"/>
          </a:solidFill>
          <a:ln w="1587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7" name="Freeform 36"/>
          <p:cNvSpPr/>
          <p:nvPr/>
        </p:nvSpPr>
        <p:spPr>
          <a:xfrm>
            <a:off x="8467761" y="703806"/>
            <a:ext cx="226868" cy="437608"/>
          </a:xfrm>
          <a:custGeom>
            <a:avLst/>
            <a:gdLst>
              <a:gd name="connsiteX0" fmla="*/ 198410 w 287417"/>
              <a:gd name="connsiteY0" fmla="*/ 108419 h 468934"/>
              <a:gd name="connsiteX1" fmla="*/ 247849 w 287417"/>
              <a:gd name="connsiteY1" fmla="*/ 157314 h 468934"/>
              <a:gd name="connsiteX2" fmla="*/ 285879 w 287417"/>
              <a:gd name="connsiteY2" fmla="*/ 283899 h 468934"/>
              <a:gd name="connsiteX3" fmla="*/ 245404 w 287417"/>
              <a:gd name="connsiteY3" fmla="*/ 296938 h 468934"/>
              <a:gd name="connsiteX4" fmla="*/ 213622 w 287417"/>
              <a:gd name="connsiteY4" fmla="*/ 186108 h 468934"/>
              <a:gd name="connsiteX5" fmla="*/ 197324 w 287417"/>
              <a:gd name="connsiteY5" fmla="*/ 187195 h 468934"/>
              <a:gd name="connsiteX6" fmla="*/ 253825 w 287417"/>
              <a:gd name="connsiteY6" fmla="*/ 377887 h 468934"/>
              <a:gd name="connsiteX7" fmla="*/ 204835 w 287417"/>
              <a:gd name="connsiteY7" fmla="*/ 377887 h 468934"/>
              <a:gd name="connsiteX8" fmla="*/ 204835 w 287417"/>
              <a:gd name="connsiteY8" fmla="*/ 468934 h 468934"/>
              <a:gd name="connsiteX9" fmla="*/ 154435 w 287417"/>
              <a:gd name="connsiteY9" fmla="*/ 468934 h 468934"/>
              <a:gd name="connsiteX10" fmla="*/ 154435 w 287417"/>
              <a:gd name="connsiteY10" fmla="*/ 377887 h 468934"/>
              <a:gd name="connsiteX11" fmla="*/ 132981 w 287417"/>
              <a:gd name="connsiteY11" fmla="*/ 377887 h 468934"/>
              <a:gd name="connsiteX12" fmla="*/ 132981 w 287417"/>
              <a:gd name="connsiteY12" fmla="*/ 468934 h 468934"/>
              <a:gd name="connsiteX13" fmla="*/ 82581 w 287417"/>
              <a:gd name="connsiteY13" fmla="*/ 468934 h 468934"/>
              <a:gd name="connsiteX14" fmla="*/ 82581 w 287417"/>
              <a:gd name="connsiteY14" fmla="*/ 377887 h 468934"/>
              <a:gd name="connsiteX15" fmla="*/ 35425 w 287417"/>
              <a:gd name="connsiteY15" fmla="*/ 377887 h 468934"/>
              <a:gd name="connsiteX16" fmla="*/ 90297 w 287417"/>
              <a:gd name="connsiteY16" fmla="*/ 186108 h 468934"/>
              <a:gd name="connsiteX17" fmla="*/ 71825 w 287417"/>
              <a:gd name="connsiteY17" fmla="*/ 182305 h 468934"/>
              <a:gd name="connsiteX18" fmla="*/ 40586 w 287417"/>
              <a:gd name="connsiteY18" fmla="*/ 298568 h 468934"/>
              <a:gd name="connsiteX19" fmla="*/ 1199 w 287417"/>
              <a:gd name="connsiteY19" fmla="*/ 287159 h 468934"/>
              <a:gd name="connsiteX20" fmla="*/ 39228 w 287417"/>
              <a:gd name="connsiteY20" fmla="*/ 159487 h 468934"/>
              <a:gd name="connsiteX21" fmla="*/ 90026 w 287417"/>
              <a:gd name="connsiteY21" fmla="*/ 108555 h 468934"/>
              <a:gd name="connsiteX22" fmla="*/ 143708 w 287417"/>
              <a:gd name="connsiteY22" fmla="*/ 0 h 468934"/>
              <a:gd name="connsiteX23" fmla="*/ 197708 w 287417"/>
              <a:gd name="connsiteY23" fmla="*/ 54000 h 468934"/>
              <a:gd name="connsiteX24" fmla="*/ 143708 w 287417"/>
              <a:gd name="connsiteY24" fmla="*/ 108000 h 468934"/>
              <a:gd name="connsiteX25" fmla="*/ 89708 w 287417"/>
              <a:gd name="connsiteY25" fmla="*/ 54000 h 468934"/>
              <a:gd name="connsiteX26" fmla="*/ 105525 w 287417"/>
              <a:gd name="connsiteY26" fmla="*/ 15816 h 468934"/>
              <a:gd name="connsiteX27" fmla="*/ 110121 w 287417"/>
              <a:gd name="connsiteY27" fmla="*/ 13913 h 468934"/>
              <a:gd name="connsiteX28" fmla="*/ 110167 w 287417"/>
              <a:gd name="connsiteY28" fmla="*/ 13845 h 468934"/>
              <a:gd name="connsiteX29" fmla="*/ 143589 w 287417"/>
              <a:gd name="connsiteY29" fmla="*/ 1 h 468934"/>
              <a:gd name="connsiteX30" fmla="*/ 143647 w 287417"/>
              <a:gd name="connsiteY30" fmla="*/ 25 h 46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87417" h="468934">
                <a:moveTo>
                  <a:pt x="198410" y="108419"/>
                </a:moveTo>
                <a:cubicBezTo>
                  <a:pt x="230102" y="108962"/>
                  <a:pt x="239519" y="138164"/>
                  <a:pt x="247849" y="157314"/>
                </a:cubicBezTo>
                <a:lnTo>
                  <a:pt x="285879" y="283899"/>
                </a:lnTo>
                <a:cubicBezTo>
                  <a:pt x="295884" y="312286"/>
                  <a:pt x="254142" y="325189"/>
                  <a:pt x="245404" y="296938"/>
                </a:cubicBezTo>
                <a:lnTo>
                  <a:pt x="213622" y="186108"/>
                </a:lnTo>
                <a:lnTo>
                  <a:pt x="197324" y="187195"/>
                </a:lnTo>
                <a:lnTo>
                  <a:pt x="253825" y="377887"/>
                </a:lnTo>
                <a:lnTo>
                  <a:pt x="204835" y="377887"/>
                </a:lnTo>
                <a:lnTo>
                  <a:pt x="204835" y="468934"/>
                </a:lnTo>
                <a:lnTo>
                  <a:pt x="154435" y="468934"/>
                </a:lnTo>
                <a:lnTo>
                  <a:pt x="154435" y="377887"/>
                </a:lnTo>
                <a:lnTo>
                  <a:pt x="132981" y="377887"/>
                </a:lnTo>
                <a:lnTo>
                  <a:pt x="132981" y="468934"/>
                </a:lnTo>
                <a:lnTo>
                  <a:pt x="82581" y="468934"/>
                </a:lnTo>
                <a:lnTo>
                  <a:pt x="82581" y="377887"/>
                </a:lnTo>
                <a:lnTo>
                  <a:pt x="35425" y="377887"/>
                </a:lnTo>
                <a:lnTo>
                  <a:pt x="90297" y="186108"/>
                </a:lnTo>
                <a:lnTo>
                  <a:pt x="71825" y="182305"/>
                </a:lnTo>
                <a:lnTo>
                  <a:pt x="40586" y="298568"/>
                </a:lnTo>
                <a:cubicBezTo>
                  <a:pt x="31532" y="326139"/>
                  <a:pt x="-7268" y="313780"/>
                  <a:pt x="1199" y="287159"/>
                </a:cubicBezTo>
                <a:lnTo>
                  <a:pt x="39228" y="159487"/>
                </a:lnTo>
                <a:cubicBezTo>
                  <a:pt x="50864" y="124717"/>
                  <a:pt x="69018" y="109098"/>
                  <a:pt x="90026" y="108555"/>
                </a:cubicBezTo>
                <a:close/>
                <a:moveTo>
                  <a:pt x="143708" y="0"/>
                </a:moveTo>
                <a:cubicBezTo>
                  <a:pt x="173531" y="0"/>
                  <a:pt x="197708" y="24177"/>
                  <a:pt x="197708" y="54000"/>
                </a:cubicBezTo>
                <a:cubicBezTo>
                  <a:pt x="197708" y="83823"/>
                  <a:pt x="173531" y="108000"/>
                  <a:pt x="143708" y="108000"/>
                </a:cubicBezTo>
                <a:cubicBezTo>
                  <a:pt x="113885" y="108000"/>
                  <a:pt x="89708" y="83823"/>
                  <a:pt x="89708" y="54000"/>
                </a:cubicBezTo>
                <a:cubicBezTo>
                  <a:pt x="89708" y="39089"/>
                  <a:pt x="95753" y="25589"/>
                  <a:pt x="105525" y="15816"/>
                </a:cubicBezTo>
                <a:lnTo>
                  <a:pt x="110121" y="13913"/>
                </a:lnTo>
                <a:lnTo>
                  <a:pt x="110167" y="13845"/>
                </a:lnTo>
                <a:cubicBezTo>
                  <a:pt x="118720" y="5291"/>
                  <a:pt x="130537" y="1"/>
                  <a:pt x="143589" y="1"/>
                </a:cubicBezTo>
                <a:lnTo>
                  <a:pt x="143647" y="25"/>
                </a:lnTo>
                <a:close/>
              </a:path>
            </a:pathLst>
          </a:custGeom>
          <a:solidFill>
            <a:schemeClr val="accent4"/>
          </a:solidFill>
          <a:ln w="1587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 5"/>
          <p:cNvSpPr>
            <a:spLocks noEditPoints="1"/>
          </p:cNvSpPr>
          <p:nvPr/>
        </p:nvSpPr>
        <p:spPr bwMode="auto">
          <a:xfrm flipH="1">
            <a:off x="8187895" y="1180564"/>
            <a:ext cx="193705" cy="436559"/>
          </a:xfrm>
          <a:custGeom>
            <a:avLst/>
            <a:gdLst>
              <a:gd name="T0" fmla="*/ 3746 w 4850"/>
              <a:gd name="T1" fmla="*/ 10926 h 10926"/>
              <a:gd name="T2" fmla="*/ 2565 w 4850"/>
              <a:gd name="T3" fmla="*/ 7003 h 10926"/>
              <a:gd name="T4" fmla="*/ 2285 w 4850"/>
              <a:gd name="T5" fmla="*/ 10926 h 10926"/>
              <a:gd name="T6" fmla="*/ 1104 w 4850"/>
              <a:gd name="T7" fmla="*/ 6988 h 10926"/>
              <a:gd name="T8" fmla="*/ 796 w 4850"/>
              <a:gd name="T9" fmla="*/ 3617 h 10926"/>
              <a:gd name="T10" fmla="*/ 0 w 4850"/>
              <a:gd name="T11" fmla="*/ 6515 h 10926"/>
              <a:gd name="T12" fmla="*/ 0 w 4850"/>
              <a:gd name="T13" fmla="*/ 3548 h 10926"/>
              <a:gd name="T14" fmla="*/ 27 w 4850"/>
              <a:gd name="T15" fmla="*/ 3368 h 10926"/>
              <a:gd name="T16" fmla="*/ 86 w 4850"/>
              <a:gd name="T17" fmla="*/ 3191 h 10926"/>
              <a:gd name="T18" fmla="*/ 174 w 4850"/>
              <a:gd name="T19" fmla="*/ 3026 h 10926"/>
              <a:gd name="T20" fmla="*/ 286 w 4850"/>
              <a:gd name="T21" fmla="*/ 2877 h 10926"/>
              <a:gd name="T22" fmla="*/ 422 w 4850"/>
              <a:gd name="T23" fmla="*/ 2752 h 10926"/>
              <a:gd name="T24" fmla="*/ 574 w 4850"/>
              <a:gd name="T25" fmla="*/ 2659 h 10926"/>
              <a:gd name="T26" fmla="*/ 740 w 4850"/>
              <a:gd name="T27" fmla="*/ 2603 h 10926"/>
              <a:gd name="T28" fmla="*/ 872 w 4850"/>
              <a:gd name="T29" fmla="*/ 2590 h 10926"/>
              <a:gd name="T30" fmla="*/ 4022 w 4850"/>
              <a:gd name="T31" fmla="*/ 2591 h 10926"/>
              <a:gd name="T32" fmla="*/ 4196 w 4850"/>
              <a:gd name="T33" fmla="*/ 2627 h 10926"/>
              <a:gd name="T34" fmla="*/ 4358 w 4850"/>
              <a:gd name="T35" fmla="*/ 2708 h 10926"/>
              <a:gd name="T36" fmla="*/ 4502 w 4850"/>
              <a:gd name="T37" fmla="*/ 2823 h 10926"/>
              <a:gd name="T38" fmla="*/ 4624 w 4850"/>
              <a:gd name="T39" fmla="*/ 2965 h 10926"/>
              <a:gd name="T40" fmla="*/ 4725 w 4850"/>
              <a:gd name="T41" fmla="*/ 3131 h 10926"/>
              <a:gd name="T42" fmla="*/ 4797 w 4850"/>
              <a:gd name="T43" fmla="*/ 3308 h 10926"/>
              <a:gd name="T44" fmla="*/ 4840 w 4850"/>
              <a:gd name="T45" fmla="*/ 3493 h 10926"/>
              <a:gd name="T46" fmla="*/ 4850 w 4850"/>
              <a:gd name="T47" fmla="*/ 3631 h 10926"/>
              <a:gd name="T48" fmla="*/ 4052 w 4850"/>
              <a:gd name="T49" fmla="*/ 6515 h 10926"/>
              <a:gd name="T50" fmla="*/ 3746 w 4850"/>
              <a:gd name="T51" fmla="*/ 3617 h 10926"/>
              <a:gd name="T52" fmla="*/ 2428 w 4850"/>
              <a:gd name="T53" fmla="*/ 0 h 10926"/>
              <a:gd name="T54" fmla="*/ 2232 w 4850"/>
              <a:gd name="T55" fmla="*/ 14 h 10926"/>
              <a:gd name="T56" fmla="*/ 1987 w 4850"/>
              <a:gd name="T57" fmla="*/ 78 h 10926"/>
              <a:gd name="T58" fmla="*/ 1762 w 4850"/>
              <a:gd name="T59" fmla="*/ 186 h 10926"/>
              <a:gd name="T60" fmla="*/ 1565 w 4850"/>
              <a:gd name="T61" fmla="*/ 332 h 10926"/>
              <a:gd name="T62" fmla="*/ 1401 w 4850"/>
              <a:gd name="T63" fmla="*/ 515 h 10926"/>
              <a:gd name="T64" fmla="*/ 1271 w 4850"/>
              <a:gd name="T65" fmla="*/ 725 h 10926"/>
              <a:gd name="T66" fmla="*/ 1186 w 4850"/>
              <a:gd name="T67" fmla="*/ 961 h 10926"/>
              <a:gd name="T68" fmla="*/ 1147 w 4850"/>
              <a:gd name="T69" fmla="*/ 1214 h 10926"/>
              <a:gd name="T70" fmla="*/ 1147 w 4850"/>
              <a:gd name="T71" fmla="*/ 1347 h 10926"/>
              <a:gd name="T72" fmla="*/ 1186 w 4850"/>
              <a:gd name="T73" fmla="*/ 1601 h 10926"/>
              <a:gd name="T74" fmla="*/ 1271 w 4850"/>
              <a:gd name="T75" fmla="*/ 1836 h 10926"/>
              <a:gd name="T76" fmla="*/ 1401 w 4850"/>
              <a:gd name="T77" fmla="*/ 2047 h 10926"/>
              <a:gd name="T78" fmla="*/ 1565 w 4850"/>
              <a:gd name="T79" fmla="*/ 2229 h 10926"/>
              <a:gd name="T80" fmla="*/ 1762 w 4850"/>
              <a:gd name="T81" fmla="*/ 2377 h 10926"/>
              <a:gd name="T82" fmla="*/ 1987 w 4850"/>
              <a:gd name="T83" fmla="*/ 2483 h 10926"/>
              <a:gd name="T84" fmla="*/ 2232 w 4850"/>
              <a:gd name="T85" fmla="*/ 2547 h 10926"/>
              <a:gd name="T86" fmla="*/ 2428 w 4850"/>
              <a:gd name="T87" fmla="*/ 2561 h 10926"/>
              <a:gd name="T88" fmla="*/ 2622 w 4850"/>
              <a:gd name="T89" fmla="*/ 2547 h 10926"/>
              <a:gd name="T90" fmla="*/ 2869 w 4850"/>
              <a:gd name="T91" fmla="*/ 2483 h 10926"/>
              <a:gd name="T92" fmla="*/ 3092 w 4850"/>
              <a:gd name="T93" fmla="*/ 2377 h 10926"/>
              <a:gd name="T94" fmla="*/ 3289 w 4850"/>
              <a:gd name="T95" fmla="*/ 2229 h 10926"/>
              <a:gd name="T96" fmla="*/ 3455 w 4850"/>
              <a:gd name="T97" fmla="*/ 2047 h 10926"/>
              <a:gd name="T98" fmla="*/ 3583 w 4850"/>
              <a:gd name="T99" fmla="*/ 1836 h 10926"/>
              <a:gd name="T100" fmla="*/ 3669 w 4850"/>
              <a:gd name="T101" fmla="*/ 1601 h 10926"/>
              <a:gd name="T102" fmla="*/ 3708 w 4850"/>
              <a:gd name="T103" fmla="*/ 1347 h 10926"/>
              <a:gd name="T104" fmla="*/ 3708 w 4850"/>
              <a:gd name="T105" fmla="*/ 1214 h 10926"/>
              <a:gd name="T106" fmla="*/ 3669 w 4850"/>
              <a:gd name="T107" fmla="*/ 961 h 10926"/>
              <a:gd name="T108" fmla="*/ 3583 w 4850"/>
              <a:gd name="T109" fmla="*/ 725 h 10926"/>
              <a:gd name="T110" fmla="*/ 3455 w 4850"/>
              <a:gd name="T111" fmla="*/ 515 h 10926"/>
              <a:gd name="T112" fmla="*/ 3289 w 4850"/>
              <a:gd name="T113" fmla="*/ 332 h 10926"/>
              <a:gd name="T114" fmla="*/ 3092 w 4850"/>
              <a:gd name="T115" fmla="*/ 186 h 10926"/>
              <a:gd name="T116" fmla="*/ 2869 w 4850"/>
              <a:gd name="T117" fmla="*/ 78 h 10926"/>
              <a:gd name="T118" fmla="*/ 2622 w 4850"/>
              <a:gd name="T119" fmla="*/ 14 h 10926"/>
              <a:gd name="T120" fmla="*/ 2428 w 4850"/>
              <a:gd name="T121" fmla="*/ 0 h 109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850" h="10926">
                <a:moveTo>
                  <a:pt x="3746" y="6988"/>
                </a:moveTo>
                <a:lnTo>
                  <a:pt x="3746" y="10926"/>
                </a:lnTo>
                <a:lnTo>
                  <a:pt x="2565" y="10926"/>
                </a:lnTo>
                <a:lnTo>
                  <a:pt x="2565" y="7003"/>
                </a:lnTo>
                <a:lnTo>
                  <a:pt x="2285" y="7003"/>
                </a:lnTo>
                <a:lnTo>
                  <a:pt x="2285" y="10926"/>
                </a:lnTo>
                <a:lnTo>
                  <a:pt x="1104" y="10926"/>
                </a:lnTo>
                <a:lnTo>
                  <a:pt x="1104" y="6988"/>
                </a:lnTo>
                <a:lnTo>
                  <a:pt x="1104" y="3617"/>
                </a:lnTo>
                <a:lnTo>
                  <a:pt x="796" y="3617"/>
                </a:lnTo>
                <a:lnTo>
                  <a:pt x="796" y="6515"/>
                </a:lnTo>
                <a:lnTo>
                  <a:pt x="0" y="6515"/>
                </a:lnTo>
                <a:lnTo>
                  <a:pt x="0" y="3593"/>
                </a:lnTo>
                <a:lnTo>
                  <a:pt x="0" y="3548"/>
                </a:lnTo>
                <a:lnTo>
                  <a:pt x="8" y="3457"/>
                </a:lnTo>
                <a:lnTo>
                  <a:pt x="27" y="3368"/>
                </a:lnTo>
                <a:lnTo>
                  <a:pt x="51" y="3279"/>
                </a:lnTo>
                <a:lnTo>
                  <a:pt x="86" y="3191"/>
                </a:lnTo>
                <a:lnTo>
                  <a:pt x="126" y="3106"/>
                </a:lnTo>
                <a:lnTo>
                  <a:pt x="174" y="3026"/>
                </a:lnTo>
                <a:lnTo>
                  <a:pt x="227" y="2948"/>
                </a:lnTo>
                <a:lnTo>
                  <a:pt x="286" y="2877"/>
                </a:lnTo>
                <a:lnTo>
                  <a:pt x="351" y="2811"/>
                </a:lnTo>
                <a:lnTo>
                  <a:pt x="422" y="2752"/>
                </a:lnTo>
                <a:lnTo>
                  <a:pt x="495" y="2702"/>
                </a:lnTo>
                <a:lnTo>
                  <a:pt x="574" y="2659"/>
                </a:lnTo>
                <a:lnTo>
                  <a:pt x="655" y="2626"/>
                </a:lnTo>
                <a:lnTo>
                  <a:pt x="740" y="2603"/>
                </a:lnTo>
                <a:lnTo>
                  <a:pt x="828" y="2591"/>
                </a:lnTo>
                <a:lnTo>
                  <a:pt x="872" y="2590"/>
                </a:lnTo>
                <a:lnTo>
                  <a:pt x="3976" y="2590"/>
                </a:lnTo>
                <a:lnTo>
                  <a:pt x="4022" y="2591"/>
                </a:lnTo>
                <a:lnTo>
                  <a:pt x="4110" y="2604"/>
                </a:lnTo>
                <a:lnTo>
                  <a:pt x="4196" y="2627"/>
                </a:lnTo>
                <a:lnTo>
                  <a:pt x="4279" y="2663"/>
                </a:lnTo>
                <a:lnTo>
                  <a:pt x="4358" y="2708"/>
                </a:lnTo>
                <a:lnTo>
                  <a:pt x="4431" y="2761"/>
                </a:lnTo>
                <a:lnTo>
                  <a:pt x="4502" y="2823"/>
                </a:lnTo>
                <a:lnTo>
                  <a:pt x="4565" y="2890"/>
                </a:lnTo>
                <a:lnTo>
                  <a:pt x="4624" y="2965"/>
                </a:lnTo>
                <a:lnTo>
                  <a:pt x="4677" y="3046"/>
                </a:lnTo>
                <a:lnTo>
                  <a:pt x="4725" y="3131"/>
                </a:lnTo>
                <a:lnTo>
                  <a:pt x="4765" y="3218"/>
                </a:lnTo>
                <a:lnTo>
                  <a:pt x="4797" y="3308"/>
                </a:lnTo>
                <a:lnTo>
                  <a:pt x="4823" y="3400"/>
                </a:lnTo>
                <a:lnTo>
                  <a:pt x="4840" y="3493"/>
                </a:lnTo>
                <a:lnTo>
                  <a:pt x="4849" y="3585"/>
                </a:lnTo>
                <a:lnTo>
                  <a:pt x="4850" y="3631"/>
                </a:lnTo>
                <a:lnTo>
                  <a:pt x="4850" y="6515"/>
                </a:lnTo>
                <a:lnTo>
                  <a:pt x="4052" y="6515"/>
                </a:lnTo>
                <a:lnTo>
                  <a:pt x="4052" y="3617"/>
                </a:lnTo>
                <a:lnTo>
                  <a:pt x="3746" y="3617"/>
                </a:lnTo>
                <a:lnTo>
                  <a:pt x="3746" y="6988"/>
                </a:lnTo>
                <a:close/>
                <a:moveTo>
                  <a:pt x="2428" y="0"/>
                </a:moveTo>
                <a:lnTo>
                  <a:pt x="2362" y="1"/>
                </a:lnTo>
                <a:lnTo>
                  <a:pt x="2232" y="14"/>
                </a:lnTo>
                <a:lnTo>
                  <a:pt x="2107" y="40"/>
                </a:lnTo>
                <a:lnTo>
                  <a:pt x="1987" y="78"/>
                </a:lnTo>
                <a:lnTo>
                  <a:pt x="1872" y="127"/>
                </a:lnTo>
                <a:lnTo>
                  <a:pt x="1762" y="186"/>
                </a:lnTo>
                <a:lnTo>
                  <a:pt x="1660" y="255"/>
                </a:lnTo>
                <a:lnTo>
                  <a:pt x="1565" y="332"/>
                </a:lnTo>
                <a:lnTo>
                  <a:pt x="1479" y="420"/>
                </a:lnTo>
                <a:lnTo>
                  <a:pt x="1401" y="515"/>
                </a:lnTo>
                <a:lnTo>
                  <a:pt x="1332" y="617"/>
                </a:lnTo>
                <a:lnTo>
                  <a:pt x="1271" y="725"/>
                </a:lnTo>
                <a:lnTo>
                  <a:pt x="1224" y="840"/>
                </a:lnTo>
                <a:lnTo>
                  <a:pt x="1186" y="961"/>
                </a:lnTo>
                <a:lnTo>
                  <a:pt x="1160" y="1086"/>
                </a:lnTo>
                <a:lnTo>
                  <a:pt x="1147" y="1214"/>
                </a:lnTo>
                <a:lnTo>
                  <a:pt x="1146" y="1280"/>
                </a:lnTo>
                <a:lnTo>
                  <a:pt x="1147" y="1347"/>
                </a:lnTo>
                <a:lnTo>
                  <a:pt x="1160" y="1476"/>
                </a:lnTo>
                <a:lnTo>
                  <a:pt x="1186" y="1601"/>
                </a:lnTo>
                <a:lnTo>
                  <a:pt x="1224" y="1721"/>
                </a:lnTo>
                <a:lnTo>
                  <a:pt x="1271" y="1836"/>
                </a:lnTo>
                <a:lnTo>
                  <a:pt x="1332" y="1945"/>
                </a:lnTo>
                <a:lnTo>
                  <a:pt x="1401" y="2047"/>
                </a:lnTo>
                <a:lnTo>
                  <a:pt x="1479" y="2142"/>
                </a:lnTo>
                <a:lnTo>
                  <a:pt x="1565" y="2229"/>
                </a:lnTo>
                <a:lnTo>
                  <a:pt x="1660" y="2308"/>
                </a:lnTo>
                <a:lnTo>
                  <a:pt x="1762" y="2377"/>
                </a:lnTo>
                <a:lnTo>
                  <a:pt x="1872" y="2436"/>
                </a:lnTo>
                <a:lnTo>
                  <a:pt x="1987" y="2483"/>
                </a:lnTo>
                <a:lnTo>
                  <a:pt x="2107" y="2522"/>
                </a:lnTo>
                <a:lnTo>
                  <a:pt x="2232" y="2547"/>
                </a:lnTo>
                <a:lnTo>
                  <a:pt x="2362" y="2560"/>
                </a:lnTo>
                <a:lnTo>
                  <a:pt x="2428" y="2561"/>
                </a:lnTo>
                <a:lnTo>
                  <a:pt x="2494" y="2560"/>
                </a:lnTo>
                <a:lnTo>
                  <a:pt x="2622" y="2547"/>
                </a:lnTo>
                <a:lnTo>
                  <a:pt x="2748" y="2522"/>
                </a:lnTo>
                <a:lnTo>
                  <a:pt x="2869" y="2483"/>
                </a:lnTo>
                <a:lnTo>
                  <a:pt x="2984" y="2436"/>
                </a:lnTo>
                <a:lnTo>
                  <a:pt x="3092" y="2377"/>
                </a:lnTo>
                <a:lnTo>
                  <a:pt x="3194" y="2308"/>
                </a:lnTo>
                <a:lnTo>
                  <a:pt x="3289" y="2229"/>
                </a:lnTo>
                <a:lnTo>
                  <a:pt x="3377" y="2142"/>
                </a:lnTo>
                <a:lnTo>
                  <a:pt x="3455" y="2047"/>
                </a:lnTo>
                <a:lnTo>
                  <a:pt x="3524" y="1945"/>
                </a:lnTo>
                <a:lnTo>
                  <a:pt x="3583" y="1836"/>
                </a:lnTo>
                <a:lnTo>
                  <a:pt x="3632" y="1721"/>
                </a:lnTo>
                <a:lnTo>
                  <a:pt x="3669" y="1601"/>
                </a:lnTo>
                <a:lnTo>
                  <a:pt x="3695" y="1476"/>
                </a:lnTo>
                <a:lnTo>
                  <a:pt x="3708" y="1347"/>
                </a:lnTo>
                <a:lnTo>
                  <a:pt x="3710" y="1280"/>
                </a:lnTo>
                <a:lnTo>
                  <a:pt x="3708" y="1214"/>
                </a:lnTo>
                <a:lnTo>
                  <a:pt x="3695" y="1086"/>
                </a:lnTo>
                <a:lnTo>
                  <a:pt x="3669" y="961"/>
                </a:lnTo>
                <a:lnTo>
                  <a:pt x="3632" y="840"/>
                </a:lnTo>
                <a:lnTo>
                  <a:pt x="3583" y="725"/>
                </a:lnTo>
                <a:lnTo>
                  <a:pt x="3524" y="617"/>
                </a:lnTo>
                <a:lnTo>
                  <a:pt x="3455" y="515"/>
                </a:lnTo>
                <a:lnTo>
                  <a:pt x="3377" y="420"/>
                </a:lnTo>
                <a:lnTo>
                  <a:pt x="3289" y="332"/>
                </a:lnTo>
                <a:lnTo>
                  <a:pt x="3194" y="255"/>
                </a:lnTo>
                <a:lnTo>
                  <a:pt x="3092" y="186"/>
                </a:lnTo>
                <a:lnTo>
                  <a:pt x="2984" y="127"/>
                </a:lnTo>
                <a:lnTo>
                  <a:pt x="2869" y="78"/>
                </a:lnTo>
                <a:lnTo>
                  <a:pt x="2748" y="40"/>
                </a:lnTo>
                <a:lnTo>
                  <a:pt x="2622" y="14"/>
                </a:lnTo>
                <a:lnTo>
                  <a:pt x="2494" y="1"/>
                </a:lnTo>
                <a:lnTo>
                  <a:pt x="2428" y="0"/>
                </a:lnTo>
                <a:close/>
              </a:path>
            </a:pathLst>
          </a:custGeom>
          <a:solidFill>
            <a:schemeClr val="accent4"/>
          </a:solidFill>
          <a:ln w="1587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1" name="Freeform 40"/>
          <p:cNvSpPr/>
          <p:nvPr/>
        </p:nvSpPr>
        <p:spPr>
          <a:xfrm>
            <a:off x="8467761" y="1179514"/>
            <a:ext cx="226868" cy="437608"/>
          </a:xfrm>
          <a:custGeom>
            <a:avLst/>
            <a:gdLst>
              <a:gd name="connsiteX0" fmla="*/ 198410 w 287417"/>
              <a:gd name="connsiteY0" fmla="*/ 108419 h 468934"/>
              <a:gd name="connsiteX1" fmla="*/ 247849 w 287417"/>
              <a:gd name="connsiteY1" fmla="*/ 157314 h 468934"/>
              <a:gd name="connsiteX2" fmla="*/ 285879 w 287417"/>
              <a:gd name="connsiteY2" fmla="*/ 283899 h 468934"/>
              <a:gd name="connsiteX3" fmla="*/ 245404 w 287417"/>
              <a:gd name="connsiteY3" fmla="*/ 296938 h 468934"/>
              <a:gd name="connsiteX4" fmla="*/ 213622 w 287417"/>
              <a:gd name="connsiteY4" fmla="*/ 186108 h 468934"/>
              <a:gd name="connsiteX5" fmla="*/ 197324 w 287417"/>
              <a:gd name="connsiteY5" fmla="*/ 187195 h 468934"/>
              <a:gd name="connsiteX6" fmla="*/ 253825 w 287417"/>
              <a:gd name="connsiteY6" fmla="*/ 377887 h 468934"/>
              <a:gd name="connsiteX7" fmla="*/ 204835 w 287417"/>
              <a:gd name="connsiteY7" fmla="*/ 377887 h 468934"/>
              <a:gd name="connsiteX8" fmla="*/ 204835 w 287417"/>
              <a:gd name="connsiteY8" fmla="*/ 468934 h 468934"/>
              <a:gd name="connsiteX9" fmla="*/ 154435 w 287417"/>
              <a:gd name="connsiteY9" fmla="*/ 468934 h 468934"/>
              <a:gd name="connsiteX10" fmla="*/ 154435 w 287417"/>
              <a:gd name="connsiteY10" fmla="*/ 377887 h 468934"/>
              <a:gd name="connsiteX11" fmla="*/ 132981 w 287417"/>
              <a:gd name="connsiteY11" fmla="*/ 377887 h 468934"/>
              <a:gd name="connsiteX12" fmla="*/ 132981 w 287417"/>
              <a:gd name="connsiteY12" fmla="*/ 468934 h 468934"/>
              <a:gd name="connsiteX13" fmla="*/ 82581 w 287417"/>
              <a:gd name="connsiteY13" fmla="*/ 468934 h 468934"/>
              <a:gd name="connsiteX14" fmla="*/ 82581 w 287417"/>
              <a:gd name="connsiteY14" fmla="*/ 377887 h 468934"/>
              <a:gd name="connsiteX15" fmla="*/ 35425 w 287417"/>
              <a:gd name="connsiteY15" fmla="*/ 377887 h 468934"/>
              <a:gd name="connsiteX16" fmla="*/ 90297 w 287417"/>
              <a:gd name="connsiteY16" fmla="*/ 186108 h 468934"/>
              <a:gd name="connsiteX17" fmla="*/ 71825 w 287417"/>
              <a:gd name="connsiteY17" fmla="*/ 182305 h 468934"/>
              <a:gd name="connsiteX18" fmla="*/ 40586 w 287417"/>
              <a:gd name="connsiteY18" fmla="*/ 298568 h 468934"/>
              <a:gd name="connsiteX19" fmla="*/ 1199 w 287417"/>
              <a:gd name="connsiteY19" fmla="*/ 287159 h 468934"/>
              <a:gd name="connsiteX20" fmla="*/ 39228 w 287417"/>
              <a:gd name="connsiteY20" fmla="*/ 159487 h 468934"/>
              <a:gd name="connsiteX21" fmla="*/ 90026 w 287417"/>
              <a:gd name="connsiteY21" fmla="*/ 108555 h 468934"/>
              <a:gd name="connsiteX22" fmla="*/ 143708 w 287417"/>
              <a:gd name="connsiteY22" fmla="*/ 0 h 468934"/>
              <a:gd name="connsiteX23" fmla="*/ 197708 w 287417"/>
              <a:gd name="connsiteY23" fmla="*/ 54000 h 468934"/>
              <a:gd name="connsiteX24" fmla="*/ 143708 w 287417"/>
              <a:gd name="connsiteY24" fmla="*/ 108000 h 468934"/>
              <a:gd name="connsiteX25" fmla="*/ 89708 w 287417"/>
              <a:gd name="connsiteY25" fmla="*/ 54000 h 468934"/>
              <a:gd name="connsiteX26" fmla="*/ 105525 w 287417"/>
              <a:gd name="connsiteY26" fmla="*/ 15816 h 468934"/>
              <a:gd name="connsiteX27" fmla="*/ 110121 w 287417"/>
              <a:gd name="connsiteY27" fmla="*/ 13913 h 468934"/>
              <a:gd name="connsiteX28" fmla="*/ 110167 w 287417"/>
              <a:gd name="connsiteY28" fmla="*/ 13845 h 468934"/>
              <a:gd name="connsiteX29" fmla="*/ 143589 w 287417"/>
              <a:gd name="connsiteY29" fmla="*/ 1 h 468934"/>
              <a:gd name="connsiteX30" fmla="*/ 143647 w 287417"/>
              <a:gd name="connsiteY30" fmla="*/ 25 h 46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87417" h="468934">
                <a:moveTo>
                  <a:pt x="198410" y="108419"/>
                </a:moveTo>
                <a:cubicBezTo>
                  <a:pt x="230102" y="108962"/>
                  <a:pt x="239519" y="138164"/>
                  <a:pt x="247849" y="157314"/>
                </a:cubicBezTo>
                <a:lnTo>
                  <a:pt x="285879" y="283899"/>
                </a:lnTo>
                <a:cubicBezTo>
                  <a:pt x="295884" y="312286"/>
                  <a:pt x="254142" y="325189"/>
                  <a:pt x="245404" y="296938"/>
                </a:cubicBezTo>
                <a:lnTo>
                  <a:pt x="213622" y="186108"/>
                </a:lnTo>
                <a:lnTo>
                  <a:pt x="197324" y="187195"/>
                </a:lnTo>
                <a:lnTo>
                  <a:pt x="253825" y="377887"/>
                </a:lnTo>
                <a:lnTo>
                  <a:pt x="204835" y="377887"/>
                </a:lnTo>
                <a:lnTo>
                  <a:pt x="204835" y="468934"/>
                </a:lnTo>
                <a:lnTo>
                  <a:pt x="154435" y="468934"/>
                </a:lnTo>
                <a:lnTo>
                  <a:pt x="154435" y="377887"/>
                </a:lnTo>
                <a:lnTo>
                  <a:pt x="132981" y="377887"/>
                </a:lnTo>
                <a:lnTo>
                  <a:pt x="132981" y="468934"/>
                </a:lnTo>
                <a:lnTo>
                  <a:pt x="82581" y="468934"/>
                </a:lnTo>
                <a:lnTo>
                  <a:pt x="82581" y="377887"/>
                </a:lnTo>
                <a:lnTo>
                  <a:pt x="35425" y="377887"/>
                </a:lnTo>
                <a:lnTo>
                  <a:pt x="90297" y="186108"/>
                </a:lnTo>
                <a:lnTo>
                  <a:pt x="71825" y="182305"/>
                </a:lnTo>
                <a:lnTo>
                  <a:pt x="40586" y="298568"/>
                </a:lnTo>
                <a:cubicBezTo>
                  <a:pt x="31532" y="326139"/>
                  <a:pt x="-7268" y="313780"/>
                  <a:pt x="1199" y="287159"/>
                </a:cubicBezTo>
                <a:lnTo>
                  <a:pt x="39228" y="159487"/>
                </a:lnTo>
                <a:cubicBezTo>
                  <a:pt x="50864" y="124717"/>
                  <a:pt x="69018" y="109098"/>
                  <a:pt x="90026" y="108555"/>
                </a:cubicBezTo>
                <a:close/>
                <a:moveTo>
                  <a:pt x="143708" y="0"/>
                </a:moveTo>
                <a:cubicBezTo>
                  <a:pt x="173531" y="0"/>
                  <a:pt x="197708" y="24177"/>
                  <a:pt x="197708" y="54000"/>
                </a:cubicBezTo>
                <a:cubicBezTo>
                  <a:pt x="197708" y="83823"/>
                  <a:pt x="173531" y="108000"/>
                  <a:pt x="143708" y="108000"/>
                </a:cubicBezTo>
                <a:cubicBezTo>
                  <a:pt x="113885" y="108000"/>
                  <a:pt x="89708" y="83823"/>
                  <a:pt x="89708" y="54000"/>
                </a:cubicBezTo>
                <a:cubicBezTo>
                  <a:pt x="89708" y="39089"/>
                  <a:pt x="95753" y="25589"/>
                  <a:pt x="105525" y="15816"/>
                </a:cubicBezTo>
                <a:lnTo>
                  <a:pt x="110121" y="13913"/>
                </a:lnTo>
                <a:lnTo>
                  <a:pt x="110167" y="13845"/>
                </a:lnTo>
                <a:cubicBezTo>
                  <a:pt x="118720" y="5291"/>
                  <a:pt x="130537" y="1"/>
                  <a:pt x="143589" y="1"/>
                </a:cubicBezTo>
                <a:lnTo>
                  <a:pt x="143647" y="25"/>
                </a:lnTo>
                <a:close/>
              </a:path>
            </a:pathLst>
          </a:custGeom>
          <a:solidFill>
            <a:schemeClr val="accent4"/>
          </a:solidFill>
          <a:ln w="1587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Freeform 5"/>
          <p:cNvSpPr>
            <a:spLocks noEditPoints="1"/>
          </p:cNvSpPr>
          <p:nvPr/>
        </p:nvSpPr>
        <p:spPr bwMode="auto">
          <a:xfrm flipH="1">
            <a:off x="8187895" y="1643243"/>
            <a:ext cx="193705" cy="436559"/>
          </a:xfrm>
          <a:custGeom>
            <a:avLst/>
            <a:gdLst>
              <a:gd name="T0" fmla="*/ 3746 w 4850"/>
              <a:gd name="T1" fmla="*/ 10926 h 10926"/>
              <a:gd name="T2" fmla="*/ 2565 w 4850"/>
              <a:gd name="T3" fmla="*/ 7003 h 10926"/>
              <a:gd name="T4" fmla="*/ 2285 w 4850"/>
              <a:gd name="T5" fmla="*/ 10926 h 10926"/>
              <a:gd name="T6" fmla="*/ 1104 w 4850"/>
              <a:gd name="T7" fmla="*/ 6988 h 10926"/>
              <a:gd name="T8" fmla="*/ 796 w 4850"/>
              <a:gd name="T9" fmla="*/ 3617 h 10926"/>
              <a:gd name="T10" fmla="*/ 0 w 4850"/>
              <a:gd name="T11" fmla="*/ 6515 h 10926"/>
              <a:gd name="T12" fmla="*/ 0 w 4850"/>
              <a:gd name="T13" fmla="*/ 3548 h 10926"/>
              <a:gd name="T14" fmla="*/ 27 w 4850"/>
              <a:gd name="T15" fmla="*/ 3368 h 10926"/>
              <a:gd name="T16" fmla="*/ 86 w 4850"/>
              <a:gd name="T17" fmla="*/ 3191 h 10926"/>
              <a:gd name="T18" fmla="*/ 174 w 4850"/>
              <a:gd name="T19" fmla="*/ 3026 h 10926"/>
              <a:gd name="T20" fmla="*/ 286 w 4850"/>
              <a:gd name="T21" fmla="*/ 2877 h 10926"/>
              <a:gd name="T22" fmla="*/ 422 w 4850"/>
              <a:gd name="T23" fmla="*/ 2752 h 10926"/>
              <a:gd name="T24" fmla="*/ 574 w 4850"/>
              <a:gd name="T25" fmla="*/ 2659 h 10926"/>
              <a:gd name="T26" fmla="*/ 740 w 4850"/>
              <a:gd name="T27" fmla="*/ 2603 h 10926"/>
              <a:gd name="T28" fmla="*/ 872 w 4850"/>
              <a:gd name="T29" fmla="*/ 2590 h 10926"/>
              <a:gd name="T30" fmla="*/ 4022 w 4850"/>
              <a:gd name="T31" fmla="*/ 2591 h 10926"/>
              <a:gd name="T32" fmla="*/ 4196 w 4850"/>
              <a:gd name="T33" fmla="*/ 2627 h 10926"/>
              <a:gd name="T34" fmla="*/ 4358 w 4850"/>
              <a:gd name="T35" fmla="*/ 2708 h 10926"/>
              <a:gd name="T36" fmla="*/ 4502 w 4850"/>
              <a:gd name="T37" fmla="*/ 2823 h 10926"/>
              <a:gd name="T38" fmla="*/ 4624 w 4850"/>
              <a:gd name="T39" fmla="*/ 2965 h 10926"/>
              <a:gd name="T40" fmla="*/ 4725 w 4850"/>
              <a:gd name="T41" fmla="*/ 3131 h 10926"/>
              <a:gd name="T42" fmla="*/ 4797 w 4850"/>
              <a:gd name="T43" fmla="*/ 3308 h 10926"/>
              <a:gd name="T44" fmla="*/ 4840 w 4850"/>
              <a:gd name="T45" fmla="*/ 3493 h 10926"/>
              <a:gd name="T46" fmla="*/ 4850 w 4850"/>
              <a:gd name="T47" fmla="*/ 3631 h 10926"/>
              <a:gd name="T48" fmla="*/ 4052 w 4850"/>
              <a:gd name="T49" fmla="*/ 6515 h 10926"/>
              <a:gd name="T50" fmla="*/ 3746 w 4850"/>
              <a:gd name="T51" fmla="*/ 3617 h 10926"/>
              <a:gd name="T52" fmla="*/ 2428 w 4850"/>
              <a:gd name="T53" fmla="*/ 0 h 10926"/>
              <a:gd name="T54" fmla="*/ 2232 w 4850"/>
              <a:gd name="T55" fmla="*/ 14 h 10926"/>
              <a:gd name="T56" fmla="*/ 1987 w 4850"/>
              <a:gd name="T57" fmla="*/ 78 h 10926"/>
              <a:gd name="T58" fmla="*/ 1762 w 4850"/>
              <a:gd name="T59" fmla="*/ 186 h 10926"/>
              <a:gd name="T60" fmla="*/ 1565 w 4850"/>
              <a:gd name="T61" fmla="*/ 332 h 10926"/>
              <a:gd name="T62" fmla="*/ 1401 w 4850"/>
              <a:gd name="T63" fmla="*/ 515 h 10926"/>
              <a:gd name="T64" fmla="*/ 1271 w 4850"/>
              <a:gd name="T65" fmla="*/ 725 h 10926"/>
              <a:gd name="T66" fmla="*/ 1186 w 4850"/>
              <a:gd name="T67" fmla="*/ 961 h 10926"/>
              <a:gd name="T68" fmla="*/ 1147 w 4850"/>
              <a:gd name="T69" fmla="*/ 1214 h 10926"/>
              <a:gd name="T70" fmla="*/ 1147 w 4850"/>
              <a:gd name="T71" fmla="*/ 1347 h 10926"/>
              <a:gd name="T72" fmla="*/ 1186 w 4850"/>
              <a:gd name="T73" fmla="*/ 1601 h 10926"/>
              <a:gd name="T74" fmla="*/ 1271 w 4850"/>
              <a:gd name="T75" fmla="*/ 1836 h 10926"/>
              <a:gd name="T76" fmla="*/ 1401 w 4850"/>
              <a:gd name="T77" fmla="*/ 2047 h 10926"/>
              <a:gd name="T78" fmla="*/ 1565 w 4850"/>
              <a:gd name="T79" fmla="*/ 2229 h 10926"/>
              <a:gd name="T80" fmla="*/ 1762 w 4850"/>
              <a:gd name="T81" fmla="*/ 2377 h 10926"/>
              <a:gd name="T82" fmla="*/ 1987 w 4850"/>
              <a:gd name="T83" fmla="*/ 2483 h 10926"/>
              <a:gd name="T84" fmla="*/ 2232 w 4850"/>
              <a:gd name="T85" fmla="*/ 2547 h 10926"/>
              <a:gd name="T86" fmla="*/ 2428 w 4850"/>
              <a:gd name="T87" fmla="*/ 2561 h 10926"/>
              <a:gd name="T88" fmla="*/ 2622 w 4850"/>
              <a:gd name="T89" fmla="*/ 2547 h 10926"/>
              <a:gd name="T90" fmla="*/ 2869 w 4850"/>
              <a:gd name="T91" fmla="*/ 2483 h 10926"/>
              <a:gd name="T92" fmla="*/ 3092 w 4850"/>
              <a:gd name="T93" fmla="*/ 2377 h 10926"/>
              <a:gd name="T94" fmla="*/ 3289 w 4850"/>
              <a:gd name="T95" fmla="*/ 2229 h 10926"/>
              <a:gd name="T96" fmla="*/ 3455 w 4850"/>
              <a:gd name="T97" fmla="*/ 2047 h 10926"/>
              <a:gd name="T98" fmla="*/ 3583 w 4850"/>
              <a:gd name="T99" fmla="*/ 1836 h 10926"/>
              <a:gd name="T100" fmla="*/ 3669 w 4850"/>
              <a:gd name="T101" fmla="*/ 1601 h 10926"/>
              <a:gd name="T102" fmla="*/ 3708 w 4850"/>
              <a:gd name="T103" fmla="*/ 1347 h 10926"/>
              <a:gd name="T104" fmla="*/ 3708 w 4850"/>
              <a:gd name="T105" fmla="*/ 1214 h 10926"/>
              <a:gd name="T106" fmla="*/ 3669 w 4850"/>
              <a:gd name="T107" fmla="*/ 961 h 10926"/>
              <a:gd name="T108" fmla="*/ 3583 w 4850"/>
              <a:gd name="T109" fmla="*/ 725 h 10926"/>
              <a:gd name="T110" fmla="*/ 3455 w 4850"/>
              <a:gd name="T111" fmla="*/ 515 h 10926"/>
              <a:gd name="T112" fmla="*/ 3289 w 4850"/>
              <a:gd name="T113" fmla="*/ 332 h 10926"/>
              <a:gd name="T114" fmla="*/ 3092 w 4850"/>
              <a:gd name="T115" fmla="*/ 186 h 10926"/>
              <a:gd name="T116" fmla="*/ 2869 w 4850"/>
              <a:gd name="T117" fmla="*/ 78 h 10926"/>
              <a:gd name="T118" fmla="*/ 2622 w 4850"/>
              <a:gd name="T119" fmla="*/ 14 h 10926"/>
              <a:gd name="T120" fmla="*/ 2428 w 4850"/>
              <a:gd name="T121" fmla="*/ 0 h 109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850" h="10926">
                <a:moveTo>
                  <a:pt x="3746" y="6988"/>
                </a:moveTo>
                <a:lnTo>
                  <a:pt x="3746" y="10926"/>
                </a:lnTo>
                <a:lnTo>
                  <a:pt x="2565" y="10926"/>
                </a:lnTo>
                <a:lnTo>
                  <a:pt x="2565" y="7003"/>
                </a:lnTo>
                <a:lnTo>
                  <a:pt x="2285" y="7003"/>
                </a:lnTo>
                <a:lnTo>
                  <a:pt x="2285" y="10926"/>
                </a:lnTo>
                <a:lnTo>
                  <a:pt x="1104" y="10926"/>
                </a:lnTo>
                <a:lnTo>
                  <a:pt x="1104" y="6988"/>
                </a:lnTo>
                <a:lnTo>
                  <a:pt x="1104" y="3617"/>
                </a:lnTo>
                <a:lnTo>
                  <a:pt x="796" y="3617"/>
                </a:lnTo>
                <a:lnTo>
                  <a:pt x="796" y="6515"/>
                </a:lnTo>
                <a:lnTo>
                  <a:pt x="0" y="6515"/>
                </a:lnTo>
                <a:lnTo>
                  <a:pt x="0" y="3593"/>
                </a:lnTo>
                <a:lnTo>
                  <a:pt x="0" y="3548"/>
                </a:lnTo>
                <a:lnTo>
                  <a:pt x="8" y="3457"/>
                </a:lnTo>
                <a:lnTo>
                  <a:pt x="27" y="3368"/>
                </a:lnTo>
                <a:lnTo>
                  <a:pt x="51" y="3279"/>
                </a:lnTo>
                <a:lnTo>
                  <a:pt x="86" y="3191"/>
                </a:lnTo>
                <a:lnTo>
                  <a:pt x="126" y="3106"/>
                </a:lnTo>
                <a:lnTo>
                  <a:pt x="174" y="3026"/>
                </a:lnTo>
                <a:lnTo>
                  <a:pt x="227" y="2948"/>
                </a:lnTo>
                <a:lnTo>
                  <a:pt x="286" y="2877"/>
                </a:lnTo>
                <a:lnTo>
                  <a:pt x="351" y="2811"/>
                </a:lnTo>
                <a:lnTo>
                  <a:pt x="422" y="2752"/>
                </a:lnTo>
                <a:lnTo>
                  <a:pt x="495" y="2702"/>
                </a:lnTo>
                <a:lnTo>
                  <a:pt x="574" y="2659"/>
                </a:lnTo>
                <a:lnTo>
                  <a:pt x="655" y="2626"/>
                </a:lnTo>
                <a:lnTo>
                  <a:pt x="740" y="2603"/>
                </a:lnTo>
                <a:lnTo>
                  <a:pt x="828" y="2591"/>
                </a:lnTo>
                <a:lnTo>
                  <a:pt x="872" y="2590"/>
                </a:lnTo>
                <a:lnTo>
                  <a:pt x="3976" y="2590"/>
                </a:lnTo>
                <a:lnTo>
                  <a:pt x="4022" y="2591"/>
                </a:lnTo>
                <a:lnTo>
                  <a:pt x="4110" y="2604"/>
                </a:lnTo>
                <a:lnTo>
                  <a:pt x="4196" y="2627"/>
                </a:lnTo>
                <a:lnTo>
                  <a:pt x="4279" y="2663"/>
                </a:lnTo>
                <a:lnTo>
                  <a:pt x="4358" y="2708"/>
                </a:lnTo>
                <a:lnTo>
                  <a:pt x="4431" y="2761"/>
                </a:lnTo>
                <a:lnTo>
                  <a:pt x="4502" y="2823"/>
                </a:lnTo>
                <a:lnTo>
                  <a:pt x="4565" y="2890"/>
                </a:lnTo>
                <a:lnTo>
                  <a:pt x="4624" y="2965"/>
                </a:lnTo>
                <a:lnTo>
                  <a:pt x="4677" y="3046"/>
                </a:lnTo>
                <a:lnTo>
                  <a:pt x="4725" y="3131"/>
                </a:lnTo>
                <a:lnTo>
                  <a:pt x="4765" y="3218"/>
                </a:lnTo>
                <a:lnTo>
                  <a:pt x="4797" y="3308"/>
                </a:lnTo>
                <a:lnTo>
                  <a:pt x="4823" y="3400"/>
                </a:lnTo>
                <a:lnTo>
                  <a:pt x="4840" y="3493"/>
                </a:lnTo>
                <a:lnTo>
                  <a:pt x="4849" y="3585"/>
                </a:lnTo>
                <a:lnTo>
                  <a:pt x="4850" y="3631"/>
                </a:lnTo>
                <a:lnTo>
                  <a:pt x="4850" y="6515"/>
                </a:lnTo>
                <a:lnTo>
                  <a:pt x="4052" y="6515"/>
                </a:lnTo>
                <a:lnTo>
                  <a:pt x="4052" y="3617"/>
                </a:lnTo>
                <a:lnTo>
                  <a:pt x="3746" y="3617"/>
                </a:lnTo>
                <a:lnTo>
                  <a:pt x="3746" y="6988"/>
                </a:lnTo>
                <a:close/>
                <a:moveTo>
                  <a:pt x="2428" y="0"/>
                </a:moveTo>
                <a:lnTo>
                  <a:pt x="2362" y="1"/>
                </a:lnTo>
                <a:lnTo>
                  <a:pt x="2232" y="14"/>
                </a:lnTo>
                <a:lnTo>
                  <a:pt x="2107" y="40"/>
                </a:lnTo>
                <a:lnTo>
                  <a:pt x="1987" y="78"/>
                </a:lnTo>
                <a:lnTo>
                  <a:pt x="1872" y="127"/>
                </a:lnTo>
                <a:lnTo>
                  <a:pt x="1762" y="186"/>
                </a:lnTo>
                <a:lnTo>
                  <a:pt x="1660" y="255"/>
                </a:lnTo>
                <a:lnTo>
                  <a:pt x="1565" y="332"/>
                </a:lnTo>
                <a:lnTo>
                  <a:pt x="1479" y="420"/>
                </a:lnTo>
                <a:lnTo>
                  <a:pt x="1401" y="515"/>
                </a:lnTo>
                <a:lnTo>
                  <a:pt x="1332" y="617"/>
                </a:lnTo>
                <a:lnTo>
                  <a:pt x="1271" y="725"/>
                </a:lnTo>
                <a:lnTo>
                  <a:pt x="1224" y="840"/>
                </a:lnTo>
                <a:lnTo>
                  <a:pt x="1186" y="961"/>
                </a:lnTo>
                <a:lnTo>
                  <a:pt x="1160" y="1086"/>
                </a:lnTo>
                <a:lnTo>
                  <a:pt x="1147" y="1214"/>
                </a:lnTo>
                <a:lnTo>
                  <a:pt x="1146" y="1280"/>
                </a:lnTo>
                <a:lnTo>
                  <a:pt x="1147" y="1347"/>
                </a:lnTo>
                <a:lnTo>
                  <a:pt x="1160" y="1476"/>
                </a:lnTo>
                <a:lnTo>
                  <a:pt x="1186" y="1601"/>
                </a:lnTo>
                <a:lnTo>
                  <a:pt x="1224" y="1721"/>
                </a:lnTo>
                <a:lnTo>
                  <a:pt x="1271" y="1836"/>
                </a:lnTo>
                <a:lnTo>
                  <a:pt x="1332" y="1945"/>
                </a:lnTo>
                <a:lnTo>
                  <a:pt x="1401" y="2047"/>
                </a:lnTo>
                <a:lnTo>
                  <a:pt x="1479" y="2142"/>
                </a:lnTo>
                <a:lnTo>
                  <a:pt x="1565" y="2229"/>
                </a:lnTo>
                <a:lnTo>
                  <a:pt x="1660" y="2308"/>
                </a:lnTo>
                <a:lnTo>
                  <a:pt x="1762" y="2377"/>
                </a:lnTo>
                <a:lnTo>
                  <a:pt x="1872" y="2436"/>
                </a:lnTo>
                <a:lnTo>
                  <a:pt x="1987" y="2483"/>
                </a:lnTo>
                <a:lnTo>
                  <a:pt x="2107" y="2522"/>
                </a:lnTo>
                <a:lnTo>
                  <a:pt x="2232" y="2547"/>
                </a:lnTo>
                <a:lnTo>
                  <a:pt x="2362" y="2560"/>
                </a:lnTo>
                <a:lnTo>
                  <a:pt x="2428" y="2561"/>
                </a:lnTo>
                <a:lnTo>
                  <a:pt x="2494" y="2560"/>
                </a:lnTo>
                <a:lnTo>
                  <a:pt x="2622" y="2547"/>
                </a:lnTo>
                <a:lnTo>
                  <a:pt x="2748" y="2522"/>
                </a:lnTo>
                <a:lnTo>
                  <a:pt x="2869" y="2483"/>
                </a:lnTo>
                <a:lnTo>
                  <a:pt x="2984" y="2436"/>
                </a:lnTo>
                <a:lnTo>
                  <a:pt x="3092" y="2377"/>
                </a:lnTo>
                <a:lnTo>
                  <a:pt x="3194" y="2308"/>
                </a:lnTo>
                <a:lnTo>
                  <a:pt x="3289" y="2229"/>
                </a:lnTo>
                <a:lnTo>
                  <a:pt x="3377" y="2142"/>
                </a:lnTo>
                <a:lnTo>
                  <a:pt x="3455" y="2047"/>
                </a:lnTo>
                <a:lnTo>
                  <a:pt x="3524" y="1945"/>
                </a:lnTo>
                <a:lnTo>
                  <a:pt x="3583" y="1836"/>
                </a:lnTo>
                <a:lnTo>
                  <a:pt x="3632" y="1721"/>
                </a:lnTo>
                <a:lnTo>
                  <a:pt x="3669" y="1601"/>
                </a:lnTo>
                <a:lnTo>
                  <a:pt x="3695" y="1476"/>
                </a:lnTo>
                <a:lnTo>
                  <a:pt x="3708" y="1347"/>
                </a:lnTo>
                <a:lnTo>
                  <a:pt x="3710" y="1280"/>
                </a:lnTo>
                <a:lnTo>
                  <a:pt x="3708" y="1214"/>
                </a:lnTo>
                <a:lnTo>
                  <a:pt x="3695" y="1086"/>
                </a:lnTo>
                <a:lnTo>
                  <a:pt x="3669" y="961"/>
                </a:lnTo>
                <a:lnTo>
                  <a:pt x="3632" y="840"/>
                </a:lnTo>
                <a:lnTo>
                  <a:pt x="3583" y="725"/>
                </a:lnTo>
                <a:lnTo>
                  <a:pt x="3524" y="617"/>
                </a:lnTo>
                <a:lnTo>
                  <a:pt x="3455" y="515"/>
                </a:lnTo>
                <a:lnTo>
                  <a:pt x="3377" y="420"/>
                </a:lnTo>
                <a:lnTo>
                  <a:pt x="3289" y="332"/>
                </a:lnTo>
                <a:lnTo>
                  <a:pt x="3194" y="255"/>
                </a:lnTo>
                <a:lnTo>
                  <a:pt x="3092" y="186"/>
                </a:lnTo>
                <a:lnTo>
                  <a:pt x="2984" y="127"/>
                </a:lnTo>
                <a:lnTo>
                  <a:pt x="2869" y="78"/>
                </a:lnTo>
                <a:lnTo>
                  <a:pt x="2748" y="40"/>
                </a:lnTo>
                <a:lnTo>
                  <a:pt x="2622" y="14"/>
                </a:lnTo>
                <a:lnTo>
                  <a:pt x="2494" y="1"/>
                </a:lnTo>
                <a:lnTo>
                  <a:pt x="2428" y="0"/>
                </a:lnTo>
                <a:close/>
              </a:path>
            </a:pathLst>
          </a:custGeom>
          <a:solidFill>
            <a:schemeClr val="accent4"/>
          </a:solidFill>
          <a:ln w="1587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3" name="Freeform 42"/>
          <p:cNvSpPr/>
          <p:nvPr/>
        </p:nvSpPr>
        <p:spPr>
          <a:xfrm>
            <a:off x="8462858" y="1642193"/>
            <a:ext cx="231771" cy="437608"/>
          </a:xfrm>
          <a:custGeom>
            <a:avLst/>
            <a:gdLst>
              <a:gd name="connsiteX0" fmla="*/ 198410 w 287417"/>
              <a:gd name="connsiteY0" fmla="*/ 108419 h 468934"/>
              <a:gd name="connsiteX1" fmla="*/ 247849 w 287417"/>
              <a:gd name="connsiteY1" fmla="*/ 157314 h 468934"/>
              <a:gd name="connsiteX2" fmla="*/ 285879 w 287417"/>
              <a:gd name="connsiteY2" fmla="*/ 283899 h 468934"/>
              <a:gd name="connsiteX3" fmla="*/ 245404 w 287417"/>
              <a:gd name="connsiteY3" fmla="*/ 296938 h 468934"/>
              <a:gd name="connsiteX4" fmla="*/ 213622 w 287417"/>
              <a:gd name="connsiteY4" fmla="*/ 186108 h 468934"/>
              <a:gd name="connsiteX5" fmla="*/ 197324 w 287417"/>
              <a:gd name="connsiteY5" fmla="*/ 187195 h 468934"/>
              <a:gd name="connsiteX6" fmla="*/ 253825 w 287417"/>
              <a:gd name="connsiteY6" fmla="*/ 377887 h 468934"/>
              <a:gd name="connsiteX7" fmla="*/ 204835 w 287417"/>
              <a:gd name="connsiteY7" fmla="*/ 377887 h 468934"/>
              <a:gd name="connsiteX8" fmla="*/ 204835 w 287417"/>
              <a:gd name="connsiteY8" fmla="*/ 468934 h 468934"/>
              <a:gd name="connsiteX9" fmla="*/ 154435 w 287417"/>
              <a:gd name="connsiteY9" fmla="*/ 468934 h 468934"/>
              <a:gd name="connsiteX10" fmla="*/ 154435 w 287417"/>
              <a:gd name="connsiteY10" fmla="*/ 377887 h 468934"/>
              <a:gd name="connsiteX11" fmla="*/ 132981 w 287417"/>
              <a:gd name="connsiteY11" fmla="*/ 377887 h 468934"/>
              <a:gd name="connsiteX12" fmla="*/ 132981 w 287417"/>
              <a:gd name="connsiteY12" fmla="*/ 468934 h 468934"/>
              <a:gd name="connsiteX13" fmla="*/ 82581 w 287417"/>
              <a:gd name="connsiteY13" fmla="*/ 468934 h 468934"/>
              <a:gd name="connsiteX14" fmla="*/ 82581 w 287417"/>
              <a:gd name="connsiteY14" fmla="*/ 377887 h 468934"/>
              <a:gd name="connsiteX15" fmla="*/ 35425 w 287417"/>
              <a:gd name="connsiteY15" fmla="*/ 377887 h 468934"/>
              <a:gd name="connsiteX16" fmla="*/ 90297 w 287417"/>
              <a:gd name="connsiteY16" fmla="*/ 186108 h 468934"/>
              <a:gd name="connsiteX17" fmla="*/ 71825 w 287417"/>
              <a:gd name="connsiteY17" fmla="*/ 182305 h 468934"/>
              <a:gd name="connsiteX18" fmla="*/ 40586 w 287417"/>
              <a:gd name="connsiteY18" fmla="*/ 298568 h 468934"/>
              <a:gd name="connsiteX19" fmla="*/ 1199 w 287417"/>
              <a:gd name="connsiteY19" fmla="*/ 287159 h 468934"/>
              <a:gd name="connsiteX20" fmla="*/ 39228 w 287417"/>
              <a:gd name="connsiteY20" fmla="*/ 159487 h 468934"/>
              <a:gd name="connsiteX21" fmla="*/ 90026 w 287417"/>
              <a:gd name="connsiteY21" fmla="*/ 108555 h 468934"/>
              <a:gd name="connsiteX22" fmla="*/ 143708 w 287417"/>
              <a:gd name="connsiteY22" fmla="*/ 0 h 468934"/>
              <a:gd name="connsiteX23" fmla="*/ 197708 w 287417"/>
              <a:gd name="connsiteY23" fmla="*/ 54000 h 468934"/>
              <a:gd name="connsiteX24" fmla="*/ 143708 w 287417"/>
              <a:gd name="connsiteY24" fmla="*/ 108000 h 468934"/>
              <a:gd name="connsiteX25" fmla="*/ 89708 w 287417"/>
              <a:gd name="connsiteY25" fmla="*/ 54000 h 468934"/>
              <a:gd name="connsiteX26" fmla="*/ 105525 w 287417"/>
              <a:gd name="connsiteY26" fmla="*/ 15816 h 468934"/>
              <a:gd name="connsiteX27" fmla="*/ 110121 w 287417"/>
              <a:gd name="connsiteY27" fmla="*/ 13913 h 468934"/>
              <a:gd name="connsiteX28" fmla="*/ 110167 w 287417"/>
              <a:gd name="connsiteY28" fmla="*/ 13845 h 468934"/>
              <a:gd name="connsiteX29" fmla="*/ 143589 w 287417"/>
              <a:gd name="connsiteY29" fmla="*/ 1 h 468934"/>
              <a:gd name="connsiteX30" fmla="*/ 143647 w 287417"/>
              <a:gd name="connsiteY30" fmla="*/ 25 h 46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87417" h="468934">
                <a:moveTo>
                  <a:pt x="198410" y="108419"/>
                </a:moveTo>
                <a:cubicBezTo>
                  <a:pt x="230102" y="108962"/>
                  <a:pt x="239519" y="138164"/>
                  <a:pt x="247849" y="157314"/>
                </a:cubicBezTo>
                <a:lnTo>
                  <a:pt x="285879" y="283899"/>
                </a:lnTo>
                <a:cubicBezTo>
                  <a:pt x="295884" y="312286"/>
                  <a:pt x="254142" y="325189"/>
                  <a:pt x="245404" y="296938"/>
                </a:cubicBezTo>
                <a:lnTo>
                  <a:pt x="213622" y="186108"/>
                </a:lnTo>
                <a:lnTo>
                  <a:pt x="197324" y="187195"/>
                </a:lnTo>
                <a:lnTo>
                  <a:pt x="253825" y="377887"/>
                </a:lnTo>
                <a:lnTo>
                  <a:pt x="204835" y="377887"/>
                </a:lnTo>
                <a:lnTo>
                  <a:pt x="204835" y="468934"/>
                </a:lnTo>
                <a:lnTo>
                  <a:pt x="154435" y="468934"/>
                </a:lnTo>
                <a:lnTo>
                  <a:pt x="154435" y="377887"/>
                </a:lnTo>
                <a:lnTo>
                  <a:pt x="132981" y="377887"/>
                </a:lnTo>
                <a:lnTo>
                  <a:pt x="132981" y="468934"/>
                </a:lnTo>
                <a:lnTo>
                  <a:pt x="82581" y="468934"/>
                </a:lnTo>
                <a:lnTo>
                  <a:pt x="82581" y="377887"/>
                </a:lnTo>
                <a:lnTo>
                  <a:pt x="35425" y="377887"/>
                </a:lnTo>
                <a:lnTo>
                  <a:pt x="90297" y="186108"/>
                </a:lnTo>
                <a:lnTo>
                  <a:pt x="71825" y="182305"/>
                </a:lnTo>
                <a:lnTo>
                  <a:pt x="40586" y="298568"/>
                </a:lnTo>
                <a:cubicBezTo>
                  <a:pt x="31532" y="326139"/>
                  <a:pt x="-7268" y="313780"/>
                  <a:pt x="1199" y="287159"/>
                </a:cubicBezTo>
                <a:lnTo>
                  <a:pt x="39228" y="159487"/>
                </a:lnTo>
                <a:cubicBezTo>
                  <a:pt x="50864" y="124717"/>
                  <a:pt x="69018" y="109098"/>
                  <a:pt x="90026" y="108555"/>
                </a:cubicBezTo>
                <a:close/>
                <a:moveTo>
                  <a:pt x="143708" y="0"/>
                </a:moveTo>
                <a:cubicBezTo>
                  <a:pt x="173531" y="0"/>
                  <a:pt x="197708" y="24177"/>
                  <a:pt x="197708" y="54000"/>
                </a:cubicBezTo>
                <a:cubicBezTo>
                  <a:pt x="197708" y="83823"/>
                  <a:pt x="173531" y="108000"/>
                  <a:pt x="143708" y="108000"/>
                </a:cubicBezTo>
                <a:cubicBezTo>
                  <a:pt x="113885" y="108000"/>
                  <a:pt x="89708" y="83823"/>
                  <a:pt x="89708" y="54000"/>
                </a:cubicBezTo>
                <a:cubicBezTo>
                  <a:pt x="89708" y="39089"/>
                  <a:pt x="95753" y="25589"/>
                  <a:pt x="105525" y="15816"/>
                </a:cubicBezTo>
                <a:lnTo>
                  <a:pt x="110121" y="13913"/>
                </a:lnTo>
                <a:lnTo>
                  <a:pt x="110167" y="13845"/>
                </a:lnTo>
                <a:cubicBezTo>
                  <a:pt x="118720" y="5291"/>
                  <a:pt x="130537" y="1"/>
                  <a:pt x="143589" y="1"/>
                </a:cubicBezTo>
                <a:lnTo>
                  <a:pt x="143647" y="25"/>
                </a:lnTo>
                <a:close/>
              </a:path>
            </a:pathLst>
          </a:custGeom>
          <a:solidFill>
            <a:schemeClr val="accent4"/>
          </a:solidFill>
          <a:ln w="1587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 5"/>
          <p:cNvSpPr>
            <a:spLocks noEditPoints="1"/>
          </p:cNvSpPr>
          <p:nvPr/>
        </p:nvSpPr>
        <p:spPr bwMode="auto">
          <a:xfrm flipH="1">
            <a:off x="8772572" y="704856"/>
            <a:ext cx="193705" cy="436559"/>
          </a:xfrm>
          <a:custGeom>
            <a:avLst/>
            <a:gdLst>
              <a:gd name="T0" fmla="*/ 3746 w 4850"/>
              <a:gd name="T1" fmla="*/ 10926 h 10926"/>
              <a:gd name="T2" fmla="*/ 2565 w 4850"/>
              <a:gd name="T3" fmla="*/ 7003 h 10926"/>
              <a:gd name="T4" fmla="*/ 2285 w 4850"/>
              <a:gd name="T5" fmla="*/ 10926 h 10926"/>
              <a:gd name="T6" fmla="*/ 1104 w 4850"/>
              <a:gd name="T7" fmla="*/ 6988 h 10926"/>
              <a:gd name="T8" fmla="*/ 796 w 4850"/>
              <a:gd name="T9" fmla="*/ 3617 h 10926"/>
              <a:gd name="T10" fmla="*/ 0 w 4850"/>
              <a:gd name="T11" fmla="*/ 6515 h 10926"/>
              <a:gd name="T12" fmla="*/ 0 w 4850"/>
              <a:gd name="T13" fmla="*/ 3548 h 10926"/>
              <a:gd name="T14" fmla="*/ 27 w 4850"/>
              <a:gd name="T15" fmla="*/ 3368 h 10926"/>
              <a:gd name="T16" fmla="*/ 86 w 4850"/>
              <a:gd name="T17" fmla="*/ 3191 h 10926"/>
              <a:gd name="T18" fmla="*/ 174 w 4850"/>
              <a:gd name="T19" fmla="*/ 3026 h 10926"/>
              <a:gd name="T20" fmla="*/ 286 w 4850"/>
              <a:gd name="T21" fmla="*/ 2877 h 10926"/>
              <a:gd name="T22" fmla="*/ 422 w 4850"/>
              <a:gd name="T23" fmla="*/ 2752 h 10926"/>
              <a:gd name="T24" fmla="*/ 574 w 4850"/>
              <a:gd name="T25" fmla="*/ 2659 h 10926"/>
              <a:gd name="T26" fmla="*/ 740 w 4850"/>
              <a:gd name="T27" fmla="*/ 2603 h 10926"/>
              <a:gd name="T28" fmla="*/ 872 w 4850"/>
              <a:gd name="T29" fmla="*/ 2590 h 10926"/>
              <a:gd name="T30" fmla="*/ 4022 w 4850"/>
              <a:gd name="T31" fmla="*/ 2591 h 10926"/>
              <a:gd name="T32" fmla="*/ 4196 w 4850"/>
              <a:gd name="T33" fmla="*/ 2627 h 10926"/>
              <a:gd name="T34" fmla="*/ 4358 w 4850"/>
              <a:gd name="T35" fmla="*/ 2708 h 10926"/>
              <a:gd name="T36" fmla="*/ 4502 w 4850"/>
              <a:gd name="T37" fmla="*/ 2823 h 10926"/>
              <a:gd name="T38" fmla="*/ 4624 w 4850"/>
              <a:gd name="T39" fmla="*/ 2965 h 10926"/>
              <a:gd name="T40" fmla="*/ 4725 w 4850"/>
              <a:gd name="T41" fmla="*/ 3131 h 10926"/>
              <a:gd name="T42" fmla="*/ 4797 w 4850"/>
              <a:gd name="T43" fmla="*/ 3308 h 10926"/>
              <a:gd name="T44" fmla="*/ 4840 w 4850"/>
              <a:gd name="T45" fmla="*/ 3493 h 10926"/>
              <a:gd name="T46" fmla="*/ 4850 w 4850"/>
              <a:gd name="T47" fmla="*/ 3631 h 10926"/>
              <a:gd name="T48" fmla="*/ 4052 w 4850"/>
              <a:gd name="T49" fmla="*/ 6515 h 10926"/>
              <a:gd name="T50" fmla="*/ 3746 w 4850"/>
              <a:gd name="T51" fmla="*/ 3617 h 10926"/>
              <a:gd name="T52" fmla="*/ 2428 w 4850"/>
              <a:gd name="T53" fmla="*/ 0 h 10926"/>
              <a:gd name="T54" fmla="*/ 2232 w 4850"/>
              <a:gd name="T55" fmla="*/ 14 h 10926"/>
              <a:gd name="T56" fmla="*/ 1987 w 4850"/>
              <a:gd name="T57" fmla="*/ 78 h 10926"/>
              <a:gd name="T58" fmla="*/ 1762 w 4850"/>
              <a:gd name="T59" fmla="*/ 186 h 10926"/>
              <a:gd name="T60" fmla="*/ 1565 w 4850"/>
              <a:gd name="T61" fmla="*/ 332 h 10926"/>
              <a:gd name="T62" fmla="*/ 1401 w 4850"/>
              <a:gd name="T63" fmla="*/ 515 h 10926"/>
              <a:gd name="T64" fmla="*/ 1271 w 4850"/>
              <a:gd name="T65" fmla="*/ 725 h 10926"/>
              <a:gd name="T66" fmla="*/ 1186 w 4850"/>
              <a:gd name="T67" fmla="*/ 961 h 10926"/>
              <a:gd name="T68" fmla="*/ 1147 w 4850"/>
              <a:gd name="T69" fmla="*/ 1214 h 10926"/>
              <a:gd name="T70" fmla="*/ 1147 w 4850"/>
              <a:gd name="T71" fmla="*/ 1347 h 10926"/>
              <a:gd name="T72" fmla="*/ 1186 w 4850"/>
              <a:gd name="T73" fmla="*/ 1601 h 10926"/>
              <a:gd name="T74" fmla="*/ 1271 w 4850"/>
              <a:gd name="T75" fmla="*/ 1836 h 10926"/>
              <a:gd name="T76" fmla="*/ 1401 w 4850"/>
              <a:gd name="T77" fmla="*/ 2047 h 10926"/>
              <a:gd name="T78" fmla="*/ 1565 w 4850"/>
              <a:gd name="T79" fmla="*/ 2229 h 10926"/>
              <a:gd name="T80" fmla="*/ 1762 w 4850"/>
              <a:gd name="T81" fmla="*/ 2377 h 10926"/>
              <a:gd name="T82" fmla="*/ 1987 w 4850"/>
              <a:gd name="T83" fmla="*/ 2483 h 10926"/>
              <a:gd name="T84" fmla="*/ 2232 w 4850"/>
              <a:gd name="T85" fmla="*/ 2547 h 10926"/>
              <a:gd name="T86" fmla="*/ 2428 w 4850"/>
              <a:gd name="T87" fmla="*/ 2561 h 10926"/>
              <a:gd name="T88" fmla="*/ 2622 w 4850"/>
              <a:gd name="T89" fmla="*/ 2547 h 10926"/>
              <a:gd name="T90" fmla="*/ 2869 w 4850"/>
              <a:gd name="T91" fmla="*/ 2483 h 10926"/>
              <a:gd name="T92" fmla="*/ 3092 w 4850"/>
              <a:gd name="T93" fmla="*/ 2377 h 10926"/>
              <a:gd name="T94" fmla="*/ 3289 w 4850"/>
              <a:gd name="T95" fmla="*/ 2229 h 10926"/>
              <a:gd name="T96" fmla="*/ 3455 w 4850"/>
              <a:gd name="T97" fmla="*/ 2047 h 10926"/>
              <a:gd name="T98" fmla="*/ 3583 w 4850"/>
              <a:gd name="T99" fmla="*/ 1836 h 10926"/>
              <a:gd name="T100" fmla="*/ 3669 w 4850"/>
              <a:gd name="T101" fmla="*/ 1601 h 10926"/>
              <a:gd name="T102" fmla="*/ 3708 w 4850"/>
              <a:gd name="T103" fmla="*/ 1347 h 10926"/>
              <a:gd name="T104" fmla="*/ 3708 w 4850"/>
              <a:gd name="T105" fmla="*/ 1214 h 10926"/>
              <a:gd name="T106" fmla="*/ 3669 w 4850"/>
              <a:gd name="T107" fmla="*/ 961 h 10926"/>
              <a:gd name="T108" fmla="*/ 3583 w 4850"/>
              <a:gd name="T109" fmla="*/ 725 h 10926"/>
              <a:gd name="T110" fmla="*/ 3455 w 4850"/>
              <a:gd name="T111" fmla="*/ 515 h 10926"/>
              <a:gd name="T112" fmla="*/ 3289 w 4850"/>
              <a:gd name="T113" fmla="*/ 332 h 10926"/>
              <a:gd name="T114" fmla="*/ 3092 w 4850"/>
              <a:gd name="T115" fmla="*/ 186 h 10926"/>
              <a:gd name="T116" fmla="*/ 2869 w 4850"/>
              <a:gd name="T117" fmla="*/ 78 h 10926"/>
              <a:gd name="T118" fmla="*/ 2622 w 4850"/>
              <a:gd name="T119" fmla="*/ 14 h 10926"/>
              <a:gd name="T120" fmla="*/ 2428 w 4850"/>
              <a:gd name="T121" fmla="*/ 0 h 109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850" h="10926">
                <a:moveTo>
                  <a:pt x="3746" y="6988"/>
                </a:moveTo>
                <a:lnTo>
                  <a:pt x="3746" y="10926"/>
                </a:lnTo>
                <a:lnTo>
                  <a:pt x="2565" y="10926"/>
                </a:lnTo>
                <a:lnTo>
                  <a:pt x="2565" y="7003"/>
                </a:lnTo>
                <a:lnTo>
                  <a:pt x="2285" y="7003"/>
                </a:lnTo>
                <a:lnTo>
                  <a:pt x="2285" y="10926"/>
                </a:lnTo>
                <a:lnTo>
                  <a:pt x="1104" y="10926"/>
                </a:lnTo>
                <a:lnTo>
                  <a:pt x="1104" y="6988"/>
                </a:lnTo>
                <a:lnTo>
                  <a:pt x="1104" y="3617"/>
                </a:lnTo>
                <a:lnTo>
                  <a:pt x="796" y="3617"/>
                </a:lnTo>
                <a:lnTo>
                  <a:pt x="796" y="6515"/>
                </a:lnTo>
                <a:lnTo>
                  <a:pt x="0" y="6515"/>
                </a:lnTo>
                <a:lnTo>
                  <a:pt x="0" y="3593"/>
                </a:lnTo>
                <a:lnTo>
                  <a:pt x="0" y="3548"/>
                </a:lnTo>
                <a:lnTo>
                  <a:pt x="8" y="3457"/>
                </a:lnTo>
                <a:lnTo>
                  <a:pt x="27" y="3368"/>
                </a:lnTo>
                <a:lnTo>
                  <a:pt x="51" y="3279"/>
                </a:lnTo>
                <a:lnTo>
                  <a:pt x="86" y="3191"/>
                </a:lnTo>
                <a:lnTo>
                  <a:pt x="126" y="3106"/>
                </a:lnTo>
                <a:lnTo>
                  <a:pt x="174" y="3026"/>
                </a:lnTo>
                <a:lnTo>
                  <a:pt x="227" y="2948"/>
                </a:lnTo>
                <a:lnTo>
                  <a:pt x="286" y="2877"/>
                </a:lnTo>
                <a:lnTo>
                  <a:pt x="351" y="2811"/>
                </a:lnTo>
                <a:lnTo>
                  <a:pt x="422" y="2752"/>
                </a:lnTo>
                <a:lnTo>
                  <a:pt x="495" y="2702"/>
                </a:lnTo>
                <a:lnTo>
                  <a:pt x="574" y="2659"/>
                </a:lnTo>
                <a:lnTo>
                  <a:pt x="655" y="2626"/>
                </a:lnTo>
                <a:lnTo>
                  <a:pt x="740" y="2603"/>
                </a:lnTo>
                <a:lnTo>
                  <a:pt x="828" y="2591"/>
                </a:lnTo>
                <a:lnTo>
                  <a:pt x="872" y="2590"/>
                </a:lnTo>
                <a:lnTo>
                  <a:pt x="3976" y="2590"/>
                </a:lnTo>
                <a:lnTo>
                  <a:pt x="4022" y="2591"/>
                </a:lnTo>
                <a:lnTo>
                  <a:pt x="4110" y="2604"/>
                </a:lnTo>
                <a:lnTo>
                  <a:pt x="4196" y="2627"/>
                </a:lnTo>
                <a:lnTo>
                  <a:pt x="4279" y="2663"/>
                </a:lnTo>
                <a:lnTo>
                  <a:pt x="4358" y="2708"/>
                </a:lnTo>
                <a:lnTo>
                  <a:pt x="4431" y="2761"/>
                </a:lnTo>
                <a:lnTo>
                  <a:pt x="4502" y="2823"/>
                </a:lnTo>
                <a:lnTo>
                  <a:pt x="4565" y="2890"/>
                </a:lnTo>
                <a:lnTo>
                  <a:pt x="4624" y="2965"/>
                </a:lnTo>
                <a:lnTo>
                  <a:pt x="4677" y="3046"/>
                </a:lnTo>
                <a:lnTo>
                  <a:pt x="4725" y="3131"/>
                </a:lnTo>
                <a:lnTo>
                  <a:pt x="4765" y="3218"/>
                </a:lnTo>
                <a:lnTo>
                  <a:pt x="4797" y="3308"/>
                </a:lnTo>
                <a:lnTo>
                  <a:pt x="4823" y="3400"/>
                </a:lnTo>
                <a:lnTo>
                  <a:pt x="4840" y="3493"/>
                </a:lnTo>
                <a:lnTo>
                  <a:pt x="4849" y="3585"/>
                </a:lnTo>
                <a:lnTo>
                  <a:pt x="4850" y="3631"/>
                </a:lnTo>
                <a:lnTo>
                  <a:pt x="4850" y="6515"/>
                </a:lnTo>
                <a:lnTo>
                  <a:pt x="4052" y="6515"/>
                </a:lnTo>
                <a:lnTo>
                  <a:pt x="4052" y="3617"/>
                </a:lnTo>
                <a:lnTo>
                  <a:pt x="3746" y="3617"/>
                </a:lnTo>
                <a:lnTo>
                  <a:pt x="3746" y="6988"/>
                </a:lnTo>
                <a:close/>
                <a:moveTo>
                  <a:pt x="2428" y="0"/>
                </a:moveTo>
                <a:lnTo>
                  <a:pt x="2362" y="1"/>
                </a:lnTo>
                <a:lnTo>
                  <a:pt x="2232" y="14"/>
                </a:lnTo>
                <a:lnTo>
                  <a:pt x="2107" y="40"/>
                </a:lnTo>
                <a:lnTo>
                  <a:pt x="1987" y="78"/>
                </a:lnTo>
                <a:lnTo>
                  <a:pt x="1872" y="127"/>
                </a:lnTo>
                <a:lnTo>
                  <a:pt x="1762" y="186"/>
                </a:lnTo>
                <a:lnTo>
                  <a:pt x="1660" y="255"/>
                </a:lnTo>
                <a:lnTo>
                  <a:pt x="1565" y="332"/>
                </a:lnTo>
                <a:lnTo>
                  <a:pt x="1479" y="420"/>
                </a:lnTo>
                <a:lnTo>
                  <a:pt x="1401" y="515"/>
                </a:lnTo>
                <a:lnTo>
                  <a:pt x="1332" y="617"/>
                </a:lnTo>
                <a:lnTo>
                  <a:pt x="1271" y="725"/>
                </a:lnTo>
                <a:lnTo>
                  <a:pt x="1224" y="840"/>
                </a:lnTo>
                <a:lnTo>
                  <a:pt x="1186" y="961"/>
                </a:lnTo>
                <a:lnTo>
                  <a:pt x="1160" y="1086"/>
                </a:lnTo>
                <a:lnTo>
                  <a:pt x="1147" y="1214"/>
                </a:lnTo>
                <a:lnTo>
                  <a:pt x="1146" y="1280"/>
                </a:lnTo>
                <a:lnTo>
                  <a:pt x="1147" y="1347"/>
                </a:lnTo>
                <a:lnTo>
                  <a:pt x="1160" y="1476"/>
                </a:lnTo>
                <a:lnTo>
                  <a:pt x="1186" y="1601"/>
                </a:lnTo>
                <a:lnTo>
                  <a:pt x="1224" y="1721"/>
                </a:lnTo>
                <a:lnTo>
                  <a:pt x="1271" y="1836"/>
                </a:lnTo>
                <a:lnTo>
                  <a:pt x="1332" y="1945"/>
                </a:lnTo>
                <a:lnTo>
                  <a:pt x="1401" y="2047"/>
                </a:lnTo>
                <a:lnTo>
                  <a:pt x="1479" y="2142"/>
                </a:lnTo>
                <a:lnTo>
                  <a:pt x="1565" y="2229"/>
                </a:lnTo>
                <a:lnTo>
                  <a:pt x="1660" y="2308"/>
                </a:lnTo>
                <a:lnTo>
                  <a:pt x="1762" y="2377"/>
                </a:lnTo>
                <a:lnTo>
                  <a:pt x="1872" y="2436"/>
                </a:lnTo>
                <a:lnTo>
                  <a:pt x="1987" y="2483"/>
                </a:lnTo>
                <a:lnTo>
                  <a:pt x="2107" y="2522"/>
                </a:lnTo>
                <a:lnTo>
                  <a:pt x="2232" y="2547"/>
                </a:lnTo>
                <a:lnTo>
                  <a:pt x="2362" y="2560"/>
                </a:lnTo>
                <a:lnTo>
                  <a:pt x="2428" y="2561"/>
                </a:lnTo>
                <a:lnTo>
                  <a:pt x="2494" y="2560"/>
                </a:lnTo>
                <a:lnTo>
                  <a:pt x="2622" y="2547"/>
                </a:lnTo>
                <a:lnTo>
                  <a:pt x="2748" y="2522"/>
                </a:lnTo>
                <a:lnTo>
                  <a:pt x="2869" y="2483"/>
                </a:lnTo>
                <a:lnTo>
                  <a:pt x="2984" y="2436"/>
                </a:lnTo>
                <a:lnTo>
                  <a:pt x="3092" y="2377"/>
                </a:lnTo>
                <a:lnTo>
                  <a:pt x="3194" y="2308"/>
                </a:lnTo>
                <a:lnTo>
                  <a:pt x="3289" y="2229"/>
                </a:lnTo>
                <a:lnTo>
                  <a:pt x="3377" y="2142"/>
                </a:lnTo>
                <a:lnTo>
                  <a:pt x="3455" y="2047"/>
                </a:lnTo>
                <a:lnTo>
                  <a:pt x="3524" y="1945"/>
                </a:lnTo>
                <a:lnTo>
                  <a:pt x="3583" y="1836"/>
                </a:lnTo>
                <a:lnTo>
                  <a:pt x="3632" y="1721"/>
                </a:lnTo>
                <a:lnTo>
                  <a:pt x="3669" y="1601"/>
                </a:lnTo>
                <a:lnTo>
                  <a:pt x="3695" y="1476"/>
                </a:lnTo>
                <a:lnTo>
                  <a:pt x="3708" y="1347"/>
                </a:lnTo>
                <a:lnTo>
                  <a:pt x="3710" y="1280"/>
                </a:lnTo>
                <a:lnTo>
                  <a:pt x="3708" y="1214"/>
                </a:lnTo>
                <a:lnTo>
                  <a:pt x="3695" y="1086"/>
                </a:lnTo>
                <a:lnTo>
                  <a:pt x="3669" y="961"/>
                </a:lnTo>
                <a:lnTo>
                  <a:pt x="3632" y="840"/>
                </a:lnTo>
                <a:lnTo>
                  <a:pt x="3583" y="725"/>
                </a:lnTo>
                <a:lnTo>
                  <a:pt x="3524" y="617"/>
                </a:lnTo>
                <a:lnTo>
                  <a:pt x="3455" y="515"/>
                </a:lnTo>
                <a:lnTo>
                  <a:pt x="3377" y="420"/>
                </a:lnTo>
                <a:lnTo>
                  <a:pt x="3289" y="332"/>
                </a:lnTo>
                <a:lnTo>
                  <a:pt x="3194" y="255"/>
                </a:lnTo>
                <a:lnTo>
                  <a:pt x="3092" y="186"/>
                </a:lnTo>
                <a:lnTo>
                  <a:pt x="2984" y="127"/>
                </a:lnTo>
                <a:lnTo>
                  <a:pt x="2869" y="78"/>
                </a:lnTo>
                <a:lnTo>
                  <a:pt x="2748" y="40"/>
                </a:lnTo>
                <a:lnTo>
                  <a:pt x="2622" y="14"/>
                </a:lnTo>
                <a:lnTo>
                  <a:pt x="2494" y="1"/>
                </a:lnTo>
                <a:lnTo>
                  <a:pt x="2428" y="0"/>
                </a:lnTo>
                <a:close/>
              </a:path>
            </a:pathLst>
          </a:custGeom>
          <a:solidFill>
            <a:schemeClr val="accent4"/>
          </a:solidFill>
          <a:ln w="1587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7" name="Freeform 46"/>
          <p:cNvSpPr/>
          <p:nvPr/>
        </p:nvSpPr>
        <p:spPr>
          <a:xfrm>
            <a:off x="9039992" y="703806"/>
            <a:ext cx="231770" cy="437608"/>
          </a:xfrm>
          <a:custGeom>
            <a:avLst/>
            <a:gdLst>
              <a:gd name="connsiteX0" fmla="*/ 198410 w 287417"/>
              <a:gd name="connsiteY0" fmla="*/ 108419 h 468934"/>
              <a:gd name="connsiteX1" fmla="*/ 247849 w 287417"/>
              <a:gd name="connsiteY1" fmla="*/ 157314 h 468934"/>
              <a:gd name="connsiteX2" fmla="*/ 285879 w 287417"/>
              <a:gd name="connsiteY2" fmla="*/ 283899 h 468934"/>
              <a:gd name="connsiteX3" fmla="*/ 245404 w 287417"/>
              <a:gd name="connsiteY3" fmla="*/ 296938 h 468934"/>
              <a:gd name="connsiteX4" fmla="*/ 213622 w 287417"/>
              <a:gd name="connsiteY4" fmla="*/ 186108 h 468934"/>
              <a:gd name="connsiteX5" fmla="*/ 197324 w 287417"/>
              <a:gd name="connsiteY5" fmla="*/ 187195 h 468934"/>
              <a:gd name="connsiteX6" fmla="*/ 253825 w 287417"/>
              <a:gd name="connsiteY6" fmla="*/ 377887 h 468934"/>
              <a:gd name="connsiteX7" fmla="*/ 204835 w 287417"/>
              <a:gd name="connsiteY7" fmla="*/ 377887 h 468934"/>
              <a:gd name="connsiteX8" fmla="*/ 204835 w 287417"/>
              <a:gd name="connsiteY8" fmla="*/ 468934 h 468934"/>
              <a:gd name="connsiteX9" fmla="*/ 154435 w 287417"/>
              <a:gd name="connsiteY9" fmla="*/ 468934 h 468934"/>
              <a:gd name="connsiteX10" fmla="*/ 154435 w 287417"/>
              <a:gd name="connsiteY10" fmla="*/ 377887 h 468934"/>
              <a:gd name="connsiteX11" fmla="*/ 132981 w 287417"/>
              <a:gd name="connsiteY11" fmla="*/ 377887 h 468934"/>
              <a:gd name="connsiteX12" fmla="*/ 132981 w 287417"/>
              <a:gd name="connsiteY12" fmla="*/ 468934 h 468934"/>
              <a:gd name="connsiteX13" fmla="*/ 82581 w 287417"/>
              <a:gd name="connsiteY13" fmla="*/ 468934 h 468934"/>
              <a:gd name="connsiteX14" fmla="*/ 82581 w 287417"/>
              <a:gd name="connsiteY14" fmla="*/ 377887 h 468934"/>
              <a:gd name="connsiteX15" fmla="*/ 35425 w 287417"/>
              <a:gd name="connsiteY15" fmla="*/ 377887 h 468934"/>
              <a:gd name="connsiteX16" fmla="*/ 90297 w 287417"/>
              <a:gd name="connsiteY16" fmla="*/ 186108 h 468934"/>
              <a:gd name="connsiteX17" fmla="*/ 71825 w 287417"/>
              <a:gd name="connsiteY17" fmla="*/ 182305 h 468934"/>
              <a:gd name="connsiteX18" fmla="*/ 40586 w 287417"/>
              <a:gd name="connsiteY18" fmla="*/ 298568 h 468934"/>
              <a:gd name="connsiteX19" fmla="*/ 1199 w 287417"/>
              <a:gd name="connsiteY19" fmla="*/ 287159 h 468934"/>
              <a:gd name="connsiteX20" fmla="*/ 39228 w 287417"/>
              <a:gd name="connsiteY20" fmla="*/ 159487 h 468934"/>
              <a:gd name="connsiteX21" fmla="*/ 90026 w 287417"/>
              <a:gd name="connsiteY21" fmla="*/ 108555 h 468934"/>
              <a:gd name="connsiteX22" fmla="*/ 143708 w 287417"/>
              <a:gd name="connsiteY22" fmla="*/ 0 h 468934"/>
              <a:gd name="connsiteX23" fmla="*/ 197708 w 287417"/>
              <a:gd name="connsiteY23" fmla="*/ 54000 h 468934"/>
              <a:gd name="connsiteX24" fmla="*/ 143708 w 287417"/>
              <a:gd name="connsiteY24" fmla="*/ 108000 h 468934"/>
              <a:gd name="connsiteX25" fmla="*/ 89708 w 287417"/>
              <a:gd name="connsiteY25" fmla="*/ 54000 h 468934"/>
              <a:gd name="connsiteX26" fmla="*/ 105525 w 287417"/>
              <a:gd name="connsiteY26" fmla="*/ 15816 h 468934"/>
              <a:gd name="connsiteX27" fmla="*/ 110121 w 287417"/>
              <a:gd name="connsiteY27" fmla="*/ 13913 h 468934"/>
              <a:gd name="connsiteX28" fmla="*/ 110167 w 287417"/>
              <a:gd name="connsiteY28" fmla="*/ 13845 h 468934"/>
              <a:gd name="connsiteX29" fmla="*/ 143589 w 287417"/>
              <a:gd name="connsiteY29" fmla="*/ 1 h 468934"/>
              <a:gd name="connsiteX30" fmla="*/ 143647 w 287417"/>
              <a:gd name="connsiteY30" fmla="*/ 25 h 46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87417" h="468934">
                <a:moveTo>
                  <a:pt x="198410" y="108419"/>
                </a:moveTo>
                <a:cubicBezTo>
                  <a:pt x="230102" y="108962"/>
                  <a:pt x="239519" y="138164"/>
                  <a:pt x="247849" y="157314"/>
                </a:cubicBezTo>
                <a:lnTo>
                  <a:pt x="285879" y="283899"/>
                </a:lnTo>
                <a:cubicBezTo>
                  <a:pt x="295884" y="312286"/>
                  <a:pt x="254142" y="325189"/>
                  <a:pt x="245404" y="296938"/>
                </a:cubicBezTo>
                <a:lnTo>
                  <a:pt x="213622" y="186108"/>
                </a:lnTo>
                <a:lnTo>
                  <a:pt x="197324" y="187195"/>
                </a:lnTo>
                <a:lnTo>
                  <a:pt x="253825" y="377887"/>
                </a:lnTo>
                <a:lnTo>
                  <a:pt x="204835" y="377887"/>
                </a:lnTo>
                <a:lnTo>
                  <a:pt x="204835" y="468934"/>
                </a:lnTo>
                <a:lnTo>
                  <a:pt x="154435" y="468934"/>
                </a:lnTo>
                <a:lnTo>
                  <a:pt x="154435" y="377887"/>
                </a:lnTo>
                <a:lnTo>
                  <a:pt x="132981" y="377887"/>
                </a:lnTo>
                <a:lnTo>
                  <a:pt x="132981" y="468934"/>
                </a:lnTo>
                <a:lnTo>
                  <a:pt x="82581" y="468934"/>
                </a:lnTo>
                <a:lnTo>
                  <a:pt x="82581" y="377887"/>
                </a:lnTo>
                <a:lnTo>
                  <a:pt x="35425" y="377887"/>
                </a:lnTo>
                <a:lnTo>
                  <a:pt x="90297" y="186108"/>
                </a:lnTo>
                <a:lnTo>
                  <a:pt x="71825" y="182305"/>
                </a:lnTo>
                <a:lnTo>
                  <a:pt x="40586" y="298568"/>
                </a:lnTo>
                <a:cubicBezTo>
                  <a:pt x="31532" y="326139"/>
                  <a:pt x="-7268" y="313780"/>
                  <a:pt x="1199" y="287159"/>
                </a:cubicBezTo>
                <a:lnTo>
                  <a:pt x="39228" y="159487"/>
                </a:lnTo>
                <a:cubicBezTo>
                  <a:pt x="50864" y="124717"/>
                  <a:pt x="69018" y="109098"/>
                  <a:pt x="90026" y="108555"/>
                </a:cubicBezTo>
                <a:close/>
                <a:moveTo>
                  <a:pt x="143708" y="0"/>
                </a:moveTo>
                <a:cubicBezTo>
                  <a:pt x="173531" y="0"/>
                  <a:pt x="197708" y="24177"/>
                  <a:pt x="197708" y="54000"/>
                </a:cubicBezTo>
                <a:cubicBezTo>
                  <a:pt x="197708" y="83823"/>
                  <a:pt x="173531" y="108000"/>
                  <a:pt x="143708" y="108000"/>
                </a:cubicBezTo>
                <a:cubicBezTo>
                  <a:pt x="113885" y="108000"/>
                  <a:pt x="89708" y="83823"/>
                  <a:pt x="89708" y="54000"/>
                </a:cubicBezTo>
                <a:cubicBezTo>
                  <a:pt x="89708" y="39089"/>
                  <a:pt x="95753" y="25589"/>
                  <a:pt x="105525" y="15816"/>
                </a:cubicBezTo>
                <a:lnTo>
                  <a:pt x="110121" y="13913"/>
                </a:lnTo>
                <a:lnTo>
                  <a:pt x="110167" y="13845"/>
                </a:lnTo>
                <a:cubicBezTo>
                  <a:pt x="118720" y="5291"/>
                  <a:pt x="130537" y="1"/>
                  <a:pt x="143589" y="1"/>
                </a:cubicBezTo>
                <a:lnTo>
                  <a:pt x="143647" y="25"/>
                </a:lnTo>
                <a:close/>
              </a:path>
            </a:pathLst>
          </a:custGeom>
          <a:solidFill>
            <a:schemeClr val="accent4"/>
          </a:solidFill>
          <a:ln w="1587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Freeform 5"/>
          <p:cNvSpPr>
            <a:spLocks noEditPoints="1"/>
          </p:cNvSpPr>
          <p:nvPr/>
        </p:nvSpPr>
        <p:spPr bwMode="auto">
          <a:xfrm flipH="1">
            <a:off x="8772572" y="1180564"/>
            <a:ext cx="193705" cy="436559"/>
          </a:xfrm>
          <a:custGeom>
            <a:avLst/>
            <a:gdLst>
              <a:gd name="T0" fmla="*/ 3746 w 4850"/>
              <a:gd name="T1" fmla="*/ 10926 h 10926"/>
              <a:gd name="T2" fmla="*/ 2565 w 4850"/>
              <a:gd name="T3" fmla="*/ 7003 h 10926"/>
              <a:gd name="T4" fmla="*/ 2285 w 4850"/>
              <a:gd name="T5" fmla="*/ 10926 h 10926"/>
              <a:gd name="T6" fmla="*/ 1104 w 4850"/>
              <a:gd name="T7" fmla="*/ 6988 h 10926"/>
              <a:gd name="T8" fmla="*/ 796 w 4850"/>
              <a:gd name="T9" fmla="*/ 3617 h 10926"/>
              <a:gd name="T10" fmla="*/ 0 w 4850"/>
              <a:gd name="T11" fmla="*/ 6515 h 10926"/>
              <a:gd name="T12" fmla="*/ 0 w 4850"/>
              <a:gd name="T13" fmla="*/ 3548 h 10926"/>
              <a:gd name="T14" fmla="*/ 27 w 4850"/>
              <a:gd name="T15" fmla="*/ 3368 h 10926"/>
              <a:gd name="T16" fmla="*/ 86 w 4850"/>
              <a:gd name="T17" fmla="*/ 3191 h 10926"/>
              <a:gd name="T18" fmla="*/ 174 w 4850"/>
              <a:gd name="T19" fmla="*/ 3026 h 10926"/>
              <a:gd name="T20" fmla="*/ 286 w 4850"/>
              <a:gd name="T21" fmla="*/ 2877 h 10926"/>
              <a:gd name="T22" fmla="*/ 422 w 4850"/>
              <a:gd name="T23" fmla="*/ 2752 h 10926"/>
              <a:gd name="T24" fmla="*/ 574 w 4850"/>
              <a:gd name="T25" fmla="*/ 2659 h 10926"/>
              <a:gd name="T26" fmla="*/ 740 w 4850"/>
              <a:gd name="T27" fmla="*/ 2603 h 10926"/>
              <a:gd name="T28" fmla="*/ 872 w 4850"/>
              <a:gd name="T29" fmla="*/ 2590 h 10926"/>
              <a:gd name="T30" fmla="*/ 4022 w 4850"/>
              <a:gd name="T31" fmla="*/ 2591 h 10926"/>
              <a:gd name="T32" fmla="*/ 4196 w 4850"/>
              <a:gd name="T33" fmla="*/ 2627 h 10926"/>
              <a:gd name="T34" fmla="*/ 4358 w 4850"/>
              <a:gd name="T35" fmla="*/ 2708 h 10926"/>
              <a:gd name="T36" fmla="*/ 4502 w 4850"/>
              <a:gd name="T37" fmla="*/ 2823 h 10926"/>
              <a:gd name="T38" fmla="*/ 4624 w 4850"/>
              <a:gd name="T39" fmla="*/ 2965 h 10926"/>
              <a:gd name="T40" fmla="*/ 4725 w 4850"/>
              <a:gd name="T41" fmla="*/ 3131 h 10926"/>
              <a:gd name="T42" fmla="*/ 4797 w 4850"/>
              <a:gd name="T43" fmla="*/ 3308 h 10926"/>
              <a:gd name="T44" fmla="*/ 4840 w 4850"/>
              <a:gd name="T45" fmla="*/ 3493 h 10926"/>
              <a:gd name="T46" fmla="*/ 4850 w 4850"/>
              <a:gd name="T47" fmla="*/ 3631 h 10926"/>
              <a:gd name="T48" fmla="*/ 4052 w 4850"/>
              <a:gd name="T49" fmla="*/ 6515 h 10926"/>
              <a:gd name="T50" fmla="*/ 3746 w 4850"/>
              <a:gd name="T51" fmla="*/ 3617 h 10926"/>
              <a:gd name="T52" fmla="*/ 2428 w 4850"/>
              <a:gd name="T53" fmla="*/ 0 h 10926"/>
              <a:gd name="T54" fmla="*/ 2232 w 4850"/>
              <a:gd name="T55" fmla="*/ 14 h 10926"/>
              <a:gd name="T56" fmla="*/ 1987 w 4850"/>
              <a:gd name="T57" fmla="*/ 78 h 10926"/>
              <a:gd name="T58" fmla="*/ 1762 w 4850"/>
              <a:gd name="T59" fmla="*/ 186 h 10926"/>
              <a:gd name="T60" fmla="*/ 1565 w 4850"/>
              <a:gd name="T61" fmla="*/ 332 h 10926"/>
              <a:gd name="T62" fmla="*/ 1401 w 4850"/>
              <a:gd name="T63" fmla="*/ 515 h 10926"/>
              <a:gd name="T64" fmla="*/ 1271 w 4850"/>
              <a:gd name="T65" fmla="*/ 725 h 10926"/>
              <a:gd name="T66" fmla="*/ 1186 w 4850"/>
              <a:gd name="T67" fmla="*/ 961 h 10926"/>
              <a:gd name="T68" fmla="*/ 1147 w 4850"/>
              <a:gd name="T69" fmla="*/ 1214 h 10926"/>
              <a:gd name="T70" fmla="*/ 1147 w 4850"/>
              <a:gd name="T71" fmla="*/ 1347 h 10926"/>
              <a:gd name="T72" fmla="*/ 1186 w 4850"/>
              <a:gd name="T73" fmla="*/ 1601 h 10926"/>
              <a:gd name="T74" fmla="*/ 1271 w 4850"/>
              <a:gd name="T75" fmla="*/ 1836 h 10926"/>
              <a:gd name="T76" fmla="*/ 1401 w 4850"/>
              <a:gd name="T77" fmla="*/ 2047 h 10926"/>
              <a:gd name="T78" fmla="*/ 1565 w 4850"/>
              <a:gd name="T79" fmla="*/ 2229 h 10926"/>
              <a:gd name="T80" fmla="*/ 1762 w 4850"/>
              <a:gd name="T81" fmla="*/ 2377 h 10926"/>
              <a:gd name="T82" fmla="*/ 1987 w 4850"/>
              <a:gd name="T83" fmla="*/ 2483 h 10926"/>
              <a:gd name="T84" fmla="*/ 2232 w 4850"/>
              <a:gd name="T85" fmla="*/ 2547 h 10926"/>
              <a:gd name="T86" fmla="*/ 2428 w 4850"/>
              <a:gd name="T87" fmla="*/ 2561 h 10926"/>
              <a:gd name="T88" fmla="*/ 2622 w 4850"/>
              <a:gd name="T89" fmla="*/ 2547 h 10926"/>
              <a:gd name="T90" fmla="*/ 2869 w 4850"/>
              <a:gd name="T91" fmla="*/ 2483 h 10926"/>
              <a:gd name="T92" fmla="*/ 3092 w 4850"/>
              <a:gd name="T93" fmla="*/ 2377 h 10926"/>
              <a:gd name="T94" fmla="*/ 3289 w 4850"/>
              <a:gd name="T95" fmla="*/ 2229 h 10926"/>
              <a:gd name="T96" fmla="*/ 3455 w 4850"/>
              <a:gd name="T97" fmla="*/ 2047 h 10926"/>
              <a:gd name="T98" fmla="*/ 3583 w 4850"/>
              <a:gd name="T99" fmla="*/ 1836 h 10926"/>
              <a:gd name="T100" fmla="*/ 3669 w 4850"/>
              <a:gd name="T101" fmla="*/ 1601 h 10926"/>
              <a:gd name="T102" fmla="*/ 3708 w 4850"/>
              <a:gd name="T103" fmla="*/ 1347 h 10926"/>
              <a:gd name="T104" fmla="*/ 3708 w 4850"/>
              <a:gd name="T105" fmla="*/ 1214 h 10926"/>
              <a:gd name="T106" fmla="*/ 3669 w 4850"/>
              <a:gd name="T107" fmla="*/ 961 h 10926"/>
              <a:gd name="T108" fmla="*/ 3583 w 4850"/>
              <a:gd name="T109" fmla="*/ 725 h 10926"/>
              <a:gd name="T110" fmla="*/ 3455 w 4850"/>
              <a:gd name="T111" fmla="*/ 515 h 10926"/>
              <a:gd name="T112" fmla="*/ 3289 w 4850"/>
              <a:gd name="T113" fmla="*/ 332 h 10926"/>
              <a:gd name="T114" fmla="*/ 3092 w 4850"/>
              <a:gd name="T115" fmla="*/ 186 h 10926"/>
              <a:gd name="T116" fmla="*/ 2869 w 4850"/>
              <a:gd name="T117" fmla="*/ 78 h 10926"/>
              <a:gd name="T118" fmla="*/ 2622 w 4850"/>
              <a:gd name="T119" fmla="*/ 14 h 10926"/>
              <a:gd name="T120" fmla="*/ 2428 w 4850"/>
              <a:gd name="T121" fmla="*/ 0 h 109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850" h="10926">
                <a:moveTo>
                  <a:pt x="3746" y="6988"/>
                </a:moveTo>
                <a:lnTo>
                  <a:pt x="3746" y="10926"/>
                </a:lnTo>
                <a:lnTo>
                  <a:pt x="2565" y="10926"/>
                </a:lnTo>
                <a:lnTo>
                  <a:pt x="2565" y="7003"/>
                </a:lnTo>
                <a:lnTo>
                  <a:pt x="2285" y="7003"/>
                </a:lnTo>
                <a:lnTo>
                  <a:pt x="2285" y="10926"/>
                </a:lnTo>
                <a:lnTo>
                  <a:pt x="1104" y="10926"/>
                </a:lnTo>
                <a:lnTo>
                  <a:pt x="1104" y="6988"/>
                </a:lnTo>
                <a:lnTo>
                  <a:pt x="1104" y="3617"/>
                </a:lnTo>
                <a:lnTo>
                  <a:pt x="796" y="3617"/>
                </a:lnTo>
                <a:lnTo>
                  <a:pt x="796" y="6515"/>
                </a:lnTo>
                <a:lnTo>
                  <a:pt x="0" y="6515"/>
                </a:lnTo>
                <a:lnTo>
                  <a:pt x="0" y="3593"/>
                </a:lnTo>
                <a:lnTo>
                  <a:pt x="0" y="3548"/>
                </a:lnTo>
                <a:lnTo>
                  <a:pt x="8" y="3457"/>
                </a:lnTo>
                <a:lnTo>
                  <a:pt x="27" y="3368"/>
                </a:lnTo>
                <a:lnTo>
                  <a:pt x="51" y="3279"/>
                </a:lnTo>
                <a:lnTo>
                  <a:pt x="86" y="3191"/>
                </a:lnTo>
                <a:lnTo>
                  <a:pt x="126" y="3106"/>
                </a:lnTo>
                <a:lnTo>
                  <a:pt x="174" y="3026"/>
                </a:lnTo>
                <a:lnTo>
                  <a:pt x="227" y="2948"/>
                </a:lnTo>
                <a:lnTo>
                  <a:pt x="286" y="2877"/>
                </a:lnTo>
                <a:lnTo>
                  <a:pt x="351" y="2811"/>
                </a:lnTo>
                <a:lnTo>
                  <a:pt x="422" y="2752"/>
                </a:lnTo>
                <a:lnTo>
                  <a:pt x="495" y="2702"/>
                </a:lnTo>
                <a:lnTo>
                  <a:pt x="574" y="2659"/>
                </a:lnTo>
                <a:lnTo>
                  <a:pt x="655" y="2626"/>
                </a:lnTo>
                <a:lnTo>
                  <a:pt x="740" y="2603"/>
                </a:lnTo>
                <a:lnTo>
                  <a:pt x="828" y="2591"/>
                </a:lnTo>
                <a:lnTo>
                  <a:pt x="872" y="2590"/>
                </a:lnTo>
                <a:lnTo>
                  <a:pt x="3976" y="2590"/>
                </a:lnTo>
                <a:lnTo>
                  <a:pt x="4022" y="2591"/>
                </a:lnTo>
                <a:lnTo>
                  <a:pt x="4110" y="2604"/>
                </a:lnTo>
                <a:lnTo>
                  <a:pt x="4196" y="2627"/>
                </a:lnTo>
                <a:lnTo>
                  <a:pt x="4279" y="2663"/>
                </a:lnTo>
                <a:lnTo>
                  <a:pt x="4358" y="2708"/>
                </a:lnTo>
                <a:lnTo>
                  <a:pt x="4431" y="2761"/>
                </a:lnTo>
                <a:lnTo>
                  <a:pt x="4502" y="2823"/>
                </a:lnTo>
                <a:lnTo>
                  <a:pt x="4565" y="2890"/>
                </a:lnTo>
                <a:lnTo>
                  <a:pt x="4624" y="2965"/>
                </a:lnTo>
                <a:lnTo>
                  <a:pt x="4677" y="3046"/>
                </a:lnTo>
                <a:lnTo>
                  <a:pt x="4725" y="3131"/>
                </a:lnTo>
                <a:lnTo>
                  <a:pt x="4765" y="3218"/>
                </a:lnTo>
                <a:lnTo>
                  <a:pt x="4797" y="3308"/>
                </a:lnTo>
                <a:lnTo>
                  <a:pt x="4823" y="3400"/>
                </a:lnTo>
                <a:lnTo>
                  <a:pt x="4840" y="3493"/>
                </a:lnTo>
                <a:lnTo>
                  <a:pt x="4849" y="3585"/>
                </a:lnTo>
                <a:lnTo>
                  <a:pt x="4850" y="3631"/>
                </a:lnTo>
                <a:lnTo>
                  <a:pt x="4850" y="6515"/>
                </a:lnTo>
                <a:lnTo>
                  <a:pt x="4052" y="6515"/>
                </a:lnTo>
                <a:lnTo>
                  <a:pt x="4052" y="3617"/>
                </a:lnTo>
                <a:lnTo>
                  <a:pt x="3746" y="3617"/>
                </a:lnTo>
                <a:lnTo>
                  <a:pt x="3746" y="6988"/>
                </a:lnTo>
                <a:close/>
                <a:moveTo>
                  <a:pt x="2428" y="0"/>
                </a:moveTo>
                <a:lnTo>
                  <a:pt x="2362" y="1"/>
                </a:lnTo>
                <a:lnTo>
                  <a:pt x="2232" y="14"/>
                </a:lnTo>
                <a:lnTo>
                  <a:pt x="2107" y="40"/>
                </a:lnTo>
                <a:lnTo>
                  <a:pt x="1987" y="78"/>
                </a:lnTo>
                <a:lnTo>
                  <a:pt x="1872" y="127"/>
                </a:lnTo>
                <a:lnTo>
                  <a:pt x="1762" y="186"/>
                </a:lnTo>
                <a:lnTo>
                  <a:pt x="1660" y="255"/>
                </a:lnTo>
                <a:lnTo>
                  <a:pt x="1565" y="332"/>
                </a:lnTo>
                <a:lnTo>
                  <a:pt x="1479" y="420"/>
                </a:lnTo>
                <a:lnTo>
                  <a:pt x="1401" y="515"/>
                </a:lnTo>
                <a:lnTo>
                  <a:pt x="1332" y="617"/>
                </a:lnTo>
                <a:lnTo>
                  <a:pt x="1271" y="725"/>
                </a:lnTo>
                <a:lnTo>
                  <a:pt x="1224" y="840"/>
                </a:lnTo>
                <a:lnTo>
                  <a:pt x="1186" y="961"/>
                </a:lnTo>
                <a:lnTo>
                  <a:pt x="1160" y="1086"/>
                </a:lnTo>
                <a:lnTo>
                  <a:pt x="1147" y="1214"/>
                </a:lnTo>
                <a:lnTo>
                  <a:pt x="1146" y="1280"/>
                </a:lnTo>
                <a:lnTo>
                  <a:pt x="1147" y="1347"/>
                </a:lnTo>
                <a:lnTo>
                  <a:pt x="1160" y="1476"/>
                </a:lnTo>
                <a:lnTo>
                  <a:pt x="1186" y="1601"/>
                </a:lnTo>
                <a:lnTo>
                  <a:pt x="1224" y="1721"/>
                </a:lnTo>
                <a:lnTo>
                  <a:pt x="1271" y="1836"/>
                </a:lnTo>
                <a:lnTo>
                  <a:pt x="1332" y="1945"/>
                </a:lnTo>
                <a:lnTo>
                  <a:pt x="1401" y="2047"/>
                </a:lnTo>
                <a:lnTo>
                  <a:pt x="1479" y="2142"/>
                </a:lnTo>
                <a:lnTo>
                  <a:pt x="1565" y="2229"/>
                </a:lnTo>
                <a:lnTo>
                  <a:pt x="1660" y="2308"/>
                </a:lnTo>
                <a:lnTo>
                  <a:pt x="1762" y="2377"/>
                </a:lnTo>
                <a:lnTo>
                  <a:pt x="1872" y="2436"/>
                </a:lnTo>
                <a:lnTo>
                  <a:pt x="1987" y="2483"/>
                </a:lnTo>
                <a:lnTo>
                  <a:pt x="2107" y="2522"/>
                </a:lnTo>
                <a:lnTo>
                  <a:pt x="2232" y="2547"/>
                </a:lnTo>
                <a:lnTo>
                  <a:pt x="2362" y="2560"/>
                </a:lnTo>
                <a:lnTo>
                  <a:pt x="2428" y="2561"/>
                </a:lnTo>
                <a:lnTo>
                  <a:pt x="2494" y="2560"/>
                </a:lnTo>
                <a:lnTo>
                  <a:pt x="2622" y="2547"/>
                </a:lnTo>
                <a:lnTo>
                  <a:pt x="2748" y="2522"/>
                </a:lnTo>
                <a:lnTo>
                  <a:pt x="2869" y="2483"/>
                </a:lnTo>
                <a:lnTo>
                  <a:pt x="2984" y="2436"/>
                </a:lnTo>
                <a:lnTo>
                  <a:pt x="3092" y="2377"/>
                </a:lnTo>
                <a:lnTo>
                  <a:pt x="3194" y="2308"/>
                </a:lnTo>
                <a:lnTo>
                  <a:pt x="3289" y="2229"/>
                </a:lnTo>
                <a:lnTo>
                  <a:pt x="3377" y="2142"/>
                </a:lnTo>
                <a:lnTo>
                  <a:pt x="3455" y="2047"/>
                </a:lnTo>
                <a:lnTo>
                  <a:pt x="3524" y="1945"/>
                </a:lnTo>
                <a:lnTo>
                  <a:pt x="3583" y="1836"/>
                </a:lnTo>
                <a:lnTo>
                  <a:pt x="3632" y="1721"/>
                </a:lnTo>
                <a:lnTo>
                  <a:pt x="3669" y="1601"/>
                </a:lnTo>
                <a:lnTo>
                  <a:pt x="3695" y="1476"/>
                </a:lnTo>
                <a:lnTo>
                  <a:pt x="3708" y="1347"/>
                </a:lnTo>
                <a:lnTo>
                  <a:pt x="3710" y="1280"/>
                </a:lnTo>
                <a:lnTo>
                  <a:pt x="3708" y="1214"/>
                </a:lnTo>
                <a:lnTo>
                  <a:pt x="3695" y="1086"/>
                </a:lnTo>
                <a:lnTo>
                  <a:pt x="3669" y="961"/>
                </a:lnTo>
                <a:lnTo>
                  <a:pt x="3632" y="840"/>
                </a:lnTo>
                <a:lnTo>
                  <a:pt x="3583" y="725"/>
                </a:lnTo>
                <a:lnTo>
                  <a:pt x="3524" y="617"/>
                </a:lnTo>
                <a:lnTo>
                  <a:pt x="3455" y="515"/>
                </a:lnTo>
                <a:lnTo>
                  <a:pt x="3377" y="420"/>
                </a:lnTo>
                <a:lnTo>
                  <a:pt x="3289" y="332"/>
                </a:lnTo>
                <a:lnTo>
                  <a:pt x="3194" y="255"/>
                </a:lnTo>
                <a:lnTo>
                  <a:pt x="3092" y="186"/>
                </a:lnTo>
                <a:lnTo>
                  <a:pt x="2984" y="127"/>
                </a:lnTo>
                <a:lnTo>
                  <a:pt x="2869" y="78"/>
                </a:lnTo>
                <a:lnTo>
                  <a:pt x="2748" y="40"/>
                </a:lnTo>
                <a:lnTo>
                  <a:pt x="2622" y="14"/>
                </a:lnTo>
                <a:lnTo>
                  <a:pt x="2494" y="1"/>
                </a:lnTo>
                <a:lnTo>
                  <a:pt x="2428" y="0"/>
                </a:lnTo>
                <a:close/>
              </a:path>
            </a:pathLst>
          </a:custGeom>
          <a:solidFill>
            <a:schemeClr val="accent4"/>
          </a:solidFill>
          <a:ln w="1587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9" name="Freeform 48"/>
          <p:cNvSpPr/>
          <p:nvPr/>
        </p:nvSpPr>
        <p:spPr>
          <a:xfrm>
            <a:off x="9039992" y="1179514"/>
            <a:ext cx="231770" cy="437608"/>
          </a:xfrm>
          <a:custGeom>
            <a:avLst/>
            <a:gdLst>
              <a:gd name="connsiteX0" fmla="*/ 198410 w 287417"/>
              <a:gd name="connsiteY0" fmla="*/ 108419 h 468934"/>
              <a:gd name="connsiteX1" fmla="*/ 247849 w 287417"/>
              <a:gd name="connsiteY1" fmla="*/ 157314 h 468934"/>
              <a:gd name="connsiteX2" fmla="*/ 285879 w 287417"/>
              <a:gd name="connsiteY2" fmla="*/ 283899 h 468934"/>
              <a:gd name="connsiteX3" fmla="*/ 245404 w 287417"/>
              <a:gd name="connsiteY3" fmla="*/ 296938 h 468934"/>
              <a:gd name="connsiteX4" fmla="*/ 213622 w 287417"/>
              <a:gd name="connsiteY4" fmla="*/ 186108 h 468934"/>
              <a:gd name="connsiteX5" fmla="*/ 197324 w 287417"/>
              <a:gd name="connsiteY5" fmla="*/ 187195 h 468934"/>
              <a:gd name="connsiteX6" fmla="*/ 253825 w 287417"/>
              <a:gd name="connsiteY6" fmla="*/ 377887 h 468934"/>
              <a:gd name="connsiteX7" fmla="*/ 204835 w 287417"/>
              <a:gd name="connsiteY7" fmla="*/ 377887 h 468934"/>
              <a:gd name="connsiteX8" fmla="*/ 204835 w 287417"/>
              <a:gd name="connsiteY8" fmla="*/ 468934 h 468934"/>
              <a:gd name="connsiteX9" fmla="*/ 154435 w 287417"/>
              <a:gd name="connsiteY9" fmla="*/ 468934 h 468934"/>
              <a:gd name="connsiteX10" fmla="*/ 154435 w 287417"/>
              <a:gd name="connsiteY10" fmla="*/ 377887 h 468934"/>
              <a:gd name="connsiteX11" fmla="*/ 132981 w 287417"/>
              <a:gd name="connsiteY11" fmla="*/ 377887 h 468934"/>
              <a:gd name="connsiteX12" fmla="*/ 132981 w 287417"/>
              <a:gd name="connsiteY12" fmla="*/ 468934 h 468934"/>
              <a:gd name="connsiteX13" fmla="*/ 82581 w 287417"/>
              <a:gd name="connsiteY13" fmla="*/ 468934 h 468934"/>
              <a:gd name="connsiteX14" fmla="*/ 82581 w 287417"/>
              <a:gd name="connsiteY14" fmla="*/ 377887 h 468934"/>
              <a:gd name="connsiteX15" fmla="*/ 35425 w 287417"/>
              <a:gd name="connsiteY15" fmla="*/ 377887 h 468934"/>
              <a:gd name="connsiteX16" fmla="*/ 90297 w 287417"/>
              <a:gd name="connsiteY16" fmla="*/ 186108 h 468934"/>
              <a:gd name="connsiteX17" fmla="*/ 71825 w 287417"/>
              <a:gd name="connsiteY17" fmla="*/ 182305 h 468934"/>
              <a:gd name="connsiteX18" fmla="*/ 40586 w 287417"/>
              <a:gd name="connsiteY18" fmla="*/ 298568 h 468934"/>
              <a:gd name="connsiteX19" fmla="*/ 1199 w 287417"/>
              <a:gd name="connsiteY19" fmla="*/ 287159 h 468934"/>
              <a:gd name="connsiteX20" fmla="*/ 39228 w 287417"/>
              <a:gd name="connsiteY20" fmla="*/ 159487 h 468934"/>
              <a:gd name="connsiteX21" fmla="*/ 90026 w 287417"/>
              <a:gd name="connsiteY21" fmla="*/ 108555 h 468934"/>
              <a:gd name="connsiteX22" fmla="*/ 143708 w 287417"/>
              <a:gd name="connsiteY22" fmla="*/ 0 h 468934"/>
              <a:gd name="connsiteX23" fmla="*/ 197708 w 287417"/>
              <a:gd name="connsiteY23" fmla="*/ 54000 h 468934"/>
              <a:gd name="connsiteX24" fmla="*/ 143708 w 287417"/>
              <a:gd name="connsiteY24" fmla="*/ 108000 h 468934"/>
              <a:gd name="connsiteX25" fmla="*/ 89708 w 287417"/>
              <a:gd name="connsiteY25" fmla="*/ 54000 h 468934"/>
              <a:gd name="connsiteX26" fmla="*/ 105525 w 287417"/>
              <a:gd name="connsiteY26" fmla="*/ 15816 h 468934"/>
              <a:gd name="connsiteX27" fmla="*/ 110121 w 287417"/>
              <a:gd name="connsiteY27" fmla="*/ 13913 h 468934"/>
              <a:gd name="connsiteX28" fmla="*/ 110167 w 287417"/>
              <a:gd name="connsiteY28" fmla="*/ 13845 h 468934"/>
              <a:gd name="connsiteX29" fmla="*/ 143589 w 287417"/>
              <a:gd name="connsiteY29" fmla="*/ 1 h 468934"/>
              <a:gd name="connsiteX30" fmla="*/ 143647 w 287417"/>
              <a:gd name="connsiteY30" fmla="*/ 25 h 46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87417" h="468934">
                <a:moveTo>
                  <a:pt x="198410" y="108419"/>
                </a:moveTo>
                <a:cubicBezTo>
                  <a:pt x="230102" y="108962"/>
                  <a:pt x="239519" y="138164"/>
                  <a:pt x="247849" y="157314"/>
                </a:cubicBezTo>
                <a:lnTo>
                  <a:pt x="285879" y="283899"/>
                </a:lnTo>
                <a:cubicBezTo>
                  <a:pt x="295884" y="312286"/>
                  <a:pt x="254142" y="325189"/>
                  <a:pt x="245404" y="296938"/>
                </a:cubicBezTo>
                <a:lnTo>
                  <a:pt x="213622" y="186108"/>
                </a:lnTo>
                <a:lnTo>
                  <a:pt x="197324" y="187195"/>
                </a:lnTo>
                <a:lnTo>
                  <a:pt x="253825" y="377887"/>
                </a:lnTo>
                <a:lnTo>
                  <a:pt x="204835" y="377887"/>
                </a:lnTo>
                <a:lnTo>
                  <a:pt x="204835" y="468934"/>
                </a:lnTo>
                <a:lnTo>
                  <a:pt x="154435" y="468934"/>
                </a:lnTo>
                <a:lnTo>
                  <a:pt x="154435" y="377887"/>
                </a:lnTo>
                <a:lnTo>
                  <a:pt x="132981" y="377887"/>
                </a:lnTo>
                <a:lnTo>
                  <a:pt x="132981" y="468934"/>
                </a:lnTo>
                <a:lnTo>
                  <a:pt x="82581" y="468934"/>
                </a:lnTo>
                <a:lnTo>
                  <a:pt x="82581" y="377887"/>
                </a:lnTo>
                <a:lnTo>
                  <a:pt x="35425" y="377887"/>
                </a:lnTo>
                <a:lnTo>
                  <a:pt x="90297" y="186108"/>
                </a:lnTo>
                <a:lnTo>
                  <a:pt x="71825" y="182305"/>
                </a:lnTo>
                <a:lnTo>
                  <a:pt x="40586" y="298568"/>
                </a:lnTo>
                <a:cubicBezTo>
                  <a:pt x="31532" y="326139"/>
                  <a:pt x="-7268" y="313780"/>
                  <a:pt x="1199" y="287159"/>
                </a:cubicBezTo>
                <a:lnTo>
                  <a:pt x="39228" y="159487"/>
                </a:lnTo>
                <a:cubicBezTo>
                  <a:pt x="50864" y="124717"/>
                  <a:pt x="69018" y="109098"/>
                  <a:pt x="90026" y="108555"/>
                </a:cubicBezTo>
                <a:close/>
                <a:moveTo>
                  <a:pt x="143708" y="0"/>
                </a:moveTo>
                <a:cubicBezTo>
                  <a:pt x="173531" y="0"/>
                  <a:pt x="197708" y="24177"/>
                  <a:pt x="197708" y="54000"/>
                </a:cubicBezTo>
                <a:cubicBezTo>
                  <a:pt x="197708" y="83823"/>
                  <a:pt x="173531" y="108000"/>
                  <a:pt x="143708" y="108000"/>
                </a:cubicBezTo>
                <a:cubicBezTo>
                  <a:pt x="113885" y="108000"/>
                  <a:pt x="89708" y="83823"/>
                  <a:pt x="89708" y="54000"/>
                </a:cubicBezTo>
                <a:cubicBezTo>
                  <a:pt x="89708" y="39089"/>
                  <a:pt x="95753" y="25589"/>
                  <a:pt x="105525" y="15816"/>
                </a:cubicBezTo>
                <a:lnTo>
                  <a:pt x="110121" y="13913"/>
                </a:lnTo>
                <a:lnTo>
                  <a:pt x="110167" y="13845"/>
                </a:lnTo>
                <a:cubicBezTo>
                  <a:pt x="118720" y="5291"/>
                  <a:pt x="130537" y="1"/>
                  <a:pt x="143589" y="1"/>
                </a:cubicBezTo>
                <a:lnTo>
                  <a:pt x="143647" y="25"/>
                </a:lnTo>
                <a:close/>
              </a:path>
            </a:pathLst>
          </a:custGeom>
          <a:solidFill>
            <a:schemeClr val="accent4"/>
          </a:solidFill>
          <a:ln w="1587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Freeform 5"/>
          <p:cNvSpPr>
            <a:spLocks noEditPoints="1"/>
          </p:cNvSpPr>
          <p:nvPr/>
        </p:nvSpPr>
        <p:spPr bwMode="auto">
          <a:xfrm flipH="1">
            <a:off x="8772572" y="1643243"/>
            <a:ext cx="193705" cy="436559"/>
          </a:xfrm>
          <a:custGeom>
            <a:avLst/>
            <a:gdLst>
              <a:gd name="T0" fmla="*/ 3746 w 4850"/>
              <a:gd name="T1" fmla="*/ 10926 h 10926"/>
              <a:gd name="T2" fmla="*/ 2565 w 4850"/>
              <a:gd name="T3" fmla="*/ 7003 h 10926"/>
              <a:gd name="T4" fmla="*/ 2285 w 4850"/>
              <a:gd name="T5" fmla="*/ 10926 h 10926"/>
              <a:gd name="T6" fmla="*/ 1104 w 4850"/>
              <a:gd name="T7" fmla="*/ 6988 h 10926"/>
              <a:gd name="T8" fmla="*/ 796 w 4850"/>
              <a:gd name="T9" fmla="*/ 3617 h 10926"/>
              <a:gd name="T10" fmla="*/ 0 w 4850"/>
              <a:gd name="T11" fmla="*/ 6515 h 10926"/>
              <a:gd name="T12" fmla="*/ 0 w 4850"/>
              <a:gd name="T13" fmla="*/ 3548 h 10926"/>
              <a:gd name="T14" fmla="*/ 27 w 4850"/>
              <a:gd name="T15" fmla="*/ 3368 h 10926"/>
              <a:gd name="T16" fmla="*/ 86 w 4850"/>
              <a:gd name="T17" fmla="*/ 3191 h 10926"/>
              <a:gd name="T18" fmla="*/ 174 w 4850"/>
              <a:gd name="T19" fmla="*/ 3026 h 10926"/>
              <a:gd name="T20" fmla="*/ 286 w 4850"/>
              <a:gd name="T21" fmla="*/ 2877 h 10926"/>
              <a:gd name="T22" fmla="*/ 422 w 4850"/>
              <a:gd name="T23" fmla="*/ 2752 h 10926"/>
              <a:gd name="T24" fmla="*/ 574 w 4850"/>
              <a:gd name="T25" fmla="*/ 2659 h 10926"/>
              <a:gd name="T26" fmla="*/ 740 w 4850"/>
              <a:gd name="T27" fmla="*/ 2603 h 10926"/>
              <a:gd name="T28" fmla="*/ 872 w 4850"/>
              <a:gd name="T29" fmla="*/ 2590 h 10926"/>
              <a:gd name="T30" fmla="*/ 4022 w 4850"/>
              <a:gd name="T31" fmla="*/ 2591 h 10926"/>
              <a:gd name="T32" fmla="*/ 4196 w 4850"/>
              <a:gd name="T33" fmla="*/ 2627 h 10926"/>
              <a:gd name="T34" fmla="*/ 4358 w 4850"/>
              <a:gd name="T35" fmla="*/ 2708 h 10926"/>
              <a:gd name="T36" fmla="*/ 4502 w 4850"/>
              <a:gd name="T37" fmla="*/ 2823 h 10926"/>
              <a:gd name="T38" fmla="*/ 4624 w 4850"/>
              <a:gd name="T39" fmla="*/ 2965 h 10926"/>
              <a:gd name="T40" fmla="*/ 4725 w 4850"/>
              <a:gd name="T41" fmla="*/ 3131 h 10926"/>
              <a:gd name="T42" fmla="*/ 4797 w 4850"/>
              <a:gd name="T43" fmla="*/ 3308 h 10926"/>
              <a:gd name="T44" fmla="*/ 4840 w 4850"/>
              <a:gd name="T45" fmla="*/ 3493 h 10926"/>
              <a:gd name="T46" fmla="*/ 4850 w 4850"/>
              <a:gd name="T47" fmla="*/ 3631 h 10926"/>
              <a:gd name="T48" fmla="*/ 4052 w 4850"/>
              <a:gd name="T49" fmla="*/ 6515 h 10926"/>
              <a:gd name="T50" fmla="*/ 3746 w 4850"/>
              <a:gd name="T51" fmla="*/ 3617 h 10926"/>
              <a:gd name="T52" fmla="*/ 2428 w 4850"/>
              <a:gd name="T53" fmla="*/ 0 h 10926"/>
              <a:gd name="T54" fmla="*/ 2232 w 4850"/>
              <a:gd name="T55" fmla="*/ 14 h 10926"/>
              <a:gd name="T56" fmla="*/ 1987 w 4850"/>
              <a:gd name="T57" fmla="*/ 78 h 10926"/>
              <a:gd name="T58" fmla="*/ 1762 w 4850"/>
              <a:gd name="T59" fmla="*/ 186 h 10926"/>
              <a:gd name="T60" fmla="*/ 1565 w 4850"/>
              <a:gd name="T61" fmla="*/ 332 h 10926"/>
              <a:gd name="T62" fmla="*/ 1401 w 4850"/>
              <a:gd name="T63" fmla="*/ 515 h 10926"/>
              <a:gd name="T64" fmla="*/ 1271 w 4850"/>
              <a:gd name="T65" fmla="*/ 725 h 10926"/>
              <a:gd name="T66" fmla="*/ 1186 w 4850"/>
              <a:gd name="T67" fmla="*/ 961 h 10926"/>
              <a:gd name="T68" fmla="*/ 1147 w 4850"/>
              <a:gd name="T69" fmla="*/ 1214 h 10926"/>
              <a:gd name="T70" fmla="*/ 1147 w 4850"/>
              <a:gd name="T71" fmla="*/ 1347 h 10926"/>
              <a:gd name="T72" fmla="*/ 1186 w 4850"/>
              <a:gd name="T73" fmla="*/ 1601 h 10926"/>
              <a:gd name="T74" fmla="*/ 1271 w 4850"/>
              <a:gd name="T75" fmla="*/ 1836 h 10926"/>
              <a:gd name="T76" fmla="*/ 1401 w 4850"/>
              <a:gd name="T77" fmla="*/ 2047 h 10926"/>
              <a:gd name="T78" fmla="*/ 1565 w 4850"/>
              <a:gd name="T79" fmla="*/ 2229 h 10926"/>
              <a:gd name="T80" fmla="*/ 1762 w 4850"/>
              <a:gd name="T81" fmla="*/ 2377 h 10926"/>
              <a:gd name="T82" fmla="*/ 1987 w 4850"/>
              <a:gd name="T83" fmla="*/ 2483 h 10926"/>
              <a:gd name="T84" fmla="*/ 2232 w 4850"/>
              <a:gd name="T85" fmla="*/ 2547 h 10926"/>
              <a:gd name="T86" fmla="*/ 2428 w 4850"/>
              <a:gd name="T87" fmla="*/ 2561 h 10926"/>
              <a:gd name="T88" fmla="*/ 2622 w 4850"/>
              <a:gd name="T89" fmla="*/ 2547 h 10926"/>
              <a:gd name="T90" fmla="*/ 2869 w 4850"/>
              <a:gd name="T91" fmla="*/ 2483 h 10926"/>
              <a:gd name="T92" fmla="*/ 3092 w 4850"/>
              <a:gd name="T93" fmla="*/ 2377 h 10926"/>
              <a:gd name="T94" fmla="*/ 3289 w 4850"/>
              <a:gd name="T95" fmla="*/ 2229 h 10926"/>
              <a:gd name="T96" fmla="*/ 3455 w 4850"/>
              <a:gd name="T97" fmla="*/ 2047 h 10926"/>
              <a:gd name="T98" fmla="*/ 3583 w 4850"/>
              <a:gd name="T99" fmla="*/ 1836 h 10926"/>
              <a:gd name="T100" fmla="*/ 3669 w 4850"/>
              <a:gd name="T101" fmla="*/ 1601 h 10926"/>
              <a:gd name="T102" fmla="*/ 3708 w 4850"/>
              <a:gd name="T103" fmla="*/ 1347 h 10926"/>
              <a:gd name="T104" fmla="*/ 3708 w 4850"/>
              <a:gd name="T105" fmla="*/ 1214 h 10926"/>
              <a:gd name="T106" fmla="*/ 3669 w 4850"/>
              <a:gd name="T107" fmla="*/ 961 h 10926"/>
              <a:gd name="T108" fmla="*/ 3583 w 4850"/>
              <a:gd name="T109" fmla="*/ 725 h 10926"/>
              <a:gd name="T110" fmla="*/ 3455 w 4850"/>
              <a:gd name="T111" fmla="*/ 515 h 10926"/>
              <a:gd name="T112" fmla="*/ 3289 w 4850"/>
              <a:gd name="T113" fmla="*/ 332 h 10926"/>
              <a:gd name="T114" fmla="*/ 3092 w 4850"/>
              <a:gd name="T115" fmla="*/ 186 h 10926"/>
              <a:gd name="T116" fmla="*/ 2869 w 4850"/>
              <a:gd name="T117" fmla="*/ 78 h 10926"/>
              <a:gd name="T118" fmla="*/ 2622 w 4850"/>
              <a:gd name="T119" fmla="*/ 14 h 10926"/>
              <a:gd name="T120" fmla="*/ 2428 w 4850"/>
              <a:gd name="T121" fmla="*/ 0 h 109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850" h="10926">
                <a:moveTo>
                  <a:pt x="3746" y="6988"/>
                </a:moveTo>
                <a:lnTo>
                  <a:pt x="3746" y="10926"/>
                </a:lnTo>
                <a:lnTo>
                  <a:pt x="2565" y="10926"/>
                </a:lnTo>
                <a:lnTo>
                  <a:pt x="2565" y="7003"/>
                </a:lnTo>
                <a:lnTo>
                  <a:pt x="2285" y="7003"/>
                </a:lnTo>
                <a:lnTo>
                  <a:pt x="2285" y="10926"/>
                </a:lnTo>
                <a:lnTo>
                  <a:pt x="1104" y="10926"/>
                </a:lnTo>
                <a:lnTo>
                  <a:pt x="1104" y="6988"/>
                </a:lnTo>
                <a:lnTo>
                  <a:pt x="1104" y="3617"/>
                </a:lnTo>
                <a:lnTo>
                  <a:pt x="796" y="3617"/>
                </a:lnTo>
                <a:lnTo>
                  <a:pt x="796" y="6515"/>
                </a:lnTo>
                <a:lnTo>
                  <a:pt x="0" y="6515"/>
                </a:lnTo>
                <a:lnTo>
                  <a:pt x="0" y="3593"/>
                </a:lnTo>
                <a:lnTo>
                  <a:pt x="0" y="3548"/>
                </a:lnTo>
                <a:lnTo>
                  <a:pt x="8" y="3457"/>
                </a:lnTo>
                <a:lnTo>
                  <a:pt x="27" y="3368"/>
                </a:lnTo>
                <a:lnTo>
                  <a:pt x="51" y="3279"/>
                </a:lnTo>
                <a:lnTo>
                  <a:pt x="86" y="3191"/>
                </a:lnTo>
                <a:lnTo>
                  <a:pt x="126" y="3106"/>
                </a:lnTo>
                <a:lnTo>
                  <a:pt x="174" y="3026"/>
                </a:lnTo>
                <a:lnTo>
                  <a:pt x="227" y="2948"/>
                </a:lnTo>
                <a:lnTo>
                  <a:pt x="286" y="2877"/>
                </a:lnTo>
                <a:lnTo>
                  <a:pt x="351" y="2811"/>
                </a:lnTo>
                <a:lnTo>
                  <a:pt x="422" y="2752"/>
                </a:lnTo>
                <a:lnTo>
                  <a:pt x="495" y="2702"/>
                </a:lnTo>
                <a:lnTo>
                  <a:pt x="574" y="2659"/>
                </a:lnTo>
                <a:lnTo>
                  <a:pt x="655" y="2626"/>
                </a:lnTo>
                <a:lnTo>
                  <a:pt x="740" y="2603"/>
                </a:lnTo>
                <a:lnTo>
                  <a:pt x="828" y="2591"/>
                </a:lnTo>
                <a:lnTo>
                  <a:pt x="872" y="2590"/>
                </a:lnTo>
                <a:lnTo>
                  <a:pt x="3976" y="2590"/>
                </a:lnTo>
                <a:lnTo>
                  <a:pt x="4022" y="2591"/>
                </a:lnTo>
                <a:lnTo>
                  <a:pt x="4110" y="2604"/>
                </a:lnTo>
                <a:lnTo>
                  <a:pt x="4196" y="2627"/>
                </a:lnTo>
                <a:lnTo>
                  <a:pt x="4279" y="2663"/>
                </a:lnTo>
                <a:lnTo>
                  <a:pt x="4358" y="2708"/>
                </a:lnTo>
                <a:lnTo>
                  <a:pt x="4431" y="2761"/>
                </a:lnTo>
                <a:lnTo>
                  <a:pt x="4502" y="2823"/>
                </a:lnTo>
                <a:lnTo>
                  <a:pt x="4565" y="2890"/>
                </a:lnTo>
                <a:lnTo>
                  <a:pt x="4624" y="2965"/>
                </a:lnTo>
                <a:lnTo>
                  <a:pt x="4677" y="3046"/>
                </a:lnTo>
                <a:lnTo>
                  <a:pt x="4725" y="3131"/>
                </a:lnTo>
                <a:lnTo>
                  <a:pt x="4765" y="3218"/>
                </a:lnTo>
                <a:lnTo>
                  <a:pt x="4797" y="3308"/>
                </a:lnTo>
                <a:lnTo>
                  <a:pt x="4823" y="3400"/>
                </a:lnTo>
                <a:lnTo>
                  <a:pt x="4840" y="3493"/>
                </a:lnTo>
                <a:lnTo>
                  <a:pt x="4849" y="3585"/>
                </a:lnTo>
                <a:lnTo>
                  <a:pt x="4850" y="3631"/>
                </a:lnTo>
                <a:lnTo>
                  <a:pt x="4850" y="6515"/>
                </a:lnTo>
                <a:lnTo>
                  <a:pt x="4052" y="6515"/>
                </a:lnTo>
                <a:lnTo>
                  <a:pt x="4052" y="3617"/>
                </a:lnTo>
                <a:lnTo>
                  <a:pt x="3746" y="3617"/>
                </a:lnTo>
                <a:lnTo>
                  <a:pt x="3746" y="6988"/>
                </a:lnTo>
                <a:close/>
                <a:moveTo>
                  <a:pt x="2428" y="0"/>
                </a:moveTo>
                <a:lnTo>
                  <a:pt x="2362" y="1"/>
                </a:lnTo>
                <a:lnTo>
                  <a:pt x="2232" y="14"/>
                </a:lnTo>
                <a:lnTo>
                  <a:pt x="2107" y="40"/>
                </a:lnTo>
                <a:lnTo>
                  <a:pt x="1987" y="78"/>
                </a:lnTo>
                <a:lnTo>
                  <a:pt x="1872" y="127"/>
                </a:lnTo>
                <a:lnTo>
                  <a:pt x="1762" y="186"/>
                </a:lnTo>
                <a:lnTo>
                  <a:pt x="1660" y="255"/>
                </a:lnTo>
                <a:lnTo>
                  <a:pt x="1565" y="332"/>
                </a:lnTo>
                <a:lnTo>
                  <a:pt x="1479" y="420"/>
                </a:lnTo>
                <a:lnTo>
                  <a:pt x="1401" y="515"/>
                </a:lnTo>
                <a:lnTo>
                  <a:pt x="1332" y="617"/>
                </a:lnTo>
                <a:lnTo>
                  <a:pt x="1271" y="725"/>
                </a:lnTo>
                <a:lnTo>
                  <a:pt x="1224" y="840"/>
                </a:lnTo>
                <a:lnTo>
                  <a:pt x="1186" y="961"/>
                </a:lnTo>
                <a:lnTo>
                  <a:pt x="1160" y="1086"/>
                </a:lnTo>
                <a:lnTo>
                  <a:pt x="1147" y="1214"/>
                </a:lnTo>
                <a:lnTo>
                  <a:pt x="1146" y="1280"/>
                </a:lnTo>
                <a:lnTo>
                  <a:pt x="1147" y="1347"/>
                </a:lnTo>
                <a:lnTo>
                  <a:pt x="1160" y="1476"/>
                </a:lnTo>
                <a:lnTo>
                  <a:pt x="1186" y="1601"/>
                </a:lnTo>
                <a:lnTo>
                  <a:pt x="1224" y="1721"/>
                </a:lnTo>
                <a:lnTo>
                  <a:pt x="1271" y="1836"/>
                </a:lnTo>
                <a:lnTo>
                  <a:pt x="1332" y="1945"/>
                </a:lnTo>
                <a:lnTo>
                  <a:pt x="1401" y="2047"/>
                </a:lnTo>
                <a:lnTo>
                  <a:pt x="1479" y="2142"/>
                </a:lnTo>
                <a:lnTo>
                  <a:pt x="1565" y="2229"/>
                </a:lnTo>
                <a:lnTo>
                  <a:pt x="1660" y="2308"/>
                </a:lnTo>
                <a:lnTo>
                  <a:pt x="1762" y="2377"/>
                </a:lnTo>
                <a:lnTo>
                  <a:pt x="1872" y="2436"/>
                </a:lnTo>
                <a:lnTo>
                  <a:pt x="1987" y="2483"/>
                </a:lnTo>
                <a:lnTo>
                  <a:pt x="2107" y="2522"/>
                </a:lnTo>
                <a:lnTo>
                  <a:pt x="2232" y="2547"/>
                </a:lnTo>
                <a:lnTo>
                  <a:pt x="2362" y="2560"/>
                </a:lnTo>
                <a:lnTo>
                  <a:pt x="2428" y="2561"/>
                </a:lnTo>
                <a:lnTo>
                  <a:pt x="2494" y="2560"/>
                </a:lnTo>
                <a:lnTo>
                  <a:pt x="2622" y="2547"/>
                </a:lnTo>
                <a:lnTo>
                  <a:pt x="2748" y="2522"/>
                </a:lnTo>
                <a:lnTo>
                  <a:pt x="2869" y="2483"/>
                </a:lnTo>
                <a:lnTo>
                  <a:pt x="2984" y="2436"/>
                </a:lnTo>
                <a:lnTo>
                  <a:pt x="3092" y="2377"/>
                </a:lnTo>
                <a:lnTo>
                  <a:pt x="3194" y="2308"/>
                </a:lnTo>
                <a:lnTo>
                  <a:pt x="3289" y="2229"/>
                </a:lnTo>
                <a:lnTo>
                  <a:pt x="3377" y="2142"/>
                </a:lnTo>
                <a:lnTo>
                  <a:pt x="3455" y="2047"/>
                </a:lnTo>
                <a:lnTo>
                  <a:pt x="3524" y="1945"/>
                </a:lnTo>
                <a:lnTo>
                  <a:pt x="3583" y="1836"/>
                </a:lnTo>
                <a:lnTo>
                  <a:pt x="3632" y="1721"/>
                </a:lnTo>
                <a:lnTo>
                  <a:pt x="3669" y="1601"/>
                </a:lnTo>
                <a:lnTo>
                  <a:pt x="3695" y="1476"/>
                </a:lnTo>
                <a:lnTo>
                  <a:pt x="3708" y="1347"/>
                </a:lnTo>
                <a:lnTo>
                  <a:pt x="3710" y="1280"/>
                </a:lnTo>
                <a:lnTo>
                  <a:pt x="3708" y="1214"/>
                </a:lnTo>
                <a:lnTo>
                  <a:pt x="3695" y="1086"/>
                </a:lnTo>
                <a:lnTo>
                  <a:pt x="3669" y="961"/>
                </a:lnTo>
                <a:lnTo>
                  <a:pt x="3632" y="840"/>
                </a:lnTo>
                <a:lnTo>
                  <a:pt x="3583" y="725"/>
                </a:lnTo>
                <a:lnTo>
                  <a:pt x="3524" y="617"/>
                </a:lnTo>
                <a:lnTo>
                  <a:pt x="3455" y="515"/>
                </a:lnTo>
                <a:lnTo>
                  <a:pt x="3377" y="420"/>
                </a:lnTo>
                <a:lnTo>
                  <a:pt x="3289" y="332"/>
                </a:lnTo>
                <a:lnTo>
                  <a:pt x="3194" y="255"/>
                </a:lnTo>
                <a:lnTo>
                  <a:pt x="3092" y="186"/>
                </a:lnTo>
                <a:lnTo>
                  <a:pt x="2984" y="127"/>
                </a:lnTo>
                <a:lnTo>
                  <a:pt x="2869" y="78"/>
                </a:lnTo>
                <a:lnTo>
                  <a:pt x="2748" y="40"/>
                </a:lnTo>
                <a:lnTo>
                  <a:pt x="2622" y="14"/>
                </a:lnTo>
                <a:lnTo>
                  <a:pt x="2494" y="1"/>
                </a:lnTo>
                <a:lnTo>
                  <a:pt x="2428" y="0"/>
                </a:lnTo>
                <a:close/>
              </a:path>
            </a:pathLst>
          </a:custGeom>
          <a:solidFill>
            <a:schemeClr val="accent4"/>
          </a:solidFill>
          <a:ln w="1587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1" name="Freeform 50"/>
          <p:cNvSpPr/>
          <p:nvPr/>
        </p:nvSpPr>
        <p:spPr>
          <a:xfrm>
            <a:off x="9039992" y="1642193"/>
            <a:ext cx="231770" cy="437608"/>
          </a:xfrm>
          <a:custGeom>
            <a:avLst/>
            <a:gdLst>
              <a:gd name="connsiteX0" fmla="*/ 198410 w 287417"/>
              <a:gd name="connsiteY0" fmla="*/ 108419 h 468934"/>
              <a:gd name="connsiteX1" fmla="*/ 247849 w 287417"/>
              <a:gd name="connsiteY1" fmla="*/ 157314 h 468934"/>
              <a:gd name="connsiteX2" fmla="*/ 285879 w 287417"/>
              <a:gd name="connsiteY2" fmla="*/ 283899 h 468934"/>
              <a:gd name="connsiteX3" fmla="*/ 245404 w 287417"/>
              <a:gd name="connsiteY3" fmla="*/ 296938 h 468934"/>
              <a:gd name="connsiteX4" fmla="*/ 213622 w 287417"/>
              <a:gd name="connsiteY4" fmla="*/ 186108 h 468934"/>
              <a:gd name="connsiteX5" fmla="*/ 197324 w 287417"/>
              <a:gd name="connsiteY5" fmla="*/ 187195 h 468934"/>
              <a:gd name="connsiteX6" fmla="*/ 253825 w 287417"/>
              <a:gd name="connsiteY6" fmla="*/ 377887 h 468934"/>
              <a:gd name="connsiteX7" fmla="*/ 204835 w 287417"/>
              <a:gd name="connsiteY7" fmla="*/ 377887 h 468934"/>
              <a:gd name="connsiteX8" fmla="*/ 204835 w 287417"/>
              <a:gd name="connsiteY8" fmla="*/ 468934 h 468934"/>
              <a:gd name="connsiteX9" fmla="*/ 154435 w 287417"/>
              <a:gd name="connsiteY9" fmla="*/ 468934 h 468934"/>
              <a:gd name="connsiteX10" fmla="*/ 154435 w 287417"/>
              <a:gd name="connsiteY10" fmla="*/ 377887 h 468934"/>
              <a:gd name="connsiteX11" fmla="*/ 132981 w 287417"/>
              <a:gd name="connsiteY11" fmla="*/ 377887 h 468934"/>
              <a:gd name="connsiteX12" fmla="*/ 132981 w 287417"/>
              <a:gd name="connsiteY12" fmla="*/ 468934 h 468934"/>
              <a:gd name="connsiteX13" fmla="*/ 82581 w 287417"/>
              <a:gd name="connsiteY13" fmla="*/ 468934 h 468934"/>
              <a:gd name="connsiteX14" fmla="*/ 82581 w 287417"/>
              <a:gd name="connsiteY14" fmla="*/ 377887 h 468934"/>
              <a:gd name="connsiteX15" fmla="*/ 35425 w 287417"/>
              <a:gd name="connsiteY15" fmla="*/ 377887 h 468934"/>
              <a:gd name="connsiteX16" fmla="*/ 90297 w 287417"/>
              <a:gd name="connsiteY16" fmla="*/ 186108 h 468934"/>
              <a:gd name="connsiteX17" fmla="*/ 71825 w 287417"/>
              <a:gd name="connsiteY17" fmla="*/ 182305 h 468934"/>
              <a:gd name="connsiteX18" fmla="*/ 40586 w 287417"/>
              <a:gd name="connsiteY18" fmla="*/ 298568 h 468934"/>
              <a:gd name="connsiteX19" fmla="*/ 1199 w 287417"/>
              <a:gd name="connsiteY19" fmla="*/ 287159 h 468934"/>
              <a:gd name="connsiteX20" fmla="*/ 39228 w 287417"/>
              <a:gd name="connsiteY20" fmla="*/ 159487 h 468934"/>
              <a:gd name="connsiteX21" fmla="*/ 90026 w 287417"/>
              <a:gd name="connsiteY21" fmla="*/ 108555 h 468934"/>
              <a:gd name="connsiteX22" fmla="*/ 143708 w 287417"/>
              <a:gd name="connsiteY22" fmla="*/ 0 h 468934"/>
              <a:gd name="connsiteX23" fmla="*/ 197708 w 287417"/>
              <a:gd name="connsiteY23" fmla="*/ 54000 h 468934"/>
              <a:gd name="connsiteX24" fmla="*/ 143708 w 287417"/>
              <a:gd name="connsiteY24" fmla="*/ 108000 h 468934"/>
              <a:gd name="connsiteX25" fmla="*/ 89708 w 287417"/>
              <a:gd name="connsiteY25" fmla="*/ 54000 h 468934"/>
              <a:gd name="connsiteX26" fmla="*/ 105525 w 287417"/>
              <a:gd name="connsiteY26" fmla="*/ 15816 h 468934"/>
              <a:gd name="connsiteX27" fmla="*/ 110121 w 287417"/>
              <a:gd name="connsiteY27" fmla="*/ 13913 h 468934"/>
              <a:gd name="connsiteX28" fmla="*/ 110167 w 287417"/>
              <a:gd name="connsiteY28" fmla="*/ 13845 h 468934"/>
              <a:gd name="connsiteX29" fmla="*/ 143589 w 287417"/>
              <a:gd name="connsiteY29" fmla="*/ 1 h 468934"/>
              <a:gd name="connsiteX30" fmla="*/ 143647 w 287417"/>
              <a:gd name="connsiteY30" fmla="*/ 25 h 46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87417" h="468934">
                <a:moveTo>
                  <a:pt x="198410" y="108419"/>
                </a:moveTo>
                <a:cubicBezTo>
                  <a:pt x="230102" y="108962"/>
                  <a:pt x="239519" y="138164"/>
                  <a:pt x="247849" y="157314"/>
                </a:cubicBezTo>
                <a:lnTo>
                  <a:pt x="285879" y="283899"/>
                </a:lnTo>
                <a:cubicBezTo>
                  <a:pt x="295884" y="312286"/>
                  <a:pt x="254142" y="325189"/>
                  <a:pt x="245404" y="296938"/>
                </a:cubicBezTo>
                <a:lnTo>
                  <a:pt x="213622" y="186108"/>
                </a:lnTo>
                <a:lnTo>
                  <a:pt x="197324" y="187195"/>
                </a:lnTo>
                <a:lnTo>
                  <a:pt x="253825" y="377887"/>
                </a:lnTo>
                <a:lnTo>
                  <a:pt x="204835" y="377887"/>
                </a:lnTo>
                <a:lnTo>
                  <a:pt x="204835" y="468934"/>
                </a:lnTo>
                <a:lnTo>
                  <a:pt x="154435" y="468934"/>
                </a:lnTo>
                <a:lnTo>
                  <a:pt x="154435" y="377887"/>
                </a:lnTo>
                <a:lnTo>
                  <a:pt x="132981" y="377887"/>
                </a:lnTo>
                <a:lnTo>
                  <a:pt x="132981" y="468934"/>
                </a:lnTo>
                <a:lnTo>
                  <a:pt x="82581" y="468934"/>
                </a:lnTo>
                <a:lnTo>
                  <a:pt x="82581" y="377887"/>
                </a:lnTo>
                <a:lnTo>
                  <a:pt x="35425" y="377887"/>
                </a:lnTo>
                <a:lnTo>
                  <a:pt x="90297" y="186108"/>
                </a:lnTo>
                <a:lnTo>
                  <a:pt x="71825" y="182305"/>
                </a:lnTo>
                <a:lnTo>
                  <a:pt x="40586" y="298568"/>
                </a:lnTo>
                <a:cubicBezTo>
                  <a:pt x="31532" y="326139"/>
                  <a:pt x="-7268" y="313780"/>
                  <a:pt x="1199" y="287159"/>
                </a:cubicBezTo>
                <a:lnTo>
                  <a:pt x="39228" y="159487"/>
                </a:lnTo>
                <a:cubicBezTo>
                  <a:pt x="50864" y="124717"/>
                  <a:pt x="69018" y="109098"/>
                  <a:pt x="90026" y="108555"/>
                </a:cubicBezTo>
                <a:close/>
                <a:moveTo>
                  <a:pt x="143708" y="0"/>
                </a:moveTo>
                <a:cubicBezTo>
                  <a:pt x="173531" y="0"/>
                  <a:pt x="197708" y="24177"/>
                  <a:pt x="197708" y="54000"/>
                </a:cubicBezTo>
                <a:cubicBezTo>
                  <a:pt x="197708" y="83823"/>
                  <a:pt x="173531" y="108000"/>
                  <a:pt x="143708" y="108000"/>
                </a:cubicBezTo>
                <a:cubicBezTo>
                  <a:pt x="113885" y="108000"/>
                  <a:pt x="89708" y="83823"/>
                  <a:pt x="89708" y="54000"/>
                </a:cubicBezTo>
                <a:cubicBezTo>
                  <a:pt x="89708" y="39089"/>
                  <a:pt x="95753" y="25589"/>
                  <a:pt x="105525" y="15816"/>
                </a:cubicBezTo>
                <a:lnTo>
                  <a:pt x="110121" y="13913"/>
                </a:lnTo>
                <a:lnTo>
                  <a:pt x="110167" y="13845"/>
                </a:lnTo>
                <a:cubicBezTo>
                  <a:pt x="118720" y="5291"/>
                  <a:pt x="130537" y="1"/>
                  <a:pt x="143589" y="1"/>
                </a:cubicBezTo>
                <a:lnTo>
                  <a:pt x="143647" y="25"/>
                </a:lnTo>
                <a:close/>
              </a:path>
            </a:pathLst>
          </a:custGeom>
          <a:solidFill>
            <a:schemeClr val="accent4"/>
          </a:solidFill>
          <a:ln w="1587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 rot="16200000">
            <a:off x="8759092" y="1117126"/>
            <a:ext cx="1619618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b="1" dirty="0">
                <a:solidFill>
                  <a:schemeClr val="accent3"/>
                </a:solidFill>
              </a:rPr>
              <a:t>196.000</a:t>
            </a:r>
          </a:p>
        </p:txBody>
      </p:sp>
      <p:sp>
        <p:nvSpPr>
          <p:cNvPr id="55" name="Rectangle 54"/>
          <p:cNvSpPr/>
          <p:nvPr/>
        </p:nvSpPr>
        <p:spPr>
          <a:xfrm rot="16200000">
            <a:off x="9183657" y="1274112"/>
            <a:ext cx="14911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 MALESUADA</a:t>
            </a:r>
            <a:endParaRPr lang="en-US" sz="12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739306" y="2247224"/>
            <a:ext cx="20183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chemeClr val="accent1"/>
                </a:solidFill>
              </a:rPr>
              <a:t>99%</a:t>
            </a:r>
            <a:endParaRPr lang="en-US" sz="8000" b="1" dirty="0">
              <a:solidFill>
                <a:schemeClr val="accent1"/>
              </a:solidFill>
            </a:endParaRPr>
          </a:p>
        </p:txBody>
      </p:sp>
      <p:grpSp>
        <p:nvGrpSpPr>
          <p:cNvPr id="63" name="Group 12"/>
          <p:cNvGrpSpPr>
            <a:grpSpLocks noChangeAspect="1"/>
          </p:cNvGrpSpPr>
          <p:nvPr/>
        </p:nvGrpSpPr>
        <p:grpSpPr bwMode="auto">
          <a:xfrm>
            <a:off x="2971659" y="2449217"/>
            <a:ext cx="691381" cy="901561"/>
            <a:chOff x="1872" y="2162"/>
            <a:chExt cx="875" cy="1141"/>
          </a:xfrm>
          <a:solidFill>
            <a:schemeClr val="accent1"/>
          </a:solidFill>
        </p:grpSpPr>
        <p:sp>
          <p:nvSpPr>
            <p:cNvPr id="65" name="Freeform 13"/>
            <p:cNvSpPr>
              <a:spLocks/>
            </p:cNvSpPr>
            <p:nvPr/>
          </p:nvSpPr>
          <p:spPr bwMode="auto">
            <a:xfrm>
              <a:off x="1872" y="2507"/>
              <a:ext cx="875" cy="796"/>
            </a:xfrm>
            <a:custGeom>
              <a:avLst/>
              <a:gdLst>
                <a:gd name="T0" fmla="*/ 395 w 433"/>
                <a:gd name="T1" fmla="*/ 176 h 390"/>
                <a:gd name="T2" fmla="*/ 320 w 433"/>
                <a:gd name="T3" fmla="*/ 130 h 390"/>
                <a:gd name="T4" fmla="*/ 308 w 433"/>
                <a:gd name="T5" fmla="*/ 0 h 390"/>
                <a:gd name="T6" fmla="*/ 297 w 433"/>
                <a:gd name="T7" fmla="*/ 29 h 390"/>
                <a:gd name="T8" fmla="*/ 262 w 433"/>
                <a:gd name="T9" fmla="*/ 97 h 390"/>
                <a:gd name="T10" fmla="*/ 265 w 433"/>
                <a:gd name="T11" fmla="*/ 123 h 390"/>
                <a:gd name="T12" fmla="*/ 161 w 433"/>
                <a:gd name="T13" fmla="*/ 128 h 390"/>
                <a:gd name="T14" fmla="*/ 166 w 433"/>
                <a:gd name="T15" fmla="*/ 97 h 390"/>
                <a:gd name="T16" fmla="*/ 131 w 433"/>
                <a:gd name="T17" fmla="*/ 29 h 390"/>
                <a:gd name="T18" fmla="*/ 120 w 433"/>
                <a:gd name="T19" fmla="*/ 0 h 390"/>
                <a:gd name="T20" fmla="*/ 108 w 433"/>
                <a:gd name="T21" fmla="*/ 130 h 390"/>
                <a:gd name="T22" fmla="*/ 68 w 433"/>
                <a:gd name="T23" fmla="*/ 145 h 390"/>
                <a:gd name="T24" fmla="*/ 37 w 433"/>
                <a:gd name="T25" fmla="*/ 166 h 390"/>
                <a:gd name="T26" fmla="*/ 0 w 433"/>
                <a:gd name="T27" fmla="*/ 322 h 390"/>
                <a:gd name="T28" fmla="*/ 11 w 433"/>
                <a:gd name="T29" fmla="*/ 349 h 390"/>
                <a:gd name="T30" fmla="*/ 203 w 433"/>
                <a:gd name="T31" fmla="*/ 388 h 390"/>
                <a:gd name="T32" fmla="*/ 411 w 433"/>
                <a:gd name="T33" fmla="*/ 354 h 390"/>
                <a:gd name="T34" fmla="*/ 424 w 433"/>
                <a:gd name="T35" fmla="*/ 339 h 390"/>
                <a:gd name="T36" fmla="*/ 395 w 433"/>
                <a:gd name="T37" fmla="*/ 176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33" h="390">
                  <a:moveTo>
                    <a:pt x="395" y="176"/>
                  </a:moveTo>
                  <a:cubicBezTo>
                    <a:pt x="386" y="155"/>
                    <a:pt x="337" y="136"/>
                    <a:pt x="320" y="130"/>
                  </a:cubicBezTo>
                  <a:cubicBezTo>
                    <a:pt x="294" y="73"/>
                    <a:pt x="308" y="0"/>
                    <a:pt x="308" y="0"/>
                  </a:cubicBezTo>
                  <a:cubicBezTo>
                    <a:pt x="303" y="21"/>
                    <a:pt x="297" y="29"/>
                    <a:pt x="297" y="29"/>
                  </a:cubicBezTo>
                  <a:cubicBezTo>
                    <a:pt x="293" y="66"/>
                    <a:pt x="262" y="97"/>
                    <a:pt x="262" y="97"/>
                  </a:cubicBezTo>
                  <a:cubicBezTo>
                    <a:pt x="262" y="107"/>
                    <a:pt x="263" y="115"/>
                    <a:pt x="265" y="123"/>
                  </a:cubicBezTo>
                  <a:cubicBezTo>
                    <a:pt x="218" y="199"/>
                    <a:pt x="180" y="159"/>
                    <a:pt x="161" y="128"/>
                  </a:cubicBezTo>
                  <a:cubicBezTo>
                    <a:pt x="165" y="120"/>
                    <a:pt x="167" y="109"/>
                    <a:pt x="166" y="97"/>
                  </a:cubicBezTo>
                  <a:cubicBezTo>
                    <a:pt x="166" y="97"/>
                    <a:pt x="136" y="66"/>
                    <a:pt x="131" y="29"/>
                  </a:cubicBezTo>
                  <a:cubicBezTo>
                    <a:pt x="131" y="29"/>
                    <a:pt x="125" y="21"/>
                    <a:pt x="120" y="0"/>
                  </a:cubicBezTo>
                  <a:cubicBezTo>
                    <a:pt x="120" y="0"/>
                    <a:pt x="135" y="73"/>
                    <a:pt x="108" y="130"/>
                  </a:cubicBezTo>
                  <a:cubicBezTo>
                    <a:pt x="88" y="139"/>
                    <a:pt x="68" y="145"/>
                    <a:pt x="68" y="145"/>
                  </a:cubicBezTo>
                  <a:cubicBezTo>
                    <a:pt x="46" y="153"/>
                    <a:pt x="37" y="166"/>
                    <a:pt x="37" y="166"/>
                  </a:cubicBezTo>
                  <a:cubicBezTo>
                    <a:pt x="4" y="214"/>
                    <a:pt x="0" y="322"/>
                    <a:pt x="0" y="322"/>
                  </a:cubicBezTo>
                  <a:cubicBezTo>
                    <a:pt x="1" y="346"/>
                    <a:pt x="11" y="349"/>
                    <a:pt x="11" y="349"/>
                  </a:cubicBezTo>
                  <a:cubicBezTo>
                    <a:pt x="86" y="382"/>
                    <a:pt x="203" y="388"/>
                    <a:pt x="203" y="388"/>
                  </a:cubicBezTo>
                  <a:cubicBezTo>
                    <a:pt x="324" y="390"/>
                    <a:pt x="411" y="354"/>
                    <a:pt x="411" y="354"/>
                  </a:cubicBezTo>
                  <a:cubicBezTo>
                    <a:pt x="424" y="346"/>
                    <a:pt x="424" y="339"/>
                    <a:pt x="424" y="339"/>
                  </a:cubicBezTo>
                  <a:cubicBezTo>
                    <a:pt x="433" y="262"/>
                    <a:pt x="395" y="176"/>
                    <a:pt x="395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14"/>
            <p:cNvSpPr>
              <a:spLocks/>
            </p:cNvSpPr>
            <p:nvPr/>
          </p:nvSpPr>
          <p:spPr bwMode="auto">
            <a:xfrm>
              <a:off x="2024" y="2162"/>
              <a:ext cx="559" cy="410"/>
            </a:xfrm>
            <a:custGeom>
              <a:avLst/>
              <a:gdLst>
                <a:gd name="T0" fmla="*/ 42 w 277"/>
                <a:gd name="T1" fmla="*/ 131 h 201"/>
                <a:gd name="T2" fmla="*/ 41 w 277"/>
                <a:gd name="T3" fmla="*/ 135 h 201"/>
                <a:gd name="T4" fmla="*/ 42 w 277"/>
                <a:gd name="T5" fmla="*/ 140 h 201"/>
                <a:gd name="T6" fmla="*/ 43 w 277"/>
                <a:gd name="T7" fmla="*/ 147 h 201"/>
                <a:gd name="T8" fmla="*/ 47 w 277"/>
                <a:gd name="T9" fmla="*/ 147 h 201"/>
                <a:gd name="T10" fmla="*/ 131 w 277"/>
                <a:gd name="T11" fmla="*/ 201 h 201"/>
                <a:gd name="T12" fmla="*/ 225 w 277"/>
                <a:gd name="T13" fmla="*/ 151 h 201"/>
                <a:gd name="T14" fmla="*/ 226 w 277"/>
                <a:gd name="T15" fmla="*/ 151 h 201"/>
                <a:gd name="T16" fmla="*/ 226 w 277"/>
                <a:gd name="T17" fmla="*/ 150 h 201"/>
                <a:gd name="T18" fmla="*/ 233 w 277"/>
                <a:gd name="T19" fmla="*/ 143 h 201"/>
                <a:gd name="T20" fmla="*/ 234 w 277"/>
                <a:gd name="T21" fmla="*/ 146 h 201"/>
                <a:gd name="T22" fmla="*/ 234 w 277"/>
                <a:gd name="T23" fmla="*/ 141 h 201"/>
                <a:gd name="T24" fmla="*/ 237 w 277"/>
                <a:gd name="T25" fmla="*/ 135 h 201"/>
                <a:gd name="T26" fmla="*/ 235 w 277"/>
                <a:gd name="T27" fmla="*/ 126 h 201"/>
                <a:gd name="T28" fmla="*/ 235 w 277"/>
                <a:gd name="T29" fmla="*/ 122 h 201"/>
                <a:gd name="T30" fmla="*/ 225 w 277"/>
                <a:gd name="T31" fmla="*/ 75 h 201"/>
                <a:gd name="T32" fmla="*/ 277 w 277"/>
                <a:gd name="T33" fmla="*/ 44 h 201"/>
                <a:gd name="T34" fmla="*/ 139 w 277"/>
                <a:gd name="T35" fmla="*/ 0 h 201"/>
                <a:gd name="T36" fmla="*/ 0 w 277"/>
                <a:gd name="T37" fmla="*/ 44 h 201"/>
                <a:gd name="T38" fmla="*/ 52 w 277"/>
                <a:gd name="T39" fmla="*/ 75 h 201"/>
                <a:gd name="T40" fmla="*/ 42 w 277"/>
                <a:gd name="T41" fmla="*/ 13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7" h="201">
                  <a:moveTo>
                    <a:pt x="42" y="131"/>
                  </a:moveTo>
                  <a:cubicBezTo>
                    <a:pt x="41" y="132"/>
                    <a:pt x="41" y="134"/>
                    <a:pt x="41" y="135"/>
                  </a:cubicBezTo>
                  <a:cubicBezTo>
                    <a:pt x="41" y="136"/>
                    <a:pt x="41" y="138"/>
                    <a:pt x="42" y="140"/>
                  </a:cubicBezTo>
                  <a:cubicBezTo>
                    <a:pt x="43" y="144"/>
                    <a:pt x="43" y="147"/>
                    <a:pt x="43" y="147"/>
                  </a:cubicBezTo>
                  <a:cubicBezTo>
                    <a:pt x="45" y="147"/>
                    <a:pt x="46" y="147"/>
                    <a:pt x="47" y="147"/>
                  </a:cubicBezTo>
                  <a:cubicBezTo>
                    <a:pt x="65" y="168"/>
                    <a:pt x="113" y="201"/>
                    <a:pt x="131" y="201"/>
                  </a:cubicBezTo>
                  <a:cubicBezTo>
                    <a:pt x="149" y="201"/>
                    <a:pt x="201" y="172"/>
                    <a:pt x="225" y="151"/>
                  </a:cubicBezTo>
                  <a:cubicBezTo>
                    <a:pt x="225" y="151"/>
                    <a:pt x="226" y="151"/>
                    <a:pt x="226" y="151"/>
                  </a:cubicBezTo>
                  <a:cubicBezTo>
                    <a:pt x="226" y="151"/>
                    <a:pt x="226" y="151"/>
                    <a:pt x="226" y="150"/>
                  </a:cubicBezTo>
                  <a:cubicBezTo>
                    <a:pt x="229" y="147"/>
                    <a:pt x="231" y="145"/>
                    <a:pt x="233" y="143"/>
                  </a:cubicBezTo>
                  <a:cubicBezTo>
                    <a:pt x="233" y="144"/>
                    <a:pt x="234" y="144"/>
                    <a:pt x="234" y="146"/>
                  </a:cubicBezTo>
                  <a:cubicBezTo>
                    <a:pt x="234" y="146"/>
                    <a:pt x="234" y="144"/>
                    <a:pt x="234" y="141"/>
                  </a:cubicBezTo>
                  <a:cubicBezTo>
                    <a:pt x="236" y="138"/>
                    <a:pt x="237" y="137"/>
                    <a:pt x="237" y="135"/>
                  </a:cubicBezTo>
                  <a:cubicBezTo>
                    <a:pt x="237" y="133"/>
                    <a:pt x="236" y="131"/>
                    <a:pt x="235" y="126"/>
                  </a:cubicBezTo>
                  <a:cubicBezTo>
                    <a:pt x="235" y="122"/>
                    <a:pt x="235" y="122"/>
                    <a:pt x="235" y="122"/>
                  </a:cubicBezTo>
                  <a:cubicBezTo>
                    <a:pt x="234" y="108"/>
                    <a:pt x="232" y="90"/>
                    <a:pt x="225" y="75"/>
                  </a:cubicBezTo>
                  <a:cubicBezTo>
                    <a:pt x="277" y="44"/>
                    <a:pt x="277" y="44"/>
                    <a:pt x="277" y="44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52" y="75"/>
                    <a:pt x="52" y="75"/>
                    <a:pt x="52" y="75"/>
                  </a:cubicBezTo>
                  <a:cubicBezTo>
                    <a:pt x="42" y="95"/>
                    <a:pt x="41" y="117"/>
                    <a:pt x="42" y="1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15"/>
            <p:cNvSpPr>
              <a:spLocks/>
            </p:cNvSpPr>
            <p:nvPr/>
          </p:nvSpPr>
          <p:spPr bwMode="auto">
            <a:xfrm>
              <a:off x="2009" y="2268"/>
              <a:ext cx="33" cy="243"/>
            </a:xfrm>
            <a:custGeom>
              <a:avLst/>
              <a:gdLst>
                <a:gd name="T0" fmla="*/ 33 w 33"/>
                <a:gd name="T1" fmla="*/ 188 h 243"/>
                <a:gd name="T2" fmla="*/ 17 w 33"/>
                <a:gd name="T3" fmla="*/ 0 h 243"/>
                <a:gd name="T4" fmla="*/ 0 w 33"/>
                <a:gd name="T5" fmla="*/ 188 h 243"/>
                <a:gd name="T6" fmla="*/ 17 w 33"/>
                <a:gd name="T7" fmla="*/ 243 h 243"/>
                <a:gd name="T8" fmla="*/ 33 w 33"/>
                <a:gd name="T9" fmla="*/ 188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43">
                  <a:moveTo>
                    <a:pt x="33" y="188"/>
                  </a:moveTo>
                  <a:lnTo>
                    <a:pt x="17" y="0"/>
                  </a:lnTo>
                  <a:lnTo>
                    <a:pt x="0" y="188"/>
                  </a:lnTo>
                  <a:lnTo>
                    <a:pt x="17" y="243"/>
                  </a:lnTo>
                  <a:lnTo>
                    <a:pt x="33" y="1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69" name="Bent Arrow 68"/>
          <p:cNvSpPr/>
          <p:nvPr/>
        </p:nvSpPr>
        <p:spPr>
          <a:xfrm rot="10800000">
            <a:off x="5824667" y="2395880"/>
            <a:ext cx="4151633" cy="878130"/>
          </a:xfrm>
          <a:prstGeom prst="bentArrow">
            <a:avLst>
              <a:gd name="adj1" fmla="val 49741"/>
              <a:gd name="adj2" fmla="val 42665"/>
              <a:gd name="adj3" fmla="val 48140"/>
              <a:gd name="adj4" fmla="val 495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Bent Arrow 69"/>
          <p:cNvSpPr/>
          <p:nvPr/>
        </p:nvSpPr>
        <p:spPr>
          <a:xfrm rot="10800000" flipH="1">
            <a:off x="2172360" y="2554121"/>
            <a:ext cx="3107722" cy="2134921"/>
          </a:xfrm>
          <a:prstGeom prst="bentArrow">
            <a:avLst>
              <a:gd name="adj1" fmla="val 20091"/>
              <a:gd name="adj2" fmla="val 16270"/>
              <a:gd name="adj3" fmla="val 18381"/>
              <a:gd name="adj4" fmla="val 495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2873777" y="3454162"/>
            <a:ext cx="298567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sz="14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 SIT AMET ORCI IN MASSA BLANDIT MOLLIS</a:t>
            </a:r>
            <a:endParaRPr lang="en-US" sz="14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Bent Arrow 76"/>
          <p:cNvSpPr/>
          <p:nvPr/>
        </p:nvSpPr>
        <p:spPr>
          <a:xfrm rot="10800000">
            <a:off x="4243817" y="4921479"/>
            <a:ext cx="5732482" cy="878130"/>
          </a:xfrm>
          <a:prstGeom prst="bentArrow">
            <a:avLst>
              <a:gd name="adj1" fmla="val 49741"/>
              <a:gd name="adj2" fmla="val 42665"/>
              <a:gd name="adj3" fmla="val 48140"/>
              <a:gd name="adj4" fmla="val 495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5204562" y="3802565"/>
            <a:ext cx="40537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accent3"/>
                </a:solidFill>
              </a:rPr>
              <a:t>U</a:t>
            </a:r>
            <a:r>
              <a:rPr lang="en-US" sz="6000" b="1" dirty="0" smtClean="0">
                <a:solidFill>
                  <a:schemeClr val="accent3"/>
                </a:solidFill>
              </a:rPr>
              <a:t>$D </a:t>
            </a:r>
            <a:r>
              <a:rPr lang="en-US" sz="6000" b="1" dirty="0" smtClean="0">
                <a:solidFill>
                  <a:schemeClr val="accent3"/>
                </a:solidFill>
              </a:rPr>
              <a:t>26.000</a:t>
            </a:r>
            <a:endParaRPr lang="en-US" sz="6000" b="1" dirty="0">
              <a:solidFill>
                <a:schemeClr val="accent3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357422" y="4599152"/>
            <a:ext cx="393339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sz="14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 SIT AMET ORCI IN MASSA BLANDIT MOLLIS</a:t>
            </a:r>
            <a:endParaRPr lang="en-US" sz="14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124288" y="4719078"/>
            <a:ext cx="21576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accent2"/>
                </a:solidFill>
              </a:rPr>
              <a:t>18%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113297" y="5770150"/>
            <a:ext cx="2127123" cy="306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4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Aenean rutrum </a:t>
            </a:r>
            <a:r>
              <a:rPr lang="en-US" sz="14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vulputate</a:t>
            </a:r>
            <a:endParaRPr lang="en-US" sz="14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748474" y="5770150"/>
            <a:ext cx="5273857" cy="306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sz="14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Aenean rutrum vulputate urna non </a:t>
            </a:r>
            <a:r>
              <a:rPr lang="en-US" sz="14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venenatis, </a:t>
            </a:r>
            <a:r>
              <a:rPr lang="en-US" sz="14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Maecenas </a:t>
            </a:r>
            <a:r>
              <a:rPr lang="en-US" sz="14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ultrices.</a:t>
            </a:r>
            <a:endParaRPr lang="en-US" sz="14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93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45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95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45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95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2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45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1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1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700"/>
                            </p:stCondLst>
                            <p:childTnLst>
                              <p:par>
                                <p:cTn id="1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3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3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50"/>
                            </p:stCondLst>
                            <p:childTnLst>
                              <p:par>
                                <p:cTn id="13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3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3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400"/>
                            </p:stCondLst>
                            <p:childTnLst>
                              <p:par>
                                <p:cTn id="1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8" dur="3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750"/>
                            </p:stCondLst>
                            <p:childTnLst>
                              <p:par>
                                <p:cTn id="1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3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3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3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3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3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3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3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3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3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3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6300"/>
                            </p:stCondLst>
                            <p:childTnLst>
                              <p:par>
                                <p:cTn id="1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3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3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3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3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3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3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6850"/>
                            </p:stCondLst>
                            <p:childTnLst>
                              <p:par>
                                <p:cTn id="17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2" dur="3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3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3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3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3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3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3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3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3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3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 animBg="1"/>
      <p:bldP spid="13" grpId="0"/>
      <p:bldP spid="17" grpId="0" animBg="1"/>
      <p:bldP spid="22" grpId="0"/>
      <p:bldP spid="24" grpId="0"/>
      <p:bldP spid="25" grpId="0" animBg="1"/>
      <p:bldP spid="26" grpId="0"/>
      <p:bldP spid="28" grpId="0"/>
      <p:bldP spid="7" grpId="0" animBg="1"/>
      <p:bldP spid="37" grpId="0" animBg="1"/>
      <p:bldP spid="40" grpId="0" animBg="1"/>
      <p:bldP spid="41" grpId="0" animBg="1"/>
      <p:bldP spid="42" grpId="0" animBg="1"/>
      <p:bldP spid="43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4" grpId="0"/>
      <p:bldP spid="55" grpId="0"/>
      <p:bldP spid="59" grpId="0"/>
      <p:bldP spid="69" grpId="0" animBg="1"/>
      <p:bldP spid="70" grpId="0" animBg="1"/>
      <p:bldP spid="75" grpId="0"/>
      <p:bldP spid="77" grpId="0" animBg="1"/>
      <p:bldP spid="78" grpId="0"/>
      <p:bldP spid="86" grpId="0"/>
      <p:bldP spid="87" grpId="0"/>
      <p:bldP spid="88" grpId="0"/>
      <p:bldP spid="9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238500" y="571500"/>
            <a:ext cx="5715000" cy="5715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5542884" y="3876816"/>
            <a:ext cx="1275046" cy="2126826"/>
          </a:xfrm>
          <a:custGeom>
            <a:avLst/>
            <a:gdLst>
              <a:gd name="connsiteX0" fmla="*/ 1447800 w 3048000"/>
              <a:gd name="connsiteY0" fmla="*/ 4686300 h 4686300"/>
              <a:gd name="connsiteX1" fmla="*/ 1003300 w 3048000"/>
              <a:gd name="connsiteY1" fmla="*/ 4419600 h 4686300"/>
              <a:gd name="connsiteX2" fmla="*/ 1028700 w 3048000"/>
              <a:gd name="connsiteY2" fmla="*/ 3860800 h 4686300"/>
              <a:gd name="connsiteX3" fmla="*/ 876300 w 3048000"/>
              <a:gd name="connsiteY3" fmla="*/ 3721100 h 4686300"/>
              <a:gd name="connsiteX4" fmla="*/ 812800 w 3048000"/>
              <a:gd name="connsiteY4" fmla="*/ 2159000 h 4686300"/>
              <a:gd name="connsiteX5" fmla="*/ 469900 w 3048000"/>
              <a:gd name="connsiteY5" fmla="*/ 1879600 h 4686300"/>
              <a:gd name="connsiteX6" fmla="*/ 0 w 3048000"/>
              <a:gd name="connsiteY6" fmla="*/ 1193800 h 4686300"/>
              <a:gd name="connsiteX7" fmla="*/ 215900 w 3048000"/>
              <a:gd name="connsiteY7" fmla="*/ 546100 h 4686300"/>
              <a:gd name="connsiteX8" fmla="*/ 749300 w 3048000"/>
              <a:gd name="connsiteY8" fmla="*/ 0 h 4686300"/>
              <a:gd name="connsiteX9" fmla="*/ 1714500 w 3048000"/>
              <a:gd name="connsiteY9" fmla="*/ 330200 h 4686300"/>
              <a:gd name="connsiteX10" fmla="*/ 2222500 w 3048000"/>
              <a:gd name="connsiteY10" fmla="*/ 850900 h 4686300"/>
              <a:gd name="connsiteX11" fmla="*/ 3048000 w 3048000"/>
              <a:gd name="connsiteY11" fmla="*/ 1155700 h 4686300"/>
              <a:gd name="connsiteX12" fmla="*/ 2768600 w 3048000"/>
              <a:gd name="connsiteY12" fmla="*/ 1841500 h 4686300"/>
              <a:gd name="connsiteX13" fmla="*/ 2730500 w 3048000"/>
              <a:gd name="connsiteY13" fmla="*/ 2362200 h 4686300"/>
              <a:gd name="connsiteX14" fmla="*/ 2235200 w 3048000"/>
              <a:gd name="connsiteY14" fmla="*/ 2565400 h 4686300"/>
              <a:gd name="connsiteX15" fmla="*/ 1676400 w 3048000"/>
              <a:gd name="connsiteY15" fmla="*/ 3530600 h 4686300"/>
              <a:gd name="connsiteX16" fmla="*/ 1511300 w 3048000"/>
              <a:gd name="connsiteY16" fmla="*/ 3670300 h 4686300"/>
              <a:gd name="connsiteX17" fmla="*/ 1447800 w 3048000"/>
              <a:gd name="connsiteY17" fmla="*/ 4686300 h 4686300"/>
              <a:gd name="connsiteX0" fmla="*/ 1447800 w 2768600"/>
              <a:gd name="connsiteY0" fmla="*/ 4686300 h 4686300"/>
              <a:gd name="connsiteX1" fmla="*/ 1003300 w 2768600"/>
              <a:gd name="connsiteY1" fmla="*/ 4419600 h 4686300"/>
              <a:gd name="connsiteX2" fmla="*/ 1028700 w 2768600"/>
              <a:gd name="connsiteY2" fmla="*/ 3860800 h 4686300"/>
              <a:gd name="connsiteX3" fmla="*/ 876300 w 2768600"/>
              <a:gd name="connsiteY3" fmla="*/ 3721100 h 4686300"/>
              <a:gd name="connsiteX4" fmla="*/ 812800 w 2768600"/>
              <a:gd name="connsiteY4" fmla="*/ 2159000 h 4686300"/>
              <a:gd name="connsiteX5" fmla="*/ 469900 w 2768600"/>
              <a:gd name="connsiteY5" fmla="*/ 1879600 h 4686300"/>
              <a:gd name="connsiteX6" fmla="*/ 0 w 2768600"/>
              <a:gd name="connsiteY6" fmla="*/ 1193800 h 4686300"/>
              <a:gd name="connsiteX7" fmla="*/ 215900 w 2768600"/>
              <a:gd name="connsiteY7" fmla="*/ 546100 h 4686300"/>
              <a:gd name="connsiteX8" fmla="*/ 749300 w 2768600"/>
              <a:gd name="connsiteY8" fmla="*/ 0 h 4686300"/>
              <a:gd name="connsiteX9" fmla="*/ 1714500 w 2768600"/>
              <a:gd name="connsiteY9" fmla="*/ 330200 h 4686300"/>
              <a:gd name="connsiteX10" fmla="*/ 2222500 w 2768600"/>
              <a:gd name="connsiteY10" fmla="*/ 850900 h 4686300"/>
              <a:gd name="connsiteX11" fmla="*/ 2768600 w 2768600"/>
              <a:gd name="connsiteY11" fmla="*/ 1841500 h 4686300"/>
              <a:gd name="connsiteX12" fmla="*/ 2730500 w 2768600"/>
              <a:gd name="connsiteY12" fmla="*/ 2362200 h 4686300"/>
              <a:gd name="connsiteX13" fmla="*/ 2235200 w 2768600"/>
              <a:gd name="connsiteY13" fmla="*/ 2565400 h 4686300"/>
              <a:gd name="connsiteX14" fmla="*/ 1676400 w 2768600"/>
              <a:gd name="connsiteY14" fmla="*/ 3530600 h 4686300"/>
              <a:gd name="connsiteX15" fmla="*/ 1511300 w 2768600"/>
              <a:gd name="connsiteY15" fmla="*/ 3670300 h 4686300"/>
              <a:gd name="connsiteX16" fmla="*/ 1447800 w 2768600"/>
              <a:gd name="connsiteY16" fmla="*/ 4686300 h 4686300"/>
              <a:gd name="connsiteX0" fmla="*/ 1447800 w 2770633"/>
              <a:gd name="connsiteY0" fmla="*/ 4686300 h 4686300"/>
              <a:gd name="connsiteX1" fmla="*/ 1003300 w 2770633"/>
              <a:gd name="connsiteY1" fmla="*/ 4419600 h 4686300"/>
              <a:gd name="connsiteX2" fmla="*/ 1028700 w 2770633"/>
              <a:gd name="connsiteY2" fmla="*/ 3860800 h 4686300"/>
              <a:gd name="connsiteX3" fmla="*/ 876300 w 2770633"/>
              <a:gd name="connsiteY3" fmla="*/ 3721100 h 4686300"/>
              <a:gd name="connsiteX4" fmla="*/ 812800 w 2770633"/>
              <a:gd name="connsiteY4" fmla="*/ 2159000 h 4686300"/>
              <a:gd name="connsiteX5" fmla="*/ 469900 w 2770633"/>
              <a:gd name="connsiteY5" fmla="*/ 1879600 h 4686300"/>
              <a:gd name="connsiteX6" fmla="*/ 0 w 2770633"/>
              <a:gd name="connsiteY6" fmla="*/ 1193800 h 4686300"/>
              <a:gd name="connsiteX7" fmla="*/ 215900 w 2770633"/>
              <a:gd name="connsiteY7" fmla="*/ 546100 h 4686300"/>
              <a:gd name="connsiteX8" fmla="*/ 749300 w 2770633"/>
              <a:gd name="connsiteY8" fmla="*/ 0 h 4686300"/>
              <a:gd name="connsiteX9" fmla="*/ 1714500 w 2770633"/>
              <a:gd name="connsiteY9" fmla="*/ 330200 h 4686300"/>
              <a:gd name="connsiteX10" fmla="*/ 2222500 w 2770633"/>
              <a:gd name="connsiteY10" fmla="*/ 850900 h 4686300"/>
              <a:gd name="connsiteX11" fmla="*/ 2768600 w 2770633"/>
              <a:gd name="connsiteY11" fmla="*/ 1841500 h 4686300"/>
              <a:gd name="connsiteX12" fmla="*/ 2730500 w 2770633"/>
              <a:gd name="connsiteY12" fmla="*/ 2362200 h 4686300"/>
              <a:gd name="connsiteX13" fmla="*/ 2235200 w 2770633"/>
              <a:gd name="connsiteY13" fmla="*/ 2565400 h 4686300"/>
              <a:gd name="connsiteX14" fmla="*/ 1676400 w 2770633"/>
              <a:gd name="connsiteY14" fmla="*/ 3530600 h 4686300"/>
              <a:gd name="connsiteX15" fmla="*/ 1511300 w 2770633"/>
              <a:gd name="connsiteY15" fmla="*/ 3670300 h 4686300"/>
              <a:gd name="connsiteX16" fmla="*/ 1447800 w 2770633"/>
              <a:gd name="connsiteY16" fmla="*/ 4686300 h 4686300"/>
              <a:gd name="connsiteX0" fmla="*/ 1447800 w 2816102"/>
              <a:gd name="connsiteY0" fmla="*/ 4686300 h 4686300"/>
              <a:gd name="connsiteX1" fmla="*/ 1003300 w 2816102"/>
              <a:gd name="connsiteY1" fmla="*/ 4419600 h 4686300"/>
              <a:gd name="connsiteX2" fmla="*/ 1028700 w 2816102"/>
              <a:gd name="connsiteY2" fmla="*/ 3860800 h 4686300"/>
              <a:gd name="connsiteX3" fmla="*/ 876300 w 2816102"/>
              <a:gd name="connsiteY3" fmla="*/ 3721100 h 4686300"/>
              <a:gd name="connsiteX4" fmla="*/ 812800 w 2816102"/>
              <a:gd name="connsiteY4" fmla="*/ 2159000 h 4686300"/>
              <a:gd name="connsiteX5" fmla="*/ 469900 w 2816102"/>
              <a:gd name="connsiteY5" fmla="*/ 1879600 h 4686300"/>
              <a:gd name="connsiteX6" fmla="*/ 0 w 2816102"/>
              <a:gd name="connsiteY6" fmla="*/ 1193800 h 4686300"/>
              <a:gd name="connsiteX7" fmla="*/ 215900 w 2816102"/>
              <a:gd name="connsiteY7" fmla="*/ 546100 h 4686300"/>
              <a:gd name="connsiteX8" fmla="*/ 749300 w 2816102"/>
              <a:gd name="connsiteY8" fmla="*/ 0 h 4686300"/>
              <a:gd name="connsiteX9" fmla="*/ 1714500 w 2816102"/>
              <a:gd name="connsiteY9" fmla="*/ 330200 h 4686300"/>
              <a:gd name="connsiteX10" fmla="*/ 2222500 w 2816102"/>
              <a:gd name="connsiteY10" fmla="*/ 850900 h 4686300"/>
              <a:gd name="connsiteX11" fmla="*/ 2768600 w 2816102"/>
              <a:gd name="connsiteY11" fmla="*/ 1841500 h 4686300"/>
              <a:gd name="connsiteX12" fmla="*/ 2730500 w 2816102"/>
              <a:gd name="connsiteY12" fmla="*/ 2362200 h 4686300"/>
              <a:gd name="connsiteX13" fmla="*/ 2235200 w 2816102"/>
              <a:gd name="connsiteY13" fmla="*/ 2565400 h 4686300"/>
              <a:gd name="connsiteX14" fmla="*/ 1676400 w 2816102"/>
              <a:gd name="connsiteY14" fmla="*/ 3530600 h 4686300"/>
              <a:gd name="connsiteX15" fmla="*/ 1511300 w 2816102"/>
              <a:gd name="connsiteY15" fmla="*/ 3670300 h 4686300"/>
              <a:gd name="connsiteX16" fmla="*/ 1447800 w 2816102"/>
              <a:gd name="connsiteY16" fmla="*/ 4686300 h 4686300"/>
              <a:gd name="connsiteX0" fmla="*/ 1447800 w 2816102"/>
              <a:gd name="connsiteY0" fmla="*/ 4686300 h 4686300"/>
              <a:gd name="connsiteX1" fmla="*/ 1003300 w 2816102"/>
              <a:gd name="connsiteY1" fmla="*/ 4419600 h 4686300"/>
              <a:gd name="connsiteX2" fmla="*/ 1028700 w 2816102"/>
              <a:gd name="connsiteY2" fmla="*/ 3860800 h 4686300"/>
              <a:gd name="connsiteX3" fmla="*/ 876300 w 2816102"/>
              <a:gd name="connsiteY3" fmla="*/ 3721100 h 4686300"/>
              <a:gd name="connsiteX4" fmla="*/ 812800 w 2816102"/>
              <a:gd name="connsiteY4" fmla="*/ 2159000 h 4686300"/>
              <a:gd name="connsiteX5" fmla="*/ 469900 w 2816102"/>
              <a:gd name="connsiteY5" fmla="*/ 1879600 h 4686300"/>
              <a:gd name="connsiteX6" fmla="*/ 0 w 2816102"/>
              <a:gd name="connsiteY6" fmla="*/ 1193800 h 4686300"/>
              <a:gd name="connsiteX7" fmla="*/ 215900 w 2816102"/>
              <a:gd name="connsiteY7" fmla="*/ 546100 h 4686300"/>
              <a:gd name="connsiteX8" fmla="*/ 749300 w 2816102"/>
              <a:gd name="connsiteY8" fmla="*/ 0 h 4686300"/>
              <a:gd name="connsiteX9" fmla="*/ 1714500 w 2816102"/>
              <a:gd name="connsiteY9" fmla="*/ 330200 h 4686300"/>
              <a:gd name="connsiteX10" fmla="*/ 2222500 w 2816102"/>
              <a:gd name="connsiteY10" fmla="*/ 850900 h 4686300"/>
              <a:gd name="connsiteX11" fmla="*/ 2768600 w 2816102"/>
              <a:gd name="connsiteY11" fmla="*/ 1841500 h 4686300"/>
              <a:gd name="connsiteX12" fmla="*/ 2730500 w 2816102"/>
              <a:gd name="connsiteY12" fmla="*/ 2362200 h 4686300"/>
              <a:gd name="connsiteX13" fmla="*/ 2235200 w 2816102"/>
              <a:gd name="connsiteY13" fmla="*/ 2565400 h 4686300"/>
              <a:gd name="connsiteX14" fmla="*/ 1676400 w 2816102"/>
              <a:gd name="connsiteY14" fmla="*/ 3530600 h 4686300"/>
              <a:gd name="connsiteX15" fmla="*/ 1511300 w 2816102"/>
              <a:gd name="connsiteY15" fmla="*/ 3670300 h 4686300"/>
              <a:gd name="connsiteX16" fmla="*/ 1447800 w 2816102"/>
              <a:gd name="connsiteY16" fmla="*/ 4686300 h 4686300"/>
              <a:gd name="connsiteX0" fmla="*/ 1447800 w 2816102"/>
              <a:gd name="connsiteY0" fmla="*/ 4686300 h 4686300"/>
              <a:gd name="connsiteX1" fmla="*/ 1003300 w 2816102"/>
              <a:gd name="connsiteY1" fmla="*/ 4419600 h 4686300"/>
              <a:gd name="connsiteX2" fmla="*/ 1028700 w 2816102"/>
              <a:gd name="connsiteY2" fmla="*/ 3860800 h 4686300"/>
              <a:gd name="connsiteX3" fmla="*/ 876300 w 2816102"/>
              <a:gd name="connsiteY3" fmla="*/ 3721100 h 4686300"/>
              <a:gd name="connsiteX4" fmla="*/ 812800 w 2816102"/>
              <a:gd name="connsiteY4" fmla="*/ 2159000 h 4686300"/>
              <a:gd name="connsiteX5" fmla="*/ 469900 w 2816102"/>
              <a:gd name="connsiteY5" fmla="*/ 1879600 h 4686300"/>
              <a:gd name="connsiteX6" fmla="*/ 0 w 2816102"/>
              <a:gd name="connsiteY6" fmla="*/ 1193800 h 4686300"/>
              <a:gd name="connsiteX7" fmla="*/ 215900 w 2816102"/>
              <a:gd name="connsiteY7" fmla="*/ 546100 h 4686300"/>
              <a:gd name="connsiteX8" fmla="*/ 749300 w 2816102"/>
              <a:gd name="connsiteY8" fmla="*/ 0 h 4686300"/>
              <a:gd name="connsiteX9" fmla="*/ 1714500 w 2816102"/>
              <a:gd name="connsiteY9" fmla="*/ 330200 h 4686300"/>
              <a:gd name="connsiteX10" fmla="*/ 2222500 w 2816102"/>
              <a:gd name="connsiteY10" fmla="*/ 850900 h 4686300"/>
              <a:gd name="connsiteX11" fmla="*/ 2768600 w 2816102"/>
              <a:gd name="connsiteY11" fmla="*/ 1841500 h 4686300"/>
              <a:gd name="connsiteX12" fmla="*/ 2730500 w 2816102"/>
              <a:gd name="connsiteY12" fmla="*/ 2362200 h 4686300"/>
              <a:gd name="connsiteX13" fmla="*/ 2235200 w 2816102"/>
              <a:gd name="connsiteY13" fmla="*/ 2565400 h 4686300"/>
              <a:gd name="connsiteX14" fmla="*/ 1676400 w 2816102"/>
              <a:gd name="connsiteY14" fmla="*/ 3530600 h 4686300"/>
              <a:gd name="connsiteX15" fmla="*/ 1511300 w 2816102"/>
              <a:gd name="connsiteY15" fmla="*/ 3670300 h 4686300"/>
              <a:gd name="connsiteX16" fmla="*/ 1447800 w 2816102"/>
              <a:gd name="connsiteY16" fmla="*/ 4686300 h 4686300"/>
              <a:gd name="connsiteX0" fmla="*/ 1447800 w 2816102"/>
              <a:gd name="connsiteY0" fmla="*/ 4688069 h 4688069"/>
              <a:gd name="connsiteX1" fmla="*/ 1003300 w 2816102"/>
              <a:gd name="connsiteY1" fmla="*/ 4421369 h 4688069"/>
              <a:gd name="connsiteX2" fmla="*/ 1028700 w 2816102"/>
              <a:gd name="connsiteY2" fmla="*/ 3862569 h 4688069"/>
              <a:gd name="connsiteX3" fmla="*/ 876300 w 2816102"/>
              <a:gd name="connsiteY3" fmla="*/ 3722869 h 4688069"/>
              <a:gd name="connsiteX4" fmla="*/ 812800 w 2816102"/>
              <a:gd name="connsiteY4" fmla="*/ 2160769 h 4688069"/>
              <a:gd name="connsiteX5" fmla="*/ 469900 w 2816102"/>
              <a:gd name="connsiteY5" fmla="*/ 1881369 h 4688069"/>
              <a:gd name="connsiteX6" fmla="*/ 0 w 2816102"/>
              <a:gd name="connsiteY6" fmla="*/ 1195569 h 4688069"/>
              <a:gd name="connsiteX7" fmla="*/ 215900 w 2816102"/>
              <a:gd name="connsiteY7" fmla="*/ 547869 h 4688069"/>
              <a:gd name="connsiteX8" fmla="*/ 749300 w 2816102"/>
              <a:gd name="connsiteY8" fmla="*/ 1769 h 4688069"/>
              <a:gd name="connsiteX9" fmla="*/ 1714500 w 2816102"/>
              <a:gd name="connsiteY9" fmla="*/ 331969 h 4688069"/>
              <a:gd name="connsiteX10" fmla="*/ 2222500 w 2816102"/>
              <a:gd name="connsiteY10" fmla="*/ 852669 h 4688069"/>
              <a:gd name="connsiteX11" fmla="*/ 2768600 w 2816102"/>
              <a:gd name="connsiteY11" fmla="*/ 1843269 h 4688069"/>
              <a:gd name="connsiteX12" fmla="*/ 2730500 w 2816102"/>
              <a:gd name="connsiteY12" fmla="*/ 2363969 h 4688069"/>
              <a:gd name="connsiteX13" fmla="*/ 2235200 w 2816102"/>
              <a:gd name="connsiteY13" fmla="*/ 2567169 h 4688069"/>
              <a:gd name="connsiteX14" fmla="*/ 1676400 w 2816102"/>
              <a:gd name="connsiteY14" fmla="*/ 3532369 h 4688069"/>
              <a:gd name="connsiteX15" fmla="*/ 1511300 w 2816102"/>
              <a:gd name="connsiteY15" fmla="*/ 3672069 h 4688069"/>
              <a:gd name="connsiteX16" fmla="*/ 1447800 w 2816102"/>
              <a:gd name="connsiteY16" fmla="*/ 4688069 h 4688069"/>
              <a:gd name="connsiteX0" fmla="*/ 1447800 w 2816102"/>
              <a:gd name="connsiteY0" fmla="*/ 4686300 h 4686300"/>
              <a:gd name="connsiteX1" fmla="*/ 1003300 w 2816102"/>
              <a:gd name="connsiteY1" fmla="*/ 4419600 h 4686300"/>
              <a:gd name="connsiteX2" fmla="*/ 1028700 w 2816102"/>
              <a:gd name="connsiteY2" fmla="*/ 3860800 h 4686300"/>
              <a:gd name="connsiteX3" fmla="*/ 876300 w 2816102"/>
              <a:gd name="connsiteY3" fmla="*/ 3721100 h 4686300"/>
              <a:gd name="connsiteX4" fmla="*/ 812800 w 2816102"/>
              <a:gd name="connsiteY4" fmla="*/ 2159000 h 4686300"/>
              <a:gd name="connsiteX5" fmla="*/ 469900 w 2816102"/>
              <a:gd name="connsiteY5" fmla="*/ 1879600 h 4686300"/>
              <a:gd name="connsiteX6" fmla="*/ 0 w 2816102"/>
              <a:gd name="connsiteY6" fmla="*/ 1193800 h 4686300"/>
              <a:gd name="connsiteX7" fmla="*/ 215900 w 2816102"/>
              <a:gd name="connsiteY7" fmla="*/ 546100 h 4686300"/>
              <a:gd name="connsiteX8" fmla="*/ 749300 w 2816102"/>
              <a:gd name="connsiteY8" fmla="*/ 0 h 4686300"/>
              <a:gd name="connsiteX9" fmla="*/ 1714500 w 2816102"/>
              <a:gd name="connsiteY9" fmla="*/ 330200 h 4686300"/>
              <a:gd name="connsiteX10" fmla="*/ 2222500 w 2816102"/>
              <a:gd name="connsiteY10" fmla="*/ 850900 h 4686300"/>
              <a:gd name="connsiteX11" fmla="*/ 2768600 w 2816102"/>
              <a:gd name="connsiteY11" fmla="*/ 1841500 h 4686300"/>
              <a:gd name="connsiteX12" fmla="*/ 2730500 w 2816102"/>
              <a:gd name="connsiteY12" fmla="*/ 2362200 h 4686300"/>
              <a:gd name="connsiteX13" fmla="*/ 2235200 w 2816102"/>
              <a:gd name="connsiteY13" fmla="*/ 2565400 h 4686300"/>
              <a:gd name="connsiteX14" fmla="*/ 1676400 w 2816102"/>
              <a:gd name="connsiteY14" fmla="*/ 3530600 h 4686300"/>
              <a:gd name="connsiteX15" fmla="*/ 1511300 w 2816102"/>
              <a:gd name="connsiteY15" fmla="*/ 3670300 h 4686300"/>
              <a:gd name="connsiteX16" fmla="*/ 1447800 w 2816102"/>
              <a:gd name="connsiteY16" fmla="*/ 4686300 h 4686300"/>
              <a:gd name="connsiteX0" fmla="*/ 1447800 w 2811906"/>
              <a:gd name="connsiteY0" fmla="*/ 4686300 h 4686300"/>
              <a:gd name="connsiteX1" fmla="*/ 1003300 w 2811906"/>
              <a:gd name="connsiteY1" fmla="*/ 4419600 h 4686300"/>
              <a:gd name="connsiteX2" fmla="*/ 1028700 w 2811906"/>
              <a:gd name="connsiteY2" fmla="*/ 3860800 h 4686300"/>
              <a:gd name="connsiteX3" fmla="*/ 876300 w 2811906"/>
              <a:gd name="connsiteY3" fmla="*/ 3721100 h 4686300"/>
              <a:gd name="connsiteX4" fmla="*/ 812800 w 2811906"/>
              <a:gd name="connsiteY4" fmla="*/ 2159000 h 4686300"/>
              <a:gd name="connsiteX5" fmla="*/ 469900 w 2811906"/>
              <a:gd name="connsiteY5" fmla="*/ 1879600 h 4686300"/>
              <a:gd name="connsiteX6" fmla="*/ 0 w 2811906"/>
              <a:gd name="connsiteY6" fmla="*/ 1193800 h 4686300"/>
              <a:gd name="connsiteX7" fmla="*/ 215900 w 2811906"/>
              <a:gd name="connsiteY7" fmla="*/ 546100 h 4686300"/>
              <a:gd name="connsiteX8" fmla="*/ 749300 w 2811906"/>
              <a:gd name="connsiteY8" fmla="*/ 0 h 4686300"/>
              <a:gd name="connsiteX9" fmla="*/ 1714500 w 2811906"/>
              <a:gd name="connsiteY9" fmla="*/ 330200 h 4686300"/>
              <a:gd name="connsiteX10" fmla="*/ 2222500 w 2811906"/>
              <a:gd name="connsiteY10" fmla="*/ 850900 h 4686300"/>
              <a:gd name="connsiteX11" fmla="*/ 2768600 w 2811906"/>
              <a:gd name="connsiteY11" fmla="*/ 1841500 h 4686300"/>
              <a:gd name="connsiteX12" fmla="*/ 2730500 w 2811906"/>
              <a:gd name="connsiteY12" fmla="*/ 2362200 h 4686300"/>
              <a:gd name="connsiteX13" fmla="*/ 2235200 w 2811906"/>
              <a:gd name="connsiteY13" fmla="*/ 2565400 h 4686300"/>
              <a:gd name="connsiteX14" fmla="*/ 1676400 w 2811906"/>
              <a:gd name="connsiteY14" fmla="*/ 3530600 h 4686300"/>
              <a:gd name="connsiteX15" fmla="*/ 1511300 w 2811906"/>
              <a:gd name="connsiteY15" fmla="*/ 3670300 h 4686300"/>
              <a:gd name="connsiteX16" fmla="*/ 1447800 w 2811906"/>
              <a:gd name="connsiteY16" fmla="*/ 4686300 h 4686300"/>
              <a:gd name="connsiteX0" fmla="*/ 1447800 w 2809467"/>
              <a:gd name="connsiteY0" fmla="*/ 4686300 h 4686300"/>
              <a:gd name="connsiteX1" fmla="*/ 1003300 w 2809467"/>
              <a:gd name="connsiteY1" fmla="*/ 4419600 h 4686300"/>
              <a:gd name="connsiteX2" fmla="*/ 1028700 w 2809467"/>
              <a:gd name="connsiteY2" fmla="*/ 3860800 h 4686300"/>
              <a:gd name="connsiteX3" fmla="*/ 876300 w 2809467"/>
              <a:gd name="connsiteY3" fmla="*/ 3721100 h 4686300"/>
              <a:gd name="connsiteX4" fmla="*/ 812800 w 2809467"/>
              <a:gd name="connsiteY4" fmla="*/ 2159000 h 4686300"/>
              <a:gd name="connsiteX5" fmla="*/ 469900 w 2809467"/>
              <a:gd name="connsiteY5" fmla="*/ 1879600 h 4686300"/>
              <a:gd name="connsiteX6" fmla="*/ 0 w 2809467"/>
              <a:gd name="connsiteY6" fmla="*/ 1193800 h 4686300"/>
              <a:gd name="connsiteX7" fmla="*/ 215900 w 2809467"/>
              <a:gd name="connsiteY7" fmla="*/ 546100 h 4686300"/>
              <a:gd name="connsiteX8" fmla="*/ 749300 w 2809467"/>
              <a:gd name="connsiteY8" fmla="*/ 0 h 4686300"/>
              <a:gd name="connsiteX9" fmla="*/ 1714500 w 2809467"/>
              <a:gd name="connsiteY9" fmla="*/ 330200 h 4686300"/>
              <a:gd name="connsiteX10" fmla="*/ 2222500 w 2809467"/>
              <a:gd name="connsiteY10" fmla="*/ 850900 h 4686300"/>
              <a:gd name="connsiteX11" fmla="*/ 2768600 w 2809467"/>
              <a:gd name="connsiteY11" fmla="*/ 1841500 h 4686300"/>
              <a:gd name="connsiteX12" fmla="*/ 2730500 w 2809467"/>
              <a:gd name="connsiteY12" fmla="*/ 2362200 h 4686300"/>
              <a:gd name="connsiteX13" fmla="*/ 2235200 w 2809467"/>
              <a:gd name="connsiteY13" fmla="*/ 2565400 h 4686300"/>
              <a:gd name="connsiteX14" fmla="*/ 1676400 w 2809467"/>
              <a:gd name="connsiteY14" fmla="*/ 3530600 h 4686300"/>
              <a:gd name="connsiteX15" fmla="*/ 1511300 w 2809467"/>
              <a:gd name="connsiteY15" fmla="*/ 3670300 h 4686300"/>
              <a:gd name="connsiteX16" fmla="*/ 1447800 w 2809467"/>
              <a:gd name="connsiteY16" fmla="*/ 4686300 h 4686300"/>
              <a:gd name="connsiteX0" fmla="*/ 1447800 w 2809467"/>
              <a:gd name="connsiteY0" fmla="*/ 4686300 h 4686300"/>
              <a:gd name="connsiteX1" fmla="*/ 1003300 w 2809467"/>
              <a:gd name="connsiteY1" fmla="*/ 4419600 h 4686300"/>
              <a:gd name="connsiteX2" fmla="*/ 1028700 w 2809467"/>
              <a:gd name="connsiteY2" fmla="*/ 3860800 h 4686300"/>
              <a:gd name="connsiteX3" fmla="*/ 857250 w 2809467"/>
              <a:gd name="connsiteY3" fmla="*/ 3349625 h 4686300"/>
              <a:gd name="connsiteX4" fmla="*/ 812800 w 2809467"/>
              <a:gd name="connsiteY4" fmla="*/ 2159000 h 4686300"/>
              <a:gd name="connsiteX5" fmla="*/ 469900 w 2809467"/>
              <a:gd name="connsiteY5" fmla="*/ 1879600 h 4686300"/>
              <a:gd name="connsiteX6" fmla="*/ 0 w 2809467"/>
              <a:gd name="connsiteY6" fmla="*/ 1193800 h 4686300"/>
              <a:gd name="connsiteX7" fmla="*/ 215900 w 2809467"/>
              <a:gd name="connsiteY7" fmla="*/ 546100 h 4686300"/>
              <a:gd name="connsiteX8" fmla="*/ 749300 w 2809467"/>
              <a:gd name="connsiteY8" fmla="*/ 0 h 4686300"/>
              <a:gd name="connsiteX9" fmla="*/ 1714500 w 2809467"/>
              <a:gd name="connsiteY9" fmla="*/ 330200 h 4686300"/>
              <a:gd name="connsiteX10" fmla="*/ 2222500 w 2809467"/>
              <a:gd name="connsiteY10" fmla="*/ 850900 h 4686300"/>
              <a:gd name="connsiteX11" fmla="*/ 2768600 w 2809467"/>
              <a:gd name="connsiteY11" fmla="*/ 1841500 h 4686300"/>
              <a:gd name="connsiteX12" fmla="*/ 2730500 w 2809467"/>
              <a:gd name="connsiteY12" fmla="*/ 2362200 h 4686300"/>
              <a:gd name="connsiteX13" fmla="*/ 2235200 w 2809467"/>
              <a:gd name="connsiteY13" fmla="*/ 2565400 h 4686300"/>
              <a:gd name="connsiteX14" fmla="*/ 1676400 w 2809467"/>
              <a:gd name="connsiteY14" fmla="*/ 3530600 h 4686300"/>
              <a:gd name="connsiteX15" fmla="*/ 1511300 w 2809467"/>
              <a:gd name="connsiteY15" fmla="*/ 3670300 h 4686300"/>
              <a:gd name="connsiteX16" fmla="*/ 1447800 w 2809467"/>
              <a:gd name="connsiteY16" fmla="*/ 4686300 h 4686300"/>
              <a:gd name="connsiteX0" fmla="*/ 1447800 w 2809467"/>
              <a:gd name="connsiteY0" fmla="*/ 4686300 h 4686300"/>
              <a:gd name="connsiteX1" fmla="*/ 1003300 w 2809467"/>
              <a:gd name="connsiteY1" fmla="*/ 4419600 h 4686300"/>
              <a:gd name="connsiteX2" fmla="*/ 1028700 w 2809467"/>
              <a:gd name="connsiteY2" fmla="*/ 3860800 h 4686300"/>
              <a:gd name="connsiteX3" fmla="*/ 857250 w 2809467"/>
              <a:gd name="connsiteY3" fmla="*/ 3349625 h 4686300"/>
              <a:gd name="connsiteX4" fmla="*/ 812800 w 2809467"/>
              <a:gd name="connsiteY4" fmla="*/ 2159000 h 4686300"/>
              <a:gd name="connsiteX5" fmla="*/ 469900 w 2809467"/>
              <a:gd name="connsiteY5" fmla="*/ 1879600 h 4686300"/>
              <a:gd name="connsiteX6" fmla="*/ 0 w 2809467"/>
              <a:gd name="connsiteY6" fmla="*/ 1193800 h 4686300"/>
              <a:gd name="connsiteX7" fmla="*/ 215900 w 2809467"/>
              <a:gd name="connsiteY7" fmla="*/ 546100 h 4686300"/>
              <a:gd name="connsiteX8" fmla="*/ 749300 w 2809467"/>
              <a:gd name="connsiteY8" fmla="*/ 0 h 4686300"/>
              <a:gd name="connsiteX9" fmla="*/ 1714500 w 2809467"/>
              <a:gd name="connsiteY9" fmla="*/ 330200 h 4686300"/>
              <a:gd name="connsiteX10" fmla="*/ 2222500 w 2809467"/>
              <a:gd name="connsiteY10" fmla="*/ 850900 h 4686300"/>
              <a:gd name="connsiteX11" fmla="*/ 2768600 w 2809467"/>
              <a:gd name="connsiteY11" fmla="*/ 1841500 h 4686300"/>
              <a:gd name="connsiteX12" fmla="*/ 2730500 w 2809467"/>
              <a:gd name="connsiteY12" fmla="*/ 2362200 h 4686300"/>
              <a:gd name="connsiteX13" fmla="*/ 2235200 w 2809467"/>
              <a:gd name="connsiteY13" fmla="*/ 2565400 h 4686300"/>
              <a:gd name="connsiteX14" fmla="*/ 1676400 w 2809467"/>
              <a:gd name="connsiteY14" fmla="*/ 3530600 h 4686300"/>
              <a:gd name="connsiteX15" fmla="*/ 1511300 w 2809467"/>
              <a:gd name="connsiteY15" fmla="*/ 3670300 h 4686300"/>
              <a:gd name="connsiteX16" fmla="*/ 1447800 w 2809467"/>
              <a:gd name="connsiteY16" fmla="*/ 4686300 h 4686300"/>
              <a:gd name="connsiteX0" fmla="*/ 1447800 w 2809467"/>
              <a:gd name="connsiteY0" fmla="*/ 4686300 h 4686300"/>
              <a:gd name="connsiteX1" fmla="*/ 1003300 w 2809467"/>
              <a:gd name="connsiteY1" fmla="*/ 4419600 h 4686300"/>
              <a:gd name="connsiteX2" fmla="*/ 1028700 w 2809467"/>
              <a:gd name="connsiteY2" fmla="*/ 3860800 h 4686300"/>
              <a:gd name="connsiteX3" fmla="*/ 857250 w 2809467"/>
              <a:gd name="connsiteY3" fmla="*/ 3349625 h 4686300"/>
              <a:gd name="connsiteX4" fmla="*/ 812800 w 2809467"/>
              <a:gd name="connsiteY4" fmla="*/ 2159000 h 4686300"/>
              <a:gd name="connsiteX5" fmla="*/ 469900 w 2809467"/>
              <a:gd name="connsiteY5" fmla="*/ 1879600 h 4686300"/>
              <a:gd name="connsiteX6" fmla="*/ 0 w 2809467"/>
              <a:gd name="connsiteY6" fmla="*/ 1193800 h 4686300"/>
              <a:gd name="connsiteX7" fmla="*/ 215900 w 2809467"/>
              <a:gd name="connsiteY7" fmla="*/ 546100 h 4686300"/>
              <a:gd name="connsiteX8" fmla="*/ 749300 w 2809467"/>
              <a:gd name="connsiteY8" fmla="*/ 0 h 4686300"/>
              <a:gd name="connsiteX9" fmla="*/ 1714500 w 2809467"/>
              <a:gd name="connsiteY9" fmla="*/ 330200 h 4686300"/>
              <a:gd name="connsiteX10" fmla="*/ 2222500 w 2809467"/>
              <a:gd name="connsiteY10" fmla="*/ 850900 h 4686300"/>
              <a:gd name="connsiteX11" fmla="*/ 2768600 w 2809467"/>
              <a:gd name="connsiteY11" fmla="*/ 1841500 h 4686300"/>
              <a:gd name="connsiteX12" fmla="*/ 2730500 w 2809467"/>
              <a:gd name="connsiteY12" fmla="*/ 2362200 h 4686300"/>
              <a:gd name="connsiteX13" fmla="*/ 2235200 w 2809467"/>
              <a:gd name="connsiteY13" fmla="*/ 2565400 h 4686300"/>
              <a:gd name="connsiteX14" fmla="*/ 1676400 w 2809467"/>
              <a:gd name="connsiteY14" fmla="*/ 3530600 h 4686300"/>
              <a:gd name="connsiteX15" fmla="*/ 1511300 w 2809467"/>
              <a:gd name="connsiteY15" fmla="*/ 3670300 h 4686300"/>
              <a:gd name="connsiteX16" fmla="*/ 1447800 w 2809467"/>
              <a:gd name="connsiteY16" fmla="*/ 4686300 h 4686300"/>
              <a:gd name="connsiteX0" fmla="*/ 1447800 w 2809467"/>
              <a:gd name="connsiteY0" fmla="*/ 4686300 h 4686300"/>
              <a:gd name="connsiteX1" fmla="*/ 1146175 w 2809467"/>
              <a:gd name="connsiteY1" fmla="*/ 4543425 h 4686300"/>
              <a:gd name="connsiteX2" fmla="*/ 1028700 w 2809467"/>
              <a:gd name="connsiteY2" fmla="*/ 3860800 h 4686300"/>
              <a:gd name="connsiteX3" fmla="*/ 857250 w 2809467"/>
              <a:gd name="connsiteY3" fmla="*/ 3349625 h 4686300"/>
              <a:gd name="connsiteX4" fmla="*/ 812800 w 2809467"/>
              <a:gd name="connsiteY4" fmla="*/ 2159000 h 4686300"/>
              <a:gd name="connsiteX5" fmla="*/ 469900 w 2809467"/>
              <a:gd name="connsiteY5" fmla="*/ 1879600 h 4686300"/>
              <a:gd name="connsiteX6" fmla="*/ 0 w 2809467"/>
              <a:gd name="connsiteY6" fmla="*/ 1193800 h 4686300"/>
              <a:gd name="connsiteX7" fmla="*/ 215900 w 2809467"/>
              <a:gd name="connsiteY7" fmla="*/ 546100 h 4686300"/>
              <a:gd name="connsiteX8" fmla="*/ 749300 w 2809467"/>
              <a:gd name="connsiteY8" fmla="*/ 0 h 4686300"/>
              <a:gd name="connsiteX9" fmla="*/ 1714500 w 2809467"/>
              <a:gd name="connsiteY9" fmla="*/ 330200 h 4686300"/>
              <a:gd name="connsiteX10" fmla="*/ 2222500 w 2809467"/>
              <a:gd name="connsiteY10" fmla="*/ 850900 h 4686300"/>
              <a:gd name="connsiteX11" fmla="*/ 2768600 w 2809467"/>
              <a:gd name="connsiteY11" fmla="*/ 1841500 h 4686300"/>
              <a:gd name="connsiteX12" fmla="*/ 2730500 w 2809467"/>
              <a:gd name="connsiteY12" fmla="*/ 2362200 h 4686300"/>
              <a:gd name="connsiteX13" fmla="*/ 2235200 w 2809467"/>
              <a:gd name="connsiteY13" fmla="*/ 2565400 h 4686300"/>
              <a:gd name="connsiteX14" fmla="*/ 1676400 w 2809467"/>
              <a:gd name="connsiteY14" fmla="*/ 3530600 h 4686300"/>
              <a:gd name="connsiteX15" fmla="*/ 1511300 w 2809467"/>
              <a:gd name="connsiteY15" fmla="*/ 3670300 h 4686300"/>
              <a:gd name="connsiteX16" fmla="*/ 1447800 w 2809467"/>
              <a:gd name="connsiteY16" fmla="*/ 4686300 h 4686300"/>
              <a:gd name="connsiteX0" fmla="*/ 1447800 w 2809467"/>
              <a:gd name="connsiteY0" fmla="*/ 4686300 h 4686300"/>
              <a:gd name="connsiteX1" fmla="*/ 1146175 w 2809467"/>
              <a:gd name="connsiteY1" fmla="*/ 4543425 h 4686300"/>
              <a:gd name="connsiteX2" fmla="*/ 1114425 w 2809467"/>
              <a:gd name="connsiteY2" fmla="*/ 3908425 h 4686300"/>
              <a:gd name="connsiteX3" fmla="*/ 857250 w 2809467"/>
              <a:gd name="connsiteY3" fmla="*/ 3349625 h 4686300"/>
              <a:gd name="connsiteX4" fmla="*/ 812800 w 2809467"/>
              <a:gd name="connsiteY4" fmla="*/ 2159000 h 4686300"/>
              <a:gd name="connsiteX5" fmla="*/ 469900 w 2809467"/>
              <a:gd name="connsiteY5" fmla="*/ 1879600 h 4686300"/>
              <a:gd name="connsiteX6" fmla="*/ 0 w 2809467"/>
              <a:gd name="connsiteY6" fmla="*/ 1193800 h 4686300"/>
              <a:gd name="connsiteX7" fmla="*/ 215900 w 2809467"/>
              <a:gd name="connsiteY7" fmla="*/ 546100 h 4686300"/>
              <a:gd name="connsiteX8" fmla="*/ 749300 w 2809467"/>
              <a:gd name="connsiteY8" fmla="*/ 0 h 4686300"/>
              <a:gd name="connsiteX9" fmla="*/ 1714500 w 2809467"/>
              <a:gd name="connsiteY9" fmla="*/ 330200 h 4686300"/>
              <a:gd name="connsiteX10" fmla="*/ 2222500 w 2809467"/>
              <a:gd name="connsiteY10" fmla="*/ 850900 h 4686300"/>
              <a:gd name="connsiteX11" fmla="*/ 2768600 w 2809467"/>
              <a:gd name="connsiteY11" fmla="*/ 1841500 h 4686300"/>
              <a:gd name="connsiteX12" fmla="*/ 2730500 w 2809467"/>
              <a:gd name="connsiteY12" fmla="*/ 2362200 h 4686300"/>
              <a:gd name="connsiteX13" fmla="*/ 2235200 w 2809467"/>
              <a:gd name="connsiteY13" fmla="*/ 2565400 h 4686300"/>
              <a:gd name="connsiteX14" fmla="*/ 1676400 w 2809467"/>
              <a:gd name="connsiteY14" fmla="*/ 3530600 h 4686300"/>
              <a:gd name="connsiteX15" fmla="*/ 1511300 w 2809467"/>
              <a:gd name="connsiteY15" fmla="*/ 3670300 h 4686300"/>
              <a:gd name="connsiteX16" fmla="*/ 1447800 w 2809467"/>
              <a:gd name="connsiteY16" fmla="*/ 4686300 h 468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09467" h="4686300">
                <a:moveTo>
                  <a:pt x="1447800" y="4686300"/>
                </a:moveTo>
                <a:lnTo>
                  <a:pt x="1146175" y="4543425"/>
                </a:lnTo>
                <a:lnTo>
                  <a:pt x="1114425" y="3908425"/>
                </a:lnTo>
                <a:cubicBezTo>
                  <a:pt x="1000125" y="3747558"/>
                  <a:pt x="895350" y="3681942"/>
                  <a:pt x="857250" y="3349625"/>
                </a:cubicBezTo>
                <a:lnTo>
                  <a:pt x="812800" y="2159000"/>
                </a:lnTo>
                <a:lnTo>
                  <a:pt x="469900" y="1879600"/>
                </a:lnTo>
                <a:lnTo>
                  <a:pt x="0" y="1193800"/>
                </a:lnTo>
                <a:lnTo>
                  <a:pt x="215900" y="546100"/>
                </a:lnTo>
                <a:lnTo>
                  <a:pt x="749300" y="0"/>
                </a:lnTo>
                <a:lnTo>
                  <a:pt x="1714500" y="330200"/>
                </a:lnTo>
                <a:lnTo>
                  <a:pt x="2222500" y="850900"/>
                </a:lnTo>
                <a:cubicBezTo>
                  <a:pt x="2991908" y="1241425"/>
                  <a:pt x="2792942" y="1123950"/>
                  <a:pt x="2768600" y="1841500"/>
                </a:cubicBezTo>
                <a:lnTo>
                  <a:pt x="2730500" y="2362200"/>
                </a:lnTo>
                <a:lnTo>
                  <a:pt x="2235200" y="2565400"/>
                </a:lnTo>
                <a:lnTo>
                  <a:pt x="1676400" y="3530600"/>
                </a:lnTo>
                <a:lnTo>
                  <a:pt x="1511300" y="3670300"/>
                </a:lnTo>
                <a:lnTo>
                  <a:pt x="1447800" y="4686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4114800" y="1928667"/>
            <a:ext cx="2540489" cy="2111099"/>
          </a:xfrm>
          <a:custGeom>
            <a:avLst/>
            <a:gdLst>
              <a:gd name="connsiteX0" fmla="*/ 2628900 w 4991100"/>
              <a:gd name="connsiteY0" fmla="*/ 4476750 h 4476750"/>
              <a:gd name="connsiteX1" fmla="*/ 2533650 w 4991100"/>
              <a:gd name="connsiteY1" fmla="*/ 4076700 h 4476750"/>
              <a:gd name="connsiteX2" fmla="*/ 2247900 w 4991100"/>
              <a:gd name="connsiteY2" fmla="*/ 3905250 h 4476750"/>
              <a:gd name="connsiteX3" fmla="*/ 2247900 w 4991100"/>
              <a:gd name="connsiteY3" fmla="*/ 3467100 h 4476750"/>
              <a:gd name="connsiteX4" fmla="*/ 1943100 w 4991100"/>
              <a:gd name="connsiteY4" fmla="*/ 3733800 h 4476750"/>
              <a:gd name="connsiteX5" fmla="*/ 2705100 w 4991100"/>
              <a:gd name="connsiteY5" fmla="*/ 2933700 h 4476750"/>
              <a:gd name="connsiteX6" fmla="*/ 2762250 w 4991100"/>
              <a:gd name="connsiteY6" fmla="*/ 3200400 h 4476750"/>
              <a:gd name="connsiteX7" fmla="*/ 2876550 w 4991100"/>
              <a:gd name="connsiteY7" fmla="*/ 2819400 h 4476750"/>
              <a:gd name="connsiteX8" fmla="*/ 4248150 w 4991100"/>
              <a:gd name="connsiteY8" fmla="*/ 1885950 h 4476750"/>
              <a:gd name="connsiteX9" fmla="*/ 4248150 w 4991100"/>
              <a:gd name="connsiteY9" fmla="*/ 1504950 h 4476750"/>
              <a:gd name="connsiteX10" fmla="*/ 4991100 w 4991100"/>
              <a:gd name="connsiteY10" fmla="*/ 1695450 h 4476750"/>
              <a:gd name="connsiteX11" fmla="*/ 4914900 w 4991100"/>
              <a:gd name="connsiteY11" fmla="*/ 1219200 h 4476750"/>
              <a:gd name="connsiteX12" fmla="*/ 4743450 w 4991100"/>
              <a:gd name="connsiteY12" fmla="*/ 857250 h 4476750"/>
              <a:gd name="connsiteX13" fmla="*/ 4152900 w 4991100"/>
              <a:gd name="connsiteY13" fmla="*/ 571500 h 4476750"/>
              <a:gd name="connsiteX14" fmla="*/ 3562350 w 4991100"/>
              <a:gd name="connsiteY14" fmla="*/ 1295400 h 4476750"/>
              <a:gd name="connsiteX15" fmla="*/ 3333750 w 4991100"/>
              <a:gd name="connsiteY15" fmla="*/ 666750 h 4476750"/>
              <a:gd name="connsiteX16" fmla="*/ 4019550 w 4991100"/>
              <a:gd name="connsiteY16" fmla="*/ 342900 h 4476750"/>
              <a:gd name="connsiteX17" fmla="*/ 3333750 w 4991100"/>
              <a:gd name="connsiteY17" fmla="*/ 171450 h 4476750"/>
              <a:gd name="connsiteX18" fmla="*/ 1562100 w 4991100"/>
              <a:gd name="connsiteY18" fmla="*/ 0 h 4476750"/>
              <a:gd name="connsiteX19" fmla="*/ 76200 w 4991100"/>
              <a:gd name="connsiteY19" fmla="*/ 304800 h 4476750"/>
              <a:gd name="connsiteX20" fmla="*/ 0 w 4991100"/>
              <a:gd name="connsiteY20" fmla="*/ 666750 h 4476750"/>
              <a:gd name="connsiteX21" fmla="*/ 762000 w 4991100"/>
              <a:gd name="connsiteY21" fmla="*/ 1219200 h 4476750"/>
              <a:gd name="connsiteX22" fmla="*/ 609600 w 4991100"/>
              <a:gd name="connsiteY22" fmla="*/ 2552700 h 4476750"/>
              <a:gd name="connsiteX23" fmla="*/ 1162050 w 4991100"/>
              <a:gd name="connsiteY23" fmla="*/ 3638550 h 4476750"/>
              <a:gd name="connsiteX24" fmla="*/ 2628900 w 4991100"/>
              <a:gd name="connsiteY24" fmla="*/ 4476750 h 4476750"/>
              <a:gd name="connsiteX0" fmla="*/ 2628900 w 4991100"/>
              <a:gd name="connsiteY0" fmla="*/ 4476750 h 4476750"/>
              <a:gd name="connsiteX1" fmla="*/ 2533650 w 4991100"/>
              <a:gd name="connsiteY1" fmla="*/ 4076700 h 4476750"/>
              <a:gd name="connsiteX2" fmla="*/ 2247900 w 4991100"/>
              <a:gd name="connsiteY2" fmla="*/ 3905250 h 4476750"/>
              <a:gd name="connsiteX3" fmla="*/ 2247900 w 4991100"/>
              <a:gd name="connsiteY3" fmla="*/ 3467100 h 4476750"/>
              <a:gd name="connsiteX4" fmla="*/ 2055068 w 4991100"/>
              <a:gd name="connsiteY4" fmla="*/ 3649824 h 4476750"/>
              <a:gd name="connsiteX5" fmla="*/ 2705100 w 4991100"/>
              <a:gd name="connsiteY5" fmla="*/ 2933700 h 4476750"/>
              <a:gd name="connsiteX6" fmla="*/ 2762250 w 4991100"/>
              <a:gd name="connsiteY6" fmla="*/ 3200400 h 4476750"/>
              <a:gd name="connsiteX7" fmla="*/ 2876550 w 4991100"/>
              <a:gd name="connsiteY7" fmla="*/ 2819400 h 4476750"/>
              <a:gd name="connsiteX8" fmla="*/ 4248150 w 4991100"/>
              <a:gd name="connsiteY8" fmla="*/ 1885950 h 4476750"/>
              <a:gd name="connsiteX9" fmla="*/ 4248150 w 4991100"/>
              <a:gd name="connsiteY9" fmla="*/ 1504950 h 4476750"/>
              <a:gd name="connsiteX10" fmla="*/ 4991100 w 4991100"/>
              <a:gd name="connsiteY10" fmla="*/ 1695450 h 4476750"/>
              <a:gd name="connsiteX11" fmla="*/ 4914900 w 4991100"/>
              <a:gd name="connsiteY11" fmla="*/ 1219200 h 4476750"/>
              <a:gd name="connsiteX12" fmla="*/ 4743450 w 4991100"/>
              <a:gd name="connsiteY12" fmla="*/ 857250 h 4476750"/>
              <a:gd name="connsiteX13" fmla="*/ 4152900 w 4991100"/>
              <a:gd name="connsiteY13" fmla="*/ 571500 h 4476750"/>
              <a:gd name="connsiteX14" fmla="*/ 3562350 w 4991100"/>
              <a:gd name="connsiteY14" fmla="*/ 1295400 h 4476750"/>
              <a:gd name="connsiteX15" fmla="*/ 3333750 w 4991100"/>
              <a:gd name="connsiteY15" fmla="*/ 666750 h 4476750"/>
              <a:gd name="connsiteX16" fmla="*/ 4019550 w 4991100"/>
              <a:gd name="connsiteY16" fmla="*/ 342900 h 4476750"/>
              <a:gd name="connsiteX17" fmla="*/ 3333750 w 4991100"/>
              <a:gd name="connsiteY17" fmla="*/ 171450 h 4476750"/>
              <a:gd name="connsiteX18" fmla="*/ 1562100 w 4991100"/>
              <a:gd name="connsiteY18" fmla="*/ 0 h 4476750"/>
              <a:gd name="connsiteX19" fmla="*/ 76200 w 4991100"/>
              <a:gd name="connsiteY19" fmla="*/ 304800 h 4476750"/>
              <a:gd name="connsiteX20" fmla="*/ 0 w 4991100"/>
              <a:gd name="connsiteY20" fmla="*/ 666750 h 4476750"/>
              <a:gd name="connsiteX21" fmla="*/ 762000 w 4991100"/>
              <a:gd name="connsiteY21" fmla="*/ 1219200 h 4476750"/>
              <a:gd name="connsiteX22" fmla="*/ 609600 w 4991100"/>
              <a:gd name="connsiteY22" fmla="*/ 2552700 h 4476750"/>
              <a:gd name="connsiteX23" fmla="*/ 1162050 w 4991100"/>
              <a:gd name="connsiteY23" fmla="*/ 3638550 h 4476750"/>
              <a:gd name="connsiteX24" fmla="*/ 2628900 w 4991100"/>
              <a:gd name="connsiteY24" fmla="*/ 4476750 h 4476750"/>
              <a:gd name="connsiteX0" fmla="*/ 2628900 w 4991100"/>
              <a:gd name="connsiteY0" fmla="*/ 4476750 h 4476750"/>
              <a:gd name="connsiteX1" fmla="*/ 2533650 w 4991100"/>
              <a:gd name="connsiteY1" fmla="*/ 4076700 h 4476750"/>
              <a:gd name="connsiteX2" fmla="*/ 2247900 w 4991100"/>
              <a:gd name="connsiteY2" fmla="*/ 3905250 h 4476750"/>
              <a:gd name="connsiteX3" fmla="*/ 2247900 w 4991100"/>
              <a:gd name="connsiteY3" fmla="*/ 3467100 h 4476750"/>
              <a:gd name="connsiteX4" fmla="*/ 2055068 w 4991100"/>
              <a:gd name="connsiteY4" fmla="*/ 3649824 h 4476750"/>
              <a:gd name="connsiteX5" fmla="*/ 2705100 w 4991100"/>
              <a:gd name="connsiteY5" fmla="*/ 2933700 h 4476750"/>
              <a:gd name="connsiteX6" fmla="*/ 2762250 w 4991100"/>
              <a:gd name="connsiteY6" fmla="*/ 3200400 h 4476750"/>
              <a:gd name="connsiteX7" fmla="*/ 2876550 w 4991100"/>
              <a:gd name="connsiteY7" fmla="*/ 2819400 h 4476750"/>
              <a:gd name="connsiteX8" fmla="*/ 4248150 w 4991100"/>
              <a:gd name="connsiteY8" fmla="*/ 1885950 h 4476750"/>
              <a:gd name="connsiteX9" fmla="*/ 4248150 w 4991100"/>
              <a:gd name="connsiteY9" fmla="*/ 1504950 h 4476750"/>
              <a:gd name="connsiteX10" fmla="*/ 4991100 w 4991100"/>
              <a:gd name="connsiteY10" fmla="*/ 1695450 h 4476750"/>
              <a:gd name="connsiteX11" fmla="*/ 4914900 w 4991100"/>
              <a:gd name="connsiteY11" fmla="*/ 1219200 h 4476750"/>
              <a:gd name="connsiteX12" fmla="*/ 4743450 w 4991100"/>
              <a:gd name="connsiteY12" fmla="*/ 857250 h 4476750"/>
              <a:gd name="connsiteX13" fmla="*/ 4152900 w 4991100"/>
              <a:gd name="connsiteY13" fmla="*/ 571500 h 4476750"/>
              <a:gd name="connsiteX14" fmla="*/ 3562350 w 4991100"/>
              <a:gd name="connsiteY14" fmla="*/ 1295400 h 4476750"/>
              <a:gd name="connsiteX15" fmla="*/ 3333750 w 4991100"/>
              <a:gd name="connsiteY15" fmla="*/ 666750 h 4476750"/>
              <a:gd name="connsiteX16" fmla="*/ 4019550 w 4991100"/>
              <a:gd name="connsiteY16" fmla="*/ 342900 h 4476750"/>
              <a:gd name="connsiteX17" fmla="*/ 3333750 w 4991100"/>
              <a:gd name="connsiteY17" fmla="*/ 171450 h 4476750"/>
              <a:gd name="connsiteX18" fmla="*/ 1562100 w 4991100"/>
              <a:gd name="connsiteY18" fmla="*/ 0 h 4476750"/>
              <a:gd name="connsiteX19" fmla="*/ 76200 w 4991100"/>
              <a:gd name="connsiteY19" fmla="*/ 304800 h 4476750"/>
              <a:gd name="connsiteX20" fmla="*/ 0 w 4991100"/>
              <a:gd name="connsiteY20" fmla="*/ 666750 h 4476750"/>
              <a:gd name="connsiteX21" fmla="*/ 762000 w 4991100"/>
              <a:gd name="connsiteY21" fmla="*/ 1219200 h 4476750"/>
              <a:gd name="connsiteX22" fmla="*/ 609600 w 4991100"/>
              <a:gd name="connsiteY22" fmla="*/ 2552700 h 4476750"/>
              <a:gd name="connsiteX23" fmla="*/ 1162050 w 4991100"/>
              <a:gd name="connsiteY23" fmla="*/ 3638550 h 4476750"/>
              <a:gd name="connsiteX24" fmla="*/ 2628900 w 4991100"/>
              <a:gd name="connsiteY24" fmla="*/ 4476750 h 4476750"/>
              <a:gd name="connsiteX0" fmla="*/ 2628900 w 4991100"/>
              <a:gd name="connsiteY0" fmla="*/ 4476750 h 4476750"/>
              <a:gd name="connsiteX1" fmla="*/ 2533650 w 4991100"/>
              <a:gd name="connsiteY1" fmla="*/ 4076700 h 4476750"/>
              <a:gd name="connsiteX2" fmla="*/ 2247900 w 4991100"/>
              <a:gd name="connsiteY2" fmla="*/ 3905250 h 4476750"/>
              <a:gd name="connsiteX3" fmla="*/ 2247900 w 4991100"/>
              <a:gd name="connsiteY3" fmla="*/ 3467100 h 4476750"/>
              <a:gd name="connsiteX4" fmla="*/ 2083060 w 4991100"/>
              <a:gd name="connsiteY4" fmla="*/ 3687146 h 4476750"/>
              <a:gd name="connsiteX5" fmla="*/ 2705100 w 4991100"/>
              <a:gd name="connsiteY5" fmla="*/ 2933700 h 4476750"/>
              <a:gd name="connsiteX6" fmla="*/ 2762250 w 4991100"/>
              <a:gd name="connsiteY6" fmla="*/ 3200400 h 4476750"/>
              <a:gd name="connsiteX7" fmla="*/ 2876550 w 4991100"/>
              <a:gd name="connsiteY7" fmla="*/ 2819400 h 4476750"/>
              <a:gd name="connsiteX8" fmla="*/ 4248150 w 4991100"/>
              <a:gd name="connsiteY8" fmla="*/ 1885950 h 4476750"/>
              <a:gd name="connsiteX9" fmla="*/ 4248150 w 4991100"/>
              <a:gd name="connsiteY9" fmla="*/ 1504950 h 4476750"/>
              <a:gd name="connsiteX10" fmla="*/ 4991100 w 4991100"/>
              <a:gd name="connsiteY10" fmla="*/ 1695450 h 4476750"/>
              <a:gd name="connsiteX11" fmla="*/ 4914900 w 4991100"/>
              <a:gd name="connsiteY11" fmla="*/ 1219200 h 4476750"/>
              <a:gd name="connsiteX12" fmla="*/ 4743450 w 4991100"/>
              <a:gd name="connsiteY12" fmla="*/ 857250 h 4476750"/>
              <a:gd name="connsiteX13" fmla="*/ 4152900 w 4991100"/>
              <a:gd name="connsiteY13" fmla="*/ 571500 h 4476750"/>
              <a:gd name="connsiteX14" fmla="*/ 3562350 w 4991100"/>
              <a:gd name="connsiteY14" fmla="*/ 1295400 h 4476750"/>
              <a:gd name="connsiteX15" fmla="*/ 3333750 w 4991100"/>
              <a:gd name="connsiteY15" fmla="*/ 666750 h 4476750"/>
              <a:gd name="connsiteX16" fmla="*/ 4019550 w 4991100"/>
              <a:gd name="connsiteY16" fmla="*/ 342900 h 4476750"/>
              <a:gd name="connsiteX17" fmla="*/ 3333750 w 4991100"/>
              <a:gd name="connsiteY17" fmla="*/ 171450 h 4476750"/>
              <a:gd name="connsiteX18" fmla="*/ 1562100 w 4991100"/>
              <a:gd name="connsiteY18" fmla="*/ 0 h 4476750"/>
              <a:gd name="connsiteX19" fmla="*/ 76200 w 4991100"/>
              <a:gd name="connsiteY19" fmla="*/ 304800 h 4476750"/>
              <a:gd name="connsiteX20" fmla="*/ 0 w 4991100"/>
              <a:gd name="connsiteY20" fmla="*/ 666750 h 4476750"/>
              <a:gd name="connsiteX21" fmla="*/ 762000 w 4991100"/>
              <a:gd name="connsiteY21" fmla="*/ 1219200 h 4476750"/>
              <a:gd name="connsiteX22" fmla="*/ 609600 w 4991100"/>
              <a:gd name="connsiteY22" fmla="*/ 2552700 h 4476750"/>
              <a:gd name="connsiteX23" fmla="*/ 1162050 w 4991100"/>
              <a:gd name="connsiteY23" fmla="*/ 3638550 h 4476750"/>
              <a:gd name="connsiteX24" fmla="*/ 2628900 w 4991100"/>
              <a:gd name="connsiteY24" fmla="*/ 4476750 h 4476750"/>
              <a:gd name="connsiteX0" fmla="*/ 2628900 w 4991100"/>
              <a:gd name="connsiteY0" fmla="*/ 4476750 h 4476750"/>
              <a:gd name="connsiteX1" fmla="*/ 2533650 w 4991100"/>
              <a:gd name="connsiteY1" fmla="*/ 4076700 h 4476750"/>
              <a:gd name="connsiteX2" fmla="*/ 2247900 w 4991100"/>
              <a:gd name="connsiteY2" fmla="*/ 3905250 h 4476750"/>
              <a:gd name="connsiteX3" fmla="*/ 2247900 w 4991100"/>
              <a:gd name="connsiteY3" fmla="*/ 3467100 h 4476750"/>
              <a:gd name="connsiteX4" fmla="*/ 2083060 w 4991100"/>
              <a:gd name="connsiteY4" fmla="*/ 3687146 h 4476750"/>
              <a:gd name="connsiteX5" fmla="*/ 2048069 w 4991100"/>
              <a:gd name="connsiteY5" fmla="*/ 3293706 h 4476750"/>
              <a:gd name="connsiteX6" fmla="*/ 2705100 w 4991100"/>
              <a:gd name="connsiteY6" fmla="*/ 2933700 h 4476750"/>
              <a:gd name="connsiteX7" fmla="*/ 2762250 w 4991100"/>
              <a:gd name="connsiteY7" fmla="*/ 3200400 h 4476750"/>
              <a:gd name="connsiteX8" fmla="*/ 2876550 w 4991100"/>
              <a:gd name="connsiteY8" fmla="*/ 2819400 h 4476750"/>
              <a:gd name="connsiteX9" fmla="*/ 4248150 w 4991100"/>
              <a:gd name="connsiteY9" fmla="*/ 1885950 h 4476750"/>
              <a:gd name="connsiteX10" fmla="*/ 4248150 w 4991100"/>
              <a:gd name="connsiteY10" fmla="*/ 1504950 h 4476750"/>
              <a:gd name="connsiteX11" fmla="*/ 4991100 w 4991100"/>
              <a:gd name="connsiteY11" fmla="*/ 1695450 h 4476750"/>
              <a:gd name="connsiteX12" fmla="*/ 4914900 w 4991100"/>
              <a:gd name="connsiteY12" fmla="*/ 1219200 h 4476750"/>
              <a:gd name="connsiteX13" fmla="*/ 4743450 w 4991100"/>
              <a:gd name="connsiteY13" fmla="*/ 857250 h 4476750"/>
              <a:gd name="connsiteX14" fmla="*/ 4152900 w 4991100"/>
              <a:gd name="connsiteY14" fmla="*/ 571500 h 4476750"/>
              <a:gd name="connsiteX15" fmla="*/ 3562350 w 4991100"/>
              <a:gd name="connsiteY15" fmla="*/ 1295400 h 4476750"/>
              <a:gd name="connsiteX16" fmla="*/ 3333750 w 4991100"/>
              <a:gd name="connsiteY16" fmla="*/ 666750 h 4476750"/>
              <a:gd name="connsiteX17" fmla="*/ 4019550 w 4991100"/>
              <a:gd name="connsiteY17" fmla="*/ 342900 h 4476750"/>
              <a:gd name="connsiteX18" fmla="*/ 3333750 w 4991100"/>
              <a:gd name="connsiteY18" fmla="*/ 171450 h 4476750"/>
              <a:gd name="connsiteX19" fmla="*/ 1562100 w 4991100"/>
              <a:gd name="connsiteY19" fmla="*/ 0 h 4476750"/>
              <a:gd name="connsiteX20" fmla="*/ 76200 w 4991100"/>
              <a:gd name="connsiteY20" fmla="*/ 304800 h 4476750"/>
              <a:gd name="connsiteX21" fmla="*/ 0 w 4991100"/>
              <a:gd name="connsiteY21" fmla="*/ 666750 h 4476750"/>
              <a:gd name="connsiteX22" fmla="*/ 762000 w 4991100"/>
              <a:gd name="connsiteY22" fmla="*/ 1219200 h 4476750"/>
              <a:gd name="connsiteX23" fmla="*/ 609600 w 4991100"/>
              <a:gd name="connsiteY23" fmla="*/ 2552700 h 4476750"/>
              <a:gd name="connsiteX24" fmla="*/ 1162050 w 4991100"/>
              <a:gd name="connsiteY24" fmla="*/ 3638550 h 4476750"/>
              <a:gd name="connsiteX25" fmla="*/ 2628900 w 4991100"/>
              <a:gd name="connsiteY25" fmla="*/ 4476750 h 4476750"/>
              <a:gd name="connsiteX0" fmla="*/ 2628900 w 4991100"/>
              <a:gd name="connsiteY0" fmla="*/ 4476750 h 4476750"/>
              <a:gd name="connsiteX1" fmla="*/ 2533650 w 4991100"/>
              <a:gd name="connsiteY1" fmla="*/ 4076700 h 4476750"/>
              <a:gd name="connsiteX2" fmla="*/ 2247900 w 4991100"/>
              <a:gd name="connsiteY2" fmla="*/ 3905250 h 4476750"/>
              <a:gd name="connsiteX3" fmla="*/ 2247900 w 4991100"/>
              <a:gd name="connsiteY3" fmla="*/ 3467100 h 4476750"/>
              <a:gd name="connsiteX4" fmla="*/ 2083060 w 4991100"/>
              <a:gd name="connsiteY4" fmla="*/ 3687146 h 4476750"/>
              <a:gd name="connsiteX5" fmla="*/ 1768150 w 4991100"/>
              <a:gd name="connsiteY5" fmla="*/ 3097763 h 4476750"/>
              <a:gd name="connsiteX6" fmla="*/ 2705100 w 4991100"/>
              <a:gd name="connsiteY6" fmla="*/ 2933700 h 4476750"/>
              <a:gd name="connsiteX7" fmla="*/ 2762250 w 4991100"/>
              <a:gd name="connsiteY7" fmla="*/ 3200400 h 4476750"/>
              <a:gd name="connsiteX8" fmla="*/ 2876550 w 4991100"/>
              <a:gd name="connsiteY8" fmla="*/ 2819400 h 4476750"/>
              <a:gd name="connsiteX9" fmla="*/ 4248150 w 4991100"/>
              <a:gd name="connsiteY9" fmla="*/ 1885950 h 4476750"/>
              <a:gd name="connsiteX10" fmla="*/ 4248150 w 4991100"/>
              <a:gd name="connsiteY10" fmla="*/ 1504950 h 4476750"/>
              <a:gd name="connsiteX11" fmla="*/ 4991100 w 4991100"/>
              <a:gd name="connsiteY11" fmla="*/ 1695450 h 4476750"/>
              <a:gd name="connsiteX12" fmla="*/ 4914900 w 4991100"/>
              <a:gd name="connsiteY12" fmla="*/ 1219200 h 4476750"/>
              <a:gd name="connsiteX13" fmla="*/ 4743450 w 4991100"/>
              <a:gd name="connsiteY13" fmla="*/ 857250 h 4476750"/>
              <a:gd name="connsiteX14" fmla="*/ 4152900 w 4991100"/>
              <a:gd name="connsiteY14" fmla="*/ 571500 h 4476750"/>
              <a:gd name="connsiteX15" fmla="*/ 3562350 w 4991100"/>
              <a:gd name="connsiteY15" fmla="*/ 1295400 h 4476750"/>
              <a:gd name="connsiteX16" fmla="*/ 3333750 w 4991100"/>
              <a:gd name="connsiteY16" fmla="*/ 666750 h 4476750"/>
              <a:gd name="connsiteX17" fmla="*/ 4019550 w 4991100"/>
              <a:gd name="connsiteY17" fmla="*/ 342900 h 4476750"/>
              <a:gd name="connsiteX18" fmla="*/ 3333750 w 4991100"/>
              <a:gd name="connsiteY18" fmla="*/ 171450 h 4476750"/>
              <a:gd name="connsiteX19" fmla="*/ 1562100 w 4991100"/>
              <a:gd name="connsiteY19" fmla="*/ 0 h 4476750"/>
              <a:gd name="connsiteX20" fmla="*/ 76200 w 4991100"/>
              <a:gd name="connsiteY20" fmla="*/ 304800 h 4476750"/>
              <a:gd name="connsiteX21" fmla="*/ 0 w 4991100"/>
              <a:gd name="connsiteY21" fmla="*/ 666750 h 4476750"/>
              <a:gd name="connsiteX22" fmla="*/ 762000 w 4991100"/>
              <a:gd name="connsiteY22" fmla="*/ 1219200 h 4476750"/>
              <a:gd name="connsiteX23" fmla="*/ 609600 w 4991100"/>
              <a:gd name="connsiteY23" fmla="*/ 2552700 h 4476750"/>
              <a:gd name="connsiteX24" fmla="*/ 1162050 w 4991100"/>
              <a:gd name="connsiteY24" fmla="*/ 3638550 h 4476750"/>
              <a:gd name="connsiteX25" fmla="*/ 2628900 w 4991100"/>
              <a:gd name="connsiteY25" fmla="*/ 4476750 h 4476750"/>
              <a:gd name="connsiteX0" fmla="*/ 2628900 w 4991100"/>
              <a:gd name="connsiteY0" fmla="*/ 4476750 h 4476750"/>
              <a:gd name="connsiteX1" fmla="*/ 2533650 w 4991100"/>
              <a:gd name="connsiteY1" fmla="*/ 4076700 h 4476750"/>
              <a:gd name="connsiteX2" fmla="*/ 2247900 w 4991100"/>
              <a:gd name="connsiteY2" fmla="*/ 3905250 h 4476750"/>
              <a:gd name="connsiteX3" fmla="*/ 2247900 w 4991100"/>
              <a:gd name="connsiteY3" fmla="*/ 3467100 h 4476750"/>
              <a:gd name="connsiteX4" fmla="*/ 2083060 w 4991100"/>
              <a:gd name="connsiteY4" fmla="*/ 3687146 h 4476750"/>
              <a:gd name="connsiteX5" fmla="*/ 1768150 w 4991100"/>
              <a:gd name="connsiteY5" fmla="*/ 3097763 h 4476750"/>
              <a:gd name="connsiteX6" fmla="*/ 2705100 w 4991100"/>
              <a:gd name="connsiteY6" fmla="*/ 2933700 h 4476750"/>
              <a:gd name="connsiteX7" fmla="*/ 2762250 w 4991100"/>
              <a:gd name="connsiteY7" fmla="*/ 3200400 h 4476750"/>
              <a:gd name="connsiteX8" fmla="*/ 2876550 w 4991100"/>
              <a:gd name="connsiteY8" fmla="*/ 2819400 h 4476750"/>
              <a:gd name="connsiteX9" fmla="*/ 4248150 w 4991100"/>
              <a:gd name="connsiteY9" fmla="*/ 1885950 h 4476750"/>
              <a:gd name="connsiteX10" fmla="*/ 4248150 w 4991100"/>
              <a:gd name="connsiteY10" fmla="*/ 1504950 h 4476750"/>
              <a:gd name="connsiteX11" fmla="*/ 4991100 w 4991100"/>
              <a:gd name="connsiteY11" fmla="*/ 1695450 h 4476750"/>
              <a:gd name="connsiteX12" fmla="*/ 4914900 w 4991100"/>
              <a:gd name="connsiteY12" fmla="*/ 1219200 h 4476750"/>
              <a:gd name="connsiteX13" fmla="*/ 4743450 w 4991100"/>
              <a:gd name="connsiteY13" fmla="*/ 857250 h 4476750"/>
              <a:gd name="connsiteX14" fmla="*/ 4152900 w 4991100"/>
              <a:gd name="connsiteY14" fmla="*/ 571500 h 4476750"/>
              <a:gd name="connsiteX15" fmla="*/ 3562350 w 4991100"/>
              <a:gd name="connsiteY15" fmla="*/ 1295400 h 4476750"/>
              <a:gd name="connsiteX16" fmla="*/ 3333750 w 4991100"/>
              <a:gd name="connsiteY16" fmla="*/ 666750 h 4476750"/>
              <a:gd name="connsiteX17" fmla="*/ 4019550 w 4991100"/>
              <a:gd name="connsiteY17" fmla="*/ 342900 h 4476750"/>
              <a:gd name="connsiteX18" fmla="*/ 3333750 w 4991100"/>
              <a:gd name="connsiteY18" fmla="*/ 171450 h 4476750"/>
              <a:gd name="connsiteX19" fmla="*/ 1562100 w 4991100"/>
              <a:gd name="connsiteY19" fmla="*/ 0 h 4476750"/>
              <a:gd name="connsiteX20" fmla="*/ 76200 w 4991100"/>
              <a:gd name="connsiteY20" fmla="*/ 304800 h 4476750"/>
              <a:gd name="connsiteX21" fmla="*/ 0 w 4991100"/>
              <a:gd name="connsiteY21" fmla="*/ 666750 h 4476750"/>
              <a:gd name="connsiteX22" fmla="*/ 762000 w 4991100"/>
              <a:gd name="connsiteY22" fmla="*/ 1219200 h 4476750"/>
              <a:gd name="connsiteX23" fmla="*/ 609600 w 4991100"/>
              <a:gd name="connsiteY23" fmla="*/ 2552700 h 4476750"/>
              <a:gd name="connsiteX24" fmla="*/ 1162050 w 4991100"/>
              <a:gd name="connsiteY24" fmla="*/ 3638550 h 4476750"/>
              <a:gd name="connsiteX25" fmla="*/ 2628900 w 4991100"/>
              <a:gd name="connsiteY25" fmla="*/ 4476750 h 4476750"/>
              <a:gd name="connsiteX0" fmla="*/ 2628900 w 4991100"/>
              <a:gd name="connsiteY0" fmla="*/ 4476750 h 4476750"/>
              <a:gd name="connsiteX1" fmla="*/ 2533650 w 4991100"/>
              <a:gd name="connsiteY1" fmla="*/ 4076700 h 4476750"/>
              <a:gd name="connsiteX2" fmla="*/ 2247900 w 4991100"/>
              <a:gd name="connsiteY2" fmla="*/ 3905250 h 4476750"/>
              <a:gd name="connsiteX3" fmla="*/ 2247900 w 4991100"/>
              <a:gd name="connsiteY3" fmla="*/ 3467100 h 4476750"/>
              <a:gd name="connsiteX4" fmla="*/ 2083060 w 4991100"/>
              <a:gd name="connsiteY4" fmla="*/ 3649824 h 4476750"/>
              <a:gd name="connsiteX5" fmla="*/ 1768150 w 4991100"/>
              <a:gd name="connsiteY5" fmla="*/ 3097763 h 4476750"/>
              <a:gd name="connsiteX6" fmla="*/ 2705100 w 4991100"/>
              <a:gd name="connsiteY6" fmla="*/ 2933700 h 4476750"/>
              <a:gd name="connsiteX7" fmla="*/ 2762250 w 4991100"/>
              <a:gd name="connsiteY7" fmla="*/ 3200400 h 4476750"/>
              <a:gd name="connsiteX8" fmla="*/ 2876550 w 4991100"/>
              <a:gd name="connsiteY8" fmla="*/ 2819400 h 4476750"/>
              <a:gd name="connsiteX9" fmla="*/ 4248150 w 4991100"/>
              <a:gd name="connsiteY9" fmla="*/ 1885950 h 4476750"/>
              <a:gd name="connsiteX10" fmla="*/ 4248150 w 4991100"/>
              <a:gd name="connsiteY10" fmla="*/ 1504950 h 4476750"/>
              <a:gd name="connsiteX11" fmla="*/ 4991100 w 4991100"/>
              <a:gd name="connsiteY11" fmla="*/ 1695450 h 4476750"/>
              <a:gd name="connsiteX12" fmla="*/ 4914900 w 4991100"/>
              <a:gd name="connsiteY12" fmla="*/ 1219200 h 4476750"/>
              <a:gd name="connsiteX13" fmla="*/ 4743450 w 4991100"/>
              <a:gd name="connsiteY13" fmla="*/ 857250 h 4476750"/>
              <a:gd name="connsiteX14" fmla="*/ 4152900 w 4991100"/>
              <a:gd name="connsiteY14" fmla="*/ 571500 h 4476750"/>
              <a:gd name="connsiteX15" fmla="*/ 3562350 w 4991100"/>
              <a:gd name="connsiteY15" fmla="*/ 1295400 h 4476750"/>
              <a:gd name="connsiteX16" fmla="*/ 3333750 w 4991100"/>
              <a:gd name="connsiteY16" fmla="*/ 666750 h 4476750"/>
              <a:gd name="connsiteX17" fmla="*/ 4019550 w 4991100"/>
              <a:gd name="connsiteY17" fmla="*/ 342900 h 4476750"/>
              <a:gd name="connsiteX18" fmla="*/ 3333750 w 4991100"/>
              <a:gd name="connsiteY18" fmla="*/ 171450 h 4476750"/>
              <a:gd name="connsiteX19" fmla="*/ 1562100 w 4991100"/>
              <a:gd name="connsiteY19" fmla="*/ 0 h 4476750"/>
              <a:gd name="connsiteX20" fmla="*/ 76200 w 4991100"/>
              <a:gd name="connsiteY20" fmla="*/ 304800 h 4476750"/>
              <a:gd name="connsiteX21" fmla="*/ 0 w 4991100"/>
              <a:gd name="connsiteY21" fmla="*/ 666750 h 4476750"/>
              <a:gd name="connsiteX22" fmla="*/ 762000 w 4991100"/>
              <a:gd name="connsiteY22" fmla="*/ 1219200 h 4476750"/>
              <a:gd name="connsiteX23" fmla="*/ 609600 w 4991100"/>
              <a:gd name="connsiteY23" fmla="*/ 2552700 h 4476750"/>
              <a:gd name="connsiteX24" fmla="*/ 1162050 w 4991100"/>
              <a:gd name="connsiteY24" fmla="*/ 3638550 h 4476750"/>
              <a:gd name="connsiteX25" fmla="*/ 2628900 w 4991100"/>
              <a:gd name="connsiteY25" fmla="*/ 4476750 h 4476750"/>
              <a:gd name="connsiteX0" fmla="*/ 2628900 w 4991100"/>
              <a:gd name="connsiteY0" fmla="*/ 4476750 h 4476750"/>
              <a:gd name="connsiteX1" fmla="*/ 2533650 w 4991100"/>
              <a:gd name="connsiteY1" fmla="*/ 4076700 h 4476750"/>
              <a:gd name="connsiteX2" fmla="*/ 2247900 w 4991100"/>
              <a:gd name="connsiteY2" fmla="*/ 3905250 h 4476750"/>
              <a:gd name="connsiteX3" fmla="*/ 2247900 w 4991100"/>
              <a:gd name="connsiteY3" fmla="*/ 3467100 h 4476750"/>
              <a:gd name="connsiteX4" fmla="*/ 2083060 w 4991100"/>
              <a:gd name="connsiteY4" fmla="*/ 3649824 h 4476750"/>
              <a:gd name="connsiteX5" fmla="*/ 1768150 w 4991100"/>
              <a:gd name="connsiteY5" fmla="*/ 3097763 h 4476750"/>
              <a:gd name="connsiteX6" fmla="*/ 2705100 w 4991100"/>
              <a:gd name="connsiteY6" fmla="*/ 2933700 h 4476750"/>
              <a:gd name="connsiteX7" fmla="*/ 2762250 w 4991100"/>
              <a:gd name="connsiteY7" fmla="*/ 3200400 h 4476750"/>
              <a:gd name="connsiteX8" fmla="*/ 2876550 w 4991100"/>
              <a:gd name="connsiteY8" fmla="*/ 2819400 h 4476750"/>
              <a:gd name="connsiteX9" fmla="*/ 4248150 w 4991100"/>
              <a:gd name="connsiteY9" fmla="*/ 1885950 h 4476750"/>
              <a:gd name="connsiteX10" fmla="*/ 4248150 w 4991100"/>
              <a:gd name="connsiteY10" fmla="*/ 1504950 h 4476750"/>
              <a:gd name="connsiteX11" fmla="*/ 4991100 w 4991100"/>
              <a:gd name="connsiteY11" fmla="*/ 1695450 h 4476750"/>
              <a:gd name="connsiteX12" fmla="*/ 4914900 w 4991100"/>
              <a:gd name="connsiteY12" fmla="*/ 1219200 h 4476750"/>
              <a:gd name="connsiteX13" fmla="*/ 4743450 w 4991100"/>
              <a:gd name="connsiteY13" fmla="*/ 857250 h 4476750"/>
              <a:gd name="connsiteX14" fmla="*/ 4152900 w 4991100"/>
              <a:gd name="connsiteY14" fmla="*/ 571500 h 4476750"/>
              <a:gd name="connsiteX15" fmla="*/ 3562350 w 4991100"/>
              <a:gd name="connsiteY15" fmla="*/ 1295400 h 4476750"/>
              <a:gd name="connsiteX16" fmla="*/ 3333750 w 4991100"/>
              <a:gd name="connsiteY16" fmla="*/ 666750 h 4476750"/>
              <a:gd name="connsiteX17" fmla="*/ 4019550 w 4991100"/>
              <a:gd name="connsiteY17" fmla="*/ 342900 h 4476750"/>
              <a:gd name="connsiteX18" fmla="*/ 3333750 w 4991100"/>
              <a:gd name="connsiteY18" fmla="*/ 171450 h 4476750"/>
              <a:gd name="connsiteX19" fmla="*/ 1562100 w 4991100"/>
              <a:gd name="connsiteY19" fmla="*/ 0 h 4476750"/>
              <a:gd name="connsiteX20" fmla="*/ 76200 w 4991100"/>
              <a:gd name="connsiteY20" fmla="*/ 304800 h 4476750"/>
              <a:gd name="connsiteX21" fmla="*/ 0 w 4991100"/>
              <a:gd name="connsiteY21" fmla="*/ 666750 h 4476750"/>
              <a:gd name="connsiteX22" fmla="*/ 762000 w 4991100"/>
              <a:gd name="connsiteY22" fmla="*/ 1219200 h 4476750"/>
              <a:gd name="connsiteX23" fmla="*/ 609600 w 4991100"/>
              <a:gd name="connsiteY23" fmla="*/ 2552700 h 4476750"/>
              <a:gd name="connsiteX24" fmla="*/ 1162050 w 4991100"/>
              <a:gd name="connsiteY24" fmla="*/ 3638550 h 4476750"/>
              <a:gd name="connsiteX25" fmla="*/ 2628900 w 4991100"/>
              <a:gd name="connsiteY25" fmla="*/ 4476750 h 4476750"/>
              <a:gd name="connsiteX0" fmla="*/ 2628900 w 4991100"/>
              <a:gd name="connsiteY0" fmla="*/ 4476750 h 4476750"/>
              <a:gd name="connsiteX1" fmla="*/ 2533650 w 4991100"/>
              <a:gd name="connsiteY1" fmla="*/ 4076700 h 4476750"/>
              <a:gd name="connsiteX2" fmla="*/ 2247900 w 4991100"/>
              <a:gd name="connsiteY2" fmla="*/ 3905250 h 4476750"/>
              <a:gd name="connsiteX3" fmla="*/ 2247900 w 4991100"/>
              <a:gd name="connsiteY3" fmla="*/ 3467100 h 4476750"/>
              <a:gd name="connsiteX4" fmla="*/ 2083060 w 4991100"/>
              <a:gd name="connsiteY4" fmla="*/ 3649824 h 4476750"/>
              <a:gd name="connsiteX5" fmla="*/ 1768150 w 4991100"/>
              <a:gd name="connsiteY5" fmla="*/ 3097763 h 4476750"/>
              <a:gd name="connsiteX6" fmla="*/ 2705100 w 4991100"/>
              <a:gd name="connsiteY6" fmla="*/ 2933700 h 4476750"/>
              <a:gd name="connsiteX7" fmla="*/ 2762250 w 4991100"/>
              <a:gd name="connsiteY7" fmla="*/ 3200400 h 4476750"/>
              <a:gd name="connsiteX8" fmla="*/ 2876550 w 4991100"/>
              <a:gd name="connsiteY8" fmla="*/ 2819400 h 4476750"/>
              <a:gd name="connsiteX9" fmla="*/ 4248150 w 4991100"/>
              <a:gd name="connsiteY9" fmla="*/ 1885950 h 4476750"/>
              <a:gd name="connsiteX10" fmla="*/ 4248150 w 4991100"/>
              <a:gd name="connsiteY10" fmla="*/ 1504950 h 4476750"/>
              <a:gd name="connsiteX11" fmla="*/ 4991100 w 4991100"/>
              <a:gd name="connsiteY11" fmla="*/ 1695450 h 4476750"/>
              <a:gd name="connsiteX12" fmla="*/ 4914900 w 4991100"/>
              <a:gd name="connsiteY12" fmla="*/ 1219200 h 4476750"/>
              <a:gd name="connsiteX13" fmla="*/ 4743450 w 4991100"/>
              <a:gd name="connsiteY13" fmla="*/ 857250 h 4476750"/>
              <a:gd name="connsiteX14" fmla="*/ 4152900 w 4991100"/>
              <a:gd name="connsiteY14" fmla="*/ 571500 h 4476750"/>
              <a:gd name="connsiteX15" fmla="*/ 3562350 w 4991100"/>
              <a:gd name="connsiteY15" fmla="*/ 1295400 h 4476750"/>
              <a:gd name="connsiteX16" fmla="*/ 3333750 w 4991100"/>
              <a:gd name="connsiteY16" fmla="*/ 666750 h 4476750"/>
              <a:gd name="connsiteX17" fmla="*/ 4019550 w 4991100"/>
              <a:gd name="connsiteY17" fmla="*/ 342900 h 4476750"/>
              <a:gd name="connsiteX18" fmla="*/ 3333750 w 4991100"/>
              <a:gd name="connsiteY18" fmla="*/ 171450 h 4476750"/>
              <a:gd name="connsiteX19" fmla="*/ 1562100 w 4991100"/>
              <a:gd name="connsiteY19" fmla="*/ 0 h 4476750"/>
              <a:gd name="connsiteX20" fmla="*/ 76200 w 4991100"/>
              <a:gd name="connsiteY20" fmla="*/ 304800 h 4476750"/>
              <a:gd name="connsiteX21" fmla="*/ 0 w 4991100"/>
              <a:gd name="connsiteY21" fmla="*/ 666750 h 4476750"/>
              <a:gd name="connsiteX22" fmla="*/ 762000 w 4991100"/>
              <a:gd name="connsiteY22" fmla="*/ 1219200 h 4476750"/>
              <a:gd name="connsiteX23" fmla="*/ 609600 w 4991100"/>
              <a:gd name="connsiteY23" fmla="*/ 2552700 h 4476750"/>
              <a:gd name="connsiteX24" fmla="*/ 1162050 w 4991100"/>
              <a:gd name="connsiteY24" fmla="*/ 3638550 h 4476750"/>
              <a:gd name="connsiteX25" fmla="*/ 2628900 w 4991100"/>
              <a:gd name="connsiteY25" fmla="*/ 4476750 h 4476750"/>
              <a:gd name="connsiteX0" fmla="*/ 2628900 w 4991100"/>
              <a:gd name="connsiteY0" fmla="*/ 4476750 h 4476750"/>
              <a:gd name="connsiteX1" fmla="*/ 2533650 w 4991100"/>
              <a:gd name="connsiteY1" fmla="*/ 4076700 h 4476750"/>
              <a:gd name="connsiteX2" fmla="*/ 2247900 w 4991100"/>
              <a:gd name="connsiteY2" fmla="*/ 3905250 h 4476750"/>
              <a:gd name="connsiteX3" fmla="*/ 2247900 w 4991100"/>
              <a:gd name="connsiteY3" fmla="*/ 3467100 h 4476750"/>
              <a:gd name="connsiteX4" fmla="*/ 2083060 w 4991100"/>
              <a:gd name="connsiteY4" fmla="*/ 3649824 h 4476750"/>
              <a:gd name="connsiteX5" fmla="*/ 1768150 w 4991100"/>
              <a:gd name="connsiteY5" fmla="*/ 3097763 h 4476750"/>
              <a:gd name="connsiteX6" fmla="*/ 2705100 w 4991100"/>
              <a:gd name="connsiteY6" fmla="*/ 2933700 h 4476750"/>
              <a:gd name="connsiteX7" fmla="*/ 2762250 w 4991100"/>
              <a:gd name="connsiteY7" fmla="*/ 3200400 h 4476750"/>
              <a:gd name="connsiteX8" fmla="*/ 2876550 w 4991100"/>
              <a:gd name="connsiteY8" fmla="*/ 2819400 h 4476750"/>
              <a:gd name="connsiteX9" fmla="*/ 4248150 w 4991100"/>
              <a:gd name="connsiteY9" fmla="*/ 1885950 h 4476750"/>
              <a:gd name="connsiteX10" fmla="*/ 4248150 w 4991100"/>
              <a:gd name="connsiteY10" fmla="*/ 1504950 h 4476750"/>
              <a:gd name="connsiteX11" fmla="*/ 4991100 w 4991100"/>
              <a:gd name="connsiteY11" fmla="*/ 1695450 h 4476750"/>
              <a:gd name="connsiteX12" fmla="*/ 4914900 w 4991100"/>
              <a:gd name="connsiteY12" fmla="*/ 1219200 h 4476750"/>
              <a:gd name="connsiteX13" fmla="*/ 4743450 w 4991100"/>
              <a:gd name="connsiteY13" fmla="*/ 857250 h 4476750"/>
              <a:gd name="connsiteX14" fmla="*/ 4152900 w 4991100"/>
              <a:gd name="connsiteY14" fmla="*/ 571500 h 4476750"/>
              <a:gd name="connsiteX15" fmla="*/ 3562350 w 4991100"/>
              <a:gd name="connsiteY15" fmla="*/ 1295400 h 4476750"/>
              <a:gd name="connsiteX16" fmla="*/ 3333750 w 4991100"/>
              <a:gd name="connsiteY16" fmla="*/ 666750 h 4476750"/>
              <a:gd name="connsiteX17" fmla="*/ 4019550 w 4991100"/>
              <a:gd name="connsiteY17" fmla="*/ 342900 h 4476750"/>
              <a:gd name="connsiteX18" fmla="*/ 3333750 w 4991100"/>
              <a:gd name="connsiteY18" fmla="*/ 171450 h 4476750"/>
              <a:gd name="connsiteX19" fmla="*/ 1562100 w 4991100"/>
              <a:gd name="connsiteY19" fmla="*/ 0 h 4476750"/>
              <a:gd name="connsiteX20" fmla="*/ 76200 w 4991100"/>
              <a:gd name="connsiteY20" fmla="*/ 304800 h 4476750"/>
              <a:gd name="connsiteX21" fmla="*/ 0 w 4991100"/>
              <a:gd name="connsiteY21" fmla="*/ 666750 h 4476750"/>
              <a:gd name="connsiteX22" fmla="*/ 762000 w 4991100"/>
              <a:gd name="connsiteY22" fmla="*/ 1219200 h 4476750"/>
              <a:gd name="connsiteX23" fmla="*/ 609600 w 4991100"/>
              <a:gd name="connsiteY23" fmla="*/ 2552700 h 4476750"/>
              <a:gd name="connsiteX24" fmla="*/ 1162050 w 4991100"/>
              <a:gd name="connsiteY24" fmla="*/ 3638550 h 4476750"/>
              <a:gd name="connsiteX25" fmla="*/ 2628900 w 4991100"/>
              <a:gd name="connsiteY25" fmla="*/ 4476750 h 4476750"/>
              <a:gd name="connsiteX0" fmla="*/ 2628900 w 4991100"/>
              <a:gd name="connsiteY0" fmla="*/ 4476750 h 4476750"/>
              <a:gd name="connsiteX1" fmla="*/ 2533650 w 4991100"/>
              <a:gd name="connsiteY1" fmla="*/ 4076700 h 4476750"/>
              <a:gd name="connsiteX2" fmla="*/ 2247900 w 4991100"/>
              <a:gd name="connsiteY2" fmla="*/ 3905250 h 4476750"/>
              <a:gd name="connsiteX3" fmla="*/ 2247900 w 4991100"/>
              <a:gd name="connsiteY3" fmla="*/ 3467100 h 4476750"/>
              <a:gd name="connsiteX4" fmla="*/ 2083060 w 4991100"/>
              <a:gd name="connsiteY4" fmla="*/ 3649824 h 4476750"/>
              <a:gd name="connsiteX5" fmla="*/ 1768150 w 4991100"/>
              <a:gd name="connsiteY5" fmla="*/ 3097763 h 4476750"/>
              <a:gd name="connsiteX6" fmla="*/ 2658447 w 4991100"/>
              <a:gd name="connsiteY6" fmla="*/ 2989683 h 4476750"/>
              <a:gd name="connsiteX7" fmla="*/ 2762250 w 4991100"/>
              <a:gd name="connsiteY7" fmla="*/ 3200400 h 4476750"/>
              <a:gd name="connsiteX8" fmla="*/ 2876550 w 4991100"/>
              <a:gd name="connsiteY8" fmla="*/ 2819400 h 4476750"/>
              <a:gd name="connsiteX9" fmla="*/ 4248150 w 4991100"/>
              <a:gd name="connsiteY9" fmla="*/ 1885950 h 4476750"/>
              <a:gd name="connsiteX10" fmla="*/ 4248150 w 4991100"/>
              <a:gd name="connsiteY10" fmla="*/ 1504950 h 4476750"/>
              <a:gd name="connsiteX11" fmla="*/ 4991100 w 4991100"/>
              <a:gd name="connsiteY11" fmla="*/ 1695450 h 4476750"/>
              <a:gd name="connsiteX12" fmla="*/ 4914900 w 4991100"/>
              <a:gd name="connsiteY12" fmla="*/ 1219200 h 4476750"/>
              <a:gd name="connsiteX13" fmla="*/ 4743450 w 4991100"/>
              <a:gd name="connsiteY13" fmla="*/ 857250 h 4476750"/>
              <a:gd name="connsiteX14" fmla="*/ 4152900 w 4991100"/>
              <a:gd name="connsiteY14" fmla="*/ 571500 h 4476750"/>
              <a:gd name="connsiteX15" fmla="*/ 3562350 w 4991100"/>
              <a:gd name="connsiteY15" fmla="*/ 1295400 h 4476750"/>
              <a:gd name="connsiteX16" fmla="*/ 3333750 w 4991100"/>
              <a:gd name="connsiteY16" fmla="*/ 666750 h 4476750"/>
              <a:gd name="connsiteX17" fmla="*/ 4019550 w 4991100"/>
              <a:gd name="connsiteY17" fmla="*/ 342900 h 4476750"/>
              <a:gd name="connsiteX18" fmla="*/ 3333750 w 4991100"/>
              <a:gd name="connsiteY18" fmla="*/ 171450 h 4476750"/>
              <a:gd name="connsiteX19" fmla="*/ 1562100 w 4991100"/>
              <a:gd name="connsiteY19" fmla="*/ 0 h 4476750"/>
              <a:gd name="connsiteX20" fmla="*/ 76200 w 4991100"/>
              <a:gd name="connsiteY20" fmla="*/ 304800 h 4476750"/>
              <a:gd name="connsiteX21" fmla="*/ 0 w 4991100"/>
              <a:gd name="connsiteY21" fmla="*/ 666750 h 4476750"/>
              <a:gd name="connsiteX22" fmla="*/ 762000 w 4991100"/>
              <a:gd name="connsiteY22" fmla="*/ 1219200 h 4476750"/>
              <a:gd name="connsiteX23" fmla="*/ 609600 w 4991100"/>
              <a:gd name="connsiteY23" fmla="*/ 2552700 h 4476750"/>
              <a:gd name="connsiteX24" fmla="*/ 1162050 w 4991100"/>
              <a:gd name="connsiteY24" fmla="*/ 3638550 h 4476750"/>
              <a:gd name="connsiteX25" fmla="*/ 2628900 w 4991100"/>
              <a:gd name="connsiteY25" fmla="*/ 4476750 h 4476750"/>
              <a:gd name="connsiteX0" fmla="*/ 2628900 w 4991100"/>
              <a:gd name="connsiteY0" fmla="*/ 4476750 h 4476750"/>
              <a:gd name="connsiteX1" fmla="*/ 2533650 w 4991100"/>
              <a:gd name="connsiteY1" fmla="*/ 4076700 h 4476750"/>
              <a:gd name="connsiteX2" fmla="*/ 2247900 w 4991100"/>
              <a:gd name="connsiteY2" fmla="*/ 3905250 h 4476750"/>
              <a:gd name="connsiteX3" fmla="*/ 2247900 w 4991100"/>
              <a:gd name="connsiteY3" fmla="*/ 3467100 h 4476750"/>
              <a:gd name="connsiteX4" fmla="*/ 2083060 w 4991100"/>
              <a:gd name="connsiteY4" fmla="*/ 3649824 h 4476750"/>
              <a:gd name="connsiteX5" fmla="*/ 1768150 w 4991100"/>
              <a:gd name="connsiteY5" fmla="*/ 3097763 h 4476750"/>
              <a:gd name="connsiteX6" fmla="*/ 2658447 w 4991100"/>
              <a:gd name="connsiteY6" fmla="*/ 2989683 h 4476750"/>
              <a:gd name="connsiteX7" fmla="*/ 2762250 w 4991100"/>
              <a:gd name="connsiteY7" fmla="*/ 3200400 h 4476750"/>
              <a:gd name="connsiteX8" fmla="*/ 2803849 w 4991100"/>
              <a:gd name="connsiteY8" fmla="*/ 3051110 h 4476750"/>
              <a:gd name="connsiteX9" fmla="*/ 2876550 w 4991100"/>
              <a:gd name="connsiteY9" fmla="*/ 2819400 h 4476750"/>
              <a:gd name="connsiteX10" fmla="*/ 4248150 w 4991100"/>
              <a:gd name="connsiteY10" fmla="*/ 1885950 h 4476750"/>
              <a:gd name="connsiteX11" fmla="*/ 4248150 w 4991100"/>
              <a:gd name="connsiteY11" fmla="*/ 1504950 h 4476750"/>
              <a:gd name="connsiteX12" fmla="*/ 4991100 w 4991100"/>
              <a:gd name="connsiteY12" fmla="*/ 1695450 h 4476750"/>
              <a:gd name="connsiteX13" fmla="*/ 4914900 w 4991100"/>
              <a:gd name="connsiteY13" fmla="*/ 1219200 h 4476750"/>
              <a:gd name="connsiteX14" fmla="*/ 4743450 w 4991100"/>
              <a:gd name="connsiteY14" fmla="*/ 857250 h 4476750"/>
              <a:gd name="connsiteX15" fmla="*/ 4152900 w 4991100"/>
              <a:gd name="connsiteY15" fmla="*/ 571500 h 4476750"/>
              <a:gd name="connsiteX16" fmla="*/ 3562350 w 4991100"/>
              <a:gd name="connsiteY16" fmla="*/ 1295400 h 4476750"/>
              <a:gd name="connsiteX17" fmla="*/ 3333750 w 4991100"/>
              <a:gd name="connsiteY17" fmla="*/ 666750 h 4476750"/>
              <a:gd name="connsiteX18" fmla="*/ 4019550 w 4991100"/>
              <a:gd name="connsiteY18" fmla="*/ 342900 h 4476750"/>
              <a:gd name="connsiteX19" fmla="*/ 3333750 w 4991100"/>
              <a:gd name="connsiteY19" fmla="*/ 171450 h 4476750"/>
              <a:gd name="connsiteX20" fmla="*/ 1562100 w 4991100"/>
              <a:gd name="connsiteY20" fmla="*/ 0 h 4476750"/>
              <a:gd name="connsiteX21" fmla="*/ 76200 w 4991100"/>
              <a:gd name="connsiteY21" fmla="*/ 304800 h 4476750"/>
              <a:gd name="connsiteX22" fmla="*/ 0 w 4991100"/>
              <a:gd name="connsiteY22" fmla="*/ 666750 h 4476750"/>
              <a:gd name="connsiteX23" fmla="*/ 762000 w 4991100"/>
              <a:gd name="connsiteY23" fmla="*/ 1219200 h 4476750"/>
              <a:gd name="connsiteX24" fmla="*/ 609600 w 4991100"/>
              <a:gd name="connsiteY24" fmla="*/ 2552700 h 4476750"/>
              <a:gd name="connsiteX25" fmla="*/ 1162050 w 4991100"/>
              <a:gd name="connsiteY25" fmla="*/ 3638550 h 4476750"/>
              <a:gd name="connsiteX26" fmla="*/ 2628900 w 4991100"/>
              <a:gd name="connsiteY26" fmla="*/ 4476750 h 4476750"/>
              <a:gd name="connsiteX0" fmla="*/ 2628900 w 4991100"/>
              <a:gd name="connsiteY0" fmla="*/ 4476750 h 4476750"/>
              <a:gd name="connsiteX1" fmla="*/ 2533650 w 4991100"/>
              <a:gd name="connsiteY1" fmla="*/ 4076700 h 4476750"/>
              <a:gd name="connsiteX2" fmla="*/ 2247900 w 4991100"/>
              <a:gd name="connsiteY2" fmla="*/ 3905250 h 4476750"/>
              <a:gd name="connsiteX3" fmla="*/ 2247900 w 4991100"/>
              <a:gd name="connsiteY3" fmla="*/ 3467100 h 4476750"/>
              <a:gd name="connsiteX4" fmla="*/ 2083060 w 4991100"/>
              <a:gd name="connsiteY4" fmla="*/ 3649824 h 4476750"/>
              <a:gd name="connsiteX5" fmla="*/ 1768150 w 4991100"/>
              <a:gd name="connsiteY5" fmla="*/ 3097763 h 4476750"/>
              <a:gd name="connsiteX6" fmla="*/ 2658447 w 4991100"/>
              <a:gd name="connsiteY6" fmla="*/ 2989683 h 4476750"/>
              <a:gd name="connsiteX7" fmla="*/ 2762250 w 4991100"/>
              <a:gd name="connsiteY7" fmla="*/ 3200400 h 4476750"/>
              <a:gd name="connsiteX8" fmla="*/ 2850502 w 4991100"/>
              <a:gd name="connsiteY8" fmla="*/ 3069771 h 4476750"/>
              <a:gd name="connsiteX9" fmla="*/ 2876550 w 4991100"/>
              <a:gd name="connsiteY9" fmla="*/ 2819400 h 4476750"/>
              <a:gd name="connsiteX10" fmla="*/ 4248150 w 4991100"/>
              <a:gd name="connsiteY10" fmla="*/ 1885950 h 4476750"/>
              <a:gd name="connsiteX11" fmla="*/ 4248150 w 4991100"/>
              <a:gd name="connsiteY11" fmla="*/ 1504950 h 4476750"/>
              <a:gd name="connsiteX12" fmla="*/ 4991100 w 4991100"/>
              <a:gd name="connsiteY12" fmla="*/ 1695450 h 4476750"/>
              <a:gd name="connsiteX13" fmla="*/ 4914900 w 4991100"/>
              <a:gd name="connsiteY13" fmla="*/ 1219200 h 4476750"/>
              <a:gd name="connsiteX14" fmla="*/ 4743450 w 4991100"/>
              <a:gd name="connsiteY14" fmla="*/ 857250 h 4476750"/>
              <a:gd name="connsiteX15" fmla="*/ 4152900 w 4991100"/>
              <a:gd name="connsiteY15" fmla="*/ 571500 h 4476750"/>
              <a:gd name="connsiteX16" fmla="*/ 3562350 w 4991100"/>
              <a:gd name="connsiteY16" fmla="*/ 1295400 h 4476750"/>
              <a:gd name="connsiteX17" fmla="*/ 3333750 w 4991100"/>
              <a:gd name="connsiteY17" fmla="*/ 666750 h 4476750"/>
              <a:gd name="connsiteX18" fmla="*/ 4019550 w 4991100"/>
              <a:gd name="connsiteY18" fmla="*/ 342900 h 4476750"/>
              <a:gd name="connsiteX19" fmla="*/ 3333750 w 4991100"/>
              <a:gd name="connsiteY19" fmla="*/ 171450 h 4476750"/>
              <a:gd name="connsiteX20" fmla="*/ 1562100 w 4991100"/>
              <a:gd name="connsiteY20" fmla="*/ 0 h 4476750"/>
              <a:gd name="connsiteX21" fmla="*/ 76200 w 4991100"/>
              <a:gd name="connsiteY21" fmla="*/ 304800 h 4476750"/>
              <a:gd name="connsiteX22" fmla="*/ 0 w 4991100"/>
              <a:gd name="connsiteY22" fmla="*/ 666750 h 4476750"/>
              <a:gd name="connsiteX23" fmla="*/ 762000 w 4991100"/>
              <a:gd name="connsiteY23" fmla="*/ 1219200 h 4476750"/>
              <a:gd name="connsiteX24" fmla="*/ 609600 w 4991100"/>
              <a:gd name="connsiteY24" fmla="*/ 2552700 h 4476750"/>
              <a:gd name="connsiteX25" fmla="*/ 1162050 w 4991100"/>
              <a:gd name="connsiteY25" fmla="*/ 3638550 h 4476750"/>
              <a:gd name="connsiteX26" fmla="*/ 2628900 w 4991100"/>
              <a:gd name="connsiteY26" fmla="*/ 4476750 h 4476750"/>
              <a:gd name="connsiteX0" fmla="*/ 2628900 w 4991100"/>
              <a:gd name="connsiteY0" fmla="*/ 4476750 h 4476750"/>
              <a:gd name="connsiteX1" fmla="*/ 2533650 w 4991100"/>
              <a:gd name="connsiteY1" fmla="*/ 4076700 h 4476750"/>
              <a:gd name="connsiteX2" fmla="*/ 2247900 w 4991100"/>
              <a:gd name="connsiteY2" fmla="*/ 3905250 h 4476750"/>
              <a:gd name="connsiteX3" fmla="*/ 2247900 w 4991100"/>
              <a:gd name="connsiteY3" fmla="*/ 3467100 h 4476750"/>
              <a:gd name="connsiteX4" fmla="*/ 2083060 w 4991100"/>
              <a:gd name="connsiteY4" fmla="*/ 3649824 h 4476750"/>
              <a:gd name="connsiteX5" fmla="*/ 1768150 w 4991100"/>
              <a:gd name="connsiteY5" fmla="*/ 3097763 h 4476750"/>
              <a:gd name="connsiteX6" fmla="*/ 2658447 w 4991100"/>
              <a:gd name="connsiteY6" fmla="*/ 2989683 h 4476750"/>
              <a:gd name="connsiteX7" fmla="*/ 2850502 w 4991100"/>
              <a:gd name="connsiteY7" fmla="*/ 3069771 h 4476750"/>
              <a:gd name="connsiteX8" fmla="*/ 2876550 w 4991100"/>
              <a:gd name="connsiteY8" fmla="*/ 2819400 h 4476750"/>
              <a:gd name="connsiteX9" fmla="*/ 4248150 w 4991100"/>
              <a:gd name="connsiteY9" fmla="*/ 1885950 h 4476750"/>
              <a:gd name="connsiteX10" fmla="*/ 4248150 w 4991100"/>
              <a:gd name="connsiteY10" fmla="*/ 1504950 h 4476750"/>
              <a:gd name="connsiteX11" fmla="*/ 4991100 w 4991100"/>
              <a:gd name="connsiteY11" fmla="*/ 1695450 h 4476750"/>
              <a:gd name="connsiteX12" fmla="*/ 4914900 w 4991100"/>
              <a:gd name="connsiteY12" fmla="*/ 1219200 h 4476750"/>
              <a:gd name="connsiteX13" fmla="*/ 4743450 w 4991100"/>
              <a:gd name="connsiteY13" fmla="*/ 857250 h 4476750"/>
              <a:gd name="connsiteX14" fmla="*/ 4152900 w 4991100"/>
              <a:gd name="connsiteY14" fmla="*/ 571500 h 4476750"/>
              <a:gd name="connsiteX15" fmla="*/ 3562350 w 4991100"/>
              <a:gd name="connsiteY15" fmla="*/ 1295400 h 4476750"/>
              <a:gd name="connsiteX16" fmla="*/ 3333750 w 4991100"/>
              <a:gd name="connsiteY16" fmla="*/ 666750 h 4476750"/>
              <a:gd name="connsiteX17" fmla="*/ 4019550 w 4991100"/>
              <a:gd name="connsiteY17" fmla="*/ 342900 h 4476750"/>
              <a:gd name="connsiteX18" fmla="*/ 3333750 w 4991100"/>
              <a:gd name="connsiteY18" fmla="*/ 171450 h 4476750"/>
              <a:gd name="connsiteX19" fmla="*/ 1562100 w 4991100"/>
              <a:gd name="connsiteY19" fmla="*/ 0 h 4476750"/>
              <a:gd name="connsiteX20" fmla="*/ 76200 w 4991100"/>
              <a:gd name="connsiteY20" fmla="*/ 304800 h 4476750"/>
              <a:gd name="connsiteX21" fmla="*/ 0 w 4991100"/>
              <a:gd name="connsiteY21" fmla="*/ 666750 h 4476750"/>
              <a:gd name="connsiteX22" fmla="*/ 762000 w 4991100"/>
              <a:gd name="connsiteY22" fmla="*/ 1219200 h 4476750"/>
              <a:gd name="connsiteX23" fmla="*/ 609600 w 4991100"/>
              <a:gd name="connsiteY23" fmla="*/ 2552700 h 4476750"/>
              <a:gd name="connsiteX24" fmla="*/ 1162050 w 4991100"/>
              <a:gd name="connsiteY24" fmla="*/ 3638550 h 4476750"/>
              <a:gd name="connsiteX25" fmla="*/ 2628900 w 4991100"/>
              <a:gd name="connsiteY25" fmla="*/ 4476750 h 4476750"/>
              <a:gd name="connsiteX0" fmla="*/ 2628900 w 4991100"/>
              <a:gd name="connsiteY0" fmla="*/ 4476750 h 4476750"/>
              <a:gd name="connsiteX1" fmla="*/ 2533650 w 4991100"/>
              <a:gd name="connsiteY1" fmla="*/ 4076700 h 4476750"/>
              <a:gd name="connsiteX2" fmla="*/ 2247900 w 4991100"/>
              <a:gd name="connsiteY2" fmla="*/ 3905250 h 4476750"/>
              <a:gd name="connsiteX3" fmla="*/ 2247900 w 4991100"/>
              <a:gd name="connsiteY3" fmla="*/ 3467100 h 4476750"/>
              <a:gd name="connsiteX4" fmla="*/ 2083060 w 4991100"/>
              <a:gd name="connsiteY4" fmla="*/ 3649824 h 4476750"/>
              <a:gd name="connsiteX5" fmla="*/ 1768150 w 4991100"/>
              <a:gd name="connsiteY5" fmla="*/ 3097763 h 4476750"/>
              <a:gd name="connsiteX6" fmla="*/ 2715597 w 4991100"/>
              <a:gd name="connsiteY6" fmla="*/ 3027783 h 4476750"/>
              <a:gd name="connsiteX7" fmla="*/ 2850502 w 4991100"/>
              <a:gd name="connsiteY7" fmla="*/ 3069771 h 4476750"/>
              <a:gd name="connsiteX8" fmla="*/ 2876550 w 4991100"/>
              <a:gd name="connsiteY8" fmla="*/ 2819400 h 4476750"/>
              <a:gd name="connsiteX9" fmla="*/ 4248150 w 4991100"/>
              <a:gd name="connsiteY9" fmla="*/ 1885950 h 4476750"/>
              <a:gd name="connsiteX10" fmla="*/ 4248150 w 4991100"/>
              <a:gd name="connsiteY10" fmla="*/ 1504950 h 4476750"/>
              <a:gd name="connsiteX11" fmla="*/ 4991100 w 4991100"/>
              <a:gd name="connsiteY11" fmla="*/ 1695450 h 4476750"/>
              <a:gd name="connsiteX12" fmla="*/ 4914900 w 4991100"/>
              <a:gd name="connsiteY12" fmla="*/ 1219200 h 4476750"/>
              <a:gd name="connsiteX13" fmla="*/ 4743450 w 4991100"/>
              <a:gd name="connsiteY13" fmla="*/ 857250 h 4476750"/>
              <a:gd name="connsiteX14" fmla="*/ 4152900 w 4991100"/>
              <a:gd name="connsiteY14" fmla="*/ 571500 h 4476750"/>
              <a:gd name="connsiteX15" fmla="*/ 3562350 w 4991100"/>
              <a:gd name="connsiteY15" fmla="*/ 1295400 h 4476750"/>
              <a:gd name="connsiteX16" fmla="*/ 3333750 w 4991100"/>
              <a:gd name="connsiteY16" fmla="*/ 666750 h 4476750"/>
              <a:gd name="connsiteX17" fmla="*/ 4019550 w 4991100"/>
              <a:gd name="connsiteY17" fmla="*/ 342900 h 4476750"/>
              <a:gd name="connsiteX18" fmla="*/ 3333750 w 4991100"/>
              <a:gd name="connsiteY18" fmla="*/ 171450 h 4476750"/>
              <a:gd name="connsiteX19" fmla="*/ 1562100 w 4991100"/>
              <a:gd name="connsiteY19" fmla="*/ 0 h 4476750"/>
              <a:gd name="connsiteX20" fmla="*/ 76200 w 4991100"/>
              <a:gd name="connsiteY20" fmla="*/ 304800 h 4476750"/>
              <a:gd name="connsiteX21" fmla="*/ 0 w 4991100"/>
              <a:gd name="connsiteY21" fmla="*/ 666750 h 4476750"/>
              <a:gd name="connsiteX22" fmla="*/ 762000 w 4991100"/>
              <a:gd name="connsiteY22" fmla="*/ 1219200 h 4476750"/>
              <a:gd name="connsiteX23" fmla="*/ 609600 w 4991100"/>
              <a:gd name="connsiteY23" fmla="*/ 2552700 h 4476750"/>
              <a:gd name="connsiteX24" fmla="*/ 1162050 w 4991100"/>
              <a:gd name="connsiteY24" fmla="*/ 3638550 h 4476750"/>
              <a:gd name="connsiteX25" fmla="*/ 2628900 w 4991100"/>
              <a:gd name="connsiteY25" fmla="*/ 4476750 h 4476750"/>
              <a:gd name="connsiteX0" fmla="*/ 2628900 w 4991100"/>
              <a:gd name="connsiteY0" fmla="*/ 4476750 h 4476750"/>
              <a:gd name="connsiteX1" fmla="*/ 2533650 w 4991100"/>
              <a:gd name="connsiteY1" fmla="*/ 4076700 h 4476750"/>
              <a:gd name="connsiteX2" fmla="*/ 2247900 w 4991100"/>
              <a:gd name="connsiteY2" fmla="*/ 3905250 h 4476750"/>
              <a:gd name="connsiteX3" fmla="*/ 2247900 w 4991100"/>
              <a:gd name="connsiteY3" fmla="*/ 3467100 h 4476750"/>
              <a:gd name="connsiteX4" fmla="*/ 2083060 w 4991100"/>
              <a:gd name="connsiteY4" fmla="*/ 3649824 h 4476750"/>
              <a:gd name="connsiteX5" fmla="*/ 1768150 w 4991100"/>
              <a:gd name="connsiteY5" fmla="*/ 3097763 h 4476750"/>
              <a:gd name="connsiteX6" fmla="*/ 2715597 w 4991100"/>
              <a:gd name="connsiteY6" fmla="*/ 3027783 h 4476750"/>
              <a:gd name="connsiteX7" fmla="*/ 2847327 w 4991100"/>
              <a:gd name="connsiteY7" fmla="*/ 3133271 h 4476750"/>
              <a:gd name="connsiteX8" fmla="*/ 2876550 w 4991100"/>
              <a:gd name="connsiteY8" fmla="*/ 2819400 h 4476750"/>
              <a:gd name="connsiteX9" fmla="*/ 4248150 w 4991100"/>
              <a:gd name="connsiteY9" fmla="*/ 1885950 h 4476750"/>
              <a:gd name="connsiteX10" fmla="*/ 4248150 w 4991100"/>
              <a:gd name="connsiteY10" fmla="*/ 1504950 h 4476750"/>
              <a:gd name="connsiteX11" fmla="*/ 4991100 w 4991100"/>
              <a:gd name="connsiteY11" fmla="*/ 1695450 h 4476750"/>
              <a:gd name="connsiteX12" fmla="*/ 4914900 w 4991100"/>
              <a:gd name="connsiteY12" fmla="*/ 1219200 h 4476750"/>
              <a:gd name="connsiteX13" fmla="*/ 4743450 w 4991100"/>
              <a:gd name="connsiteY13" fmla="*/ 857250 h 4476750"/>
              <a:gd name="connsiteX14" fmla="*/ 4152900 w 4991100"/>
              <a:gd name="connsiteY14" fmla="*/ 571500 h 4476750"/>
              <a:gd name="connsiteX15" fmla="*/ 3562350 w 4991100"/>
              <a:gd name="connsiteY15" fmla="*/ 1295400 h 4476750"/>
              <a:gd name="connsiteX16" fmla="*/ 3333750 w 4991100"/>
              <a:gd name="connsiteY16" fmla="*/ 666750 h 4476750"/>
              <a:gd name="connsiteX17" fmla="*/ 4019550 w 4991100"/>
              <a:gd name="connsiteY17" fmla="*/ 342900 h 4476750"/>
              <a:gd name="connsiteX18" fmla="*/ 3333750 w 4991100"/>
              <a:gd name="connsiteY18" fmla="*/ 171450 h 4476750"/>
              <a:gd name="connsiteX19" fmla="*/ 1562100 w 4991100"/>
              <a:gd name="connsiteY19" fmla="*/ 0 h 4476750"/>
              <a:gd name="connsiteX20" fmla="*/ 76200 w 4991100"/>
              <a:gd name="connsiteY20" fmla="*/ 304800 h 4476750"/>
              <a:gd name="connsiteX21" fmla="*/ 0 w 4991100"/>
              <a:gd name="connsiteY21" fmla="*/ 666750 h 4476750"/>
              <a:gd name="connsiteX22" fmla="*/ 762000 w 4991100"/>
              <a:gd name="connsiteY22" fmla="*/ 1219200 h 4476750"/>
              <a:gd name="connsiteX23" fmla="*/ 609600 w 4991100"/>
              <a:gd name="connsiteY23" fmla="*/ 2552700 h 4476750"/>
              <a:gd name="connsiteX24" fmla="*/ 1162050 w 4991100"/>
              <a:gd name="connsiteY24" fmla="*/ 3638550 h 4476750"/>
              <a:gd name="connsiteX25" fmla="*/ 2628900 w 4991100"/>
              <a:gd name="connsiteY25" fmla="*/ 4476750 h 4476750"/>
              <a:gd name="connsiteX0" fmla="*/ 2628900 w 4991100"/>
              <a:gd name="connsiteY0" fmla="*/ 4476750 h 4476750"/>
              <a:gd name="connsiteX1" fmla="*/ 2533650 w 4991100"/>
              <a:gd name="connsiteY1" fmla="*/ 4076700 h 4476750"/>
              <a:gd name="connsiteX2" fmla="*/ 2247900 w 4991100"/>
              <a:gd name="connsiteY2" fmla="*/ 3905250 h 4476750"/>
              <a:gd name="connsiteX3" fmla="*/ 2247900 w 4991100"/>
              <a:gd name="connsiteY3" fmla="*/ 3467100 h 4476750"/>
              <a:gd name="connsiteX4" fmla="*/ 2083060 w 4991100"/>
              <a:gd name="connsiteY4" fmla="*/ 3649824 h 4476750"/>
              <a:gd name="connsiteX5" fmla="*/ 1768150 w 4991100"/>
              <a:gd name="connsiteY5" fmla="*/ 3097763 h 4476750"/>
              <a:gd name="connsiteX6" fmla="*/ 2715597 w 4991100"/>
              <a:gd name="connsiteY6" fmla="*/ 3027783 h 4476750"/>
              <a:gd name="connsiteX7" fmla="*/ 2847327 w 4991100"/>
              <a:gd name="connsiteY7" fmla="*/ 3133271 h 4476750"/>
              <a:gd name="connsiteX8" fmla="*/ 2876550 w 4991100"/>
              <a:gd name="connsiteY8" fmla="*/ 2819400 h 4476750"/>
              <a:gd name="connsiteX9" fmla="*/ 4248150 w 4991100"/>
              <a:gd name="connsiteY9" fmla="*/ 1885950 h 4476750"/>
              <a:gd name="connsiteX10" fmla="*/ 4248150 w 4991100"/>
              <a:gd name="connsiteY10" fmla="*/ 1504950 h 4476750"/>
              <a:gd name="connsiteX11" fmla="*/ 4991100 w 4991100"/>
              <a:gd name="connsiteY11" fmla="*/ 1695450 h 4476750"/>
              <a:gd name="connsiteX12" fmla="*/ 4914900 w 4991100"/>
              <a:gd name="connsiteY12" fmla="*/ 1219200 h 4476750"/>
              <a:gd name="connsiteX13" fmla="*/ 4743450 w 4991100"/>
              <a:gd name="connsiteY13" fmla="*/ 857250 h 4476750"/>
              <a:gd name="connsiteX14" fmla="*/ 4152900 w 4991100"/>
              <a:gd name="connsiteY14" fmla="*/ 571500 h 4476750"/>
              <a:gd name="connsiteX15" fmla="*/ 3562350 w 4991100"/>
              <a:gd name="connsiteY15" fmla="*/ 1295400 h 4476750"/>
              <a:gd name="connsiteX16" fmla="*/ 3333750 w 4991100"/>
              <a:gd name="connsiteY16" fmla="*/ 666750 h 4476750"/>
              <a:gd name="connsiteX17" fmla="*/ 4019550 w 4991100"/>
              <a:gd name="connsiteY17" fmla="*/ 342900 h 4476750"/>
              <a:gd name="connsiteX18" fmla="*/ 3333750 w 4991100"/>
              <a:gd name="connsiteY18" fmla="*/ 171450 h 4476750"/>
              <a:gd name="connsiteX19" fmla="*/ 1562100 w 4991100"/>
              <a:gd name="connsiteY19" fmla="*/ 0 h 4476750"/>
              <a:gd name="connsiteX20" fmla="*/ 76200 w 4991100"/>
              <a:gd name="connsiteY20" fmla="*/ 304800 h 4476750"/>
              <a:gd name="connsiteX21" fmla="*/ 0 w 4991100"/>
              <a:gd name="connsiteY21" fmla="*/ 666750 h 4476750"/>
              <a:gd name="connsiteX22" fmla="*/ 762000 w 4991100"/>
              <a:gd name="connsiteY22" fmla="*/ 1219200 h 4476750"/>
              <a:gd name="connsiteX23" fmla="*/ 609600 w 4991100"/>
              <a:gd name="connsiteY23" fmla="*/ 2552700 h 4476750"/>
              <a:gd name="connsiteX24" fmla="*/ 1162050 w 4991100"/>
              <a:gd name="connsiteY24" fmla="*/ 3638550 h 4476750"/>
              <a:gd name="connsiteX25" fmla="*/ 2628900 w 4991100"/>
              <a:gd name="connsiteY25" fmla="*/ 4476750 h 4476750"/>
              <a:gd name="connsiteX0" fmla="*/ 2628900 w 4991100"/>
              <a:gd name="connsiteY0" fmla="*/ 4476750 h 4476750"/>
              <a:gd name="connsiteX1" fmla="*/ 2533650 w 4991100"/>
              <a:gd name="connsiteY1" fmla="*/ 4076700 h 4476750"/>
              <a:gd name="connsiteX2" fmla="*/ 2247900 w 4991100"/>
              <a:gd name="connsiteY2" fmla="*/ 3905250 h 4476750"/>
              <a:gd name="connsiteX3" fmla="*/ 2247900 w 4991100"/>
              <a:gd name="connsiteY3" fmla="*/ 3467100 h 4476750"/>
              <a:gd name="connsiteX4" fmla="*/ 2083060 w 4991100"/>
              <a:gd name="connsiteY4" fmla="*/ 3649824 h 4476750"/>
              <a:gd name="connsiteX5" fmla="*/ 1768150 w 4991100"/>
              <a:gd name="connsiteY5" fmla="*/ 3097763 h 4476750"/>
              <a:gd name="connsiteX6" fmla="*/ 2715597 w 4991100"/>
              <a:gd name="connsiteY6" fmla="*/ 3027783 h 4476750"/>
              <a:gd name="connsiteX7" fmla="*/ 2847327 w 4991100"/>
              <a:gd name="connsiteY7" fmla="*/ 3133271 h 4476750"/>
              <a:gd name="connsiteX8" fmla="*/ 3244850 w 4991100"/>
              <a:gd name="connsiteY8" fmla="*/ 2543175 h 4476750"/>
              <a:gd name="connsiteX9" fmla="*/ 4248150 w 4991100"/>
              <a:gd name="connsiteY9" fmla="*/ 1885950 h 4476750"/>
              <a:gd name="connsiteX10" fmla="*/ 4248150 w 4991100"/>
              <a:gd name="connsiteY10" fmla="*/ 1504950 h 4476750"/>
              <a:gd name="connsiteX11" fmla="*/ 4991100 w 4991100"/>
              <a:gd name="connsiteY11" fmla="*/ 1695450 h 4476750"/>
              <a:gd name="connsiteX12" fmla="*/ 4914900 w 4991100"/>
              <a:gd name="connsiteY12" fmla="*/ 1219200 h 4476750"/>
              <a:gd name="connsiteX13" fmla="*/ 4743450 w 4991100"/>
              <a:gd name="connsiteY13" fmla="*/ 857250 h 4476750"/>
              <a:gd name="connsiteX14" fmla="*/ 4152900 w 4991100"/>
              <a:gd name="connsiteY14" fmla="*/ 571500 h 4476750"/>
              <a:gd name="connsiteX15" fmla="*/ 3562350 w 4991100"/>
              <a:gd name="connsiteY15" fmla="*/ 1295400 h 4476750"/>
              <a:gd name="connsiteX16" fmla="*/ 3333750 w 4991100"/>
              <a:gd name="connsiteY16" fmla="*/ 666750 h 4476750"/>
              <a:gd name="connsiteX17" fmla="*/ 4019550 w 4991100"/>
              <a:gd name="connsiteY17" fmla="*/ 342900 h 4476750"/>
              <a:gd name="connsiteX18" fmla="*/ 3333750 w 4991100"/>
              <a:gd name="connsiteY18" fmla="*/ 171450 h 4476750"/>
              <a:gd name="connsiteX19" fmla="*/ 1562100 w 4991100"/>
              <a:gd name="connsiteY19" fmla="*/ 0 h 4476750"/>
              <a:gd name="connsiteX20" fmla="*/ 76200 w 4991100"/>
              <a:gd name="connsiteY20" fmla="*/ 304800 h 4476750"/>
              <a:gd name="connsiteX21" fmla="*/ 0 w 4991100"/>
              <a:gd name="connsiteY21" fmla="*/ 666750 h 4476750"/>
              <a:gd name="connsiteX22" fmla="*/ 762000 w 4991100"/>
              <a:gd name="connsiteY22" fmla="*/ 1219200 h 4476750"/>
              <a:gd name="connsiteX23" fmla="*/ 609600 w 4991100"/>
              <a:gd name="connsiteY23" fmla="*/ 2552700 h 4476750"/>
              <a:gd name="connsiteX24" fmla="*/ 1162050 w 4991100"/>
              <a:gd name="connsiteY24" fmla="*/ 3638550 h 4476750"/>
              <a:gd name="connsiteX25" fmla="*/ 2628900 w 4991100"/>
              <a:gd name="connsiteY25" fmla="*/ 4476750 h 4476750"/>
              <a:gd name="connsiteX0" fmla="*/ 2628900 w 4991100"/>
              <a:gd name="connsiteY0" fmla="*/ 4476750 h 4476750"/>
              <a:gd name="connsiteX1" fmla="*/ 2533650 w 4991100"/>
              <a:gd name="connsiteY1" fmla="*/ 4076700 h 4476750"/>
              <a:gd name="connsiteX2" fmla="*/ 2247900 w 4991100"/>
              <a:gd name="connsiteY2" fmla="*/ 3905250 h 4476750"/>
              <a:gd name="connsiteX3" fmla="*/ 2247900 w 4991100"/>
              <a:gd name="connsiteY3" fmla="*/ 3467100 h 4476750"/>
              <a:gd name="connsiteX4" fmla="*/ 2083060 w 4991100"/>
              <a:gd name="connsiteY4" fmla="*/ 3649824 h 4476750"/>
              <a:gd name="connsiteX5" fmla="*/ 1768150 w 4991100"/>
              <a:gd name="connsiteY5" fmla="*/ 3097763 h 4476750"/>
              <a:gd name="connsiteX6" fmla="*/ 2715597 w 4991100"/>
              <a:gd name="connsiteY6" fmla="*/ 3027783 h 4476750"/>
              <a:gd name="connsiteX7" fmla="*/ 2847327 w 4991100"/>
              <a:gd name="connsiteY7" fmla="*/ 3133271 h 4476750"/>
              <a:gd name="connsiteX8" fmla="*/ 3060700 w 4991100"/>
              <a:gd name="connsiteY8" fmla="*/ 2790825 h 4476750"/>
              <a:gd name="connsiteX9" fmla="*/ 3244850 w 4991100"/>
              <a:gd name="connsiteY9" fmla="*/ 2543175 h 4476750"/>
              <a:gd name="connsiteX10" fmla="*/ 4248150 w 4991100"/>
              <a:gd name="connsiteY10" fmla="*/ 1885950 h 4476750"/>
              <a:gd name="connsiteX11" fmla="*/ 4248150 w 4991100"/>
              <a:gd name="connsiteY11" fmla="*/ 1504950 h 4476750"/>
              <a:gd name="connsiteX12" fmla="*/ 4991100 w 4991100"/>
              <a:gd name="connsiteY12" fmla="*/ 1695450 h 4476750"/>
              <a:gd name="connsiteX13" fmla="*/ 4914900 w 4991100"/>
              <a:gd name="connsiteY13" fmla="*/ 1219200 h 4476750"/>
              <a:gd name="connsiteX14" fmla="*/ 4743450 w 4991100"/>
              <a:gd name="connsiteY14" fmla="*/ 857250 h 4476750"/>
              <a:gd name="connsiteX15" fmla="*/ 4152900 w 4991100"/>
              <a:gd name="connsiteY15" fmla="*/ 571500 h 4476750"/>
              <a:gd name="connsiteX16" fmla="*/ 3562350 w 4991100"/>
              <a:gd name="connsiteY16" fmla="*/ 1295400 h 4476750"/>
              <a:gd name="connsiteX17" fmla="*/ 3333750 w 4991100"/>
              <a:gd name="connsiteY17" fmla="*/ 666750 h 4476750"/>
              <a:gd name="connsiteX18" fmla="*/ 4019550 w 4991100"/>
              <a:gd name="connsiteY18" fmla="*/ 342900 h 4476750"/>
              <a:gd name="connsiteX19" fmla="*/ 3333750 w 4991100"/>
              <a:gd name="connsiteY19" fmla="*/ 171450 h 4476750"/>
              <a:gd name="connsiteX20" fmla="*/ 1562100 w 4991100"/>
              <a:gd name="connsiteY20" fmla="*/ 0 h 4476750"/>
              <a:gd name="connsiteX21" fmla="*/ 76200 w 4991100"/>
              <a:gd name="connsiteY21" fmla="*/ 304800 h 4476750"/>
              <a:gd name="connsiteX22" fmla="*/ 0 w 4991100"/>
              <a:gd name="connsiteY22" fmla="*/ 666750 h 4476750"/>
              <a:gd name="connsiteX23" fmla="*/ 762000 w 4991100"/>
              <a:gd name="connsiteY23" fmla="*/ 1219200 h 4476750"/>
              <a:gd name="connsiteX24" fmla="*/ 609600 w 4991100"/>
              <a:gd name="connsiteY24" fmla="*/ 2552700 h 4476750"/>
              <a:gd name="connsiteX25" fmla="*/ 1162050 w 4991100"/>
              <a:gd name="connsiteY25" fmla="*/ 3638550 h 4476750"/>
              <a:gd name="connsiteX26" fmla="*/ 2628900 w 4991100"/>
              <a:gd name="connsiteY26" fmla="*/ 4476750 h 4476750"/>
              <a:gd name="connsiteX0" fmla="*/ 2628900 w 4991100"/>
              <a:gd name="connsiteY0" fmla="*/ 4476750 h 4476750"/>
              <a:gd name="connsiteX1" fmla="*/ 2533650 w 4991100"/>
              <a:gd name="connsiteY1" fmla="*/ 4076700 h 4476750"/>
              <a:gd name="connsiteX2" fmla="*/ 2247900 w 4991100"/>
              <a:gd name="connsiteY2" fmla="*/ 3905250 h 4476750"/>
              <a:gd name="connsiteX3" fmla="*/ 2247900 w 4991100"/>
              <a:gd name="connsiteY3" fmla="*/ 3467100 h 4476750"/>
              <a:gd name="connsiteX4" fmla="*/ 2083060 w 4991100"/>
              <a:gd name="connsiteY4" fmla="*/ 3649824 h 4476750"/>
              <a:gd name="connsiteX5" fmla="*/ 1768150 w 4991100"/>
              <a:gd name="connsiteY5" fmla="*/ 3097763 h 4476750"/>
              <a:gd name="connsiteX6" fmla="*/ 2715597 w 4991100"/>
              <a:gd name="connsiteY6" fmla="*/ 3027783 h 4476750"/>
              <a:gd name="connsiteX7" fmla="*/ 2847327 w 4991100"/>
              <a:gd name="connsiteY7" fmla="*/ 3133271 h 4476750"/>
              <a:gd name="connsiteX8" fmla="*/ 2930525 w 4991100"/>
              <a:gd name="connsiteY8" fmla="*/ 2730500 h 4476750"/>
              <a:gd name="connsiteX9" fmla="*/ 3244850 w 4991100"/>
              <a:gd name="connsiteY9" fmla="*/ 2543175 h 4476750"/>
              <a:gd name="connsiteX10" fmla="*/ 4248150 w 4991100"/>
              <a:gd name="connsiteY10" fmla="*/ 1885950 h 4476750"/>
              <a:gd name="connsiteX11" fmla="*/ 4248150 w 4991100"/>
              <a:gd name="connsiteY11" fmla="*/ 1504950 h 4476750"/>
              <a:gd name="connsiteX12" fmla="*/ 4991100 w 4991100"/>
              <a:gd name="connsiteY12" fmla="*/ 1695450 h 4476750"/>
              <a:gd name="connsiteX13" fmla="*/ 4914900 w 4991100"/>
              <a:gd name="connsiteY13" fmla="*/ 1219200 h 4476750"/>
              <a:gd name="connsiteX14" fmla="*/ 4743450 w 4991100"/>
              <a:gd name="connsiteY14" fmla="*/ 857250 h 4476750"/>
              <a:gd name="connsiteX15" fmla="*/ 4152900 w 4991100"/>
              <a:gd name="connsiteY15" fmla="*/ 571500 h 4476750"/>
              <a:gd name="connsiteX16" fmla="*/ 3562350 w 4991100"/>
              <a:gd name="connsiteY16" fmla="*/ 1295400 h 4476750"/>
              <a:gd name="connsiteX17" fmla="*/ 3333750 w 4991100"/>
              <a:gd name="connsiteY17" fmla="*/ 666750 h 4476750"/>
              <a:gd name="connsiteX18" fmla="*/ 4019550 w 4991100"/>
              <a:gd name="connsiteY18" fmla="*/ 342900 h 4476750"/>
              <a:gd name="connsiteX19" fmla="*/ 3333750 w 4991100"/>
              <a:gd name="connsiteY19" fmla="*/ 171450 h 4476750"/>
              <a:gd name="connsiteX20" fmla="*/ 1562100 w 4991100"/>
              <a:gd name="connsiteY20" fmla="*/ 0 h 4476750"/>
              <a:gd name="connsiteX21" fmla="*/ 76200 w 4991100"/>
              <a:gd name="connsiteY21" fmla="*/ 304800 h 4476750"/>
              <a:gd name="connsiteX22" fmla="*/ 0 w 4991100"/>
              <a:gd name="connsiteY22" fmla="*/ 666750 h 4476750"/>
              <a:gd name="connsiteX23" fmla="*/ 762000 w 4991100"/>
              <a:gd name="connsiteY23" fmla="*/ 1219200 h 4476750"/>
              <a:gd name="connsiteX24" fmla="*/ 609600 w 4991100"/>
              <a:gd name="connsiteY24" fmla="*/ 2552700 h 4476750"/>
              <a:gd name="connsiteX25" fmla="*/ 1162050 w 4991100"/>
              <a:gd name="connsiteY25" fmla="*/ 3638550 h 4476750"/>
              <a:gd name="connsiteX26" fmla="*/ 2628900 w 4991100"/>
              <a:gd name="connsiteY26" fmla="*/ 4476750 h 4476750"/>
              <a:gd name="connsiteX0" fmla="*/ 2628900 w 4991100"/>
              <a:gd name="connsiteY0" fmla="*/ 4476750 h 4476750"/>
              <a:gd name="connsiteX1" fmla="*/ 2533650 w 4991100"/>
              <a:gd name="connsiteY1" fmla="*/ 4076700 h 4476750"/>
              <a:gd name="connsiteX2" fmla="*/ 2247900 w 4991100"/>
              <a:gd name="connsiteY2" fmla="*/ 3905250 h 4476750"/>
              <a:gd name="connsiteX3" fmla="*/ 2247900 w 4991100"/>
              <a:gd name="connsiteY3" fmla="*/ 3467100 h 4476750"/>
              <a:gd name="connsiteX4" fmla="*/ 2083060 w 4991100"/>
              <a:gd name="connsiteY4" fmla="*/ 3649824 h 4476750"/>
              <a:gd name="connsiteX5" fmla="*/ 1768150 w 4991100"/>
              <a:gd name="connsiteY5" fmla="*/ 3097763 h 4476750"/>
              <a:gd name="connsiteX6" fmla="*/ 2715597 w 4991100"/>
              <a:gd name="connsiteY6" fmla="*/ 3027783 h 4476750"/>
              <a:gd name="connsiteX7" fmla="*/ 2847327 w 4991100"/>
              <a:gd name="connsiteY7" fmla="*/ 3133271 h 4476750"/>
              <a:gd name="connsiteX8" fmla="*/ 2930525 w 4991100"/>
              <a:gd name="connsiteY8" fmla="*/ 2730500 h 4476750"/>
              <a:gd name="connsiteX9" fmla="*/ 3244850 w 4991100"/>
              <a:gd name="connsiteY9" fmla="*/ 2543175 h 4476750"/>
              <a:gd name="connsiteX10" fmla="*/ 4248150 w 4991100"/>
              <a:gd name="connsiteY10" fmla="*/ 1885950 h 4476750"/>
              <a:gd name="connsiteX11" fmla="*/ 4248150 w 4991100"/>
              <a:gd name="connsiteY11" fmla="*/ 1504950 h 4476750"/>
              <a:gd name="connsiteX12" fmla="*/ 4991100 w 4991100"/>
              <a:gd name="connsiteY12" fmla="*/ 1695450 h 4476750"/>
              <a:gd name="connsiteX13" fmla="*/ 4914900 w 4991100"/>
              <a:gd name="connsiteY13" fmla="*/ 1219200 h 4476750"/>
              <a:gd name="connsiteX14" fmla="*/ 4743450 w 4991100"/>
              <a:gd name="connsiteY14" fmla="*/ 857250 h 4476750"/>
              <a:gd name="connsiteX15" fmla="*/ 4152900 w 4991100"/>
              <a:gd name="connsiteY15" fmla="*/ 571500 h 4476750"/>
              <a:gd name="connsiteX16" fmla="*/ 3562350 w 4991100"/>
              <a:gd name="connsiteY16" fmla="*/ 1295400 h 4476750"/>
              <a:gd name="connsiteX17" fmla="*/ 3333750 w 4991100"/>
              <a:gd name="connsiteY17" fmla="*/ 666750 h 4476750"/>
              <a:gd name="connsiteX18" fmla="*/ 4019550 w 4991100"/>
              <a:gd name="connsiteY18" fmla="*/ 342900 h 4476750"/>
              <a:gd name="connsiteX19" fmla="*/ 3333750 w 4991100"/>
              <a:gd name="connsiteY19" fmla="*/ 171450 h 4476750"/>
              <a:gd name="connsiteX20" fmla="*/ 1562100 w 4991100"/>
              <a:gd name="connsiteY20" fmla="*/ 0 h 4476750"/>
              <a:gd name="connsiteX21" fmla="*/ 76200 w 4991100"/>
              <a:gd name="connsiteY21" fmla="*/ 304800 h 4476750"/>
              <a:gd name="connsiteX22" fmla="*/ 0 w 4991100"/>
              <a:gd name="connsiteY22" fmla="*/ 666750 h 4476750"/>
              <a:gd name="connsiteX23" fmla="*/ 762000 w 4991100"/>
              <a:gd name="connsiteY23" fmla="*/ 1219200 h 4476750"/>
              <a:gd name="connsiteX24" fmla="*/ 609600 w 4991100"/>
              <a:gd name="connsiteY24" fmla="*/ 2552700 h 4476750"/>
              <a:gd name="connsiteX25" fmla="*/ 1162050 w 4991100"/>
              <a:gd name="connsiteY25" fmla="*/ 3638550 h 4476750"/>
              <a:gd name="connsiteX26" fmla="*/ 2628900 w 4991100"/>
              <a:gd name="connsiteY26" fmla="*/ 4476750 h 4476750"/>
              <a:gd name="connsiteX0" fmla="*/ 2628900 w 4991100"/>
              <a:gd name="connsiteY0" fmla="*/ 4476750 h 4476750"/>
              <a:gd name="connsiteX1" fmla="*/ 2533650 w 4991100"/>
              <a:gd name="connsiteY1" fmla="*/ 4076700 h 4476750"/>
              <a:gd name="connsiteX2" fmla="*/ 2247900 w 4991100"/>
              <a:gd name="connsiteY2" fmla="*/ 3905250 h 4476750"/>
              <a:gd name="connsiteX3" fmla="*/ 2247900 w 4991100"/>
              <a:gd name="connsiteY3" fmla="*/ 3467100 h 4476750"/>
              <a:gd name="connsiteX4" fmla="*/ 2083060 w 4991100"/>
              <a:gd name="connsiteY4" fmla="*/ 3649824 h 4476750"/>
              <a:gd name="connsiteX5" fmla="*/ 1768150 w 4991100"/>
              <a:gd name="connsiteY5" fmla="*/ 3097763 h 4476750"/>
              <a:gd name="connsiteX6" fmla="*/ 2715597 w 4991100"/>
              <a:gd name="connsiteY6" fmla="*/ 3027783 h 4476750"/>
              <a:gd name="connsiteX7" fmla="*/ 2847327 w 4991100"/>
              <a:gd name="connsiteY7" fmla="*/ 3133271 h 4476750"/>
              <a:gd name="connsiteX8" fmla="*/ 2930525 w 4991100"/>
              <a:gd name="connsiteY8" fmla="*/ 2730500 h 4476750"/>
              <a:gd name="connsiteX9" fmla="*/ 3244850 w 4991100"/>
              <a:gd name="connsiteY9" fmla="*/ 2543175 h 4476750"/>
              <a:gd name="connsiteX10" fmla="*/ 4248150 w 4991100"/>
              <a:gd name="connsiteY10" fmla="*/ 1885950 h 4476750"/>
              <a:gd name="connsiteX11" fmla="*/ 4248150 w 4991100"/>
              <a:gd name="connsiteY11" fmla="*/ 1504950 h 4476750"/>
              <a:gd name="connsiteX12" fmla="*/ 4991100 w 4991100"/>
              <a:gd name="connsiteY12" fmla="*/ 1695450 h 4476750"/>
              <a:gd name="connsiteX13" fmla="*/ 4914900 w 4991100"/>
              <a:gd name="connsiteY13" fmla="*/ 1219200 h 4476750"/>
              <a:gd name="connsiteX14" fmla="*/ 4743450 w 4991100"/>
              <a:gd name="connsiteY14" fmla="*/ 857250 h 4476750"/>
              <a:gd name="connsiteX15" fmla="*/ 4152900 w 4991100"/>
              <a:gd name="connsiteY15" fmla="*/ 571500 h 4476750"/>
              <a:gd name="connsiteX16" fmla="*/ 3562350 w 4991100"/>
              <a:gd name="connsiteY16" fmla="*/ 1295400 h 4476750"/>
              <a:gd name="connsiteX17" fmla="*/ 3333750 w 4991100"/>
              <a:gd name="connsiteY17" fmla="*/ 666750 h 4476750"/>
              <a:gd name="connsiteX18" fmla="*/ 4019550 w 4991100"/>
              <a:gd name="connsiteY18" fmla="*/ 342900 h 4476750"/>
              <a:gd name="connsiteX19" fmla="*/ 3333750 w 4991100"/>
              <a:gd name="connsiteY19" fmla="*/ 171450 h 4476750"/>
              <a:gd name="connsiteX20" fmla="*/ 1562100 w 4991100"/>
              <a:gd name="connsiteY20" fmla="*/ 0 h 4476750"/>
              <a:gd name="connsiteX21" fmla="*/ 76200 w 4991100"/>
              <a:gd name="connsiteY21" fmla="*/ 304800 h 4476750"/>
              <a:gd name="connsiteX22" fmla="*/ 0 w 4991100"/>
              <a:gd name="connsiteY22" fmla="*/ 666750 h 4476750"/>
              <a:gd name="connsiteX23" fmla="*/ 762000 w 4991100"/>
              <a:gd name="connsiteY23" fmla="*/ 1219200 h 4476750"/>
              <a:gd name="connsiteX24" fmla="*/ 609600 w 4991100"/>
              <a:gd name="connsiteY24" fmla="*/ 2552700 h 4476750"/>
              <a:gd name="connsiteX25" fmla="*/ 1162050 w 4991100"/>
              <a:gd name="connsiteY25" fmla="*/ 3638550 h 4476750"/>
              <a:gd name="connsiteX26" fmla="*/ 2628900 w 4991100"/>
              <a:gd name="connsiteY26" fmla="*/ 4476750 h 4476750"/>
              <a:gd name="connsiteX0" fmla="*/ 2628900 w 4991100"/>
              <a:gd name="connsiteY0" fmla="*/ 4476750 h 4476750"/>
              <a:gd name="connsiteX1" fmla="*/ 2533650 w 4991100"/>
              <a:gd name="connsiteY1" fmla="*/ 4076700 h 4476750"/>
              <a:gd name="connsiteX2" fmla="*/ 2247900 w 4991100"/>
              <a:gd name="connsiteY2" fmla="*/ 3905250 h 4476750"/>
              <a:gd name="connsiteX3" fmla="*/ 2247900 w 4991100"/>
              <a:gd name="connsiteY3" fmla="*/ 3467100 h 4476750"/>
              <a:gd name="connsiteX4" fmla="*/ 2083060 w 4991100"/>
              <a:gd name="connsiteY4" fmla="*/ 3649824 h 4476750"/>
              <a:gd name="connsiteX5" fmla="*/ 1768150 w 4991100"/>
              <a:gd name="connsiteY5" fmla="*/ 3097763 h 4476750"/>
              <a:gd name="connsiteX6" fmla="*/ 2715597 w 4991100"/>
              <a:gd name="connsiteY6" fmla="*/ 3027783 h 4476750"/>
              <a:gd name="connsiteX7" fmla="*/ 2844152 w 4991100"/>
              <a:gd name="connsiteY7" fmla="*/ 3133271 h 4476750"/>
              <a:gd name="connsiteX8" fmla="*/ 2930525 w 4991100"/>
              <a:gd name="connsiteY8" fmla="*/ 2730500 h 4476750"/>
              <a:gd name="connsiteX9" fmla="*/ 3244850 w 4991100"/>
              <a:gd name="connsiteY9" fmla="*/ 2543175 h 4476750"/>
              <a:gd name="connsiteX10" fmla="*/ 4248150 w 4991100"/>
              <a:gd name="connsiteY10" fmla="*/ 1885950 h 4476750"/>
              <a:gd name="connsiteX11" fmla="*/ 4248150 w 4991100"/>
              <a:gd name="connsiteY11" fmla="*/ 1504950 h 4476750"/>
              <a:gd name="connsiteX12" fmla="*/ 4991100 w 4991100"/>
              <a:gd name="connsiteY12" fmla="*/ 1695450 h 4476750"/>
              <a:gd name="connsiteX13" fmla="*/ 4914900 w 4991100"/>
              <a:gd name="connsiteY13" fmla="*/ 1219200 h 4476750"/>
              <a:gd name="connsiteX14" fmla="*/ 4743450 w 4991100"/>
              <a:gd name="connsiteY14" fmla="*/ 857250 h 4476750"/>
              <a:gd name="connsiteX15" fmla="*/ 4152900 w 4991100"/>
              <a:gd name="connsiteY15" fmla="*/ 571500 h 4476750"/>
              <a:gd name="connsiteX16" fmla="*/ 3562350 w 4991100"/>
              <a:gd name="connsiteY16" fmla="*/ 1295400 h 4476750"/>
              <a:gd name="connsiteX17" fmla="*/ 3333750 w 4991100"/>
              <a:gd name="connsiteY17" fmla="*/ 666750 h 4476750"/>
              <a:gd name="connsiteX18" fmla="*/ 4019550 w 4991100"/>
              <a:gd name="connsiteY18" fmla="*/ 342900 h 4476750"/>
              <a:gd name="connsiteX19" fmla="*/ 3333750 w 4991100"/>
              <a:gd name="connsiteY19" fmla="*/ 171450 h 4476750"/>
              <a:gd name="connsiteX20" fmla="*/ 1562100 w 4991100"/>
              <a:gd name="connsiteY20" fmla="*/ 0 h 4476750"/>
              <a:gd name="connsiteX21" fmla="*/ 76200 w 4991100"/>
              <a:gd name="connsiteY21" fmla="*/ 304800 h 4476750"/>
              <a:gd name="connsiteX22" fmla="*/ 0 w 4991100"/>
              <a:gd name="connsiteY22" fmla="*/ 666750 h 4476750"/>
              <a:gd name="connsiteX23" fmla="*/ 762000 w 4991100"/>
              <a:gd name="connsiteY23" fmla="*/ 1219200 h 4476750"/>
              <a:gd name="connsiteX24" fmla="*/ 609600 w 4991100"/>
              <a:gd name="connsiteY24" fmla="*/ 2552700 h 4476750"/>
              <a:gd name="connsiteX25" fmla="*/ 1162050 w 4991100"/>
              <a:gd name="connsiteY25" fmla="*/ 3638550 h 4476750"/>
              <a:gd name="connsiteX26" fmla="*/ 2628900 w 4991100"/>
              <a:gd name="connsiteY26" fmla="*/ 4476750 h 4476750"/>
              <a:gd name="connsiteX0" fmla="*/ 2628900 w 4991100"/>
              <a:gd name="connsiteY0" fmla="*/ 4476750 h 4476750"/>
              <a:gd name="connsiteX1" fmla="*/ 2533650 w 4991100"/>
              <a:gd name="connsiteY1" fmla="*/ 4076700 h 4476750"/>
              <a:gd name="connsiteX2" fmla="*/ 2247900 w 4991100"/>
              <a:gd name="connsiteY2" fmla="*/ 3905250 h 4476750"/>
              <a:gd name="connsiteX3" fmla="*/ 2247900 w 4991100"/>
              <a:gd name="connsiteY3" fmla="*/ 3467100 h 4476750"/>
              <a:gd name="connsiteX4" fmla="*/ 2083060 w 4991100"/>
              <a:gd name="connsiteY4" fmla="*/ 3649824 h 4476750"/>
              <a:gd name="connsiteX5" fmla="*/ 1768150 w 4991100"/>
              <a:gd name="connsiteY5" fmla="*/ 3097763 h 4476750"/>
              <a:gd name="connsiteX6" fmla="*/ 2715597 w 4991100"/>
              <a:gd name="connsiteY6" fmla="*/ 3027783 h 4476750"/>
              <a:gd name="connsiteX7" fmla="*/ 2844152 w 4991100"/>
              <a:gd name="connsiteY7" fmla="*/ 3133271 h 4476750"/>
              <a:gd name="connsiteX8" fmla="*/ 2930525 w 4991100"/>
              <a:gd name="connsiteY8" fmla="*/ 2730500 h 4476750"/>
              <a:gd name="connsiteX9" fmla="*/ 3244850 w 4991100"/>
              <a:gd name="connsiteY9" fmla="*/ 2543175 h 4476750"/>
              <a:gd name="connsiteX10" fmla="*/ 4248150 w 4991100"/>
              <a:gd name="connsiteY10" fmla="*/ 1885950 h 4476750"/>
              <a:gd name="connsiteX11" fmla="*/ 4248150 w 4991100"/>
              <a:gd name="connsiteY11" fmla="*/ 1504950 h 4476750"/>
              <a:gd name="connsiteX12" fmla="*/ 4991100 w 4991100"/>
              <a:gd name="connsiteY12" fmla="*/ 1695450 h 4476750"/>
              <a:gd name="connsiteX13" fmla="*/ 4914900 w 4991100"/>
              <a:gd name="connsiteY13" fmla="*/ 1219200 h 4476750"/>
              <a:gd name="connsiteX14" fmla="*/ 4743450 w 4991100"/>
              <a:gd name="connsiteY14" fmla="*/ 857250 h 4476750"/>
              <a:gd name="connsiteX15" fmla="*/ 4152900 w 4991100"/>
              <a:gd name="connsiteY15" fmla="*/ 571500 h 4476750"/>
              <a:gd name="connsiteX16" fmla="*/ 3562350 w 4991100"/>
              <a:gd name="connsiteY16" fmla="*/ 1295400 h 4476750"/>
              <a:gd name="connsiteX17" fmla="*/ 3333750 w 4991100"/>
              <a:gd name="connsiteY17" fmla="*/ 666750 h 4476750"/>
              <a:gd name="connsiteX18" fmla="*/ 4019550 w 4991100"/>
              <a:gd name="connsiteY18" fmla="*/ 342900 h 4476750"/>
              <a:gd name="connsiteX19" fmla="*/ 3333750 w 4991100"/>
              <a:gd name="connsiteY19" fmla="*/ 171450 h 4476750"/>
              <a:gd name="connsiteX20" fmla="*/ 1562100 w 4991100"/>
              <a:gd name="connsiteY20" fmla="*/ 0 h 4476750"/>
              <a:gd name="connsiteX21" fmla="*/ 76200 w 4991100"/>
              <a:gd name="connsiteY21" fmla="*/ 304800 h 4476750"/>
              <a:gd name="connsiteX22" fmla="*/ 0 w 4991100"/>
              <a:gd name="connsiteY22" fmla="*/ 666750 h 4476750"/>
              <a:gd name="connsiteX23" fmla="*/ 762000 w 4991100"/>
              <a:gd name="connsiteY23" fmla="*/ 1219200 h 4476750"/>
              <a:gd name="connsiteX24" fmla="*/ 609600 w 4991100"/>
              <a:gd name="connsiteY24" fmla="*/ 2552700 h 4476750"/>
              <a:gd name="connsiteX25" fmla="*/ 1162050 w 4991100"/>
              <a:gd name="connsiteY25" fmla="*/ 3638550 h 4476750"/>
              <a:gd name="connsiteX26" fmla="*/ 2628900 w 4991100"/>
              <a:gd name="connsiteY26" fmla="*/ 4476750 h 4476750"/>
              <a:gd name="connsiteX0" fmla="*/ 2628900 w 4991100"/>
              <a:gd name="connsiteY0" fmla="*/ 4476750 h 4476750"/>
              <a:gd name="connsiteX1" fmla="*/ 2533650 w 4991100"/>
              <a:gd name="connsiteY1" fmla="*/ 4076700 h 4476750"/>
              <a:gd name="connsiteX2" fmla="*/ 2247900 w 4991100"/>
              <a:gd name="connsiteY2" fmla="*/ 3905250 h 4476750"/>
              <a:gd name="connsiteX3" fmla="*/ 2247900 w 4991100"/>
              <a:gd name="connsiteY3" fmla="*/ 3467100 h 4476750"/>
              <a:gd name="connsiteX4" fmla="*/ 2083060 w 4991100"/>
              <a:gd name="connsiteY4" fmla="*/ 3649824 h 4476750"/>
              <a:gd name="connsiteX5" fmla="*/ 1768150 w 4991100"/>
              <a:gd name="connsiteY5" fmla="*/ 3097763 h 4476750"/>
              <a:gd name="connsiteX6" fmla="*/ 2715597 w 4991100"/>
              <a:gd name="connsiteY6" fmla="*/ 3027783 h 4476750"/>
              <a:gd name="connsiteX7" fmla="*/ 2844152 w 4991100"/>
              <a:gd name="connsiteY7" fmla="*/ 3133271 h 4476750"/>
              <a:gd name="connsiteX8" fmla="*/ 2930525 w 4991100"/>
              <a:gd name="connsiteY8" fmla="*/ 2730500 h 4476750"/>
              <a:gd name="connsiteX9" fmla="*/ 3244850 w 4991100"/>
              <a:gd name="connsiteY9" fmla="*/ 2543175 h 4476750"/>
              <a:gd name="connsiteX10" fmla="*/ 4248150 w 4991100"/>
              <a:gd name="connsiteY10" fmla="*/ 1885950 h 4476750"/>
              <a:gd name="connsiteX11" fmla="*/ 4248150 w 4991100"/>
              <a:gd name="connsiteY11" fmla="*/ 1504950 h 4476750"/>
              <a:gd name="connsiteX12" fmla="*/ 4991100 w 4991100"/>
              <a:gd name="connsiteY12" fmla="*/ 1695450 h 4476750"/>
              <a:gd name="connsiteX13" fmla="*/ 4914900 w 4991100"/>
              <a:gd name="connsiteY13" fmla="*/ 1219200 h 4476750"/>
              <a:gd name="connsiteX14" fmla="*/ 4743450 w 4991100"/>
              <a:gd name="connsiteY14" fmla="*/ 857250 h 4476750"/>
              <a:gd name="connsiteX15" fmla="*/ 4152900 w 4991100"/>
              <a:gd name="connsiteY15" fmla="*/ 571500 h 4476750"/>
              <a:gd name="connsiteX16" fmla="*/ 3562350 w 4991100"/>
              <a:gd name="connsiteY16" fmla="*/ 1295400 h 4476750"/>
              <a:gd name="connsiteX17" fmla="*/ 3333750 w 4991100"/>
              <a:gd name="connsiteY17" fmla="*/ 666750 h 4476750"/>
              <a:gd name="connsiteX18" fmla="*/ 4019550 w 4991100"/>
              <a:gd name="connsiteY18" fmla="*/ 342900 h 4476750"/>
              <a:gd name="connsiteX19" fmla="*/ 3333750 w 4991100"/>
              <a:gd name="connsiteY19" fmla="*/ 171450 h 4476750"/>
              <a:gd name="connsiteX20" fmla="*/ 1562100 w 4991100"/>
              <a:gd name="connsiteY20" fmla="*/ 0 h 4476750"/>
              <a:gd name="connsiteX21" fmla="*/ 76200 w 4991100"/>
              <a:gd name="connsiteY21" fmla="*/ 304800 h 4476750"/>
              <a:gd name="connsiteX22" fmla="*/ 0 w 4991100"/>
              <a:gd name="connsiteY22" fmla="*/ 666750 h 4476750"/>
              <a:gd name="connsiteX23" fmla="*/ 762000 w 4991100"/>
              <a:gd name="connsiteY23" fmla="*/ 1219200 h 4476750"/>
              <a:gd name="connsiteX24" fmla="*/ 609600 w 4991100"/>
              <a:gd name="connsiteY24" fmla="*/ 2552700 h 4476750"/>
              <a:gd name="connsiteX25" fmla="*/ 1162050 w 4991100"/>
              <a:gd name="connsiteY25" fmla="*/ 3638550 h 4476750"/>
              <a:gd name="connsiteX26" fmla="*/ 2628900 w 4991100"/>
              <a:gd name="connsiteY26" fmla="*/ 4476750 h 4476750"/>
              <a:gd name="connsiteX0" fmla="*/ 2628900 w 4991100"/>
              <a:gd name="connsiteY0" fmla="*/ 4476750 h 4476750"/>
              <a:gd name="connsiteX1" fmla="*/ 2533650 w 4991100"/>
              <a:gd name="connsiteY1" fmla="*/ 4076700 h 4476750"/>
              <a:gd name="connsiteX2" fmla="*/ 2247900 w 4991100"/>
              <a:gd name="connsiteY2" fmla="*/ 3905250 h 4476750"/>
              <a:gd name="connsiteX3" fmla="*/ 2247900 w 4991100"/>
              <a:gd name="connsiteY3" fmla="*/ 3467100 h 4476750"/>
              <a:gd name="connsiteX4" fmla="*/ 2083060 w 4991100"/>
              <a:gd name="connsiteY4" fmla="*/ 3649824 h 4476750"/>
              <a:gd name="connsiteX5" fmla="*/ 1768150 w 4991100"/>
              <a:gd name="connsiteY5" fmla="*/ 3097763 h 4476750"/>
              <a:gd name="connsiteX6" fmla="*/ 2709247 w 4991100"/>
              <a:gd name="connsiteY6" fmla="*/ 2992858 h 4476750"/>
              <a:gd name="connsiteX7" fmla="*/ 2844152 w 4991100"/>
              <a:gd name="connsiteY7" fmla="*/ 3133271 h 4476750"/>
              <a:gd name="connsiteX8" fmla="*/ 2930525 w 4991100"/>
              <a:gd name="connsiteY8" fmla="*/ 2730500 h 4476750"/>
              <a:gd name="connsiteX9" fmla="*/ 3244850 w 4991100"/>
              <a:gd name="connsiteY9" fmla="*/ 2543175 h 4476750"/>
              <a:gd name="connsiteX10" fmla="*/ 4248150 w 4991100"/>
              <a:gd name="connsiteY10" fmla="*/ 1885950 h 4476750"/>
              <a:gd name="connsiteX11" fmla="*/ 4248150 w 4991100"/>
              <a:gd name="connsiteY11" fmla="*/ 1504950 h 4476750"/>
              <a:gd name="connsiteX12" fmla="*/ 4991100 w 4991100"/>
              <a:gd name="connsiteY12" fmla="*/ 1695450 h 4476750"/>
              <a:gd name="connsiteX13" fmla="*/ 4914900 w 4991100"/>
              <a:gd name="connsiteY13" fmla="*/ 1219200 h 4476750"/>
              <a:gd name="connsiteX14" fmla="*/ 4743450 w 4991100"/>
              <a:gd name="connsiteY14" fmla="*/ 857250 h 4476750"/>
              <a:gd name="connsiteX15" fmla="*/ 4152900 w 4991100"/>
              <a:gd name="connsiteY15" fmla="*/ 571500 h 4476750"/>
              <a:gd name="connsiteX16" fmla="*/ 3562350 w 4991100"/>
              <a:gd name="connsiteY16" fmla="*/ 1295400 h 4476750"/>
              <a:gd name="connsiteX17" fmla="*/ 3333750 w 4991100"/>
              <a:gd name="connsiteY17" fmla="*/ 666750 h 4476750"/>
              <a:gd name="connsiteX18" fmla="*/ 4019550 w 4991100"/>
              <a:gd name="connsiteY18" fmla="*/ 342900 h 4476750"/>
              <a:gd name="connsiteX19" fmla="*/ 3333750 w 4991100"/>
              <a:gd name="connsiteY19" fmla="*/ 171450 h 4476750"/>
              <a:gd name="connsiteX20" fmla="*/ 1562100 w 4991100"/>
              <a:gd name="connsiteY20" fmla="*/ 0 h 4476750"/>
              <a:gd name="connsiteX21" fmla="*/ 76200 w 4991100"/>
              <a:gd name="connsiteY21" fmla="*/ 304800 h 4476750"/>
              <a:gd name="connsiteX22" fmla="*/ 0 w 4991100"/>
              <a:gd name="connsiteY22" fmla="*/ 666750 h 4476750"/>
              <a:gd name="connsiteX23" fmla="*/ 762000 w 4991100"/>
              <a:gd name="connsiteY23" fmla="*/ 1219200 h 4476750"/>
              <a:gd name="connsiteX24" fmla="*/ 609600 w 4991100"/>
              <a:gd name="connsiteY24" fmla="*/ 2552700 h 4476750"/>
              <a:gd name="connsiteX25" fmla="*/ 1162050 w 4991100"/>
              <a:gd name="connsiteY25" fmla="*/ 3638550 h 4476750"/>
              <a:gd name="connsiteX26" fmla="*/ 2628900 w 4991100"/>
              <a:gd name="connsiteY26" fmla="*/ 4476750 h 4476750"/>
              <a:gd name="connsiteX0" fmla="*/ 2628900 w 4991100"/>
              <a:gd name="connsiteY0" fmla="*/ 4476750 h 4476750"/>
              <a:gd name="connsiteX1" fmla="*/ 2533650 w 4991100"/>
              <a:gd name="connsiteY1" fmla="*/ 4076700 h 4476750"/>
              <a:gd name="connsiteX2" fmla="*/ 2247900 w 4991100"/>
              <a:gd name="connsiteY2" fmla="*/ 3905250 h 4476750"/>
              <a:gd name="connsiteX3" fmla="*/ 2247900 w 4991100"/>
              <a:gd name="connsiteY3" fmla="*/ 3467100 h 4476750"/>
              <a:gd name="connsiteX4" fmla="*/ 2083060 w 4991100"/>
              <a:gd name="connsiteY4" fmla="*/ 3649824 h 4476750"/>
              <a:gd name="connsiteX5" fmla="*/ 1768150 w 4991100"/>
              <a:gd name="connsiteY5" fmla="*/ 3097763 h 4476750"/>
              <a:gd name="connsiteX6" fmla="*/ 2709247 w 4991100"/>
              <a:gd name="connsiteY6" fmla="*/ 2992858 h 4476750"/>
              <a:gd name="connsiteX7" fmla="*/ 2844152 w 4991100"/>
              <a:gd name="connsiteY7" fmla="*/ 3133271 h 4476750"/>
              <a:gd name="connsiteX8" fmla="*/ 2930525 w 4991100"/>
              <a:gd name="connsiteY8" fmla="*/ 2730500 h 4476750"/>
              <a:gd name="connsiteX9" fmla="*/ 3244850 w 4991100"/>
              <a:gd name="connsiteY9" fmla="*/ 2543175 h 4476750"/>
              <a:gd name="connsiteX10" fmla="*/ 4248150 w 4991100"/>
              <a:gd name="connsiteY10" fmla="*/ 1885950 h 4476750"/>
              <a:gd name="connsiteX11" fmla="*/ 4248150 w 4991100"/>
              <a:gd name="connsiteY11" fmla="*/ 1504950 h 4476750"/>
              <a:gd name="connsiteX12" fmla="*/ 4991100 w 4991100"/>
              <a:gd name="connsiteY12" fmla="*/ 1695450 h 4476750"/>
              <a:gd name="connsiteX13" fmla="*/ 4914900 w 4991100"/>
              <a:gd name="connsiteY13" fmla="*/ 1219200 h 4476750"/>
              <a:gd name="connsiteX14" fmla="*/ 4743450 w 4991100"/>
              <a:gd name="connsiteY14" fmla="*/ 857250 h 4476750"/>
              <a:gd name="connsiteX15" fmla="*/ 4152900 w 4991100"/>
              <a:gd name="connsiteY15" fmla="*/ 571500 h 4476750"/>
              <a:gd name="connsiteX16" fmla="*/ 3562350 w 4991100"/>
              <a:gd name="connsiteY16" fmla="*/ 1295400 h 4476750"/>
              <a:gd name="connsiteX17" fmla="*/ 3333750 w 4991100"/>
              <a:gd name="connsiteY17" fmla="*/ 666750 h 4476750"/>
              <a:gd name="connsiteX18" fmla="*/ 4019550 w 4991100"/>
              <a:gd name="connsiteY18" fmla="*/ 342900 h 4476750"/>
              <a:gd name="connsiteX19" fmla="*/ 3333750 w 4991100"/>
              <a:gd name="connsiteY19" fmla="*/ 171450 h 4476750"/>
              <a:gd name="connsiteX20" fmla="*/ 1562100 w 4991100"/>
              <a:gd name="connsiteY20" fmla="*/ 0 h 4476750"/>
              <a:gd name="connsiteX21" fmla="*/ 76200 w 4991100"/>
              <a:gd name="connsiteY21" fmla="*/ 304800 h 4476750"/>
              <a:gd name="connsiteX22" fmla="*/ 0 w 4991100"/>
              <a:gd name="connsiteY22" fmla="*/ 666750 h 4476750"/>
              <a:gd name="connsiteX23" fmla="*/ 762000 w 4991100"/>
              <a:gd name="connsiteY23" fmla="*/ 1219200 h 4476750"/>
              <a:gd name="connsiteX24" fmla="*/ 609600 w 4991100"/>
              <a:gd name="connsiteY24" fmla="*/ 2552700 h 4476750"/>
              <a:gd name="connsiteX25" fmla="*/ 1162050 w 4991100"/>
              <a:gd name="connsiteY25" fmla="*/ 3638550 h 4476750"/>
              <a:gd name="connsiteX26" fmla="*/ 2628900 w 4991100"/>
              <a:gd name="connsiteY26" fmla="*/ 4476750 h 4476750"/>
              <a:gd name="connsiteX0" fmla="*/ 2628900 w 4991100"/>
              <a:gd name="connsiteY0" fmla="*/ 4476750 h 4476750"/>
              <a:gd name="connsiteX1" fmla="*/ 2533650 w 4991100"/>
              <a:gd name="connsiteY1" fmla="*/ 4076700 h 4476750"/>
              <a:gd name="connsiteX2" fmla="*/ 2247900 w 4991100"/>
              <a:gd name="connsiteY2" fmla="*/ 3905250 h 4476750"/>
              <a:gd name="connsiteX3" fmla="*/ 2247900 w 4991100"/>
              <a:gd name="connsiteY3" fmla="*/ 3467100 h 4476750"/>
              <a:gd name="connsiteX4" fmla="*/ 2083060 w 4991100"/>
              <a:gd name="connsiteY4" fmla="*/ 3649824 h 4476750"/>
              <a:gd name="connsiteX5" fmla="*/ 1768150 w 4991100"/>
              <a:gd name="connsiteY5" fmla="*/ 3097763 h 4476750"/>
              <a:gd name="connsiteX6" fmla="*/ 2709247 w 4991100"/>
              <a:gd name="connsiteY6" fmla="*/ 2992858 h 4476750"/>
              <a:gd name="connsiteX7" fmla="*/ 2844152 w 4991100"/>
              <a:gd name="connsiteY7" fmla="*/ 3133271 h 4476750"/>
              <a:gd name="connsiteX8" fmla="*/ 2930525 w 4991100"/>
              <a:gd name="connsiteY8" fmla="*/ 2730500 h 4476750"/>
              <a:gd name="connsiteX9" fmla="*/ 3244850 w 4991100"/>
              <a:gd name="connsiteY9" fmla="*/ 2543175 h 4476750"/>
              <a:gd name="connsiteX10" fmla="*/ 4248150 w 4991100"/>
              <a:gd name="connsiteY10" fmla="*/ 1885950 h 4476750"/>
              <a:gd name="connsiteX11" fmla="*/ 4248150 w 4991100"/>
              <a:gd name="connsiteY11" fmla="*/ 1504950 h 4476750"/>
              <a:gd name="connsiteX12" fmla="*/ 4991100 w 4991100"/>
              <a:gd name="connsiteY12" fmla="*/ 1695450 h 4476750"/>
              <a:gd name="connsiteX13" fmla="*/ 4914900 w 4991100"/>
              <a:gd name="connsiteY13" fmla="*/ 1219200 h 4476750"/>
              <a:gd name="connsiteX14" fmla="*/ 4743450 w 4991100"/>
              <a:gd name="connsiteY14" fmla="*/ 857250 h 4476750"/>
              <a:gd name="connsiteX15" fmla="*/ 4152900 w 4991100"/>
              <a:gd name="connsiteY15" fmla="*/ 571500 h 4476750"/>
              <a:gd name="connsiteX16" fmla="*/ 3562350 w 4991100"/>
              <a:gd name="connsiteY16" fmla="*/ 1295400 h 4476750"/>
              <a:gd name="connsiteX17" fmla="*/ 3333750 w 4991100"/>
              <a:gd name="connsiteY17" fmla="*/ 666750 h 4476750"/>
              <a:gd name="connsiteX18" fmla="*/ 4019550 w 4991100"/>
              <a:gd name="connsiteY18" fmla="*/ 342900 h 4476750"/>
              <a:gd name="connsiteX19" fmla="*/ 3333750 w 4991100"/>
              <a:gd name="connsiteY19" fmla="*/ 171450 h 4476750"/>
              <a:gd name="connsiteX20" fmla="*/ 1562100 w 4991100"/>
              <a:gd name="connsiteY20" fmla="*/ 0 h 4476750"/>
              <a:gd name="connsiteX21" fmla="*/ 76200 w 4991100"/>
              <a:gd name="connsiteY21" fmla="*/ 304800 h 4476750"/>
              <a:gd name="connsiteX22" fmla="*/ 0 w 4991100"/>
              <a:gd name="connsiteY22" fmla="*/ 666750 h 4476750"/>
              <a:gd name="connsiteX23" fmla="*/ 762000 w 4991100"/>
              <a:gd name="connsiteY23" fmla="*/ 1219200 h 4476750"/>
              <a:gd name="connsiteX24" fmla="*/ 609600 w 4991100"/>
              <a:gd name="connsiteY24" fmla="*/ 2552700 h 4476750"/>
              <a:gd name="connsiteX25" fmla="*/ 1162050 w 4991100"/>
              <a:gd name="connsiteY25" fmla="*/ 3638550 h 4476750"/>
              <a:gd name="connsiteX26" fmla="*/ 2628900 w 4991100"/>
              <a:gd name="connsiteY26" fmla="*/ 4476750 h 4476750"/>
              <a:gd name="connsiteX0" fmla="*/ 2628900 w 4991100"/>
              <a:gd name="connsiteY0" fmla="*/ 4476750 h 4476750"/>
              <a:gd name="connsiteX1" fmla="*/ 2533650 w 4991100"/>
              <a:gd name="connsiteY1" fmla="*/ 4076700 h 4476750"/>
              <a:gd name="connsiteX2" fmla="*/ 2247900 w 4991100"/>
              <a:gd name="connsiteY2" fmla="*/ 3905250 h 4476750"/>
              <a:gd name="connsiteX3" fmla="*/ 2247900 w 4991100"/>
              <a:gd name="connsiteY3" fmla="*/ 3467100 h 4476750"/>
              <a:gd name="connsiteX4" fmla="*/ 2083060 w 4991100"/>
              <a:gd name="connsiteY4" fmla="*/ 3649824 h 4476750"/>
              <a:gd name="connsiteX5" fmla="*/ 1768150 w 4991100"/>
              <a:gd name="connsiteY5" fmla="*/ 3097763 h 4476750"/>
              <a:gd name="connsiteX6" fmla="*/ 2709247 w 4991100"/>
              <a:gd name="connsiteY6" fmla="*/ 2992858 h 4476750"/>
              <a:gd name="connsiteX7" fmla="*/ 2844152 w 4991100"/>
              <a:gd name="connsiteY7" fmla="*/ 3133271 h 4476750"/>
              <a:gd name="connsiteX8" fmla="*/ 2930525 w 4991100"/>
              <a:gd name="connsiteY8" fmla="*/ 2730500 h 4476750"/>
              <a:gd name="connsiteX9" fmla="*/ 3244850 w 4991100"/>
              <a:gd name="connsiteY9" fmla="*/ 2543175 h 4476750"/>
              <a:gd name="connsiteX10" fmla="*/ 4248150 w 4991100"/>
              <a:gd name="connsiteY10" fmla="*/ 1885950 h 4476750"/>
              <a:gd name="connsiteX11" fmla="*/ 4248150 w 4991100"/>
              <a:gd name="connsiteY11" fmla="*/ 1504950 h 4476750"/>
              <a:gd name="connsiteX12" fmla="*/ 4991100 w 4991100"/>
              <a:gd name="connsiteY12" fmla="*/ 1695450 h 4476750"/>
              <a:gd name="connsiteX13" fmla="*/ 4914900 w 4991100"/>
              <a:gd name="connsiteY13" fmla="*/ 1219200 h 4476750"/>
              <a:gd name="connsiteX14" fmla="*/ 4743450 w 4991100"/>
              <a:gd name="connsiteY14" fmla="*/ 857250 h 4476750"/>
              <a:gd name="connsiteX15" fmla="*/ 4152900 w 4991100"/>
              <a:gd name="connsiteY15" fmla="*/ 571500 h 4476750"/>
              <a:gd name="connsiteX16" fmla="*/ 3562350 w 4991100"/>
              <a:gd name="connsiteY16" fmla="*/ 1295400 h 4476750"/>
              <a:gd name="connsiteX17" fmla="*/ 3333750 w 4991100"/>
              <a:gd name="connsiteY17" fmla="*/ 666750 h 4476750"/>
              <a:gd name="connsiteX18" fmla="*/ 4019550 w 4991100"/>
              <a:gd name="connsiteY18" fmla="*/ 342900 h 4476750"/>
              <a:gd name="connsiteX19" fmla="*/ 3333750 w 4991100"/>
              <a:gd name="connsiteY19" fmla="*/ 171450 h 4476750"/>
              <a:gd name="connsiteX20" fmla="*/ 1562100 w 4991100"/>
              <a:gd name="connsiteY20" fmla="*/ 0 h 4476750"/>
              <a:gd name="connsiteX21" fmla="*/ 76200 w 4991100"/>
              <a:gd name="connsiteY21" fmla="*/ 304800 h 4476750"/>
              <a:gd name="connsiteX22" fmla="*/ 0 w 4991100"/>
              <a:gd name="connsiteY22" fmla="*/ 666750 h 4476750"/>
              <a:gd name="connsiteX23" fmla="*/ 762000 w 4991100"/>
              <a:gd name="connsiteY23" fmla="*/ 1219200 h 4476750"/>
              <a:gd name="connsiteX24" fmla="*/ 609600 w 4991100"/>
              <a:gd name="connsiteY24" fmla="*/ 2552700 h 4476750"/>
              <a:gd name="connsiteX25" fmla="*/ 1162050 w 4991100"/>
              <a:gd name="connsiteY25" fmla="*/ 3638550 h 4476750"/>
              <a:gd name="connsiteX26" fmla="*/ 2628900 w 4991100"/>
              <a:gd name="connsiteY26" fmla="*/ 4476750 h 4476750"/>
              <a:gd name="connsiteX0" fmla="*/ 2628900 w 4991100"/>
              <a:gd name="connsiteY0" fmla="*/ 4476750 h 4476750"/>
              <a:gd name="connsiteX1" fmla="*/ 2533650 w 4991100"/>
              <a:gd name="connsiteY1" fmla="*/ 4076700 h 4476750"/>
              <a:gd name="connsiteX2" fmla="*/ 2247900 w 4991100"/>
              <a:gd name="connsiteY2" fmla="*/ 3905250 h 4476750"/>
              <a:gd name="connsiteX3" fmla="*/ 2247900 w 4991100"/>
              <a:gd name="connsiteY3" fmla="*/ 3467100 h 4476750"/>
              <a:gd name="connsiteX4" fmla="*/ 2083060 w 4991100"/>
              <a:gd name="connsiteY4" fmla="*/ 3649824 h 4476750"/>
              <a:gd name="connsiteX5" fmla="*/ 1768150 w 4991100"/>
              <a:gd name="connsiteY5" fmla="*/ 3097763 h 4476750"/>
              <a:gd name="connsiteX6" fmla="*/ 2709247 w 4991100"/>
              <a:gd name="connsiteY6" fmla="*/ 2992858 h 4476750"/>
              <a:gd name="connsiteX7" fmla="*/ 2844152 w 4991100"/>
              <a:gd name="connsiteY7" fmla="*/ 3133271 h 4476750"/>
              <a:gd name="connsiteX8" fmla="*/ 2930525 w 4991100"/>
              <a:gd name="connsiteY8" fmla="*/ 2730500 h 4476750"/>
              <a:gd name="connsiteX9" fmla="*/ 3244850 w 4991100"/>
              <a:gd name="connsiteY9" fmla="*/ 2543175 h 4476750"/>
              <a:gd name="connsiteX10" fmla="*/ 4248150 w 4991100"/>
              <a:gd name="connsiteY10" fmla="*/ 1885950 h 4476750"/>
              <a:gd name="connsiteX11" fmla="*/ 4248150 w 4991100"/>
              <a:gd name="connsiteY11" fmla="*/ 1504950 h 4476750"/>
              <a:gd name="connsiteX12" fmla="*/ 4991100 w 4991100"/>
              <a:gd name="connsiteY12" fmla="*/ 1695450 h 4476750"/>
              <a:gd name="connsiteX13" fmla="*/ 4914900 w 4991100"/>
              <a:gd name="connsiteY13" fmla="*/ 1219200 h 4476750"/>
              <a:gd name="connsiteX14" fmla="*/ 4743450 w 4991100"/>
              <a:gd name="connsiteY14" fmla="*/ 857250 h 4476750"/>
              <a:gd name="connsiteX15" fmla="*/ 4152900 w 4991100"/>
              <a:gd name="connsiteY15" fmla="*/ 571500 h 4476750"/>
              <a:gd name="connsiteX16" fmla="*/ 3562350 w 4991100"/>
              <a:gd name="connsiteY16" fmla="*/ 1295400 h 4476750"/>
              <a:gd name="connsiteX17" fmla="*/ 3333750 w 4991100"/>
              <a:gd name="connsiteY17" fmla="*/ 666750 h 4476750"/>
              <a:gd name="connsiteX18" fmla="*/ 4019550 w 4991100"/>
              <a:gd name="connsiteY18" fmla="*/ 342900 h 4476750"/>
              <a:gd name="connsiteX19" fmla="*/ 3333750 w 4991100"/>
              <a:gd name="connsiteY19" fmla="*/ 171450 h 4476750"/>
              <a:gd name="connsiteX20" fmla="*/ 1562100 w 4991100"/>
              <a:gd name="connsiteY20" fmla="*/ 0 h 4476750"/>
              <a:gd name="connsiteX21" fmla="*/ 76200 w 4991100"/>
              <a:gd name="connsiteY21" fmla="*/ 304800 h 4476750"/>
              <a:gd name="connsiteX22" fmla="*/ 0 w 4991100"/>
              <a:gd name="connsiteY22" fmla="*/ 666750 h 4476750"/>
              <a:gd name="connsiteX23" fmla="*/ 762000 w 4991100"/>
              <a:gd name="connsiteY23" fmla="*/ 1219200 h 4476750"/>
              <a:gd name="connsiteX24" fmla="*/ 609600 w 4991100"/>
              <a:gd name="connsiteY24" fmla="*/ 2552700 h 4476750"/>
              <a:gd name="connsiteX25" fmla="*/ 1162050 w 4991100"/>
              <a:gd name="connsiteY25" fmla="*/ 3638550 h 4476750"/>
              <a:gd name="connsiteX26" fmla="*/ 2628900 w 4991100"/>
              <a:gd name="connsiteY26" fmla="*/ 4476750 h 4476750"/>
              <a:gd name="connsiteX0" fmla="*/ 2628900 w 4991100"/>
              <a:gd name="connsiteY0" fmla="*/ 4476750 h 4476750"/>
              <a:gd name="connsiteX1" fmla="*/ 2533650 w 4991100"/>
              <a:gd name="connsiteY1" fmla="*/ 4076700 h 4476750"/>
              <a:gd name="connsiteX2" fmla="*/ 2247900 w 4991100"/>
              <a:gd name="connsiteY2" fmla="*/ 3905250 h 4476750"/>
              <a:gd name="connsiteX3" fmla="*/ 2247900 w 4991100"/>
              <a:gd name="connsiteY3" fmla="*/ 3467100 h 4476750"/>
              <a:gd name="connsiteX4" fmla="*/ 2083060 w 4991100"/>
              <a:gd name="connsiteY4" fmla="*/ 3649824 h 4476750"/>
              <a:gd name="connsiteX5" fmla="*/ 1768150 w 4991100"/>
              <a:gd name="connsiteY5" fmla="*/ 3097763 h 4476750"/>
              <a:gd name="connsiteX6" fmla="*/ 2709247 w 4991100"/>
              <a:gd name="connsiteY6" fmla="*/ 2992858 h 4476750"/>
              <a:gd name="connsiteX7" fmla="*/ 2844152 w 4991100"/>
              <a:gd name="connsiteY7" fmla="*/ 3133271 h 4476750"/>
              <a:gd name="connsiteX8" fmla="*/ 2930525 w 4991100"/>
              <a:gd name="connsiteY8" fmla="*/ 2730500 h 4476750"/>
              <a:gd name="connsiteX9" fmla="*/ 3244850 w 4991100"/>
              <a:gd name="connsiteY9" fmla="*/ 2543175 h 4476750"/>
              <a:gd name="connsiteX10" fmla="*/ 4248150 w 4991100"/>
              <a:gd name="connsiteY10" fmla="*/ 1885950 h 4476750"/>
              <a:gd name="connsiteX11" fmla="*/ 4248150 w 4991100"/>
              <a:gd name="connsiteY11" fmla="*/ 1504950 h 4476750"/>
              <a:gd name="connsiteX12" fmla="*/ 4991100 w 4991100"/>
              <a:gd name="connsiteY12" fmla="*/ 1695450 h 4476750"/>
              <a:gd name="connsiteX13" fmla="*/ 4914900 w 4991100"/>
              <a:gd name="connsiteY13" fmla="*/ 1219200 h 4476750"/>
              <a:gd name="connsiteX14" fmla="*/ 4743450 w 4991100"/>
              <a:gd name="connsiteY14" fmla="*/ 857250 h 4476750"/>
              <a:gd name="connsiteX15" fmla="*/ 4152900 w 4991100"/>
              <a:gd name="connsiteY15" fmla="*/ 571500 h 4476750"/>
              <a:gd name="connsiteX16" fmla="*/ 3562350 w 4991100"/>
              <a:gd name="connsiteY16" fmla="*/ 1295400 h 4476750"/>
              <a:gd name="connsiteX17" fmla="*/ 3333750 w 4991100"/>
              <a:gd name="connsiteY17" fmla="*/ 666750 h 4476750"/>
              <a:gd name="connsiteX18" fmla="*/ 4019550 w 4991100"/>
              <a:gd name="connsiteY18" fmla="*/ 342900 h 4476750"/>
              <a:gd name="connsiteX19" fmla="*/ 3333750 w 4991100"/>
              <a:gd name="connsiteY19" fmla="*/ 171450 h 4476750"/>
              <a:gd name="connsiteX20" fmla="*/ 1562100 w 4991100"/>
              <a:gd name="connsiteY20" fmla="*/ 0 h 4476750"/>
              <a:gd name="connsiteX21" fmla="*/ 76200 w 4991100"/>
              <a:gd name="connsiteY21" fmla="*/ 304800 h 4476750"/>
              <a:gd name="connsiteX22" fmla="*/ 0 w 4991100"/>
              <a:gd name="connsiteY22" fmla="*/ 666750 h 4476750"/>
              <a:gd name="connsiteX23" fmla="*/ 762000 w 4991100"/>
              <a:gd name="connsiteY23" fmla="*/ 1219200 h 4476750"/>
              <a:gd name="connsiteX24" fmla="*/ 609600 w 4991100"/>
              <a:gd name="connsiteY24" fmla="*/ 2552700 h 4476750"/>
              <a:gd name="connsiteX25" fmla="*/ 1162050 w 4991100"/>
              <a:gd name="connsiteY25" fmla="*/ 3638550 h 4476750"/>
              <a:gd name="connsiteX26" fmla="*/ 2628900 w 4991100"/>
              <a:gd name="connsiteY26" fmla="*/ 4476750 h 4476750"/>
              <a:gd name="connsiteX0" fmla="*/ 2628900 w 4991100"/>
              <a:gd name="connsiteY0" fmla="*/ 4476750 h 4476750"/>
              <a:gd name="connsiteX1" fmla="*/ 2533650 w 4991100"/>
              <a:gd name="connsiteY1" fmla="*/ 4076700 h 4476750"/>
              <a:gd name="connsiteX2" fmla="*/ 2247900 w 4991100"/>
              <a:gd name="connsiteY2" fmla="*/ 3905250 h 4476750"/>
              <a:gd name="connsiteX3" fmla="*/ 2247900 w 4991100"/>
              <a:gd name="connsiteY3" fmla="*/ 3467100 h 4476750"/>
              <a:gd name="connsiteX4" fmla="*/ 2083060 w 4991100"/>
              <a:gd name="connsiteY4" fmla="*/ 3649824 h 4476750"/>
              <a:gd name="connsiteX5" fmla="*/ 1768150 w 4991100"/>
              <a:gd name="connsiteY5" fmla="*/ 3097763 h 4476750"/>
              <a:gd name="connsiteX6" fmla="*/ 2709247 w 4991100"/>
              <a:gd name="connsiteY6" fmla="*/ 2992858 h 4476750"/>
              <a:gd name="connsiteX7" fmla="*/ 2844152 w 4991100"/>
              <a:gd name="connsiteY7" fmla="*/ 3133271 h 4476750"/>
              <a:gd name="connsiteX8" fmla="*/ 2930525 w 4991100"/>
              <a:gd name="connsiteY8" fmla="*/ 2730500 h 4476750"/>
              <a:gd name="connsiteX9" fmla="*/ 3244850 w 4991100"/>
              <a:gd name="connsiteY9" fmla="*/ 2543175 h 4476750"/>
              <a:gd name="connsiteX10" fmla="*/ 4038600 w 4991100"/>
              <a:gd name="connsiteY10" fmla="*/ 2024062 h 4476750"/>
              <a:gd name="connsiteX11" fmla="*/ 4248150 w 4991100"/>
              <a:gd name="connsiteY11" fmla="*/ 1885950 h 4476750"/>
              <a:gd name="connsiteX12" fmla="*/ 4248150 w 4991100"/>
              <a:gd name="connsiteY12" fmla="*/ 1504950 h 4476750"/>
              <a:gd name="connsiteX13" fmla="*/ 4991100 w 4991100"/>
              <a:gd name="connsiteY13" fmla="*/ 1695450 h 4476750"/>
              <a:gd name="connsiteX14" fmla="*/ 4914900 w 4991100"/>
              <a:gd name="connsiteY14" fmla="*/ 1219200 h 4476750"/>
              <a:gd name="connsiteX15" fmla="*/ 4743450 w 4991100"/>
              <a:gd name="connsiteY15" fmla="*/ 857250 h 4476750"/>
              <a:gd name="connsiteX16" fmla="*/ 4152900 w 4991100"/>
              <a:gd name="connsiteY16" fmla="*/ 571500 h 4476750"/>
              <a:gd name="connsiteX17" fmla="*/ 3562350 w 4991100"/>
              <a:gd name="connsiteY17" fmla="*/ 1295400 h 4476750"/>
              <a:gd name="connsiteX18" fmla="*/ 3333750 w 4991100"/>
              <a:gd name="connsiteY18" fmla="*/ 666750 h 4476750"/>
              <a:gd name="connsiteX19" fmla="*/ 4019550 w 4991100"/>
              <a:gd name="connsiteY19" fmla="*/ 342900 h 4476750"/>
              <a:gd name="connsiteX20" fmla="*/ 3333750 w 4991100"/>
              <a:gd name="connsiteY20" fmla="*/ 171450 h 4476750"/>
              <a:gd name="connsiteX21" fmla="*/ 1562100 w 4991100"/>
              <a:gd name="connsiteY21" fmla="*/ 0 h 4476750"/>
              <a:gd name="connsiteX22" fmla="*/ 76200 w 4991100"/>
              <a:gd name="connsiteY22" fmla="*/ 304800 h 4476750"/>
              <a:gd name="connsiteX23" fmla="*/ 0 w 4991100"/>
              <a:gd name="connsiteY23" fmla="*/ 666750 h 4476750"/>
              <a:gd name="connsiteX24" fmla="*/ 762000 w 4991100"/>
              <a:gd name="connsiteY24" fmla="*/ 1219200 h 4476750"/>
              <a:gd name="connsiteX25" fmla="*/ 609600 w 4991100"/>
              <a:gd name="connsiteY25" fmla="*/ 2552700 h 4476750"/>
              <a:gd name="connsiteX26" fmla="*/ 1162050 w 4991100"/>
              <a:gd name="connsiteY26" fmla="*/ 3638550 h 4476750"/>
              <a:gd name="connsiteX27" fmla="*/ 2628900 w 4991100"/>
              <a:gd name="connsiteY27" fmla="*/ 4476750 h 4476750"/>
              <a:gd name="connsiteX0" fmla="*/ 2628900 w 4991100"/>
              <a:gd name="connsiteY0" fmla="*/ 4476750 h 4476750"/>
              <a:gd name="connsiteX1" fmla="*/ 2533650 w 4991100"/>
              <a:gd name="connsiteY1" fmla="*/ 4076700 h 4476750"/>
              <a:gd name="connsiteX2" fmla="*/ 2247900 w 4991100"/>
              <a:gd name="connsiteY2" fmla="*/ 3905250 h 4476750"/>
              <a:gd name="connsiteX3" fmla="*/ 2247900 w 4991100"/>
              <a:gd name="connsiteY3" fmla="*/ 3467100 h 4476750"/>
              <a:gd name="connsiteX4" fmla="*/ 2083060 w 4991100"/>
              <a:gd name="connsiteY4" fmla="*/ 3649824 h 4476750"/>
              <a:gd name="connsiteX5" fmla="*/ 1768150 w 4991100"/>
              <a:gd name="connsiteY5" fmla="*/ 3097763 h 4476750"/>
              <a:gd name="connsiteX6" fmla="*/ 2709247 w 4991100"/>
              <a:gd name="connsiteY6" fmla="*/ 2992858 h 4476750"/>
              <a:gd name="connsiteX7" fmla="*/ 2844152 w 4991100"/>
              <a:gd name="connsiteY7" fmla="*/ 3133271 h 4476750"/>
              <a:gd name="connsiteX8" fmla="*/ 2930525 w 4991100"/>
              <a:gd name="connsiteY8" fmla="*/ 2730500 h 4476750"/>
              <a:gd name="connsiteX9" fmla="*/ 3244850 w 4991100"/>
              <a:gd name="connsiteY9" fmla="*/ 2543175 h 4476750"/>
              <a:gd name="connsiteX10" fmla="*/ 4014787 w 4991100"/>
              <a:gd name="connsiteY10" fmla="*/ 1857375 h 4476750"/>
              <a:gd name="connsiteX11" fmla="*/ 4248150 w 4991100"/>
              <a:gd name="connsiteY11" fmla="*/ 1885950 h 4476750"/>
              <a:gd name="connsiteX12" fmla="*/ 4248150 w 4991100"/>
              <a:gd name="connsiteY12" fmla="*/ 1504950 h 4476750"/>
              <a:gd name="connsiteX13" fmla="*/ 4991100 w 4991100"/>
              <a:gd name="connsiteY13" fmla="*/ 1695450 h 4476750"/>
              <a:gd name="connsiteX14" fmla="*/ 4914900 w 4991100"/>
              <a:gd name="connsiteY14" fmla="*/ 1219200 h 4476750"/>
              <a:gd name="connsiteX15" fmla="*/ 4743450 w 4991100"/>
              <a:gd name="connsiteY15" fmla="*/ 857250 h 4476750"/>
              <a:gd name="connsiteX16" fmla="*/ 4152900 w 4991100"/>
              <a:gd name="connsiteY16" fmla="*/ 571500 h 4476750"/>
              <a:gd name="connsiteX17" fmla="*/ 3562350 w 4991100"/>
              <a:gd name="connsiteY17" fmla="*/ 1295400 h 4476750"/>
              <a:gd name="connsiteX18" fmla="*/ 3333750 w 4991100"/>
              <a:gd name="connsiteY18" fmla="*/ 666750 h 4476750"/>
              <a:gd name="connsiteX19" fmla="*/ 4019550 w 4991100"/>
              <a:gd name="connsiteY19" fmla="*/ 342900 h 4476750"/>
              <a:gd name="connsiteX20" fmla="*/ 3333750 w 4991100"/>
              <a:gd name="connsiteY20" fmla="*/ 171450 h 4476750"/>
              <a:gd name="connsiteX21" fmla="*/ 1562100 w 4991100"/>
              <a:gd name="connsiteY21" fmla="*/ 0 h 4476750"/>
              <a:gd name="connsiteX22" fmla="*/ 76200 w 4991100"/>
              <a:gd name="connsiteY22" fmla="*/ 304800 h 4476750"/>
              <a:gd name="connsiteX23" fmla="*/ 0 w 4991100"/>
              <a:gd name="connsiteY23" fmla="*/ 666750 h 4476750"/>
              <a:gd name="connsiteX24" fmla="*/ 762000 w 4991100"/>
              <a:gd name="connsiteY24" fmla="*/ 1219200 h 4476750"/>
              <a:gd name="connsiteX25" fmla="*/ 609600 w 4991100"/>
              <a:gd name="connsiteY25" fmla="*/ 2552700 h 4476750"/>
              <a:gd name="connsiteX26" fmla="*/ 1162050 w 4991100"/>
              <a:gd name="connsiteY26" fmla="*/ 3638550 h 4476750"/>
              <a:gd name="connsiteX27" fmla="*/ 2628900 w 4991100"/>
              <a:gd name="connsiteY27" fmla="*/ 4476750 h 4476750"/>
              <a:gd name="connsiteX0" fmla="*/ 2628900 w 4991100"/>
              <a:gd name="connsiteY0" fmla="*/ 4476750 h 4476750"/>
              <a:gd name="connsiteX1" fmla="*/ 2533650 w 4991100"/>
              <a:gd name="connsiteY1" fmla="*/ 4076700 h 4476750"/>
              <a:gd name="connsiteX2" fmla="*/ 2247900 w 4991100"/>
              <a:gd name="connsiteY2" fmla="*/ 3905250 h 4476750"/>
              <a:gd name="connsiteX3" fmla="*/ 2247900 w 4991100"/>
              <a:gd name="connsiteY3" fmla="*/ 3467100 h 4476750"/>
              <a:gd name="connsiteX4" fmla="*/ 2083060 w 4991100"/>
              <a:gd name="connsiteY4" fmla="*/ 3649824 h 4476750"/>
              <a:gd name="connsiteX5" fmla="*/ 1768150 w 4991100"/>
              <a:gd name="connsiteY5" fmla="*/ 3097763 h 4476750"/>
              <a:gd name="connsiteX6" fmla="*/ 2709247 w 4991100"/>
              <a:gd name="connsiteY6" fmla="*/ 2992858 h 4476750"/>
              <a:gd name="connsiteX7" fmla="*/ 2844152 w 4991100"/>
              <a:gd name="connsiteY7" fmla="*/ 3133271 h 4476750"/>
              <a:gd name="connsiteX8" fmla="*/ 2930525 w 4991100"/>
              <a:gd name="connsiteY8" fmla="*/ 2730500 h 4476750"/>
              <a:gd name="connsiteX9" fmla="*/ 3244850 w 4991100"/>
              <a:gd name="connsiteY9" fmla="*/ 2543175 h 4476750"/>
              <a:gd name="connsiteX10" fmla="*/ 4014787 w 4991100"/>
              <a:gd name="connsiteY10" fmla="*/ 1857375 h 4476750"/>
              <a:gd name="connsiteX11" fmla="*/ 4248150 w 4991100"/>
              <a:gd name="connsiteY11" fmla="*/ 1885950 h 4476750"/>
              <a:gd name="connsiteX12" fmla="*/ 4248150 w 4991100"/>
              <a:gd name="connsiteY12" fmla="*/ 1504950 h 4476750"/>
              <a:gd name="connsiteX13" fmla="*/ 4991100 w 4991100"/>
              <a:gd name="connsiteY13" fmla="*/ 1695450 h 4476750"/>
              <a:gd name="connsiteX14" fmla="*/ 4914900 w 4991100"/>
              <a:gd name="connsiteY14" fmla="*/ 1219200 h 4476750"/>
              <a:gd name="connsiteX15" fmla="*/ 4743450 w 4991100"/>
              <a:gd name="connsiteY15" fmla="*/ 857250 h 4476750"/>
              <a:gd name="connsiteX16" fmla="*/ 4152900 w 4991100"/>
              <a:gd name="connsiteY16" fmla="*/ 571500 h 4476750"/>
              <a:gd name="connsiteX17" fmla="*/ 3562350 w 4991100"/>
              <a:gd name="connsiteY17" fmla="*/ 1295400 h 4476750"/>
              <a:gd name="connsiteX18" fmla="*/ 3333750 w 4991100"/>
              <a:gd name="connsiteY18" fmla="*/ 666750 h 4476750"/>
              <a:gd name="connsiteX19" fmla="*/ 4019550 w 4991100"/>
              <a:gd name="connsiteY19" fmla="*/ 342900 h 4476750"/>
              <a:gd name="connsiteX20" fmla="*/ 3333750 w 4991100"/>
              <a:gd name="connsiteY20" fmla="*/ 171450 h 4476750"/>
              <a:gd name="connsiteX21" fmla="*/ 1562100 w 4991100"/>
              <a:gd name="connsiteY21" fmla="*/ 0 h 4476750"/>
              <a:gd name="connsiteX22" fmla="*/ 76200 w 4991100"/>
              <a:gd name="connsiteY22" fmla="*/ 304800 h 4476750"/>
              <a:gd name="connsiteX23" fmla="*/ 0 w 4991100"/>
              <a:gd name="connsiteY23" fmla="*/ 666750 h 4476750"/>
              <a:gd name="connsiteX24" fmla="*/ 762000 w 4991100"/>
              <a:gd name="connsiteY24" fmla="*/ 1219200 h 4476750"/>
              <a:gd name="connsiteX25" fmla="*/ 609600 w 4991100"/>
              <a:gd name="connsiteY25" fmla="*/ 2552700 h 4476750"/>
              <a:gd name="connsiteX26" fmla="*/ 1162050 w 4991100"/>
              <a:gd name="connsiteY26" fmla="*/ 3638550 h 4476750"/>
              <a:gd name="connsiteX27" fmla="*/ 2628900 w 4991100"/>
              <a:gd name="connsiteY27" fmla="*/ 4476750 h 4476750"/>
              <a:gd name="connsiteX0" fmla="*/ 2628900 w 4991100"/>
              <a:gd name="connsiteY0" fmla="*/ 4476750 h 4476750"/>
              <a:gd name="connsiteX1" fmla="*/ 2533650 w 4991100"/>
              <a:gd name="connsiteY1" fmla="*/ 4076700 h 4476750"/>
              <a:gd name="connsiteX2" fmla="*/ 2247900 w 4991100"/>
              <a:gd name="connsiteY2" fmla="*/ 3905250 h 4476750"/>
              <a:gd name="connsiteX3" fmla="*/ 2247900 w 4991100"/>
              <a:gd name="connsiteY3" fmla="*/ 3467100 h 4476750"/>
              <a:gd name="connsiteX4" fmla="*/ 2083060 w 4991100"/>
              <a:gd name="connsiteY4" fmla="*/ 3649824 h 4476750"/>
              <a:gd name="connsiteX5" fmla="*/ 1768150 w 4991100"/>
              <a:gd name="connsiteY5" fmla="*/ 3097763 h 4476750"/>
              <a:gd name="connsiteX6" fmla="*/ 2709247 w 4991100"/>
              <a:gd name="connsiteY6" fmla="*/ 2992858 h 4476750"/>
              <a:gd name="connsiteX7" fmla="*/ 2844152 w 4991100"/>
              <a:gd name="connsiteY7" fmla="*/ 3133271 h 4476750"/>
              <a:gd name="connsiteX8" fmla="*/ 2930525 w 4991100"/>
              <a:gd name="connsiteY8" fmla="*/ 2730500 h 4476750"/>
              <a:gd name="connsiteX9" fmla="*/ 3244850 w 4991100"/>
              <a:gd name="connsiteY9" fmla="*/ 2543175 h 4476750"/>
              <a:gd name="connsiteX10" fmla="*/ 4014787 w 4991100"/>
              <a:gd name="connsiteY10" fmla="*/ 1857375 h 4476750"/>
              <a:gd name="connsiteX11" fmla="*/ 4248150 w 4991100"/>
              <a:gd name="connsiteY11" fmla="*/ 1885950 h 4476750"/>
              <a:gd name="connsiteX12" fmla="*/ 4248150 w 4991100"/>
              <a:gd name="connsiteY12" fmla="*/ 1504950 h 4476750"/>
              <a:gd name="connsiteX13" fmla="*/ 4991100 w 4991100"/>
              <a:gd name="connsiteY13" fmla="*/ 1695450 h 4476750"/>
              <a:gd name="connsiteX14" fmla="*/ 4914900 w 4991100"/>
              <a:gd name="connsiteY14" fmla="*/ 1219200 h 4476750"/>
              <a:gd name="connsiteX15" fmla="*/ 4743450 w 4991100"/>
              <a:gd name="connsiteY15" fmla="*/ 857250 h 4476750"/>
              <a:gd name="connsiteX16" fmla="*/ 4152900 w 4991100"/>
              <a:gd name="connsiteY16" fmla="*/ 571500 h 4476750"/>
              <a:gd name="connsiteX17" fmla="*/ 3562350 w 4991100"/>
              <a:gd name="connsiteY17" fmla="*/ 1295400 h 4476750"/>
              <a:gd name="connsiteX18" fmla="*/ 3333750 w 4991100"/>
              <a:gd name="connsiteY18" fmla="*/ 666750 h 4476750"/>
              <a:gd name="connsiteX19" fmla="*/ 4019550 w 4991100"/>
              <a:gd name="connsiteY19" fmla="*/ 342900 h 4476750"/>
              <a:gd name="connsiteX20" fmla="*/ 3333750 w 4991100"/>
              <a:gd name="connsiteY20" fmla="*/ 171450 h 4476750"/>
              <a:gd name="connsiteX21" fmla="*/ 1562100 w 4991100"/>
              <a:gd name="connsiteY21" fmla="*/ 0 h 4476750"/>
              <a:gd name="connsiteX22" fmla="*/ 76200 w 4991100"/>
              <a:gd name="connsiteY22" fmla="*/ 304800 h 4476750"/>
              <a:gd name="connsiteX23" fmla="*/ 0 w 4991100"/>
              <a:gd name="connsiteY23" fmla="*/ 666750 h 4476750"/>
              <a:gd name="connsiteX24" fmla="*/ 762000 w 4991100"/>
              <a:gd name="connsiteY24" fmla="*/ 1219200 h 4476750"/>
              <a:gd name="connsiteX25" fmla="*/ 609600 w 4991100"/>
              <a:gd name="connsiteY25" fmla="*/ 2552700 h 4476750"/>
              <a:gd name="connsiteX26" fmla="*/ 1162050 w 4991100"/>
              <a:gd name="connsiteY26" fmla="*/ 3638550 h 4476750"/>
              <a:gd name="connsiteX27" fmla="*/ 2628900 w 4991100"/>
              <a:gd name="connsiteY27" fmla="*/ 4476750 h 4476750"/>
              <a:gd name="connsiteX0" fmla="*/ 2628900 w 4991100"/>
              <a:gd name="connsiteY0" fmla="*/ 4476750 h 4476750"/>
              <a:gd name="connsiteX1" fmla="*/ 2533650 w 4991100"/>
              <a:gd name="connsiteY1" fmla="*/ 4076700 h 4476750"/>
              <a:gd name="connsiteX2" fmla="*/ 2247900 w 4991100"/>
              <a:gd name="connsiteY2" fmla="*/ 3905250 h 4476750"/>
              <a:gd name="connsiteX3" fmla="*/ 2247900 w 4991100"/>
              <a:gd name="connsiteY3" fmla="*/ 3467100 h 4476750"/>
              <a:gd name="connsiteX4" fmla="*/ 2083060 w 4991100"/>
              <a:gd name="connsiteY4" fmla="*/ 3649824 h 4476750"/>
              <a:gd name="connsiteX5" fmla="*/ 1768150 w 4991100"/>
              <a:gd name="connsiteY5" fmla="*/ 3097763 h 4476750"/>
              <a:gd name="connsiteX6" fmla="*/ 2709247 w 4991100"/>
              <a:gd name="connsiteY6" fmla="*/ 2992858 h 4476750"/>
              <a:gd name="connsiteX7" fmla="*/ 2844152 w 4991100"/>
              <a:gd name="connsiteY7" fmla="*/ 3133271 h 4476750"/>
              <a:gd name="connsiteX8" fmla="*/ 2930525 w 4991100"/>
              <a:gd name="connsiteY8" fmla="*/ 2730500 h 4476750"/>
              <a:gd name="connsiteX9" fmla="*/ 3244850 w 4991100"/>
              <a:gd name="connsiteY9" fmla="*/ 2543175 h 4476750"/>
              <a:gd name="connsiteX10" fmla="*/ 4014787 w 4991100"/>
              <a:gd name="connsiteY10" fmla="*/ 1857375 h 4476750"/>
              <a:gd name="connsiteX11" fmla="*/ 4343400 w 4991100"/>
              <a:gd name="connsiteY11" fmla="*/ 1871663 h 4476750"/>
              <a:gd name="connsiteX12" fmla="*/ 4248150 w 4991100"/>
              <a:gd name="connsiteY12" fmla="*/ 1504950 h 4476750"/>
              <a:gd name="connsiteX13" fmla="*/ 4991100 w 4991100"/>
              <a:gd name="connsiteY13" fmla="*/ 1695450 h 4476750"/>
              <a:gd name="connsiteX14" fmla="*/ 4914900 w 4991100"/>
              <a:gd name="connsiteY14" fmla="*/ 1219200 h 4476750"/>
              <a:gd name="connsiteX15" fmla="*/ 4743450 w 4991100"/>
              <a:gd name="connsiteY15" fmla="*/ 857250 h 4476750"/>
              <a:gd name="connsiteX16" fmla="*/ 4152900 w 4991100"/>
              <a:gd name="connsiteY16" fmla="*/ 571500 h 4476750"/>
              <a:gd name="connsiteX17" fmla="*/ 3562350 w 4991100"/>
              <a:gd name="connsiteY17" fmla="*/ 1295400 h 4476750"/>
              <a:gd name="connsiteX18" fmla="*/ 3333750 w 4991100"/>
              <a:gd name="connsiteY18" fmla="*/ 666750 h 4476750"/>
              <a:gd name="connsiteX19" fmla="*/ 4019550 w 4991100"/>
              <a:gd name="connsiteY19" fmla="*/ 342900 h 4476750"/>
              <a:gd name="connsiteX20" fmla="*/ 3333750 w 4991100"/>
              <a:gd name="connsiteY20" fmla="*/ 171450 h 4476750"/>
              <a:gd name="connsiteX21" fmla="*/ 1562100 w 4991100"/>
              <a:gd name="connsiteY21" fmla="*/ 0 h 4476750"/>
              <a:gd name="connsiteX22" fmla="*/ 76200 w 4991100"/>
              <a:gd name="connsiteY22" fmla="*/ 304800 h 4476750"/>
              <a:gd name="connsiteX23" fmla="*/ 0 w 4991100"/>
              <a:gd name="connsiteY23" fmla="*/ 666750 h 4476750"/>
              <a:gd name="connsiteX24" fmla="*/ 762000 w 4991100"/>
              <a:gd name="connsiteY24" fmla="*/ 1219200 h 4476750"/>
              <a:gd name="connsiteX25" fmla="*/ 609600 w 4991100"/>
              <a:gd name="connsiteY25" fmla="*/ 2552700 h 4476750"/>
              <a:gd name="connsiteX26" fmla="*/ 1162050 w 4991100"/>
              <a:gd name="connsiteY26" fmla="*/ 3638550 h 4476750"/>
              <a:gd name="connsiteX27" fmla="*/ 2628900 w 4991100"/>
              <a:gd name="connsiteY27" fmla="*/ 4476750 h 4476750"/>
              <a:gd name="connsiteX0" fmla="*/ 2628900 w 4991100"/>
              <a:gd name="connsiteY0" fmla="*/ 4476750 h 4476750"/>
              <a:gd name="connsiteX1" fmla="*/ 2533650 w 4991100"/>
              <a:gd name="connsiteY1" fmla="*/ 4076700 h 4476750"/>
              <a:gd name="connsiteX2" fmla="*/ 2247900 w 4991100"/>
              <a:gd name="connsiteY2" fmla="*/ 3905250 h 4476750"/>
              <a:gd name="connsiteX3" fmla="*/ 2247900 w 4991100"/>
              <a:gd name="connsiteY3" fmla="*/ 3467100 h 4476750"/>
              <a:gd name="connsiteX4" fmla="*/ 2083060 w 4991100"/>
              <a:gd name="connsiteY4" fmla="*/ 3649824 h 4476750"/>
              <a:gd name="connsiteX5" fmla="*/ 1768150 w 4991100"/>
              <a:gd name="connsiteY5" fmla="*/ 3097763 h 4476750"/>
              <a:gd name="connsiteX6" fmla="*/ 2709247 w 4991100"/>
              <a:gd name="connsiteY6" fmla="*/ 2992858 h 4476750"/>
              <a:gd name="connsiteX7" fmla="*/ 2844152 w 4991100"/>
              <a:gd name="connsiteY7" fmla="*/ 3133271 h 4476750"/>
              <a:gd name="connsiteX8" fmla="*/ 2930525 w 4991100"/>
              <a:gd name="connsiteY8" fmla="*/ 2730500 h 4476750"/>
              <a:gd name="connsiteX9" fmla="*/ 3244850 w 4991100"/>
              <a:gd name="connsiteY9" fmla="*/ 2543175 h 4476750"/>
              <a:gd name="connsiteX10" fmla="*/ 4014787 w 4991100"/>
              <a:gd name="connsiteY10" fmla="*/ 1857375 h 4476750"/>
              <a:gd name="connsiteX11" fmla="*/ 4343400 w 4991100"/>
              <a:gd name="connsiteY11" fmla="*/ 1871663 h 4476750"/>
              <a:gd name="connsiteX12" fmla="*/ 4248150 w 4991100"/>
              <a:gd name="connsiteY12" fmla="*/ 1504950 h 4476750"/>
              <a:gd name="connsiteX13" fmla="*/ 4991100 w 4991100"/>
              <a:gd name="connsiteY13" fmla="*/ 1695450 h 4476750"/>
              <a:gd name="connsiteX14" fmla="*/ 4914900 w 4991100"/>
              <a:gd name="connsiteY14" fmla="*/ 1219200 h 4476750"/>
              <a:gd name="connsiteX15" fmla="*/ 4743450 w 4991100"/>
              <a:gd name="connsiteY15" fmla="*/ 857250 h 4476750"/>
              <a:gd name="connsiteX16" fmla="*/ 4152900 w 4991100"/>
              <a:gd name="connsiteY16" fmla="*/ 571500 h 4476750"/>
              <a:gd name="connsiteX17" fmla="*/ 3562350 w 4991100"/>
              <a:gd name="connsiteY17" fmla="*/ 1295400 h 4476750"/>
              <a:gd name="connsiteX18" fmla="*/ 3333750 w 4991100"/>
              <a:gd name="connsiteY18" fmla="*/ 666750 h 4476750"/>
              <a:gd name="connsiteX19" fmla="*/ 4019550 w 4991100"/>
              <a:gd name="connsiteY19" fmla="*/ 342900 h 4476750"/>
              <a:gd name="connsiteX20" fmla="*/ 3333750 w 4991100"/>
              <a:gd name="connsiteY20" fmla="*/ 171450 h 4476750"/>
              <a:gd name="connsiteX21" fmla="*/ 1562100 w 4991100"/>
              <a:gd name="connsiteY21" fmla="*/ 0 h 4476750"/>
              <a:gd name="connsiteX22" fmla="*/ 76200 w 4991100"/>
              <a:gd name="connsiteY22" fmla="*/ 304800 h 4476750"/>
              <a:gd name="connsiteX23" fmla="*/ 0 w 4991100"/>
              <a:gd name="connsiteY23" fmla="*/ 666750 h 4476750"/>
              <a:gd name="connsiteX24" fmla="*/ 762000 w 4991100"/>
              <a:gd name="connsiteY24" fmla="*/ 1219200 h 4476750"/>
              <a:gd name="connsiteX25" fmla="*/ 609600 w 4991100"/>
              <a:gd name="connsiteY25" fmla="*/ 2552700 h 4476750"/>
              <a:gd name="connsiteX26" fmla="*/ 1162050 w 4991100"/>
              <a:gd name="connsiteY26" fmla="*/ 3638550 h 4476750"/>
              <a:gd name="connsiteX27" fmla="*/ 2628900 w 4991100"/>
              <a:gd name="connsiteY27" fmla="*/ 4476750 h 4476750"/>
              <a:gd name="connsiteX0" fmla="*/ 2628900 w 4991100"/>
              <a:gd name="connsiteY0" fmla="*/ 4476750 h 4476750"/>
              <a:gd name="connsiteX1" fmla="*/ 2533650 w 4991100"/>
              <a:gd name="connsiteY1" fmla="*/ 4076700 h 4476750"/>
              <a:gd name="connsiteX2" fmla="*/ 2247900 w 4991100"/>
              <a:gd name="connsiteY2" fmla="*/ 3905250 h 4476750"/>
              <a:gd name="connsiteX3" fmla="*/ 2247900 w 4991100"/>
              <a:gd name="connsiteY3" fmla="*/ 3467100 h 4476750"/>
              <a:gd name="connsiteX4" fmla="*/ 2083060 w 4991100"/>
              <a:gd name="connsiteY4" fmla="*/ 3649824 h 4476750"/>
              <a:gd name="connsiteX5" fmla="*/ 1768150 w 4991100"/>
              <a:gd name="connsiteY5" fmla="*/ 3097763 h 4476750"/>
              <a:gd name="connsiteX6" fmla="*/ 2709247 w 4991100"/>
              <a:gd name="connsiteY6" fmla="*/ 2992858 h 4476750"/>
              <a:gd name="connsiteX7" fmla="*/ 2844152 w 4991100"/>
              <a:gd name="connsiteY7" fmla="*/ 3133271 h 4476750"/>
              <a:gd name="connsiteX8" fmla="*/ 2930525 w 4991100"/>
              <a:gd name="connsiteY8" fmla="*/ 2730500 h 4476750"/>
              <a:gd name="connsiteX9" fmla="*/ 3244850 w 4991100"/>
              <a:gd name="connsiteY9" fmla="*/ 2543175 h 4476750"/>
              <a:gd name="connsiteX10" fmla="*/ 4014787 w 4991100"/>
              <a:gd name="connsiteY10" fmla="*/ 1857375 h 4476750"/>
              <a:gd name="connsiteX11" fmla="*/ 4343400 w 4991100"/>
              <a:gd name="connsiteY11" fmla="*/ 1871663 h 4476750"/>
              <a:gd name="connsiteX12" fmla="*/ 4276725 w 4991100"/>
              <a:gd name="connsiteY12" fmla="*/ 1457325 h 4476750"/>
              <a:gd name="connsiteX13" fmla="*/ 4991100 w 4991100"/>
              <a:gd name="connsiteY13" fmla="*/ 1695450 h 4476750"/>
              <a:gd name="connsiteX14" fmla="*/ 4914900 w 4991100"/>
              <a:gd name="connsiteY14" fmla="*/ 1219200 h 4476750"/>
              <a:gd name="connsiteX15" fmla="*/ 4743450 w 4991100"/>
              <a:gd name="connsiteY15" fmla="*/ 857250 h 4476750"/>
              <a:gd name="connsiteX16" fmla="*/ 4152900 w 4991100"/>
              <a:gd name="connsiteY16" fmla="*/ 571500 h 4476750"/>
              <a:gd name="connsiteX17" fmla="*/ 3562350 w 4991100"/>
              <a:gd name="connsiteY17" fmla="*/ 1295400 h 4476750"/>
              <a:gd name="connsiteX18" fmla="*/ 3333750 w 4991100"/>
              <a:gd name="connsiteY18" fmla="*/ 666750 h 4476750"/>
              <a:gd name="connsiteX19" fmla="*/ 4019550 w 4991100"/>
              <a:gd name="connsiteY19" fmla="*/ 342900 h 4476750"/>
              <a:gd name="connsiteX20" fmla="*/ 3333750 w 4991100"/>
              <a:gd name="connsiteY20" fmla="*/ 171450 h 4476750"/>
              <a:gd name="connsiteX21" fmla="*/ 1562100 w 4991100"/>
              <a:gd name="connsiteY21" fmla="*/ 0 h 4476750"/>
              <a:gd name="connsiteX22" fmla="*/ 76200 w 4991100"/>
              <a:gd name="connsiteY22" fmla="*/ 304800 h 4476750"/>
              <a:gd name="connsiteX23" fmla="*/ 0 w 4991100"/>
              <a:gd name="connsiteY23" fmla="*/ 666750 h 4476750"/>
              <a:gd name="connsiteX24" fmla="*/ 762000 w 4991100"/>
              <a:gd name="connsiteY24" fmla="*/ 1219200 h 4476750"/>
              <a:gd name="connsiteX25" fmla="*/ 609600 w 4991100"/>
              <a:gd name="connsiteY25" fmla="*/ 2552700 h 4476750"/>
              <a:gd name="connsiteX26" fmla="*/ 1162050 w 4991100"/>
              <a:gd name="connsiteY26" fmla="*/ 3638550 h 4476750"/>
              <a:gd name="connsiteX27" fmla="*/ 2628900 w 4991100"/>
              <a:gd name="connsiteY27" fmla="*/ 4476750 h 4476750"/>
              <a:gd name="connsiteX0" fmla="*/ 2628900 w 4991100"/>
              <a:gd name="connsiteY0" fmla="*/ 4476750 h 4476750"/>
              <a:gd name="connsiteX1" fmla="*/ 2533650 w 4991100"/>
              <a:gd name="connsiteY1" fmla="*/ 4076700 h 4476750"/>
              <a:gd name="connsiteX2" fmla="*/ 2247900 w 4991100"/>
              <a:gd name="connsiteY2" fmla="*/ 3905250 h 4476750"/>
              <a:gd name="connsiteX3" fmla="*/ 2247900 w 4991100"/>
              <a:gd name="connsiteY3" fmla="*/ 3467100 h 4476750"/>
              <a:gd name="connsiteX4" fmla="*/ 2083060 w 4991100"/>
              <a:gd name="connsiteY4" fmla="*/ 3649824 h 4476750"/>
              <a:gd name="connsiteX5" fmla="*/ 1768150 w 4991100"/>
              <a:gd name="connsiteY5" fmla="*/ 3097763 h 4476750"/>
              <a:gd name="connsiteX6" fmla="*/ 2709247 w 4991100"/>
              <a:gd name="connsiteY6" fmla="*/ 2992858 h 4476750"/>
              <a:gd name="connsiteX7" fmla="*/ 2844152 w 4991100"/>
              <a:gd name="connsiteY7" fmla="*/ 3133271 h 4476750"/>
              <a:gd name="connsiteX8" fmla="*/ 2930525 w 4991100"/>
              <a:gd name="connsiteY8" fmla="*/ 2730500 h 4476750"/>
              <a:gd name="connsiteX9" fmla="*/ 3244850 w 4991100"/>
              <a:gd name="connsiteY9" fmla="*/ 2543175 h 4476750"/>
              <a:gd name="connsiteX10" fmla="*/ 4014787 w 4991100"/>
              <a:gd name="connsiteY10" fmla="*/ 1857375 h 4476750"/>
              <a:gd name="connsiteX11" fmla="*/ 4343400 w 4991100"/>
              <a:gd name="connsiteY11" fmla="*/ 1871663 h 4476750"/>
              <a:gd name="connsiteX12" fmla="*/ 4276725 w 4991100"/>
              <a:gd name="connsiteY12" fmla="*/ 1457325 h 4476750"/>
              <a:gd name="connsiteX13" fmla="*/ 4991100 w 4991100"/>
              <a:gd name="connsiteY13" fmla="*/ 1695450 h 4476750"/>
              <a:gd name="connsiteX14" fmla="*/ 4914900 w 4991100"/>
              <a:gd name="connsiteY14" fmla="*/ 1219200 h 4476750"/>
              <a:gd name="connsiteX15" fmla="*/ 4743450 w 4991100"/>
              <a:gd name="connsiteY15" fmla="*/ 857250 h 4476750"/>
              <a:gd name="connsiteX16" fmla="*/ 4152900 w 4991100"/>
              <a:gd name="connsiteY16" fmla="*/ 571500 h 4476750"/>
              <a:gd name="connsiteX17" fmla="*/ 3562350 w 4991100"/>
              <a:gd name="connsiteY17" fmla="*/ 1295400 h 4476750"/>
              <a:gd name="connsiteX18" fmla="*/ 3333750 w 4991100"/>
              <a:gd name="connsiteY18" fmla="*/ 666750 h 4476750"/>
              <a:gd name="connsiteX19" fmla="*/ 4019550 w 4991100"/>
              <a:gd name="connsiteY19" fmla="*/ 342900 h 4476750"/>
              <a:gd name="connsiteX20" fmla="*/ 3333750 w 4991100"/>
              <a:gd name="connsiteY20" fmla="*/ 171450 h 4476750"/>
              <a:gd name="connsiteX21" fmla="*/ 1562100 w 4991100"/>
              <a:gd name="connsiteY21" fmla="*/ 0 h 4476750"/>
              <a:gd name="connsiteX22" fmla="*/ 76200 w 4991100"/>
              <a:gd name="connsiteY22" fmla="*/ 304800 h 4476750"/>
              <a:gd name="connsiteX23" fmla="*/ 0 w 4991100"/>
              <a:gd name="connsiteY23" fmla="*/ 666750 h 4476750"/>
              <a:gd name="connsiteX24" fmla="*/ 762000 w 4991100"/>
              <a:gd name="connsiteY24" fmla="*/ 1219200 h 4476750"/>
              <a:gd name="connsiteX25" fmla="*/ 609600 w 4991100"/>
              <a:gd name="connsiteY25" fmla="*/ 2552700 h 4476750"/>
              <a:gd name="connsiteX26" fmla="*/ 1162050 w 4991100"/>
              <a:gd name="connsiteY26" fmla="*/ 3638550 h 4476750"/>
              <a:gd name="connsiteX27" fmla="*/ 2628900 w 4991100"/>
              <a:gd name="connsiteY27" fmla="*/ 4476750 h 4476750"/>
              <a:gd name="connsiteX0" fmla="*/ 2628900 w 4991100"/>
              <a:gd name="connsiteY0" fmla="*/ 4476750 h 4476750"/>
              <a:gd name="connsiteX1" fmla="*/ 2533650 w 4991100"/>
              <a:gd name="connsiteY1" fmla="*/ 4076700 h 4476750"/>
              <a:gd name="connsiteX2" fmla="*/ 2247900 w 4991100"/>
              <a:gd name="connsiteY2" fmla="*/ 3905250 h 4476750"/>
              <a:gd name="connsiteX3" fmla="*/ 2247900 w 4991100"/>
              <a:gd name="connsiteY3" fmla="*/ 3467100 h 4476750"/>
              <a:gd name="connsiteX4" fmla="*/ 2083060 w 4991100"/>
              <a:gd name="connsiteY4" fmla="*/ 3649824 h 4476750"/>
              <a:gd name="connsiteX5" fmla="*/ 1768150 w 4991100"/>
              <a:gd name="connsiteY5" fmla="*/ 3097763 h 4476750"/>
              <a:gd name="connsiteX6" fmla="*/ 2709247 w 4991100"/>
              <a:gd name="connsiteY6" fmla="*/ 2992858 h 4476750"/>
              <a:gd name="connsiteX7" fmla="*/ 2844152 w 4991100"/>
              <a:gd name="connsiteY7" fmla="*/ 3133271 h 4476750"/>
              <a:gd name="connsiteX8" fmla="*/ 2930525 w 4991100"/>
              <a:gd name="connsiteY8" fmla="*/ 2730500 h 4476750"/>
              <a:gd name="connsiteX9" fmla="*/ 3244850 w 4991100"/>
              <a:gd name="connsiteY9" fmla="*/ 2543175 h 4476750"/>
              <a:gd name="connsiteX10" fmla="*/ 4014787 w 4991100"/>
              <a:gd name="connsiteY10" fmla="*/ 1857375 h 4476750"/>
              <a:gd name="connsiteX11" fmla="*/ 4343400 w 4991100"/>
              <a:gd name="connsiteY11" fmla="*/ 1871663 h 4476750"/>
              <a:gd name="connsiteX12" fmla="*/ 4276725 w 4991100"/>
              <a:gd name="connsiteY12" fmla="*/ 1457325 h 4476750"/>
              <a:gd name="connsiteX13" fmla="*/ 4991100 w 4991100"/>
              <a:gd name="connsiteY13" fmla="*/ 1695450 h 4476750"/>
              <a:gd name="connsiteX14" fmla="*/ 4914900 w 4991100"/>
              <a:gd name="connsiteY14" fmla="*/ 1219200 h 4476750"/>
              <a:gd name="connsiteX15" fmla="*/ 4743450 w 4991100"/>
              <a:gd name="connsiteY15" fmla="*/ 857250 h 4476750"/>
              <a:gd name="connsiteX16" fmla="*/ 4152900 w 4991100"/>
              <a:gd name="connsiteY16" fmla="*/ 571500 h 4476750"/>
              <a:gd name="connsiteX17" fmla="*/ 3562350 w 4991100"/>
              <a:gd name="connsiteY17" fmla="*/ 1295400 h 4476750"/>
              <a:gd name="connsiteX18" fmla="*/ 3333750 w 4991100"/>
              <a:gd name="connsiteY18" fmla="*/ 666750 h 4476750"/>
              <a:gd name="connsiteX19" fmla="*/ 4019550 w 4991100"/>
              <a:gd name="connsiteY19" fmla="*/ 342900 h 4476750"/>
              <a:gd name="connsiteX20" fmla="*/ 3333750 w 4991100"/>
              <a:gd name="connsiteY20" fmla="*/ 171450 h 4476750"/>
              <a:gd name="connsiteX21" fmla="*/ 1562100 w 4991100"/>
              <a:gd name="connsiteY21" fmla="*/ 0 h 4476750"/>
              <a:gd name="connsiteX22" fmla="*/ 76200 w 4991100"/>
              <a:gd name="connsiteY22" fmla="*/ 304800 h 4476750"/>
              <a:gd name="connsiteX23" fmla="*/ 0 w 4991100"/>
              <a:gd name="connsiteY23" fmla="*/ 666750 h 4476750"/>
              <a:gd name="connsiteX24" fmla="*/ 762000 w 4991100"/>
              <a:gd name="connsiteY24" fmla="*/ 1219200 h 4476750"/>
              <a:gd name="connsiteX25" fmla="*/ 609600 w 4991100"/>
              <a:gd name="connsiteY25" fmla="*/ 2552700 h 4476750"/>
              <a:gd name="connsiteX26" fmla="*/ 1162050 w 4991100"/>
              <a:gd name="connsiteY26" fmla="*/ 3638550 h 4476750"/>
              <a:gd name="connsiteX27" fmla="*/ 2628900 w 4991100"/>
              <a:gd name="connsiteY27" fmla="*/ 4476750 h 4476750"/>
              <a:gd name="connsiteX0" fmla="*/ 2628900 w 4991100"/>
              <a:gd name="connsiteY0" fmla="*/ 4476750 h 4476750"/>
              <a:gd name="connsiteX1" fmla="*/ 2533650 w 4991100"/>
              <a:gd name="connsiteY1" fmla="*/ 4076700 h 4476750"/>
              <a:gd name="connsiteX2" fmla="*/ 2247900 w 4991100"/>
              <a:gd name="connsiteY2" fmla="*/ 3905250 h 4476750"/>
              <a:gd name="connsiteX3" fmla="*/ 2247900 w 4991100"/>
              <a:gd name="connsiteY3" fmla="*/ 3467100 h 4476750"/>
              <a:gd name="connsiteX4" fmla="*/ 2083060 w 4991100"/>
              <a:gd name="connsiteY4" fmla="*/ 3649824 h 4476750"/>
              <a:gd name="connsiteX5" fmla="*/ 1768150 w 4991100"/>
              <a:gd name="connsiteY5" fmla="*/ 3097763 h 4476750"/>
              <a:gd name="connsiteX6" fmla="*/ 2709247 w 4991100"/>
              <a:gd name="connsiteY6" fmla="*/ 2992858 h 4476750"/>
              <a:gd name="connsiteX7" fmla="*/ 2844152 w 4991100"/>
              <a:gd name="connsiteY7" fmla="*/ 3133271 h 4476750"/>
              <a:gd name="connsiteX8" fmla="*/ 2930525 w 4991100"/>
              <a:gd name="connsiteY8" fmla="*/ 2730500 h 4476750"/>
              <a:gd name="connsiteX9" fmla="*/ 3244850 w 4991100"/>
              <a:gd name="connsiteY9" fmla="*/ 2543175 h 4476750"/>
              <a:gd name="connsiteX10" fmla="*/ 4014787 w 4991100"/>
              <a:gd name="connsiteY10" fmla="*/ 1857375 h 4476750"/>
              <a:gd name="connsiteX11" fmla="*/ 4343400 w 4991100"/>
              <a:gd name="connsiteY11" fmla="*/ 1871663 h 4476750"/>
              <a:gd name="connsiteX12" fmla="*/ 4276725 w 4991100"/>
              <a:gd name="connsiteY12" fmla="*/ 1457325 h 4476750"/>
              <a:gd name="connsiteX13" fmla="*/ 4991100 w 4991100"/>
              <a:gd name="connsiteY13" fmla="*/ 1695450 h 4476750"/>
              <a:gd name="connsiteX14" fmla="*/ 4914900 w 4991100"/>
              <a:gd name="connsiteY14" fmla="*/ 1219200 h 4476750"/>
              <a:gd name="connsiteX15" fmla="*/ 4743450 w 4991100"/>
              <a:gd name="connsiteY15" fmla="*/ 857250 h 4476750"/>
              <a:gd name="connsiteX16" fmla="*/ 4152900 w 4991100"/>
              <a:gd name="connsiteY16" fmla="*/ 571500 h 4476750"/>
              <a:gd name="connsiteX17" fmla="*/ 3562350 w 4991100"/>
              <a:gd name="connsiteY17" fmla="*/ 1295400 h 4476750"/>
              <a:gd name="connsiteX18" fmla="*/ 3333750 w 4991100"/>
              <a:gd name="connsiteY18" fmla="*/ 666750 h 4476750"/>
              <a:gd name="connsiteX19" fmla="*/ 4019550 w 4991100"/>
              <a:gd name="connsiteY19" fmla="*/ 342900 h 4476750"/>
              <a:gd name="connsiteX20" fmla="*/ 3333750 w 4991100"/>
              <a:gd name="connsiteY20" fmla="*/ 171450 h 4476750"/>
              <a:gd name="connsiteX21" fmla="*/ 1562100 w 4991100"/>
              <a:gd name="connsiteY21" fmla="*/ 0 h 4476750"/>
              <a:gd name="connsiteX22" fmla="*/ 76200 w 4991100"/>
              <a:gd name="connsiteY22" fmla="*/ 304800 h 4476750"/>
              <a:gd name="connsiteX23" fmla="*/ 0 w 4991100"/>
              <a:gd name="connsiteY23" fmla="*/ 666750 h 4476750"/>
              <a:gd name="connsiteX24" fmla="*/ 762000 w 4991100"/>
              <a:gd name="connsiteY24" fmla="*/ 1219200 h 4476750"/>
              <a:gd name="connsiteX25" fmla="*/ 609600 w 4991100"/>
              <a:gd name="connsiteY25" fmla="*/ 2552700 h 4476750"/>
              <a:gd name="connsiteX26" fmla="*/ 1162050 w 4991100"/>
              <a:gd name="connsiteY26" fmla="*/ 3638550 h 4476750"/>
              <a:gd name="connsiteX27" fmla="*/ 2628900 w 4991100"/>
              <a:gd name="connsiteY27" fmla="*/ 4476750 h 4476750"/>
              <a:gd name="connsiteX0" fmla="*/ 2628900 w 4991100"/>
              <a:gd name="connsiteY0" fmla="*/ 4476750 h 4476750"/>
              <a:gd name="connsiteX1" fmla="*/ 2533650 w 4991100"/>
              <a:gd name="connsiteY1" fmla="*/ 4076700 h 4476750"/>
              <a:gd name="connsiteX2" fmla="*/ 2247900 w 4991100"/>
              <a:gd name="connsiteY2" fmla="*/ 3905250 h 4476750"/>
              <a:gd name="connsiteX3" fmla="*/ 2247900 w 4991100"/>
              <a:gd name="connsiteY3" fmla="*/ 3467100 h 4476750"/>
              <a:gd name="connsiteX4" fmla="*/ 2083060 w 4991100"/>
              <a:gd name="connsiteY4" fmla="*/ 3649824 h 4476750"/>
              <a:gd name="connsiteX5" fmla="*/ 1768150 w 4991100"/>
              <a:gd name="connsiteY5" fmla="*/ 3097763 h 4476750"/>
              <a:gd name="connsiteX6" fmla="*/ 2709247 w 4991100"/>
              <a:gd name="connsiteY6" fmla="*/ 2992858 h 4476750"/>
              <a:gd name="connsiteX7" fmla="*/ 2844152 w 4991100"/>
              <a:gd name="connsiteY7" fmla="*/ 3133271 h 4476750"/>
              <a:gd name="connsiteX8" fmla="*/ 2930525 w 4991100"/>
              <a:gd name="connsiteY8" fmla="*/ 2730500 h 4476750"/>
              <a:gd name="connsiteX9" fmla="*/ 3244850 w 4991100"/>
              <a:gd name="connsiteY9" fmla="*/ 2543175 h 4476750"/>
              <a:gd name="connsiteX10" fmla="*/ 4014787 w 4991100"/>
              <a:gd name="connsiteY10" fmla="*/ 1857375 h 4476750"/>
              <a:gd name="connsiteX11" fmla="*/ 4343400 w 4991100"/>
              <a:gd name="connsiteY11" fmla="*/ 1871663 h 4476750"/>
              <a:gd name="connsiteX12" fmla="*/ 4276725 w 4991100"/>
              <a:gd name="connsiteY12" fmla="*/ 1457325 h 4476750"/>
              <a:gd name="connsiteX13" fmla="*/ 4991100 w 4991100"/>
              <a:gd name="connsiteY13" fmla="*/ 1695450 h 4476750"/>
              <a:gd name="connsiteX14" fmla="*/ 4914900 w 4991100"/>
              <a:gd name="connsiteY14" fmla="*/ 1219200 h 4476750"/>
              <a:gd name="connsiteX15" fmla="*/ 4695825 w 4991100"/>
              <a:gd name="connsiteY15" fmla="*/ 771525 h 4476750"/>
              <a:gd name="connsiteX16" fmla="*/ 4152900 w 4991100"/>
              <a:gd name="connsiteY16" fmla="*/ 571500 h 4476750"/>
              <a:gd name="connsiteX17" fmla="*/ 3562350 w 4991100"/>
              <a:gd name="connsiteY17" fmla="*/ 1295400 h 4476750"/>
              <a:gd name="connsiteX18" fmla="*/ 3333750 w 4991100"/>
              <a:gd name="connsiteY18" fmla="*/ 666750 h 4476750"/>
              <a:gd name="connsiteX19" fmla="*/ 4019550 w 4991100"/>
              <a:gd name="connsiteY19" fmla="*/ 342900 h 4476750"/>
              <a:gd name="connsiteX20" fmla="*/ 3333750 w 4991100"/>
              <a:gd name="connsiteY20" fmla="*/ 171450 h 4476750"/>
              <a:gd name="connsiteX21" fmla="*/ 1562100 w 4991100"/>
              <a:gd name="connsiteY21" fmla="*/ 0 h 4476750"/>
              <a:gd name="connsiteX22" fmla="*/ 76200 w 4991100"/>
              <a:gd name="connsiteY22" fmla="*/ 304800 h 4476750"/>
              <a:gd name="connsiteX23" fmla="*/ 0 w 4991100"/>
              <a:gd name="connsiteY23" fmla="*/ 666750 h 4476750"/>
              <a:gd name="connsiteX24" fmla="*/ 762000 w 4991100"/>
              <a:gd name="connsiteY24" fmla="*/ 1219200 h 4476750"/>
              <a:gd name="connsiteX25" fmla="*/ 609600 w 4991100"/>
              <a:gd name="connsiteY25" fmla="*/ 2552700 h 4476750"/>
              <a:gd name="connsiteX26" fmla="*/ 1162050 w 4991100"/>
              <a:gd name="connsiteY26" fmla="*/ 3638550 h 4476750"/>
              <a:gd name="connsiteX27" fmla="*/ 2628900 w 4991100"/>
              <a:gd name="connsiteY27" fmla="*/ 4476750 h 4476750"/>
              <a:gd name="connsiteX0" fmla="*/ 2628900 w 4991100"/>
              <a:gd name="connsiteY0" fmla="*/ 4476750 h 4476750"/>
              <a:gd name="connsiteX1" fmla="*/ 2533650 w 4991100"/>
              <a:gd name="connsiteY1" fmla="*/ 4076700 h 4476750"/>
              <a:gd name="connsiteX2" fmla="*/ 2247900 w 4991100"/>
              <a:gd name="connsiteY2" fmla="*/ 3905250 h 4476750"/>
              <a:gd name="connsiteX3" fmla="*/ 2247900 w 4991100"/>
              <a:gd name="connsiteY3" fmla="*/ 3467100 h 4476750"/>
              <a:gd name="connsiteX4" fmla="*/ 2083060 w 4991100"/>
              <a:gd name="connsiteY4" fmla="*/ 3649824 h 4476750"/>
              <a:gd name="connsiteX5" fmla="*/ 1768150 w 4991100"/>
              <a:gd name="connsiteY5" fmla="*/ 3097763 h 4476750"/>
              <a:gd name="connsiteX6" fmla="*/ 2709247 w 4991100"/>
              <a:gd name="connsiteY6" fmla="*/ 2992858 h 4476750"/>
              <a:gd name="connsiteX7" fmla="*/ 2844152 w 4991100"/>
              <a:gd name="connsiteY7" fmla="*/ 3133271 h 4476750"/>
              <a:gd name="connsiteX8" fmla="*/ 2930525 w 4991100"/>
              <a:gd name="connsiteY8" fmla="*/ 2730500 h 4476750"/>
              <a:gd name="connsiteX9" fmla="*/ 3244850 w 4991100"/>
              <a:gd name="connsiteY9" fmla="*/ 2543175 h 4476750"/>
              <a:gd name="connsiteX10" fmla="*/ 4014787 w 4991100"/>
              <a:gd name="connsiteY10" fmla="*/ 1857375 h 4476750"/>
              <a:gd name="connsiteX11" fmla="*/ 4343400 w 4991100"/>
              <a:gd name="connsiteY11" fmla="*/ 1871663 h 4476750"/>
              <a:gd name="connsiteX12" fmla="*/ 4276725 w 4991100"/>
              <a:gd name="connsiteY12" fmla="*/ 1457325 h 4476750"/>
              <a:gd name="connsiteX13" fmla="*/ 4991100 w 4991100"/>
              <a:gd name="connsiteY13" fmla="*/ 1695450 h 4476750"/>
              <a:gd name="connsiteX14" fmla="*/ 4914900 w 4991100"/>
              <a:gd name="connsiteY14" fmla="*/ 1219200 h 4476750"/>
              <a:gd name="connsiteX15" fmla="*/ 4695825 w 4991100"/>
              <a:gd name="connsiteY15" fmla="*/ 771525 h 4476750"/>
              <a:gd name="connsiteX16" fmla="*/ 4152900 w 4991100"/>
              <a:gd name="connsiteY16" fmla="*/ 571500 h 4476750"/>
              <a:gd name="connsiteX17" fmla="*/ 3562350 w 4991100"/>
              <a:gd name="connsiteY17" fmla="*/ 1295400 h 4476750"/>
              <a:gd name="connsiteX18" fmla="*/ 3333750 w 4991100"/>
              <a:gd name="connsiteY18" fmla="*/ 666750 h 4476750"/>
              <a:gd name="connsiteX19" fmla="*/ 4019550 w 4991100"/>
              <a:gd name="connsiteY19" fmla="*/ 342900 h 4476750"/>
              <a:gd name="connsiteX20" fmla="*/ 3333750 w 4991100"/>
              <a:gd name="connsiteY20" fmla="*/ 171450 h 4476750"/>
              <a:gd name="connsiteX21" fmla="*/ 1562100 w 4991100"/>
              <a:gd name="connsiteY21" fmla="*/ 0 h 4476750"/>
              <a:gd name="connsiteX22" fmla="*/ 76200 w 4991100"/>
              <a:gd name="connsiteY22" fmla="*/ 304800 h 4476750"/>
              <a:gd name="connsiteX23" fmla="*/ 0 w 4991100"/>
              <a:gd name="connsiteY23" fmla="*/ 666750 h 4476750"/>
              <a:gd name="connsiteX24" fmla="*/ 762000 w 4991100"/>
              <a:gd name="connsiteY24" fmla="*/ 1219200 h 4476750"/>
              <a:gd name="connsiteX25" fmla="*/ 609600 w 4991100"/>
              <a:gd name="connsiteY25" fmla="*/ 2552700 h 4476750"/>
              <a:gd name="connsiteX26" fmla="*/ 1162050 w 4991100"/>
              <a:gd name="connsiteY26" fmla="*/ 3638550 h 4476750"/>
              <a:gd name="connsiteX27" fmla="*/ 2628900 w 4991100"/>
              <a:gd name="connsiteY27" fmla="*/ 4476750 h 4476750"/>
              <a:gd name="connsiteX0" fmla="*/ 2628900 w 4991100"/>
              <a:gd name="connsiteY0" fmla="*/ 4476750 h 4476750"/>
              <a:gd name="connsiteX1" fmla="*/ 2533650 w 4991100"/>
              <a:gd name="connsiteY1" fmla="*/ 4076700 h 4476750"/>
              <a:gd name="connsiteX2" fmla="*/ 2247900 w 4991100"/>
              <a:gd name="connsiteY2" fmla="*/ 3905250 h 4476750"/>
              <a:gd name="connsiteX3" fmla="*/ 2247900 w 4991100"/>
              <a:gd name="connsiteY3" fmla="*/ 3467100 h 4476750"/>
              <a:gd name="connsiteX4" fmla="*/ 2083060 w 4991100"/>
              <a:gd name="connsiteY4" fmla="*/ 3649824 h 4476750"/>
              <a:gd name="connsiteX5" fmla="*/ 1768150 w 4991100"/>
              <a:gd name="connsiteY5" fmla="*/ 3097763 h 4476750"/>
              <a:gd name="connsiteX6" fmla="*/ 2709247 w 4991100"/>
              <a:gd name="connsiteY6" fmla="*/ 2992858 h 4476750"/>
              <a:gd name="connsiteX7" fmla="*/ 2844152 w 4991100"/>
              <a:gd name="connsiteY7" fmla="*/ 3133271 h 4476750"/>
              <a:gd name="connsiteX8" fmla="*/ 2930525 w 4991100"/>
              <a:gd name="connsiteY8" fmla="*/ 2730500 h 4476750"/>
              <a:gd name="connsiteX9" fmla="*/ 3244850 w 4991100"/>
              <a:gd name="connsiteY9" fmla="*/ 2543175 h 4476750"/>
              <a:gd name="connsiteX10" fmla="*/ 4014787 w 4991100"/>
              <a:gd name="connsiteY10" fmla="*/ 1857375 h 4476750"/>
              <a:gd name="connsiteX11" fmla="*/ 4343400 w 4991100"/>
              <a:gd name="connsiteY11" fmla="*/ 1871663 h 4476750"/>
              <a:gd name="connsiteX12" fmla="*/ 4276725 w 4991100"/>
              <a:gd name="connsiteY12" fmla="*/ 1457325 h 4476750"/>
              <a:gd name="connsiteX13" fmla="*/ 4991100 w 4991100"/>
              <a:gd name="connsiteY13" fmla="*/ 1695450 h 4476750"/>
              <a:gd name="connsiteX14" fmla="*/ 4914900 w 4991100"/>
              <a:gd name="connsiteY14" fmla="*/ 1219200 h 4476750"/>
              <a:gd name="connsiteX15" fmla="*/ 4695825 w 4991100"/>
              <a:gd name="connsiteY15" fmla="*/ 771525 h 4476750"/>
              <a:gd name="connsiteX16" fmla="*/ 4433888 w 4991100"/>
              <a:gd name="connsiteY16" fmla="*/ 704850 h 4476750"/>
              <a:gd name="connsiteX17" fmla="*/ 3562350 w 4991100"/>
              <a:gd name="connsiteY17" fmla="*/ 1295400 h 4476750"/>
              <a:gd name="connsiteX18" fmla="*/ 3333750 w 4991100"/>
              <a:gd name="connsiteY18" fmla="*/ 666750 h 4476750"/>
              <a:gd name="connsiteX19" fmla="*/ 4019550 w 4991100"/>
              <a:gd name="connsiteY19" fmla="*/ 342900 h 4476750"/>
              <a:gd name="connsiteX20" fmla="*/ 3333750 w 4991100"/>
              <a:gd name="connsiteY20" fmla="*/ 171450 h 4476750"/>
              <a:gd name="connsiteX21" fmla="*/ 1562100 w 4991100"/>
              <a:gd name="connsiteY21" fmla="*/ 0 h 4476750"/>
              <a:gd name="connsiteX22" fmla="*/ 76200 w 4991100"/>
              <a:gd name="connsiteY22" fmla="*/ 304800 h 4476750"/>
              <a:gd name="connsiteX23" fmla="*/ 0 w 4991100"/>
              <a:gd name="connsiteY23" fmla="*/ 666750 h 4476750"/>
              <a:gd name="connsiteX24" fmla="*/ 762000 w 4991100"/>
              <a:gd name="connsiteY24" fmla="*/ 1219200 h 4476750"/>
              <a:gd name="connsiteX25" fmla="*/ 609600 w 4991100"/>
              <a:gd name="connsiteY25" fmla="*/ 2552700 h 4476750"/>
              <a:gd name="connsiteX26" fmla="*/ 1162050 w 4991100"/>
              <a:gd name="connsiteY26" fmla="*/ 3638550 h 4476750"/>
              <a:gd name="connsiteX27" fmla="*/ 2628900 w 4991100"/>
              <a:gd name="connsiteY27" fmla="*/ 4476750 h 4476750"/>
              <a:gd name="connsiteX0" fmla="*/ 2628900 w 4991100"/>
              <a:gd name="connsiteY0" fmla="*/ 4476750 h 4476750"/>
              <a:gd name="connsiteX1" fmla="*/ 2533650 w 4991100"/>
              <a:gd name="connsiteY1" fmla="*/ 4076700 h 4476750"/>
              <a:gd name="connsiteX2" fmla="*/ 2247900 w 4991100"/>
              <a:gd name="connsiteY2" fmla="*/ 3905250 h 4476750"/>
              <a:gd name="connsiteX3" fmla="*/ 2247900 w 4991100"/>
              <a:gd name="connsiteY3" fmla="*/ 3467100 h 4476750"/>
              <a:gd name="connsiteX4" fmla="*/ 2083060 w 4991100"/>
              <a:gd name="connsiteY4" fmla="*/ 3649824 h 4476750"/>
              <a:gd name="connsiteX5" fmla="*/ 1768150 w 4991100"/>
              <a:gd name="connsiteY5" fmla="*/ 3097763 h 4476750"/>
              <a:gd name="connsiteX6" fmla="*/ 2709247 w 4991100"/>
              <a:gd name="connsiteY6" fmla="*/ 2992858 h 4476750"/>
              <a:gd name="connsiteX7" fmla="*/ 2844152 w 4991100"/>
              <a:gd name="connsiteY7" fmla="*/ 3133271 h 4476750"/>
              <a:gd name="connsiteX8" fmla="*/ 2930525 w 4991100"/>
              <a:gd name="connsiteY8" fmla="*/ 2730500 h 4476750"/>
              <a:gd name="connsiteX9" fmla="*/ 3244850 w 4991100"/>
              <a:gd name="connsiteY9" fmla="*/ 2543175 h 4476750"/>
              <a:gd name="connsiteX10" fmla="*/ 4014787 w 4991100"/>
              <a:gd name="connsiteY10" fmla="*/ 1857375 h 4476750"/>
              <a:gd name="connsiteX11" fmla="*/ 4343400 w 4991100"/>
              <a:gd name="connsiteY11" fmla="*/ 1871663 h 4476750"/>
              <a:gd name="connsiteX12" fmla="*/ 4276725 w 4991100"/>
              <a:gd name="connsiteY12" fmla="*/ 1457325 h 4476750"/>
              <a:gd name="connsiteX13" fmla="*/ 4991100 w 4991100"/>
              <a:gd name="connsiteY13" fmla="*/ 1695450 h 4476750"/>
              <a:gd name="connsiteX14" fmla="*/ 4914900 w 4991100"/>
              <a:gd name="connsiteY14" fmla="*/ 1219200 h 4476750"/>
              <a:gd name="connsiteX15" fmla="*/ 4695825 w 4991100"/>
              <a:gd name="connsiteY15" fmla="*/ 771525 h 4476750"/>
              <a:gd name="connsiteX16" fmla="*/ 4433888 w 4991100"/>
              <a:gd name="connsiteY16" fmla="*/ 704850 h 4476750"/>
              <a:gd name="connsiteX17" fmla="*/ 3562350 w 4991100"/>
              <a:gd name="connsiteY17" fmla="*/ 1295400 h 4476750"/>
              <a:gd name="connsiteX18" fmla="*/ 3333750 w 4991100"/>
              <a:gd name="connsiteY18" fmla="*/ 666750 h 4476750"/>
              <a:gd name="connsiteX19" fmla="*/ 4019550 w 4991100"/>
              <a:gd name="connsiteY19" fmla="*/ 342900 h 4476750"/>
              <a:gd name="connsiteX20" fmla="*/ 3333750 w 4991100"/>
              <a:gd name="connsiteY20" fmla="*/ 171450 h 4476750"/>
              <a:gd name="connsiteX21" fmla="*/ 1562100 w 4991100"/>
              <a:gd name="connsiteY21" fmla="*/ 0 h 4476750"/>
              <a:gd name="connsiteX22" fmla="*/ 76200 w 4991100"/>
              <a:gd name="connsiteY22" fmla="*/ 304800 h 4476750"/>
              <a:gd name="connsiteX23" fmla="*/ 0 w 4991100"/>
              <a:gd name="connsiteY23" fmla="*/ 666750 h 4476750"/>
              <a:gd name="connsiteX24" fmla="*/ 762000 w 4991100"/>
              <a:gd name="connsiteY24" fmla="*/ 1219200 h 4476750"/>
              <a:gd name="connsiteX25" fmla="*/ 609600 w 4991100"/>
              <a:gd name="connsiteY25" fmla="*/ 2552700 h 4476750"/>
              <a:gd name="connsiteX26" fmla="*/ 1162050 w 4991100"/>
              <a:gd name="connsiteY26" fmla="*/ 3638550 h 4476750"/>
              <a:gd name="connsiteX27" fmla="*/ 2628900 w 4991100"/>
              <a:gd name="connsiteY27" fmla="*/ 4476750 h 4476750"/>
              <a:gd name="connsiteX0" fmla="*/ 2628900 w 4991100"/>
              <a:gd name="connsiteY0" fmla="*/ 4476750 h 4476750"/>
              <a:gd name="connsiteX1" fmla="*/ 2533650 w 4991100"/>
              <a:gd name="connsiteY1" fmla="*/ 4076700 h 4476750"/>
              <a:gd name="connsiteX2" fmla="*/ 2247900 w 4991100"/>
              <a:gd name="connsiteY2" fmla="*/ 3905250 h 4476750"/>
              <a:gd name="connsiteX3" fmla="*/ 2247900 w 4991100"/>
              <a:gd name="connsiteY3" fmla="*/ 3467100 h 4476750"/>
              <a:gd name="connsiteX4" fmla="*/ 2083060 w 4991100"/>
              <a:gd name="connsiteY4" fmla="*/ 3649824 h 4476750"/>
              <a:gd name="connsiteX5" fmla="*/ 1768150 w 4991100"/>
              <a:gd name="connsiteY5" fmla="*/ 3097763 h 4476750"/>
              <a:gd name="connsiteX6" fmla="*/ 2709247 w 4991100"/>
              <a:gd name="connsiteY6" fmla="*/ 2992858 h 4476750"/>
              <a:gd name="connsiteX7" fmla="*/ 2844152 w 4991100"/>
              <a:gd name="connsiteY7" fmla="*/ 3133271 h 4476750"/>
              <a:gd name="connsiteX8" fmla="*/ 2930525 w 4991100"/>
              <a:gd name="connsiteY8" fmla="*/ 2730500 h 4476750"/>
              <a:gd name="connsiteX9" fmla="*/ 3244850 w 4991100"/>
              <a:gd name="connsiteY9" fmla="*/ 2543175 h 4476750"/>
              <a:gd name="connsiteX10" fmla="*/ 4014787 w 4991100"/>
              <a:gd name="connsiteY10" fmla="*/ 1857375 h 4476750"/>
              <a:gd name="connsiteX11" fmla="*/ 4343400 w 4991100"/>
              <a:gd name="connsiteY11" fmla="*/ 1871663 h 4476750"/>
              <a:gd name="connsiteX12" fmla="*/ 4276725 w 4991100"/>
              <a:gd name="connsiteY12" fmla="*/ 1457325 h 4476750"/>
              <a:gd name="connsiteX13" fmla="*/ 4991100 w 4991100"/>
              <a:gd name="connsiteY13" fmla="*/ 1695450 h 4476750"/>
              <a:gd name="connsiteX14" fmla="*/ 4914900 w 4991100"/>
              <a:gd name="connsiteY14" fmla="*/ 1219200 h 4476750"/>
              <a:gd name="connsiteX15" fmla="*/ 4695825 w 4991100"/>
              <a:gd name="connsiteY15" fmla="*/ 771525 h 4476750"/>
              <a:gd name="connsiteX16" fmla="*/ 4433888 w 4991100"/>
              <a:gd name="connsiteY16" fmla="*/ 704850 h 4476750"/>
              <a:gd name="connsiteX17" fmla="*/ 4086225 w 4991100"/>
              <a:gd name="connsiteY17" fmla="*/ 938212 h 4476750"/>
              <a:gd name="connsiteX18" fmla="*/ 3562350 w 4991100"/>
              <a:gd name="connsiteY18" fmla="*/ 1295400 h 4476750"/>
              <a:gd name="connsiteX19" fmla="*/ 3333750 w 4991100"/>
              <a:gd name="connsiteY19" fmla="*/ 666750 h 4476750"/>
              <a:gd name="connsiteX20" fmla="*/ 4019550 w 4991100"/>
              <a:gd name="connsiteY20" fmla="*/ 342900 h 4476750"/>
              <a:gd name="connsiteX21" fmla="*/ 3333750 w 4991100"/>
              <a:gd name="connsiteY21" fmla="*/ 171450 h 4476750"/>
              <a:gd name="connsiteX22" fmla="*/ 1562100 w 4991100"/>
              <a:gd name="connsiteY22" fmla="*/ 0 h 4476750"/>
              <a:gd name="connsiteX23" fmla="*/ 76200 w 4991100"/>
              <a:gd name="connsiteY23" fmla="*/ 304800 h 4476750"/>
              <a:gd name="connsiteX24" fmla="*/ 0 w 4991100"/>
              <a:gd name="connsiteY24" fmla="*/ 666750 h 4476750"/>
              <a:gd name="connsiteX25" fmla="*/ 762000 w 4991100"/>
              <a:gd name="connsiteY25" fmla="*/ 1219200 h 4476750"/>
              <a:gd name="connsiteX26" fmla="*/ 609600 w 4991100"/>
              <a:gd name="connsiteY26" fmla="*/ 2552700 h 4476750"/>
              <a:gd name="connsiteX27" fmla="*/ 1162050 w 4991100"/>
              <a:gd name="connsiteY27" fmla="*/ 3638550 h 4476750"/>
              <a:gd name="connsiteX28" fmla="*/ 2628900 w 4991100"/>
              <a:gd name="connsiteY28" fmla="*/ 4476750 h 4476750"/>
              <a:gd name="connsiteX0" fmla="*/ 2628900 w 4991100"/>
              <a:gd name="connsiteY0" fmla="*/ 4476750 h 4476750"/>
              <a:gd name="connsiteX1" fmla="*/ 2533650 w 4991100"/>
              <a:gd name="connsiteY1" fmla="*/ 4076700 h 4476750"/>
              <a:gd name="connsiteX2" fmla="*/ 2247900 w 4991100"/>
              <a:gd name="connsiteY2" fmla="*/ 3905250 h 4476750"/>
              <a:gd name="connsiteX3" fmla="*/ 2247900 w 4991100"/>
              <a:gd name="connsiteY3" fmla="*/ 3467100 h 4476750"/>
              <a:gd name="connsiteX4" fmla="*/ 2083060 w 4991100"/>
              <a:gd name="connsiteY4" fmla="*/ 3649824 h 4476750"/>
              <a:gd name="connsiteX5" fmla="*/ 1768150 w 4991100"/>
              <a:gd name="connsiteY5" fmla="*/ 3097763 h 4476750"/>
              <a:gd name="connsiteX6" fmla="*/ 2709247 w 4991100"/>
              <a:gd name="connsiteY6" fmla="*/ 2992858 h 4476750"/>
              <a:gd name="connsiteX7" fmla="*/ 2844152 w 4991100"/>
              <a:gd name="connsiteY7" fmla="*/ 3133271 h 4476750"/>
              <a:gd name="connsiteX8" fmla="*/ 2930525 w 4991100"/>
              <a:gd name="connsiteY8" fmla="*/ 2730500 h 4476750"/>
              <a:gd name="connsiteX9" fmla="*/ 3244850 w 4991100"/>
              <a:gd name="connsiteY9" fmla="*/ 2543175 h 4476750"/>
              <a:gd name="connsiteX10" fmla="*/ 4014787 w 4991100"/>
              <a:gd name="connsiteY10" fmla="*/ 1857375 h 4476750"/>
              <a:gd name="connsiteX11" fmla="*/ 4343400 w 4991100"/>
              <a:gd name="connsiteY11" fmla="*/ 1871663 h 4476750"/>
              <a:gd name="connsiteX12" fmla="*/ 4276725 w 4991100"/>
              <a:gd name="connsiteY12" fmla="*/ 1457325 h 4476750"/>
              <a:gd name="connsiteX13" fmla="*/ 4991100 w 4991100"/>
              <a:gd name="connsiteY13" fmla="*/ 1695450 h 4476750"/>
              <a:gd name="connsiteX14" fmla="*/ 4914900 w 4991100"/>
              <a:gd name="connsiteY14" fmla="*/ 1219200 h 4476750"/>
              <a:gd name="connsiteX15" fmla="*/ 4695825 w 4991100"/>
              <a:gd name="connsiteY15" fmla="*/ 771525 h 4476750"/>
              <a:gd name="connsiteX16" fmla="*/ 4433888 w 4991100"/>
              <a:gd name="connsiteY16" fmla="*/ 704850 h 4476750"/>
              <a:gd name="connsiteX17" fmla="*/ 4100513 w 4991100"/>
              <a:gd name="connsiteY17" fmla="*/ 628650 h 4476750"/>
              <a:gd name="connsiteX18" fmla="*/ 3562350 w 4991100"/>
              <a:gd name="connsiteY18" fmla="*/ 1295400 h 4476750"/>
              <a:gd name="connsiteX19" fmla="*/ 3333750 w 4991100"/>
              <a:gd name="connsiteY19" fmla="*/ 666750 h 4476750"/>
              <a:gd name="connsiteX20" fmla="*/ 4019550 w 4991100"/>
              <a:gd name="connsiteY20" fmla="*/ 342900 h 4476750"/>
              <a:gd name="connsiteX21" fmla="*/ 3333750 w 4991100"/>
              <a:gd name="connsiteY21" fmla="*/ 171450 h 4476750"/>
              <a:gd name="connsiteX22" fmla="*/ 1562100 w 4991100"/>
              <a:gd name="connsiteY22" fmla="*/ 0 h 4476750"/>
              <a:gd name="connsiteX23" fmla="*/ 76200 w 4991100"/>
              <a:gd name="connsiteY23" fmla="*/ 304800 h 4476750"/>
              <a:gd name="connsiteX24" fmla="*/ 0 w 4991100"/>
              <a:gd name="connsiteY24" fmla="*/ 666750 h 4476750"/>
              <a:gd name="connsiteX25" fmla="*/ 762000 w 4991100"/>
              <a:gd name="connsiteY25" fmla="*/ 1219200 h 4476750"/>
              <a:gd name="connsiteX26" fmla="*/ 609600 w 4991100"/>
              <a:gd name="connsiteY26" fmla="*/ 2552700 h 4476750"/>
              <a:gd name="connsiteX27" fmla="*/ 1162050 w 4991100"/>
              <a:gd name="connsiteY27" fmla="*/ 3638550 h 4476750"/>
              <a:gd name="connsiteX28" fmla="*/ 2628900 w 4991100"/>
              <a:gd name="connsiteY28" fmla="*/ 4476750 h 4476750"/>
              <a:gd name="connsiteX0" fmla="*/ 2628900 w 4991100"/>
              <a:gd name="connsiteY0" fmla="*/ 4476750 h 4476750"/>
              <a:gd name="connsiteX1" fmla="*/ 2533650 w 4991100"/>
              <a:gd name="connsiteY1" fmla="*/ 4076700 h 4476750"/>
              <a:gd name="connsiteX2" fmla="*/ 2247900 w 4991100"/>
              <a:gd name="connsiteY2" fmla="*/ 3905250 h 4476750"/>
              <a:gd name="connsiteX3" fmla="*/ 2247900 w 4991100"/>
              <a:gd name="connsiteY3" fmla="*/ 3467100 h 4476750"/>
              <a:gd name="connsiteX4" fmla="*/ 2083060 w 4991100"/>
              <a:gd name="connsiteY4" fmla="*/ 3649824 h 4476750"/>
              <a:gd name="connsiteX5" fmla="*/ 1768150 w 4991100"/>
              <a:gd name="connsiteY5" fmla="*/ 3097763 h 4476750"/>
              <a:gd name="connsiteX6" fmla="*/ 2709247 w 4991100"/>
              <a:gd name="connsiteY6" fmla="*/ 2992858 h 4476750"/>
              <a:gd name="connsiteX7" fmla="*/ 2844152 w 4991100"/>
              <a:gd name="connsiteY7" fmla="*/ 3133271 h 4476750"/>
              <a:gd name="connsiteX8" fmla="*/ 2930525 w 4991100"/>
              <a:gd name="connsiteY8" fmla="*/ 2730500 h 4476750"/>
              <a:gd name="connsiteX9" fmla="*/ 3244850 w 4991100"/>
              <a:gd name="connsiteY9" fmla="*/ 2543175 h 4476750"/>
              <a:gd name="connsiteX10" fmla="*/ 4014787 w 4991100"/>
              <a:gd name="connsiteY10" fmla="*/ 1857375 h 4476750"/>
              <a:gd name="connsiteX11" fmla="*/ 4343400 w 4991100"/>
              <a:gd name="connsiteY11" fmla="*/ 1871663 h 4476750"/>
              <a:gd name="connsiteX12" fmla="*/ 4276725 w 4991100"/>
              <a:gd name="connsiteY12" fmla="*/ 1457325 h 4476750"/>
              <a:gd name="connsiteX13" fmla="*/ 4991100 w 4991100"/>
              <a:gd name="connsiteY13" fmla="*/ 1695450 h 4476750"/>
              <a:gd name="connsiteX14" fmla="*/ 4914900 w 4991100"/>
              <a:gd name="connsiteY14" fmla="*/ 1219200 h 4476750"/>
              <a:gd name="connsiteX15" fmla="*/ 4695825 w 4991100"/>
              <a:gd name="connsiteY15" fmla="*/ 771525 h 4476750"/>
              <a:gd name="connsiteX16" fmla="*/ 4433888 w 4991100"/>
              <a:gd name="connsiteY16" fmla="*/ 704850 h 4476750"/>
              <a:gd name="connsiteX17" fmla="*/ 4100513 w 4991100"/>
              <a:gd name="connsiteY17" fmla="*/ 628650 h 4476750"/>
              <a:gd name="connsiteX18" fmla="*/ 3562350 w 4991100"/>
              <a:gd name="connsiteY18" fmla="*/ 1295400 h 4476750"/>
              <a:gd name="connsiteX19" fmla="*/ 3333750 w 4991100"/>
              <a:gd name="connsiteY19" fmla="*/ 666750 h 4476750"/>
              <a:gd name="connsiteX20" fmla="*/ 4019550 w 4991100"/>
              <a:gd name="connsiteY20" fmla="*/ 342900 h 4476750"/>
              <a:gd name="connsiteX21" fmla="*/ 3333750 w 4991100"/>
              <a:gd name="connsiteY21" fmla="*/ 171450 h 4476750"/>
              <a:gd name="connsiteX22" fmla="*/ 1562100 w 4991100"/>
              <a:gd name="connsiteY22" fmla="*/ 0 h 4476750"/>
              <a:gd name="connsiteX23" fmla="*/ 76200 w 4991100"/>
              <a:gd name="connsiteY23" fmla="*/ 304800 h 4476750"/>
              <a:gd name="connsiteX24" fmla="*/ 0 w 4991100"/>
              <a:gd name="connsiteY24" fmla="*/ 666750 h 4476750"/>
              <a:gd name="connsiteX25" fmla="*/ 762000 w 4991100"/>
              <a:gd name="connsiteY25" fmla="*/ 1219200 h 4476750"/>
              <a:gd name="connsiteX26" fmla="*/ 609600 w 4991100"/>
              <a:gd name="connsiteY26" fmla="*/ 2552700 h 4476750"/>
              <a:gd name="connsiteX27" fmla="*/ 1162050 w 4991100"/>
              <a:gd name="connsiteY27" fmla="*/ 3638550 h 4476750"/>
              <a:gd name="connsiteX28" fmla="*/ 2628900 w 4991100"/>
              <a:gd name="connsiteY28" fmla="*/ 4476750 h 4476750"/>
              <a:gd name="connsiteX0" fmla="*/ 2628900 w 4991100"/>
              <a:gd name="connsiteY0" fmla="*/ 4476750 h 4476750"/>
              <a:gd name="connsiteX1" fmla="*/ 2533650 w 4991100"/>
              <a:gd name="connsiteY1" fmla="*/ 4076700 h 4476750"/>
              <a:gd name="connsiteX2" fmla="*/ 2247900 w 4991100"/>
              <a:gd name="connsiteY2" fmla="*/ 3905250 h 4476750"/>
              <a:gd name="connsiteX3" fmla="*/ 2247900 w 4991100"/>
              <a:gd name="connsiteY3" fmla="*/ 3467100 h 4476750"/>
              <a:gd name="connsiteX4" fmla="*/ 2083060 w 4991100"/>
              <a:gd name="connsiteY4" fmla="*/ 3649824 h 4476750"/>
              <a:gd name="connsiteX5" fmla="*/ 1768150 w 4991100"/>
              <a:gd name="connsiteY5" fmla="*/ 3097763 h 4476750"/>
              <a:gd name="connsiteX6" fmla="*/ 2709247 w 4991100"/>
              <a:gd name="connsiteY6" fmla="*/ 2992858 h 4476750"/>
              <a:gd name="connsiteX7" fmla="*/ 2844152 w 4991100"/>
              <a:gd name="connsiteY7" fmla="*/ 3133271 h 4476750"/>
              <a:gd name="connsiteX8" fmla="*/ 2930525 w 4991100"/>
              <a:gd name="connsiteY8" fmla="*/ 2730500 h 4476750"/>
              <a:gd name="connsiteX9" fmla="*/ 3244850 w 4991100"/>
              <a:gd name="connsiteY9" fmla="*/ 2543175 h 4476750"/>
              <a:gd name="connsiteX10" fmla="*/ 4014787 w 4991100"/>
              <a:gd name="connsiteY10" fmla="*/ 1857375 h 4476750"/>
              <a:gd name="connsiteX11" fmla="*/ 4343400 w 4991100"/>
              <a:gd name="connsiteY11" fmla="*/ 1871663 h 4476750"/>
              <a:gd name="connsiteX12" fmla="*/ 4276725 w 4991100"/>
              <a:gd name="connsiteY12" fmla="*/ 1457325 h 4476750"/>
              <a:gd name="connsiteX13" fmla="*/ 4991100 w 4991100"/>
              <a:gd name="connsiteY13" fmla="*/ 1695450 h 4476750"/>
              <a:gd name="connsiteX14" fmla="*/ 4914900 w 4991100"/>
              <a:gd name="connsiteY14" fmla="*/ 1219200 h 4476750"/>
              <a:gd name="connsiteX15" fmla="*/ 4695825 w 4991100"/>
              <a:gd name="connsiteY15" fmla="*/ 771525 h 4476750"/>
              <a:gd name="connsiteX16" fmla="*/ 4433888 w 4991100"/>
              <a:gd name="connsiteY16" fmla="*/ 704850 h 4476750"/>
              <a:gd name="connsiteX17" fmla="*/ 4100513 w 4991100"/>
              <a:gd name="connsiteY17" fmla="*/ 628650 h 4476750"/>
              <a:gd name="connsiteX18" fmla="*/ 3562350 w 4991100"/>
              <a:gd name="connsiteY18" fmla="*/ 1295400 h 4476750"/>
              <a:gd name="connsiteX19" fmla="*/ 3333750 w 4991100"/>
              <a:gd name="connsiteY19" fmla="*/ 666750 h 4476750"/>
              <a:gd name="connsiteX20" fmla="*/ 4019550 w 4991100"/>
              <a:gd name="connsiteY20" fmla="*/ 342900 h 4476750"/>
              <a:gd name="connsiteX21" fmla="*/ 3333750 w 4991100"/>
              <a:gd name="connsiteY21" fmla="*/ 171450 h 4476750"/>
              <a:gd name="connsiteX22" fmla="*/ 1562100 w 4991100"/>
              <a:gd name="connsiteY22" fmla="*/ 0 h 4476750"/>
              <a:gd name="connsiteX23" fmla="*/ 76200 w 4991100"/>
              <a:gd name="connsiteY23" fmla="*/ 304800 h 4476750"/>
              <a:gd name="connsiteX24" fmla="*/ 0 w 4991100"/>
              <a:gd name="connsiteY24" fmla="*/ 666750 h 4476750"/>
              <a:gd name="connsiteX25" fmla="*/ 762000 w 4991100"/>
              <a:gd name="connsiteY25" fmla="*/ 1219200 h 4476750"/>
              <a:gd name="connsiteX26" fmla="*/ 609600 w 4991100"/>
              <a:gd name="connsiteY26" fmla="*/ 2552700 h 4476750"/>
              <a:gd name="connsiteX27" fmla="*/ 1162050 w 4991100"/>
              <a:gd name="connsiteY27" fmla="*/ 3638550 h 4476750"/>
              <a:gd name="connsiteX28" fmla="*/ 2628900 w 4991100"/>
              <a:gd name="connsiteY28" fmla="*/ 4476750 h 4476750"/>
              <a:gd name="connsiteX0" fmla="*/ 2628900 w 4991100"/>
              <a:gd name="connsiteY0" fmla="*/ 4476750 h 4476750"/>
              <a:gd name="connsiteX1" fmla="*/ 2533650 w 4991100"/>
              <a:gd name="connsiteY1" fmla="*/ 4076700 h 4476750"/>
              <a:gd name="connsiteX2" fmla="*/ 2247900 w 4991100"/>
              <a:gd name="connsiteY2" fmla="*/ 3905250 h 4476750"/>
              <a:gd name="connsiteX3" fmla="*/ 2247900 w 4991100"/>
              <a:gd name="connsiteY3" fmla="*/ 3467100 h 4476750"/>
              <a:gd name="connsiteX4" fmla="*/ 2083060 w 4991100"/>
              <a:gd name="connsiteY4" fmla="*/ 3649824 h 4476750"/>
              <a:gd name="connsiteX5" fmla="*/ 1768150 w 4991100"/>
              <a:gd name="connsiteY5" fmla="*/ 3097763 h 4476750"/>
              <a:gd name="connsiteX6" fmla="*/ 2709247 w 4991100"/>
              <a:gd name="connsiteY6" fmla="*/ 2992858 h 4476750"/>
              <a:gd name="connsiteX7" fmla="*/ 2844152 w 4991100"/>
              <a:gd name="connsiteY7" fmla="*/ 3133271 h 4476750"/>
              <a:gd name="connsiteX8" fmla="*/ 2930525 w 4991100"/>
              <a:gd name="connsiteY8" fmla="*/ 2730500 h 4476750"/>
              <a:gd name="connsiteX9" fmla="*/ 3244850 w 4991100"/>
              <a:gd name="connsiteY9" fmla="*/ 2543175 h 4476750"/>
              <a:gd name="connsiteX10" fmla="*/ 4014787 w 4991100"/>
              <a:gd name="connsiteY10" fmla="*/ 1857375 h 4476750"/>
              <a:gd name="connsiteX11" fmla="*/ 4343400 w 4991100"/>
              <a:gd name="connsiteY11" fmla="*/ 1871663 h 4476750"/>
              <a:gd name="connsiteX12" fmla="*/ 4276725 w 4991100"/>
              <a:gd name="connsiteY12" fmla="*/ 1457325 h 4476750"/>
              <a:gd name="connsiteX13" fmla="*/ 4991100 w 4991100"/>
              <a:gd name="connsiteY13" fmla="*/ 1695450 h 4476750"/>
              <a:gd name="connsiteX14" fmla="*/ 4914900 w 4991100"/>
              <a:gd name="connsiteY14" fmla="*/ 1219200 h 4476750"/>
              <a:gd name="connsiteX15" fmla="*/ 4695825 w 4991100"/>
              <a:gd name="connsiteY15" fmla="*/ 771525 h 4476750"/>
              <a:gd name="connsiteX16" fmla="*/ 4433888 w 4991100"/>
              <a:gd name="connsiteY16" fmla="*/ 704850 h 4476750"/>
              <a:gd name="connsiteX17" fmla="*/ 4100513 w 4991100"/>
              <a:gd name="connsiteY17" fmla="*/ 628650 h 4476750"/>
              <a:gd name="connsiteX18" fmla="*/ 3490913 w 4991100"/>
              <a:gd name="connsiteY18" fmla="*/ 1414463 h 4476750"/>
              <a:gd name="connsiteX19" fmla="*/ 3333750 w 4991100"/>
              <a:gd name="connsiteY19" fmla="*/ 666750 h 4476750"/>
              <a:gd name="connsiteX20" fmla="*/ 4019550 w 4991100"/>
              <a:gd name="connsiteY20" fmla="*/ 342900 h 4476750"/>
              <a:gd name="connsiteX21" fmla="*/ 3333750 w 4991100"/>
              <a:gd name="connsiteY21" fmla="*/ 171450 h 4476750"/>
              <a:gd name="connsiteX22" fmla="*/ 1562100 w 4991100"/>
              <a:gd name="connsiteY22" fmla="*/ 0 h 4476750"/>
              <a:gd name="connsiteX23" fmla="*/ 76200 w 4991100"/>
              <a:gd name="connsiteY23" fmla="*/ 304800 h 4476750"/>
              <a:gd name="connsiteX24" fmla="*/ 0 w 4991100"/>
              <a:gd name="connsiteY24" fmla="*/ 666750 h 4476750"/>
              <a:gd name="connsiteX25" fmla="*/ 762000 w 4991100"/>
              <a:gd name="connsiteY25" fmla="*/ 1219200 h 4476750"/>
              <a:gd name="connsiteX26" fmla="*/ 609600 w 4991100"/>
              <a:gd name="connsiteY26" fmla="*/ 2552700 h 4476750"/>
              <a:gd name="connsiteX27" fmla="*/ 1162050 w 4991100"/>
              <a:gd name="connsiteY27" fmla="*/ 3638550 h 4476750"/>
              <a:gd name="connsiteX28" fmla="*/ 2628900 w 4991100"/>
              <a:gd name="connsiteY28" fmla="*/ 4476750 h 4476750"/>
              <a:gd name="connsiteX0" fmla="*/ 2628900 w 4991100"/>
              <a:gd name="connsiteY0" fmla="*/ 4476750 h 4476750"/>
              <a:gd name="connsiteX1" fmla="*/ 2533650 w 4991100"/>
              <a:gd name="connsiteY1" fmla="*/ 4076700 h 4476750"/>
              <a:gd name="connsiteX2" fmla="*/ 2247900 w 4991100"/>
              <a:gd name="connsiteY2" fmla="*/ 3905250 h 4476750"/>
              <a:gd name="connsiteX3" fmla="*/ 2247900 w 4991100"/>
              <a:gd name="connsiteY3" fmla="*/ 3467100 h 4476750"/>
              <a:gd name="connsiteX4" fmla="*/ 2083060 w 4991100"/>
              <a:gd name="connsiteY4" fmla="*/ 3649824 h 4476750"/>
              <a:gd name="connsiteX5" fmla="*/ 1768150 w 4991100"/>
              <a:gd name="connsiteY5" fmla="*/ 3097763 h 4476750"/>
              <a:gd name="connsiteX6" fmla="*/ 2709247 w 4991100"/>
              <a:gd name="connsiteY6" fmla="*/ 2992858 h 4476750"/>
              <a:gd name="connsiteX7" fmla="*/ 2844152 w 4991100"/>
              <a:gd name="connsiteY7" fmla="*/ 3133271 h 4476750"/>
              <a:gd name="connsiteX8" fmla="*/ 2930525 w 4991100"/>
              <a:gd name="connsiteY8" fmla="*/ 2730500 h 4476750"/>
              <a:gd name="connsiteX9" fmla="*/ 3244850 w 4991100"/>
              <a:gd name="connsiteY9" fmla="*/ 2543175 h 4476750"/>
              <a:gd name="connsiteX10" fmla="*/ 4014787 w 4991100"/>
              <a:gd name="connsiteY10" fmla="*/ 1857375 h 4476750"/>
              <a:gd name="connsiteX11" fmla="*/ 4343400 w 4991100"/>
              <a:gd name="connsiteY11" fmla="*/ 1871663 h 4476750"/>
              <a:gd name="connsiteX12" fmla="*/ 4276725 w 4991100"/>
              <a:gd name="connsiteY12" fmla="*/ 1457325 h 4476750"/>
              <a:gd name="connsiteX13" fmla="*/ 4991100 w 4991100"/>
              <a:gd name="connsiteY13" fmla="*/ 1695450 h 4476750"/>
              <a:gd name="connsiteX14" fmla="*/ 4914900 w 4991100"/>
              <a:gd name="connsiteY14" fmla="*/ 1219200 h 4476750"/>
              <a:gd name="connsiteX15" fmla="*/ 4695825 w 4991100"/>
              <a:gd name="connsiteY15" fmla="*/ 771525 h 4476750"/>
              <a:gd name="connsiteX16" fmla="*/ 4433888 w 4991100"/>
              <a:gd name="connsiteY16" fmla="*/ 704850 h 4476750"/>
              <a:gd name="connsiteX17" fmla="*/ 4100513 w 4991100"/>
              <a:gd name="connsiteY17" fmla="*/ 628650 h 4476750"/>
              <a:gd name="connsiteX18" fmla="*/ 3490913 w 4991100"/>
              <a:gd name="connsiteY18" fmla="*/ 1414463 h 4476750"/>
              <a:gd name="connsiteX19" fmla="*/ 3441700 w 4991100"/>
              <a:gd name="connsiteY19" fmla="*/ 571500 h 4476750"/>
              <a:gd name="connsiteX20" fmla="*/ 4019550 w 4991100"/>
              <a:gd name="connsiteY20" fmla="*/ 342900 h 4476750"/>
              <a:gd name="connsiteX21" fmla="*/ 3333750 w 4991100"/>
              <a:gd name="connsiteY21" fmla="*/ 171450 h 4476750"/>
              <a:gd name="connsiteX22" fmla="*/ 1562100 w 4991100"/>
              <a:gd name="connsiteY22" fmla="*/ 0 h 4476750"/>
              <a:gd name="connsiteX23" fmla="*/ 76200 w 4991100"/>
              <a:gd name="connsiteY23" fmla="*/ 304800 h 4476750"/>
              <a:gd name="connsiteX24" fmla="*/ 0 w 4991100"/>
              <a:gd name="connsiteY24" fmla="*/ 666750 h 4476750"/>
              <a:gd name="connsiteX25" fmla="*/ 762000 w 4991100"/>
              <a:gd name="connsiteY25" fmla="*/ 1219200 h 4476750"/>
              <a:gd name="connsiteX26" fmla="*/ 609600 w 4991100"/>
              <a:gd name="connsiteY26" fmla="*/ 2552700 h 4476750"/>
              <a:gd name="connsiteX27" fmla="*/ 1162050 w 4991100"/>
              <a:gd name="connsiteY27" fmla="*/ 3638550 h 4476750"/>
              <a:gd name="connsiteX28" fmla="*/ 2628900 w 4991100"/>
              <a:gd name="connsiteY28" fmla="*/ 4476750 h 4476750"/>
              <a:gd name="connsiteX0" fmla="*/ 2628900 w 4991100"/>
              <a:gd name="connsiteY0" fmla="*/ 4476750 h 4476750"/>
              <a:gd name="connsiteX1" fmla="*/ 2533650 w 4991100"/>
              <a:gd name="connsiteY1" fmla="*/ 4076700 h 4476750"/>
              <a:gd name="connsiteX2" fmla="*/ 2247900 w 4991100"/>
              <a:gd name="connsiteY2" fmla="*/ 3905250 h 4476750"/>
              <a:gd name="connsiteX3" fmla="*/ 2247900 w 4991100"/>
              <a:gd name="connsiteY3" fmla="*/ 3467100 h 4476750"/>
              <a:gd name="connsiteX4" fmla="*/ 2083060 w 4991100"/>
              <a:gd name="connsiteY4" fmla="*/ 3649824 h 4476750"/>
              <a:gd name="connsiteX5" fmla="*/ 1768150 w 4991100"/>
              <a:gd name="connsiteY5" fmla="*/ 3097763 h 4476750"/>
              <a:gd name="connsiteX6" fmla="*/ 2709247 w 4991100"/>
              <a:gd name="connsiteY6" fmla="*/ 2992858 h 4476750"/>
              <a:gd name="connsiteX7" fmla="*/ 2844152 w 4991100"/>
              <a:gd name="connsiteY7" fmla="*/ 3133271 h 4476750"/>
              <a:gd name="connsiteX8" fmla="*/ 2930525 w 4991100"/>
              <a:gd name="connsiteY8" fmla="*/ 2730500 h 4476750"/>
              <a:gd name="connsiteX9" fmla="*/ 3244850 w 4991100"/>
              <a:gd name="connsiteY9" fmla="*/ 2543175 h 4476750"/>
              <a:gd name="connsiteX10" fmla="*/ 4014787 w 4991100"/>
              <a:gd name="connsiteY10" fmla="*/ 1857375 h 4476750"/>
              <a:gd name="connsiteX11" fmla="*/ 4343400 w 4991100"/>
              <a:gd name="connsiteY11" fmla="*/ 1871663 h 4476750"/>
              <a:gd name="connsiteX12" fmla="*/ 4276725 w 4991100"/>
              <a:gd name="connsiteY12" fmla="*/ 1457325 h 4476750"/>
              <a:gd name="connsiteX13" fmla="*/ 4991100 w 4991100"/>
              <a:gd name="connsiteY13" fmla="*/ 1695450 h 4476750"/>
              <a:gd name="connsiteX14" fmla="*/ 4914900 w 4991100"/>
              <a:gd name="connsiteY14" fmla="*/ 1219200 h 4476750"/>
              <a:gd name="connsiteX15" fmla="*/ 4695825 w 4991100"/>
              <a:gd name="connsiteY15" fmla="*/ 771525 h 4476750"/>
              <a:gd name="connsiteX16" fmla="*/ 4433888 w 4991100"/>
              <a:gd name="connsiteY16" fmla="*/ 704850 h 4476750"/>
              <a:gd name="connsiteX17" fmla="*/ 4100513 w 4991100"/>
              <a:gd name="connsiteY17" fmla="*/ 628650 h 4476750"/>
              <a:gd name="connsiteX18" fmla="*/ 3490913 w 4991100"/>
              <a:gd name="connsiteY18" fmla="*/ 1414463 h 4476750"/>
              <a:gd name="connsiteX19" fmla="*/ 3441700 w 4991100"/>
              <a:gd name="connsiteY19" fmla="*/ 571500 h 4476750"/>
              <a:gd name="connsiteX20" fmla="*/ 4019550 w 4991100"/>
              <a:gd name="connsiteY20" fmla="*/ 342900 h 4476750"/>
              <a:gd name="connsiteX21" fmla="*/ 3333750 w 4991100"/>
              <a:gd name="connsiteY21" fmla="*/ 171450 h 4476750"/>
              <a:gd name="connsiteX22" fmla="*/ 1562100 w 4991100"/>
              <a:gd name="connsiteY22" fmla="*/ 0 h 4476750"/>
              <a:gd name="connsiteX23" fmla="*/ 76200 w 4991100"/>
              <a:gd name="connsiteY23" fmla="*/ 304800 h 4476750"/>
              <a:gd name="connsiteX24" fmla="*/ 0 w 4991100"/>
              <a:gd name="connsiteY24" fmla="*/ 666750 h 4476750"/>
              <a:gd name="connsiteX25" fmla="*/ 762000 w 4991100"/>
              <a:gd name="connsiteY25" fmla="*/ 1219200 h 4476750"/>
              <a:gd name="connsiteX26" fmla="*/ 609600 w 4991100"/>
              <a:gd name="connsiteY26" fmla="*/ 2552700 h 4476750"/>
              <a:gd name="connsiteX27" fmla="*/ 1162050 w 4991100"/>
              <a:gd name="connsiteY27" fmla="*/ 3638550 h 4476750"/>
              <a:gd name="connsiteX28" fmla="*/ 2628900 w 4991100"/>
              <a:gd name="connsiteY28" fmla="*/ 4476750 h 4476750"/>
              <a:gd name="connsiteX0" fmla="*/ 2628900 w 4991100"/>
              <a:gd name="connsiteY0" fmla="*/ 4476750 h 4476750"/>
              <a:gd name="connsiteX1" fmla="*/ 2533650 w 4991100"/>
              <a:gd name="connsiteY1" fmla="*/ 4076700 h 4476750"/>
              <a:gd name="connsiteX2" fmla="*/ 2247900 w 4991100"/>
              <a:gd name="connsiteY2" fmla="*/ 3905250 h 4476750"/>
              <a:gd name="connsiteX3" fmla="*/ 2247900 w 4991100"/>
              <a:gd name="connsiteY3" fmla="*/ 3467100 h 4476750"/>
              <a:gd name="connsiteX4" fmla="*/ 2083060 w 4991100"/>
              <a:gd name="connsiteY4" fmla="*/ 3649824 h 4476750"/>
              <a:gd name="connsiteX5" fmla="*/ 1768150 w 4991100"/>
              <a:gd name="connsiteY5" fmla="*/ 3097763 h 4476750"/>
              <a:gd name="connsiteX6" fmla="*/ 2709247 w 4991100"/>
              <a:gd name="connsiteY6" fmla="*/ 2992858 h 4476750"/>
              <a:gd name="connsiteX7" fmla="*/ 2844152 w 4991100"/>
              <a:gd name="connsiteY7" fmla="*/ 3133271 h 4476750"/>
              <a:gd name="connsiteX8" fmla="*/ 2930525 w 4991100"/>
              <a:gd name="connsiteY8" fmla="*/ 2730500 h 4476750"/>
              <a:gd name="connsiteX9" fmla="*/ 3244850 w 4991100"/>
              <a:gd name="connsiteY9" fmla="*/ 2543175 h 4476750"/>
              <a:gd name="connsiteX10" fmla="*/ 4014787 w 4991100"/>
              <a:gd name="connsiteY10" fmla="*/ 1857375 h 4476750"/>
              <a:gd name="connsiteX11" fmla="*/ 4343400 w 4991100"/>
              <a:gd name="connsiteY11" fmla="*/ 1871663 h 4476750"/>
              <a:gd name="connsiteX12" fmla="*/ 4276725 w 4991100"/>
              <a:gd name="connsiteY12" fmla="*/ 1457325 h 4476750"/>
              <a:gd name="connsiteX13" fmla="*/ 4991100 w 4991100"/>
              <a:gd name="connsiteY13" fmla="*/ 1695450 h 4476750"/>
              <a:gd name="connsiteX14" fmla="*/ 4914900 w 4991100"/>
              <a:gd name="connsiteY14" fmla="*/ 1219200 h 4476750"/>
              <a:gd name="connsiteX15" fmla="*/ 4695825 w 4991100"/>
              <a:gd name="connsiteY15" fmla="*/ 771525 h 4476750"/>
              <a:gd name="connsiteX16" fmla="*/ 4433888 w 4991100"/>
              <a:gd name="connsiteY16" fmla="*/ 704850 h 4476750"/>
              <a:gd name="connsiteX17" fmla="*/ 4100513 w 4991100"/>
              <a:gd name="connsiteY17" fmla="*/ 628650 h 4476750"/>
              <a:gd name="connsiteX18" fmla="*/ 3490913 w 4991100"/>
              <a:gd name="connsiteY18" fmla="*/ 1414463 h 4476750"/>
              <a:gd name="connsiteX19" fmla="*/ 3441700 w 4991100"/>
              <a:gd name="connsiteY19" fmla="*/ 571500 h 4476750"/>
              <a:gd name="connsiteX20" fmla="*/ 4019550 w 4991100"/>
              <a:gd name="connsiteY20" fmla="*/ 342900 h 4476750"/>
              <a:gd name="connsiteX21" fmla="*/ 3333750 w 4991100"/>
              <a:gd name="connsiteY21" fmla="*/ 171450 h 4476750"/>
              <a:gd name="connsiteX22" fmla="*/ 1562100 w 4991100"/>
              <a:gd name="connsiteY22" fmla="*/ 0 h 4476750"/>
              <a:gd name="connsiteX23" fmla="*/ 76200 w 4991100"/>
              <a:gd name="connsiteY23" fmla="*/ 304800 h 4476750"/>
              <a:gd name="connsiteX24" fmla="*/ 0 w 4991100"/>
              <a:gd name="connsiteY24" fmla="*/ 666750 h 4476750"/>
              <a:gd name="connsiteX25" fmla="*/ 762000 w 4991100"/>
              <a:gd name="connsiteY25" fmla="*/ 1219200 h 4476750"/>
              <a:gd name="connsiteX26" fmla="*/ 609600 w 4991100"/>
              <a:gd name="connsiteY26" fmla="*/ 2552700 h 4476750"/>
              <a:gd name="connsiteX27" fmla="*/ 1162050 w 4991100"/>
              <a:gd name="connsiteY27" fmla="*/ 3638550 h 4476750"/>
              <a:gd name="connsiteX28" fmla="*/ 2628900 w 4991100"/>
              <a:gd name="connsiteY28" fmla="*/ 4476750 h 4476750"/>
              <a:gd name="connsiteX0" fmla="*/ 2600325 w 4962525"/>
              <a:gd name="connsiteY0" fmla="*/ 4476750 h 4476750"/>
              <a:gd name="connsiteX1" fmla="*/ 2505075 w 4962525"/>
              <a:gd name="connsiteY1" fmla="*/ 4076700 h 4476750"/>
              <a:gd name="connsiteX2" fmla="*/ 2219325 w 4962525"/>
              <a:gd name="connsiteY2" fmla="*/ 3905250 h 4476750"/>
              <a:gd name="connsiteX3" fmla="*/ 2219325 w 4962525"/>
              <a:gd name="connsiteY3" fmla="*/ 3467100 h 4476750"/>
              <a:gd name="connsiteX4" fmla="*/ 2054485 w 4962525"/>
              <a:gd name="connsiteY4" fmla="*/ 3649824 h 4476750"/>
              <a:gd name="connsiteX5" fmla="*/ 1739575 w 4962525"/>
              <a:gd name="connsiteY5" fmla="*/ 3097763 h 4476750"/>
              <a:gd name="connsiteX6" fmla="*/ 2680672 w 4962525"/>
              <a:gd name="connsiteY6" fmla="*/ 2992858 h 4476750"/>
              <a:gd name="connsiteX7" fmla="*/ 2815577 w 4962525"/>
              <a:gd name="connsiteY7" fmla="*/ 3133271 h 4476750"/>
              <a:gd name="connsiteX8" fmla="*/ 2901950 w 4962525"/>
              <a:gd name="connsiteY8" fmla="*/ 2730500 h 4476750"/>
              <a:gd name="connsiteX9" fmla="*/ 3216275 w 4962525"/>
              <a:gd name="connsiteY9" fmla="*/ 2543175 h 4476750"/>
              <a:gd name="connsiteX10" fmla="*/ 3986212 w 4962525"/>
              <a:gd name="connsiteY10" fmla="*/ 1857375 h 4476750"/>
              <a:gd name="connsiteX11" fmla="*/ 4314825 w 4962525"/>
              <a:gd name="connsiteY11" fmla="*/ 1871663 h 4476750"/>
              <a:gd name="connsiteX12" fmla="*/ 4248150 w 4962525"/>
              <a:gd name="connsiteY12" fmla="*/ 1457325 h 4476750"/>
              <a:gd name="connsiteX13" fmla="*/ 4962525 w 4962525"/>
              <a:gd name="connsiteY13" fmla="*/ 1695450 h 4476750"/>
              <a:gd name="connsiteX14" fmla="*/ 4886325 w 4962525"/>
              <a:gd name="connsiteY14" fmla="*/ 1219200 h 4476750"/>
              <a:gd name="connsiteX15" fmla="*/ 4667250 w 4962525"/>
              <a:gd name="connsiteY15" fmla="*/ 771525 h 4476750"/>
              <a:gd name="connsiteX16" fmla="*/ 4405313 w 4962525"/>
              <a:gd name="connsiteY16" fmla="*/ 704850 h 4476750"/>
              <a:gd name="connsiteX17" fmla="*/ 4071938 w 4962525"/>
              <a:gd name="connsiteY17" fmla="*/ 628650 h 4476750"/>
              <a:gd name="connsiteX18" fmla="*/ 3462338 w 4962525"/>
              <a:gd name="connsiteY18" fmla="*/ 1414463 h 4476750"/>
              <a:gd name="connsiteX19" fmla="*/ 3413125 w 4962525"/>
              <a:gd name="connsiteY19" fmla="*/ 571500 h 4476750"/>
              <a:gd name="connsiteX20" fmla="*/ 3990975 w 4962525"/>
              <a:gd name="connsiteY20" fmla="*/ 342900 h 4476750"/>
              <a:gd name="connsiteX21" fmla="*/ 3305175 w 4962525"/>
              <a:gd name="connsiteY21" fmla="*/ 171450 h 4476750"/>
              <a:gd name="connsiteX22" fmla="*/ 1533525 w 4962525"/>
              <a:gd name="connsiteY22" fmla="*/ 0 h 4476750"/>
              <a:gd name="connsiteX23" fmla="*/ 47625 w 4962525"/>
              <a:gd name="connsiteY23" fmla="*/ 304800 h 4476750"/>
              <a:gd name="connsiteX24" fmla="*/ 0 w 4962525"/>
              <a:gd name="connsiteY24" fmla="*/ 733425 h 4476750"/>
              <a:gd name="connsiteX25" fmla="*/ 733425 w 4962525"/>
              <a:gd name="connsiteY25" fmla="*/ 1219200 h 4476750"/>
              <a:gd name="connsiteX26" fmla="*/ 581025 w 4962525"/>
              <a:gd name="connsiteY26" fmla="*/ 2552700 h 4476750"/>
              <a:gd name="connsiteX27" fmla="*/ 1133475 w 4962525"/>
              <a:gd name="connsiteY27" fmla="*/ 3638550 h 4476750"/>
              <a:gd name="connsiteX28" fmla="*/ 2600325 w 4962525"/>
              <a:gd name="connsiteY28" fmla="*/ 4476750 h 4476750"/>
              <a:gd name="connsiteX0" fmla="*/ 3105310 w 5467510"/>
              <a:gd name="connsiteY0" fmla="*/ 4476750 h 4476750"/>
              <a:gd name="connsiteX1" fmla="*/ 3010060 w 5467510"/>
              <a:gd name="connsiteY1" fmla="*/ 4076700 h 4476750"/>
              <a:gd name="connsiteX2" fmla="*/ 2724310 w 5467510"/>
              <a:gd name="connsiteY2" fmla="*/ 3905250 h 4476750"/>
              <a:gd name="connsiteX3" fmla="*/ 2724310 w 5467510"/>
              <a:gd name="connsiteY3" fmla="*/ 3467100 h 4476750"/>
              <a:gd name="connsiteX4" fmla="*/ 2559470 w 5467510"/>
              <a:gd name="connsiteY4" fmla="*/ 3649824 h 4476750"/>
              <a:gd name="connsiteX5" fmla="*/ 2244560 w 5467510"/>
              <a:gd name="connsiteY5" fmla="*/ 3097763 h 4476750"/>
              <a:gd name="connsiteX6" fmla="*/ 3185657 w 5467510"/>
              <a:gd name="connsiteY6" fmla="*/ 2992858 h 4476750"/>
              <a:gd name="connsiteX7" fmla="*/ 3320562 w 5467510"/>
              <a:gd name="connsiteY7" fmla="*/ 3133271 h 4476750"/>
              <a:gd name="connsiteX8" fmla="*/ 3406935 w 5467510"/>
              <a:gd name="connsiteY8" fmla="*/ 2730500 h 4476750"/>
              <a:gd name="connsiteX9" fmla="*/ 3721260 w 5467510"/>
              <a:gd name="connsiteY9" fmla="*/ 2543175 h 4476750"/>
              <a:gd name="connsiteX10" fmla="*/ 4491197 w 5467510"/>
              <a:gd name="connsiteY10" fmla="*/ 1857375 h 4476750"/>
              <a:gd name="connsiteX11" fmla="*/ 4819810 w 5467510"/>
              <a:gd name="connsiteY11" fmla="*/ 1871663 h 4476750"/>
              <a:gd name="connsiteX12" fmla="*/ 4753135 w 5467510"/>
              <a:gd name="connsiteY12" fmla="*/ 1457325 h 4476750"/>
              <a:gd name="connsiteX13" fmla="*/ 5467510 w 5467510"/>
              <a:gd name="connsiteY13" fmla="*/ 1695450 h 4476750"/>
              <a:gd name="connsiteX14" fmla="*/ 5391310 w 5467510"/>
              <a:gd name="connsiteY14" fmla="*/ 1219200 h 4476750"/>
              <a:gd name="connsiteX15" fmla="*/ 5172235 w 5467510"/>
              <a:gd name="connsiteY15" fmla="*/ 771525 h 4476750"/>
              <a:gd name="connsiteX16" fmla="*/ 4910298 w 5467510"/>
              <a:gd name="connsiteY16" fmla="*/ 704850 h 4476750"/>
              <a:gd name="connsiteX17" fmla="*/ 4576923 w 5467510"/>
              <a:gd name="connsiteY17" fmla="*/ 628650 h 4476750"/>
              <a:gd name="connsiteX18" fmla="*/ 3967323 w 5467510"/>
              <a:gd name="connsiteY18" fmla="*/ 1414463 h 4476750"/>
              <a:gd name="connsiteX19" fmla="*/ 3918110 w 5467510"/>
              <a:gd name="connsiteY19" fmla="*/ 571500 h 4476750"/>
              <a:gd name="connsiteX20" fmla="*/ 4495960 w 5467510"/>
              <a:gd name="connsiteY20" fmla="*/ 342900 h 4476750"/>
              <a:gd name="connsiteX21" fmla="*/ 3810160 w 5467510"/>
              <a:gd name="connsiteY21" fmla="*/ 171450 h 4476750"/>
              <a:gd name="connsiteX22" fmla="*/ 2038510 w 5467510"/>
              <a:gd name="connsiteY22" fmla="*/ 0 h 4476750"/>
              <a:gd name="connsiteX23" fmla="*/ 552610 w 5467510"/>
              <a:gd name="connsiteY23" fmla="*/ 304800 h 4476750"/>
              <a:gd name="connsiteX24" fmla="*/ 504985 w 5467510"/>
              <a:gd name="connsiteY24" fmla="*/ 733425 h 4476750"/>
              <a:gd name="connsiteX25" fmla="*/ 1238410 w 5467510"/>
              <a:gd name="connsiteY25" fmla="*/ 1219200 h 4476750"/>
              <a:gd name="connsiteX26" fmla="*/ 1086010 w 5467510"/>
              <a:gd name="connsiteY26" fmla="*/ 2552700 h 4476750"/>
              <a:gd name="connsiteX27" fmla="*/ 1638460 w 5467510"/>
              <a:gd name="connsiteY27" fmla="*/ 3638550 h 4476750"/>
              <a:gd name="connsiteX28" fmla="*/ 3105310 w 5467510"/>
              <a:gd name="connsiteY28" fmla="*/ 4476750 h 4476750"/>
              <a:gd name="connsiteX0" fmla="*/ 3235575 w 5597775"/>
              <a:gd name="connsiteY0" fmla="*/ 4476750 h 4476750"/>
              <a:gd name="connsiteX1" fmla="*/ 3140325 w 5597775"/>
              <a:gd name="connsiteY1" fmla="*/ 4076700 h 4476750"/>
              <a:gd name="connsiteX2" fmla="*/ 2854575 w 5597775"/>
              <a:gd name="connsiteY2" fmla="*/ 3905250 h 4476750"/>
              <a:gd name="connsiteX3" fmla="*/ 2854575 w 5597775"/>
              <a:gd name="connsiteY3" fmla="*/ 3467100 h 4476750"/>
              <a:gd name="connsiteX4" fmla="*/ 2689735 w 5597775"/>
              <a:gd name="connsiteY4" fmla="*/ 3649824 h 4476750"/>
              <a:gd name="connsiteX5" fmla="*/ 2374825 w 5597775"/>
              <a:gd name="connsiteY5" fmla="*/ 3097763 h 4476750"/>
              <a:gd name="connsiteX6" fmla="*/ 3315922 w 5597775"/>
              <a:gd name="connsiteY6" fmla="*/ 2992858 h 4476750"/>
              <a:gd name="connsiteX7" fmla="*/ 3450827 w 5597775"/>
              <a:gd name="connsiteY7" fmla="*/ 3133271 h 4476750"/>
              <a:gd name="connsiteX8" fmla="*/ 3537200 w 5597775"/>
              <a:gd name="connsiteY8" fmla="*/ 2730500 h 4476750"/>
              <a:gd name="connsiteX9" fmla="*/ 3851525 w 5597775"/>
              <a:gd name="connsiteY9" fmla="*/ 2543175 h 4476750"/>
              <a:gd name="connsiteX10" fmla="*/ 4621462 w 5597775"/>
              <a:gd name="connsiteY10" fmla="*/ 1857375 h 4476750"/>
              <a:gd name="connsiteX11" fmla="*/ 4950075 w 5597775"/>
              <a:gd name="connsiteY11" fmla="*/ 1871663 h 4476750"/>
              <a:gd name="connsiteX12" fmla="*/ 4883400 w 5597775"/>
              <a:gd name="connsiteY12" fmla="*/ 1457325 h 4476750"/>
              <a:gd name="connsiteX13" fmla="*/ 5597775 w 5597775"/>
              <a:gd name="connsiteY13" fmla="*/ 1695450 h 4476750"/>
              <a:gd name="connsiteX14" fmla="*/ 5521575 w 5597775"/>
              <a:gd name="connsiteY14" fmla="*/ 1219200 h 4476750"/>
              <a:gd name="connsiteX15" fmla="*/ 5302500 w 5597775"/>
              <a:gd name="connsiteY15" fmla="*/ 771525 h 4476750"/>
              <a:gd name="connsiteX16" fmla="*/ 5040563 w 5597775"/>
              <a:gd name="connsiteY16" fmla="*/ 704850 h 4476750"/>
              <a:gd name="connsiteX17" fmla="*/ 4707188 w 5597775"/>
              <a:gd name="connsiteY17" fmla="*/ 628650 h 4476750"/>
              <a:gd name="connsiteX18" fmla="*/ 4097588 w 5597775"/>
              <a:gd name="connsiteY18" fmla="*/ 1414463 h 4476750"/>
              <a:gd name="connsiteX19" fmla="*/ 4048375 w 5597775"/>
              <a:gd name="connsiteY19" fmla="*/ 571500 h 4476750"/>
              <a:gd name="connsiteX20" fmla="*/ 4626225 w 5597775"/>
              <a:gd name="connsiteY20" fmla="*/ 342900 h 4476750"/>
              <a:gd name="connsiteX21" fmla="*/ 3940425 w 5597775"/>
              <a:gd name="connsiteY21" fmla="*/ 171450 h 4476750"/>
              <a:gd name="connsiteX22" fmla="*/ 2168775 w 5597775"/>
              <a:gd name="connsiteY22" fmla="*/ 0 h 4476750"/>
              <a:gd name="connsiteX23" fmla="*/ 682875 w 5597775"/>
              <a:gd name="connsiteY23" fmla="*/ 304800 h 4476750"/>
              <a:gd name="connsiteX24" fmla="*/ 635250 w 5597775"/>
              <a:gd name="connsiteY24" fmla="*/ 733425 h 4476750"/>
              <a:gd name="connsiteX25" fmla="*/ 1368675 w 5597775"/>
              <a:gd name="connsiteY25" fmla="*/ 1219200 h 4476750"/>
              <a:gd name="connsiteX26" fmla="*/ 1216275 w 5597775"/>
              <a:gd name="connsiteY26" fmla="*/ 2552700 h 4476750"/>
              <a:gd name="connsiteX27" fmla="*/ 1768725 w 5597775"/>
              <a:gd name="connsiteY27" fmla="*/ 3638550 h 4476750"/>
              <a:gd name="connsiteX28" fmla="*/ 3235575 w 5597775"/>
              <a:gd name="connsiteY28" fmla="*/ 4476750 h 4476750"/>
              <a:gd name="connsiteX0" fmla="*/ 3235575 w 5597775"/>
              <a:gd name="connsiteY0" fmla="*/ 4476750 h 4476750"/>
              <a:gd name="connsiteX1" fmla="*/ 3140325 w 5597775"/>
              <a:gd name="connsiteY1" fmla="*/ 4076700 h 4476750"/>
              <a:gd name="connsiteX2" fmla="*/ 2854575 w 5597775"/>
              <a:gd name="connsiteY2" fmla="*/ 3905250 h 4476750"/>
              <a:gd name="connsiteX3" fmla="*/ 2854575 w 5597775"/>
              <a:gd name="connsiteY3" fmla="*/ 3467100 h 4476750"/>
              <a:gd name="connsiteX4" fmla="*/ 2689735 w 5597775"/>
              <a:gd name="connsiteY4" fmla="*/ 3649824 h 4476750"/>
              <a:gd name="connsiteX5" fmla="*/ 2374825 w 5597775"/>
              <a:gd name="connsiteY5" fmla="*/ 3097763 h 4476750"/>
              <a:gd name="connsiteX6" fmla="*/ 3315922 w 5597775"/>
              <a:gd name="connsiteY6" fmla="*/ 2992858 h 4476750"/>
              <a:gd name="connsiteX7" fmla="*/ 3450827 w 5597775"/>
              <a:gd name="connsiteY7" fmla="*/ 3133271 h 4476750"/>
              <a:gd name="connsiteX8" fmla="*/ 3537200 w 5597775"/>
              <a:gd name="connsiteY8" fmla="*/ 2730500 h 4476750"/>
              <a:gd name="connsiteX9" fmla="*/ 3851525 w 5597775"/>
              <a:gd name="connsiteY9" fmla="*/ 2543175 h 4476750"/>
              <a:gd name="connsiteX10" fmla="*/ 4621462 w 5597775"/>
              <a:gd name="connsiteY10" fmla="*/ 1857375 h 4476750"/>
              <a:gd name="connsiteX11" fmla="*/ 4950075 w 5597775"/>
              <a:gd name="connsiteY11" fmla="*/ 1871663 h 4476750"/>
              <a:gd name="connsiteX12" fmla="*/ 4883400 w 5597775"/>
              <a:gd name="connsiteY12" fmla="*/ 1457325 h 4476750"/>
              <a:gd name="connsiteX13" fmla="*/ 5597775 w 5597775"/>
              <a:gd name="connsiteY13" fmla="*/ 1695450 h 4476750"/>
              <a:gd name="connsiteX14" fmla="*/ 5521575 w 5597775"/>
              <a:gd name="connsiteY14" fmla="*/ 1219200 h 4476750"/>
              <a:gd name="connsiteX15" fmla="*/ 5302500 w 5597775"/>
              <a:gd name="connsiteY15" fmla="*/ 771525 h 4476750"/>
              <a:gd name="connsiteX16" fmla="*/ 5040563 w 5597775"/>
              <a:gd name="connsiteY16" fmla="*/ 704850 h 4476750"/>
              <a:gd name="connsiteX17" fmla="*/ 4707188 w 5597775"/>
              <a:gd name="connsiteY17" fmla="*/ 628650 h 4476750"/>
              <a:gd name="connsiteX18" fmla="*/ 4097588 w 5597775"/>
              <a:gd name="connsiteY18" fmla="*/ 1414463 h 4476750"/>
              <a:gd name="connsiteX19" fmla="*/ 4048375 w 5597775"/>
              <a:gd name="connsiteY19" fmla="*/ 571500 h 4476750"/>
              <a:gd name="connsiteX20" fmla="*/ 4626225 w 5597775"/>
              <a:gd name="connsiteY20" fmla="*/ 342900 h 4476750"/>
              <a:gd name="connsiteX21" fmla="*/ 3940425 w 5597775"/>
              <a:gd name="connsiteY21" fmla="*/ 171450 h 4476750"/>
              <a:gd name="connsiteX22" fmla="*/ 2168775 w 5597775"/>
              <a:gd name="connsiteY22" fmla="*/ 0 h 4476750"/>
              <a:gd name="connsiteX23" fmla="*/ 682875 w 5597775"/>
              <a:gd name="connsiteY23" fmla="*/ 304800 h 4476750"/>
              <a:gd name="connsiteX24" fmla="*/ 635250 w 5597775"/>
              <a:gd name="connsiteY24" fmla="*/ 733425 h 4476750"/>
              <a:gd name="connsiteX25" fmla="*/ 1368675 w 5597775"/>
              <a:gd name="connsiteY25" fmla="*/ 1219200 h 4476750"/>
              <a:gd name="connsiteX26" fmla="*/ 1216275 w 5597775"/>
              <a:gd name="connsiteY26" fmla="*/ 2552700 h 4476750"/>
              <a:gd name="connsiteX27" fmla="*/ 1768725 w 5597775"/>
              <a:gd name="connsiteY27" fmla="*/ 3638550 h 4476750"/>
              <a:gd name="connsiteX28" fmla="*/ 3235575 w 5597775"/>
              <a:gd name="connsiteY28" fmla="*/ 4476750 h 4476750"/>
              <a:gd name="connsiteX0" fmla="*/ 3235575 w 5597775"/>
              <a:gd name="connsiteY0" fmla="*/ 4476750 h 4476750"/>
              <a:gd name="connsiteX1" fmla="*/ 3140325 w 5597775"/>
              <a:gd name="connsiteY1" fmla="*/ 4076700 h 4476750"/>
              <a:gd name="connsiteX2" fmla="*/ 2854575 w 5597775"/>
              <a:gd name="connsiteY2" fmla="*/ 3905250 h 4476750"/>
              <a:gd name="connsiteX3" fmla="*/ 2854575 w 5597775"/>
              <a:gd name="connsiteY3" fmla="*/ 3467100 h 4476750"/>
              <a:gd name="connsiteX4" fmla="*/ 2689735 w 5597775"/>
              <a:gd name="connsiteY4" fmla="*/ 3649824 h 4476750"/>
              <a:gd name="connsiteX5" fmla="*/ 2374825 w 5597775"/>
              <a:gd name="connsiteY5" fmla="*/ 3097763 h 4476750"/>
              <a:gd name="connsiteX6" fmla="*/ 3315922 w 5597775"/>
              <a:gd name="connsiteY6" fmla="*/ 2992858 h 4476750"/>
              <a:gd name="connsiteX7" fmla="*/ 3450827 w 5597775"/>
              <a:gd name="connsiteY7" fmla="*/ 3133271 h 4476750"/>
              <a:gd name="connsiteX8" fmla="*/ 3537200 w 5597775"/>
              <a:gd name="connsiteY8" fmla="*/ 2730500 h 4476750"/>
              <a:gd name="connsiteX9" fmla="*/ 3851525 w 5597775"/>
              <a:gd name="connsiteY9" fmla="*/ 2543175 h 4476750"/>
              <a:gd name="connsiteX10" fmla="*/ 4621462 w 5597775"/>
              <a:gd name="connsiteY10" fmla="*/ 1857375 h 4476750"/>
              <a:gd name="connsiteX11" fmla="*/ 4950075 w 5597775"/>
              <a:gd name="connsiteY11" fmla="*/ 1871663 h 4476750"/>
              <a:gd name="connsiteX12" fmla="*/ 4883400 w 5597775"/>
              <a:gd name="connsiteY12" fmla="*/ 1457325 h 4476750"/>
              <a:gd name="connsiteX13" fmla="*/ 5597775 w 5597775"/>
              <a:gd name="connsiteY13" fmla="*/ 1695450 h 4476750"/>
              <a:gd name="connsiteX14" fmla="*/ 5521575 w 5597775"/>
              <a:gd name="connsiteY14" fmla="*/ 1219200 h 4476750"/>
              <a:gd name="connsiteX15" fmla="*/ 5302500 w 5597775"/>
              <a:gd name="connsiteY15" fmla="*/ 771525 h 4476750"/>
              <a:gd name="connsiteX16" fmla="*/ 5040563 w 5597775"/>
              <a:gd name="connsiteY16" fmla="*/ 704850 h 4476750"/>
              <a:gd name="connsiteX17" fmla="*/ 4707188 w 5597775"/>
              <a:gd name="connsiteY17" fmla="*/ 628650 h 4476750"/>
              <a:gd name="connsiteX18" fmla="*/ 4097588 w 5597775"/>
              <a:gd name="connsiteY18" fmla="*/ 1414463 h 4476750"/>
              <a:gd name="connsiteX19" fmla="*/ 4048375 w 5597775"/>
              <a:gd name="connsiteY19" fmla="*/ 571500 h 4476750"/>
              <a:gd name="connsiteX20" fmla="*/ 4626225 w 5597775"/>
              <a:gd name="connsiteY20" fmla="*/ 342900 h 4476750"/>
              <a:gd name="connsiteX21" fmla="*/ 3940425 w 5597775"/>
              <a:gd name="connsiteY21" fmla="*/ 171450 h 4476750"/>
              <a:gd name="connsiteX22" fmla="*/ 2168775 w 5597775"/>
              <a:gd name="connsiteY22" fmla="*/ 0 h 4476750"/>
              <a:gd name="connsiteX23" fmla="*/ 682875 w 5597775"/>
              <a:gd name="connsiteY23" fmla="*/ 304800 h 4476750"/>
              <a:gd name="connsiteX24" fmla="*/ 635250 w 5597775"/>
              <a:gd name="connsiteY24" fmla="*/ 733425 h 4476750"/>
              <a:gd name="connsiteX25" fmla="*/ 1473450 w 5597775"/>
              <a:gd name="connsiteY25" fmla="*/ 1257300 h 4476750"/>
              <a:gd name="connsiteX26" fmla="*/ 1216275 w 5597775"/>
              <a:gd name="connsiteY26" fmla="*/ 2552700 h 4476750"/>
              <a:gd name="connsiteX27" fmla="*/ 1768725 w 5597775"/>
              <a:gd name="connsiteY27" fmla="*/ 3638550 h 4476750"/>
              <a:gd name="connsiteX28" fmla="*/ 3235575 w 5597775"/>
              <a:gd name="connsiteY28" fmla="*/ 4476750 h 4476750"/>
              <a:gd name="connsiteX0" fmla="*/ 3235575 w 5597775"/>
              <a:gd name="connsiteY0" fmla="*/ 4476750 h 4476750"/>
              <a:gd name="connsiteX1" fmla="*/ 3140325 w 5597775"/>
              <a:gd name="connsiteY1" fmla="*/ 4076700 h 4476750"/>
              <a:gd name="connsiteX2" fmla="*/ 2854575 w 5597775"/>
              <a:gd name="connsiteY2" fmla="*/ 3905250 h 4476750"/>
              <a:gd name="connsiteX3" fmla="*/ 2854575 w 5597775"/>
              <a:gd name="connsiteY3" fmla="*/ 3467100 h 4476750"/>
              <a:gd name="connsiteX4" fmla="*/ 2689735 w 5597775"/>
              <a:gd name="connsiteY4" fmla="*/ 3649824 h 4476750"/>
              <a:gd name="connsiteX5" fmla="*/ 2374825 w 5597775"/>
              <a:gd name="connsiteY5" fmla="*/ 3097763 h 4476750"/>
              <a:gd name="connsiteX6" fmla="*/ 3315922 w 5597775"/>
              <a:gd name="connsiteY6" fmla="*/ 2992858 h 4476750"/>
              <a:gd name="connsiteX7" fmla="*/ 3450827 w 5597775"/>
              <a:gd name="connsiteY7" fmla="*/ 3133271 h 4476750"/>
              <a:gd name="connsiteX8" fmla="*/ 3537200 w 5597775"/>
              <a:gd name="connsiteY8" fmla="*/ 2730500 h 4476750"/>
              <a:gd name="connsiteX9" fmla="*/ 3851525 w 5597775"/>
              <a:gd name="connsiteY9" fmla="*/ 2543175 h 4476750"/>
              <a:gd name="connsiteX10" fmla="*/ 4621462 w 5597775"/>
              <a:gd name="connsiteY10" fmla="*/ 1857375 h 4476750"/>
              <a:gd name="connsiteX11" fmla="*/ 4950075 w 5597775"/>
              <a:gd name="connsiteY11" fmla="*/ 1871663 h 4476750"/>
              <a:gd name="connsiteX12" fmla="*/ 4883400 w 5597775"/>
              <a:gd name="connsiteY12" fmla="*/ 1457325 h 4476750"/>
              <a:gd name="connsiteX13" fmla="*/ 5597775 w 5597775"/>
              <a:gd name="connsiteY13" fmla="*/ 1695450 h 4476750"/>
              <a:gd name="connsiteX14" fmla="*/ 5521575 w 5597775"/>
              <a:gd name="connsiteY14" fmla="*/ 1219200 h 4476750"/>
              <a:gd name="connsiteX15" fmla="*/ 5302500 w 5597775"/>
              <a:gd name="connsiteY15" fmla="*/ 771525 h 4476750"/>
              <a:gd name="connsiteX16" fmla="*/ 5040563 w 5597775"/>
              <a:gd name="connsiteY16" fmla="*/ 704850 h 4476750"/>
              <a:gd name="connsiteX17" fmla="*/ 4707188 w 5597775"/>
              <a:gd name="connsiteY17" fmla="*/ 628650 h 4476750"/>
              <a:gd name="connsiteX18" fmla="*/ 4097588 w 5597775"/>
              <a:gd name="connsiteY18" fmla="*/ 1414463 h 4476750"/>
              <a:gd name="connsiteX19" fmla="*/ 4048375 w 5597775"/>
              <a:gd name="connsiteY19" fmla="*/ 571500 h 4476750"/>
              <a:gd name="connsiteX20" fmla="*/ 4626225 w 5597775"/>
              <a:gd name="connsiteY20" fmla="*/ 342900 h 4476750"/>
              <a:gd name="connsiteX21" fmla="*/ 3940425 w 5597775"/>
              <a:gd name="connsiteY21" fmla="*/ 171450 h 4476750"/>
              <a:gd name="connsiteX22" fmla="*/ 2168775 w 5597775"/>
              <a:gd name="connsiteY22" fmla="*/ 0 h 4476750"/>
              <a:gd name="connsiteX23" fmla="*/ 682875 w 5597775"/>
              <a:gd name="connsiteY23" fmla="*/ 304800 h 4476750"/>
              <a:gd name="connsiteX24" fmla="*/ 635250 w 5597775"/>
              <a:gd name="connsiteY24" fmla="*/ 733425 h 4476750"/>
              <a:gd name="connsiteX25" fmla="*/ 1473450 w 5597775"/>
              <a:gd name="connsiteY25" fmla="*/ 1257300 h 4476750"/>
              <a:gd name="connsiteX26" fmla="*/ 1216275 w 5597775"/>
              <a:gd name="connsiteY26" fmla="*/ 2552700 h 4476750"/>
              <a:gd name="connsiteX27" fmla="*/ 1768725 w 5597775"/>
              <a:gd name="connsiteY27" fmla="*/ 3638550 h 4476750"/>
              <a:gd name="connsiteX28" fmla="*/ 3235575 w 5597775"/>
              <a:gd name="connsiteY28" fmla="*/ 4476750 h 4476750"/>
              <a:gd name="connsiteX0" fmla="*/ 3235575 w 5597775"/>
              <a:gd name="connsiteY0" fmla="*/ 4476750 h 4476750"/>
              <a:gd name="connsiteX1" fmla="*/ 3140325 w 5597775"/>
              <a:gd name="connsiteY1" fmla="*/ 4076700 h 4476750"/>
              <a:gd name="connsiteX2" fmla="*/ 2854575 w 5597775"/>
              <a:gd name="connsiteY2" fmla="*/ 3905250 h 4476750"/>
              <a:gd name="connsiteX3" fmla="*/ 2854575 w 5597775"/>
              <a:gd name="connsiteY3" fmla="*/ 3467100 h 4476750"/>
              <a:gd name="connsiteX4" fmla="*/ 2689735 w 5597775"/>
              <a:gd name="connsiteY4" fmla="*/ 3649824 h 4476750"/>
              <a:gd name="connsiteX5" fmla="*/ 2374825 w 5597775"/>
              <a:gd name="connsiteY5" fmla="*/ 3097763 h 4476750"/>
              <a:gd name="connsiteX6" fmla="*/ 3315922 w 5597775"/>
              <a:gd name="connsiteY6" fmla="*/ 2992858 h 4476750"/>
              <a:gd name="connsiteX7" fmla="*/ 3450827 w 5597775"/>
              <a:gd name="connsiteY7" fmla="*/ 3133271 h 4476750"/>
              <a:gd name="connsiteX8" fmla="*/ 3537200 w 5597775"/>
              <a:gd name="connsiteY8" fmla="*/ 2730500 h 4476750"/>
              <a:gd name="connsiteX9" fmla="*/ 3851525 w 5597775"/>
              <a:gd name="connsiteY9" fmla="*/ 2543175 h 4476750"/>
              <a:gd name="connsiteX10" fmla="*/ 4621462 w 5597775"/>
              <a:gd name="connsiteY10" fmla="*/ 1857375 h 4476750"/>
              <a:gd name="connsiteX11" fmla="*/ 4950075 w 5597775"/>
              <a:gd name="connsiteY11" fmla="*/ 1871663 h 4476750"/>
              <a:gd name="connsiteX12" fmla="*/ 4883400 w 5597775"/>
              <a:gd name="connsiteY12" fmla="*/ 1457325 h 4476750"/>
              <a:gd name="connsiteX13" fmla="*/ 5597775 w 5597775"/>
              <a:gd name="connsiteY13" fmla="*/ 1695450 h 4476750"/>
              <a:gd name="connsiteX14" fmla="*/ 5521575 w 5597775"/>
              <a:gd name="connsiteY14" fmla="*/ 1219200 h 4476750"/>
              <a:gd name="connsiteX15" fmla="*/ 5302500 w 5597775"/>
              <a:gd name="connsiteY15" fmla="*/ 771525 h 4476750"/>
              <a:gd name="connsiteX16" fmla="*/ 5040563 w 5597775"/>
              <a:gd name="connsiteY16" fmla="*/ 704850 h 4476750"/>
              <a:gd name="connsiteX17" fmla="*/ 4707188 w 5597775"/>
              <a:gd name="connsiteY17" fmla="*/ 628650 h 4476750"/>
              <a:gd name="connsiteX18" fmla="*/ 4097588 w 5597775"/>
              <a:gd name="connsiteY18" fmla="*/ 1414463 h 4476750"/>
              <a:gd name="connsiteX19" fmla="*/ 4048375 w 5597775"/>
              <a:gd name="connsiteY19" fmla="*/ 571500 h 4476750"/>
              <a:gd name="connsiteX20" fmla="*/ 4626225 w 5597775"/>
              <a:gd name="connsiteY20" fmla="*/ 342900 h 4476750"/>
              <a:gd name="connsiteX21" fmla="*/ 3940425 w 5597775"/>
              <a:gd name="connsiteY21" fmla="*/ 171450 h 4476750"/>
              <a:gd name="connsiteX22" fmla="*/ 2168775 w 5597775"/>
              <a:gd name="connsiteY22" fmla="*/ 0 h 4476750"/>
              <a:gd name="connsiteX23" fmla="*/ 682875 w 5597775"/>
              <a:gd name="connsiteY23" fmla="*/ 304800 h 4476750"/>
              <a:gd name="connsiteX24" fmla="*/ 635250 w 5597775"/>
              <a:gd name="connsiteY24" fmla="*/ 733425 h 4476750"/>
              <a:gd name="connsiteX25" fmla="*/ 1473450 w 5597775"/>
              <a:gd name="connsiteY25" fmla="*/ 1257300 h 4476750"/>
              <a:gd name="connsiteX26" fmla="*/ 1216275 w 5597775"/>
              <a:gd name="connsiteY26" fmla="*/ 2552700 h 4476750"/>
              <a:gd name="connsiteX27" fmla="*/ 1768725 w 5597775"/>
              <a:gd name="connsiteY27" fmla="*/ 3638550 h 4476750"/>
              <a:gd name="connsiteX28" fmla="*/ 3235575 w 5597775"/>
              <a:gd name="connsiteY28" fmla="*/ 4476750 h 4476750"/>
              <a:gd name="connsiteX0" fmla="*/ 3235575 w 5597775"/>
              <a:gd name="connsiteY0" fmla="*/ 4476750 h 4476750"/>
              <a:gd name="connsiteX1" fmla="*/ 3140325 w 5597775"/>
              <a:gd name="connsiteY1" fmla="*/ 4076700 h 4476750"/>
              <a:gd name="connsiteX2" fmla="*/ 2854575 w 5597775"/>
              <a:gd name="connsiteY2" fmla="*/ 3905250 h 4476750"/>
              <a:gd name="connsiteX3" fmla="*/ 2854575 w 5597775"/>
              <a:gd name="connsiteY3" fmla="*/ 3467100 h 4476750"/>
              <a:gd name="connsiteX4" fmla="*/ 2689735 w 5597775"/>
              <a:gd name="connsiteY4" fmla="*/ 3649824 h 4476750"/>
              <a:gd name="connsiteX5" fmla="*/ 2374825 w 5597775"/>
              <a:gd name="connsiteY5" fmla="*/ 3097763 h 4476750"/>
              <a:gd name="connsiteX6" fmla="*/ 3315922 w 5597775"/>
              <a:gd name="connsiteY6" fmla="*/ 2992858 h 4476750"/>
              <a:gd name="connsiteX7" fmla="*/ 3450827 w 5597775"/>
              <a:gd name="connsiteY7" fmla="*/ 3133271 h 4476750"/>
              <a:gd name="connsiteX8" fmla="*/ 3537200 w 5597775"/>
              <a:gd name="connsiteY8" fmla="*/ 2730500 h 4476750"/>
              <a:gd name="connsiteX9" fmla="*/ 3851525 w 5597775"/>
              <a:gd name="connsiteY9" fmla="*/ 2543175 h 4476750"/>
              <a:gd name="connsiteX10" fmla="*/ 4621462 w 5597775"/>
              <a:gd name="connsiteY10" fmla="*/ 1857375 h 4476750"/>
              <a:gd name="connsiteX11" fmla="*/ 4950075 w 5597775"/>
              <a:gd name="connsiteY11" fmla="*/ 1871663 h 4476750"/>
              <a:gd name="connsiteX12" fmla="*/ 4883400 w 5597775"/>
              <a:gd name="connsiteY12" fmla="*/ 1457325 h 4476750"/>
              <a:gd name="connsiteX13" fmla="*/ 5597775 w 5597775"/>
              <a:gd name="connsiteY13" fmla="*/ 1695450 h 4476750"/>
              <a:gd name="connsiteX14" fmla="*/ 5521575 w 5597775"/>
              <a:gd name="connsiteY14" fmla="*/ 1219200 h 4476750"/>
              <a:gd name="connsiteX15" fmla="*/ 5302500 w 5597775"/>
              <a:gd name="connsiteY15" fmla="*/ 771525 h 4476750"/>
              <a:gd name="connsiteX16" fmla="*/ 5040563 w 5597775"/>
              <a:gd name="connsiteY16" fmla="*/ 704850 h 4476750"/>
              <a:gd name="connsiteX17" fmla="*/ 4707188 w 5597775"/>
              <a:gd name="connsiteY17" fmla="*/ 628650 h 4476750"/>
              <a:gd name="connsiteX18" fmla="*/ 4097588 w 5597775"/>
              <a:gd name="connsiteY18" fmla="*/ 1414463 h 4476750"/>
              <a:gd name="connsiteX19" fmla="*/ 4048375 w 5597775"/>
              <a:gd name="connsiteY19" fmla="*/ 571500 h 4476750"/>
              <a:gd name="connsiteX20" fmla="*/ 4626225 w 5597775"/>
              <a:gd name="connsiteY20" fmla="*/ 342900 h 4476750"/>
              <a:gd name="connsiteX21" fmla="*/ 3940425 w 5597775"/>
              <a:gd name="connsiteY21" fmla="*/ 171450 h 4476750"/>
              <a:gd name="connsiteX22" fmla="*/ 2168775 w 5597775"/>
              <a:gd name="connsiteY22" fmla="*/ 0 h 4476750"/>
              <a:gd name="connsiteX23" fmla="*/ 682875 w 5597775"/>
              <a:gd name="connsiteY23" fmla="*/ 304800 h 4476750"/>
              <a:gd name="connsiteX24" fmla="*/ 635250 w 5597775"/>
              <a:gd name="connsiteY24" fmla="*/ 733425 h 4476750"/>
              <a:gd name="connsiteX25" fmla="*/ 1473450 w 5597775"/>
              <a:gd name="connsiteY25" fmla="*/ 1257300 h 4476750"/>
              <a:gd name="connsiteX26" fmla="*/ 1216275 w 5597775"/>
              <a:gd name="connsiteY26" fmla="*/ 2552700 h 4476750"/>
              <a:gd name="connsiteX27" fmla="*/ 1768725 w 5597775"/>
              <a:gd name="connsiteY27" fmla="*/ 3638550 h 4476750"/>
              <a:gd name="connsiteX28" fmla="*/ 3235575 w 5597775"/>
              <a:gd name="connsiteY28" fmla="*/ 4476750 h 4476750"/>
              <a:gd name="connsiteX0" fmla="*/ 3235575 w 5597775"/>
              <a:gd name="connsiteY0" fmla="*/ 4476750 h 4476750"/>
              <a:gd name="connsiteX1" fmla="*/ 3140325 w 5597775"/>
              <a:gd name="connsiteY1" fmla="*/ 4076700 h 4476750"/>
              <a:gd name="connsiteX2" fmla="*/ 2854575 w 5597775"/>
              <a:gd name="connsiteY2" fmla="*/ 3905250 h 4476750"/>
              <a:gd name="connsiteX3" fmla="*/ 2854575 w 5597775"/>
              <a:gd name="connsiteY3" fmla="*/ 3467100 h 4476750"/>
              <a:gd name="connsiteX4" fmla="*/ 2689735 w 5597775"/>
              <a:gd name="connsiteY4" fmla="*/ 3649824 h 4476750"/>
              <a:gd name="connsiteX5" fmla="*/ 2374825 w 5597775"/>
              <a:gd name="connsiteY5" fmla="*/ 3097763 h 4476750"/>
              <a:gd name="connsiteX6" fmla="*/ 3315922 w 5597775"/>
              <a:gd name="connsiteY6" fmla="*/ 2992858 h 4476750"/>
              <a:gd name="connsiteX7" fmla="*/ 3450827 w 5597775"/>
              <a:gd name="connsiteY7" fmla="*/ 3133271 h 4476750"/>
              <a:gd name="connsiteX8" fmla="*/ 3537200 w 5597775"/>
              <a:gd name="connsiteY8" fmla="*/ 2730500 h 4476750"/>
              <a:gd name="connsiteX9" fmla="*/ 3851525 w 5597775"/>
              <a:gd name="connsiteY9" fmla="*/ 2543175 h 4476750"/>
              <a:gd name="connsiteX10" fmla="*/ 4621462 w 5597775"/>
              <a:gd name="connsiteY10" fmla="*/ 1857375 h 4476750"/>
              <a:gd name="connsiteX11" fmla="*/ 4950075 w 5597775"/>
              <a:gd name="connsiteY11" fmla="*/ 1871663 h 4476750"/>
              <a:gd name="connsiteX12" fmla="*/ 4883400 w 5597775"/>
              <a:gd name="connsiteY12" fmla="*/ 1457325 h 4476750"/>
              <a:gd name="connsiteX13" fmla="*/ 5597775 w 5597775"/>
              <a:gd name="connsiteY13" fmla="*/ 1695450 h 4476750"/>
              <a:gd name="connsiteX14" fmla="*/ 5521575 w 5597775"/>
              <a:gd name="connsiteY14" fmla="*/ 1219200 h 4476750"/>
              <a:gd name="connsiteX15" fmla="*/ 5302500 w 5597775"/>
              <a:gd name="connsiteY15" fmla="*/ 771525 h 4476750"/>
              <a:gd name="connsiteX16" fmla="*/ 5040563 w 5597775"/>
              <a:gd name="connsiteY16" fmla="*/ 704850 h 4476750"/>
              <a:gd name="connsiteX17" fmla="*/ 4707188 w 5597775"/>
              <a:gd name="connsiteY17" fmla="*/ 628650 h 4476750"/>
              <a:gd name="connsiteX18" fmla="*/ 4097588 w 5597775"/>
              <a:gd name="connsiteY18" fmla="*/ 1414463 h 4476750"/>
              <a:gd name="connsiteX19" fmla="*/ 4048375 w 5597775"/>
              <a:gd name="connsiteY19" fmla="*/ 571500 h 4476750"/>
              <a:gd name="connsiteX20" fmla="*/ 4626225 w 5597775"/>
              <a:gd name="connsiteY20" fmla="*/ 342900 h 4476750"/>
              <a:gd name="connsiteX21" fmla="*/ 3940425 w 5597775"/>
              <a:gd name="connsiteY21" fmla="*/ 171450 h 4476750"/>
              <a:gd name="connsiteX22" fmla="*/ 2168775 w 5597775"/>
              <a:gd name="connsiteY22" fmla="*/ 0 h 4476750"/>
              <a:gd name="connsiteX23" fmla="*/ 682875 w 5597775"/>
              <a:gd name="connsiteY23" fmla="*/ 304800 h 4476750"/>
              <a:gd name="connsiteX24" fmla="*/ 635250 w 5597775"/>
              <a:gd name="connsiteY24" fmla="*/ 733425 h 4476750"/>
              <a:gd name="connsiteX25" fmla="*/ 1473450 w 5597775"/>
              <a:gd name="connsiteY25" fmla="*/ 1257300 h 4476750"/>
              <a:gd name="connsiteX26" fmla="*/ 1216275 w 5597775"/>
              <a:gd name="connsiteY26" fmla="*/ 2552700 h 4476750"/>
              <a:gd name="connsiteX27" fmla="*/ 1768725 w 5597775"/>
              <a:gd name="connsiteY27" fmla="*/ 3638550 h 4476750"/>
              <a:gd name="connsiteX28" fmla="*/ 3235575 w 5597775"/>
              <a:gd name="connsiteY28" fmla="*/ 4476750 h 4476750"/>
              <a:gd name="connsiteX0" fmla="*/ 3368496 w 5597775"/>
              <a:gd name="connsiteY0" fmla="*/ 4609672 h 4609672"/>
              <a:gd name="connsiteX1" fmla="*/ 3140325 w 5597775"/>
              <a:gd name="connsiteY1" fmla="*/ 4076700 h 4609672"/>
              <a:gd name="connsiteX2" fmla="*/ 2854575 w 5597775"/>
              <a:gd name="connsiteY2" fmla="*/ 3905250 h 4609672"/>
              <a:gd name="connsiteX3" fmla="*/ 2854575 w 5597775"/>
              <a:gd name="connsiteY3" fmla="*/ 3467100 h 4609672"/>
              <a:gd name="connsiteX4" fmla="*/ 2689735 w 5597775"/>
              <a:gd name="connsiteY4" fmla="*/ 3649824 h 4609672"/>
              <a:gd name="connsiteX5" fmla="*/ 2374825 w 5597775"/>
              <a:gd name="connsiteY5" fmla="*/ 3097763 h 4609672"/>
              <a:gd name="connsiteX6" fmla="*/ 3315922 w 5597775"/>
              <a:gd name="connsiteY6" fmla="*/ 2992858 h 4609672"/>
              <a:gd name="connsiteX7" fmla="*/ 3450827 w 5597775"/>
              <a:gd name="connsiteY7" fmla="*/ 3133271 h 4609672"/>
              <a:gd name="connsiteX8" fmla="*/ 3537200 w 5597775"/>
              <a:gd name="connsiteY8" fmla="*/ 2730500 h 4609672"/>
              <a:gd name="connsiteX9" fmla="*/ 3851525 w 5597775"/>
              <a:gd name="connsiteY9" fmla="*/ 2543175 h 4609672"/>
              <a:gd name="connsiteX10" fmla="*/ 4621462 w 5597775"/>
              <a:gd name="connsiteY10" fmla="*/ 1857375 h 4609672"/>
              <a:gd name="connsiteX11" fmla="*/ 4950075 w 5597775"/>
              <a:gd name="connsiteY11" fmla="*/ 1871663 h 4609672"/>
              <a:gd name="connsiteX12" fmla="*/ 4883400 w 5597775"/>
              <a:gd name="connsiteY12" fmla="*/ 1457325 h 4609672"/>
              <a:gd name="connsiteX13" fmla="*/ 5597775 w 5597775"/>
              <a:gd name="connsiteY13" fmla="*/ 1695450 h 4609672"/>
              <a:gd name="connsiteX14" fmla="*/ 5521575 w 5597775"/>
              <a:gd name="connsiteY14" fmla="*/ 1219200 h 4609672"/>
              <a:gd name="connsiteX15" fmla="*/ 5302500 w 5597775"/>
              <a:gd name="connsiteY15" fmla="*/ 771525 h 4609672"/>
              <a:gd name="connsiteX16" fmla="*/ 5040563 w 5597775"/>
              <a:gd name="connsiteY16" fmla="*/ 704850 h 4609672"/>
              <a:gd name="connsiteX17" fmla="*/ 4707188 w 5597775"/>
              <a:gd name="connsiteY17" fmla="*/ 628650 h 4609672"/>
              <a:gd name="connsiteX18" fmla="*/ 4097588 w 5597775"/>
              <a:gd name="connsiteY18" fmla="*/ 1414463 h 4609672"/>
              <a:gd name="connsiteX19" fmla="*/ 4048375 w 5597775"/>
              <a:gd name="connsiteY19" fmla="*/ 571500 h 4609672"/>
              <a:gd name="connsiteX20" fmla="*/ 4626225 w 5597775"/>
              <a:gd name="connsiteY20" fmla="*/ 342900 h 4609672"/>
              <a:gd name="connsiteX21" fmla="*/ 3940425 w 5597775"/>
              <a:gd name="connsiteY21" fmla="*/ 171450 h 4609672"/>
              <a:gd name="connsiteX22" fmla="*/ 2168775 w 5597775"/>
              <a:gd name="connsiteY22" fmla="*/ 0 h 4609672"/>
              <a:gd name="connsiteX23" fmla="*/ 682875 w 5597775"/>
              <a:gd name="connsiteY23" fmla="*/ 304800 h 4609672"/>
              <a:gd name="connsiteX24" fmla="*/ 635250 w 5597775"/>
              <a:gd name="connsiteY24" fmla="*/ 733425 h 4609672"/>
              <a:gd name="connsiteX25" fmla="*/ 1473450 w 5597775"/>
              <a:gd name="connsiteY25" fmla="*/ 1257300 h 4609672"/>
              <a:gd name="connsiteX26" fmla="*/ 1216275 w 5597775"/>
              <a:gd name="connsiteY26" fmla="*/ 2552700 h 4609672"/>
              <a:gd name="connsiteX27" fmla="*/ 1768725 w 5597775"/>
              <a:gd name="connsiteY27" fmla="*/ 3638550 h 4609672"/>
              <a:gd name="connsiteX28" fmla="*/ 3368496 w 5597775"/>
              <a:gd name="connsiteY28" fmla="*/ 4609672 h 4609672"/>
              <a:gd name="connsiteX0" fmla="*/ 3368496 w 5597775"/>
              <a:gd name="connsiteY0" fmla="*/ 4609672 h 4609672"/>
              <a:gd name="connsiteX1" fmla="*/ 3217279 w 5597775"/>
              <a:gd name="connsiteY1" fmla="*/ 4314561 h 4609672"/>
              <a:gd name="connsiteX2" fmla="*/ 2854575 w 5597775"/>
              <a:gd name="connsiteY2" fmla="*/ 3905250 h 4609672"/>
              <a:gd name="connsiteX3" fmla="*/ 2854575 w 5597775"/>
              <a:gd name="connsiteY3" fmla="*/ 3467100 h 4609672"/>
              <a:gd name="connsiteX4" fmla="*/ 2689735 w 5597775"/>
              <a:gd name="connsiteY4" fmla="*/ 3649824 h 4609672"/>
              <a:gd name="connsiteX5" fmla="*/ 2374825 w 5597775"/>
              <a:gd name="connsiteY5" fmla="*/ 3097763 h 4609672"/>
              <a:gd name="connsiteX6" fmla="*/ 3315922 w 5597775"/>
              <a:gd name="connsiteY6" fmla="*/ 2992858 h 4609672"/>
              <a:gd name="connsiteX7" fmla="*/ 3450827 w 5597775"/>
              <a:gd name="connsiteY7" fmla="*/ 3133271 h 4609672"/>
              <a:gd name="connsiteX8" fmla="*/ 3537200 w 5597775"/>
              <a:gd name="connsiteY8" fmla="*/ 2730500 h 4609672"/>
              <a:gd name="connsiteX9" fmla="*/ 3851525 w 5597775"/>
              <a:gd name="connsiteY9" fmla="*/ 2543175 h 4609672"/>
              <a:gd name="connsiteX10" fmla="*/ 4621462 w 5597775"/>
              <a:gd name="connsiteY10" fmla="*/ 1857375 h 4609672"/>
              <a:gd name="connsiteX11" fmla="*/ 4950075 w 5597775"/>
              <a:gd name="connsiteY11" fmla="*/ 1871663 h 4609672"/>
              <a:gd name="connsiteX12" fmla="*/ 4883400 w 5597775"/>
              <a:gd name="connsiteY12" fmla="*/ 1457325 h 4609672"/>
              <a:gd name="connsiteX13" fmla="*/ 5597775 w 5597775"/>
              <a:gd name="connsiteY13" fmla="*/ 1695450 h 4609672"/>
              <a:gd name="connsiteX14" fmla="*/ 5521575 w 5597775"/>
              <a:gd name="connsiteY14" fmla="*/ 1219200 h 4609672"/>
              <a:gd name="connsiteX15" fmla="*/ 5302500 w 5597775"/>
              <a:gd name="connsiteY15" fmla="*/ 771525 h 4609672"/>
              <a:gd name="connsiteX16" fmla="*/ 5040563 w 5597775"/>
              <a:gd name="connsiteY16" fmla="*/ 704850 h 4609672"/>
              <a:gd name="connsiteX17" fmla="*/ 4707188 w 5597775"/>
              <a:gd name="connsiteY17" fmla="*/ 628650 h 4609672"/>
              <a:gd name="connsiteX18" fmla="*/ 4097588 w 5597775"/>
              <a:gd name="connsiteY18" fmla="*/ 1414463 h 4609672"/>
              <a:gd name="connsiteX19" fmla="*/ 4048375 w 5597775"/>
              <a:gd name="connsiteY19" fmla="*/ 571500 h 4609672"/>
              <a:gd name="connsiteX20" fmla="*/ 4626225 w 5597775"/>
              <a:gd name="connsiteY20" fmla="*/ 342900 h 4609672"/>
              <a:gd name="connsiteX21" fmla="*/ 3940425 w 5597775"/>
              <a:gd name="connsiteY21" fmla="*/ 171450 h 4609672"/>
              <a:gd name="connsiteX22" fmla="*/ 2168775 w 5597775"/>
              <a:gd name="connsiteY22" fmla="*/ 0 h 4609672"/>
              <a:gd name="connsiteX23" fmla="*/ 682875 w 5597775"/>
              <a:gd name="connsiteY23" fmla="*/ 304800 h 4609672"/>
              <a:gd name="connsiteX24" fmla="*/ 635250 w 5597775"/>
              <a:gd name="connsiteY24" fmla="*/ 733425 h 4609672"/>
              <a:gd name="connsiteX25" fmla="*/ 1473450 w 5597775"/>
              <a:gd name="connsiteY25" fmla="*/ 1257300 h 4609672"/>
              <a:gd name="connsiteX26" fmla="*/ 1216275 w 5597775"/>
              <a:gd name="connsiteY26" fmla="*/ 2552700 h 4609672"/>
              <a:gd name="connsiteX27" fmla="*/ 1768725 w 5597775"/>
              <a:gd name="connsiteY27" fmla="*/ 3638550 h 4609672"/>
              <a:gd name="connsiteX28" fmla="*/ 3368496 w 5597775"/>
              <a:gd name="connsiteY28" fmla="*/ 4609672 h 4609672"/>
              <a:gd name="connsiteX0" fmla="*/ 3368496 w 5597775"/>
              <a:gd name="connsiteY0" fmla="*/ 4609672 h 4609672"/>
              <a:gd name="connsiteX1" fmla="*/ 3217279 w 5597775"/>
              <a:gd name="connsiteY1" fmla="*/ 4314561 h 4609672"/>
              <a:gd name="connsiteX2" fmla="*/ 2840584 w 5597775"/>
              <a:gd name="connsiteY2" fmla="*/ 3954222 h 4609672"/>
              <a:gd name="connsiteX3" fmla="*/ 2854575 w 5597775"/>
              <a:gd name="connsiteY3" fmla="*/ 3467100 h 4609672"/>
              <a:gd name="connsiteX4" fmla="*/ 2689735 w 5597775"/>
              <a:gd name="connsiteY4" fmla="*/ 3649824 h 4609672"/>
              <a:gd name="connsiteX5" fmla="*/ 2374825 w 5597775"/>
              <a:gd name="connsiteY5" fmla="*/ 3097763 h 4609672"/>
              <a:gd name="connsiteX6" fmla="*/ 3315922 w 5597775"/>
              <a:gd name="connsiteY6" fmla="*/ 2992858 h 4609672"/>
              <a:gd name="connsiteX7" fmla="*/ 3450827 w 5597775"/>
              <a:gd name="connsiteY7" fmla="*/ 3133271 h 4609672"/>
              <a:gd name="connsiteX8" fmla="*/ 3537200 w 5597775"/>
              <a:gd name="connsiteY8" fmla="*/ 2730500 h 4609672"/>
              <a:gd name="connsiteX9" fmla="*/ 3851525 w 5597775"/>
              <a:gd name="connsiteY9" fmla="*/ 2543175 h 4609672"/>
              <a:gd name="connsiteX10" fmla="*/ 4621462 w 5597775"/>
              <a:gd name="connsiteY10" fmla="*/ 1857375 h 4609672"/>
              <a:gd name="connsiteX11" fmla="*/ 4950075 w 5597775"/>
              <a:gd name="connsiteY11" fmla="*/ 1871663 h 4609672"/>
              <a:gd name="connsiteX12" fmla="*/ 4883400 w 5597775"/>
              <a:gd name="connsiteY12" fmla="*/ 1457325 h 4609672"/>
              <a:gd name="connsiteX13" fmla="*/ 5597775 w 5597775"/>
              <a:gd name="connsiteY13" fmla="*/ 1695450 h 4609672"/>
              <a:gd name="connsiteX14" fmla="*/ 5521575 w 5597775"/>
              <a:gd name="connsiteY14" fmla="*/ 1219200 h 4609672"/>
              <a:gd name="connsiteX15" fmla="*/ 5302500 w 5597775"/>
              <a:gd name="connsiteY15" fmla="*/ 771525 h 4609672"/>
              <a:gd name="connsiteX16" fmla="*/ 5040563 w 5597775"/>
              <a:gd name="connsiteY16" fmla="*/ 704850 h 4609672"/>
              <a:gd name="connsiteX17" fmla="*/ 4707188 w 5597775"/>
              <a:gd name="connsiteY17" fmla="*/ 628650 h 4609672"/>
              <a:gd name="connsiteX18" fmla="*/ 4097588 w 5597775"/>
              <a:gd name="connsiteY18" fmla="*/ 1414463 h 4609672"/>
              <a:gd name="connsiteX19" fmla="*/ 4048375 w 5597775"/>
              <a:gd name="connsiteY19" fmla="*/ 571500 h 4609672"/>
              <a:gd name="connsiteX20" fmla="*/ 4626225 w 5597775"/>
              <a:gd name="connsiteY20" fmla="*/ 342900 h 4609672"/>
              <a:gd name="connsiteX21" fmla="*/ 3940425 w 5597775"/>
              <a:gd name="connsiteY21" fmla="*/ 171450 h 4609672"/>
              <a:gd name="connsiteX22" fmla="*/ 2168775 w 5597775"/>
              <a:gd name="connsiteY22" fmla="*/ 0 h 4609672"/>
              <a:gd name="connsiteX23" fmla="*/ 682875 w 5597775"/>
              <a:gd name="connsiteY23" fmla="*/ 304800 h 4609672"/>
              <a:gd name="connsiteX24" fmla="*/ 635250 w 5597775"/>
              <a:gd name="connsiteY24" fmla="*/ 733425 h 4609672"/>
              <a:gd name="connsiteX25" fmla="*/ 1473450 w 5597775"/>
              <a:gd name="connsiteY25" fmla="*/ 1257300 h 4609672"/>
              <a:gd name="connsiteX26" fmla="*/ 1216275 w 5597775"/>
              <a:gd name="connsiteY26" fmla="*/ 2552700 h 4609672"/>
              <a:gd name="connsiteX27" fmla="*/ 1768725 w 5597775"/>
              <a:gd name="connsiteY27" fmla="*/ 3638550 h 4609672"/>
              <a:gd name="connsiteX28" fmla="*/ 3368496 w 5597775"/>
              <a:gd name="connsiteY28" fmla="*/ 4609672 h 4609672"/>
              <a:gd name="connsiteX0" fmla="*/ 3368496 w 5597775"/>
              <a:gd name="connsiteY0" fmla="*/ 4609672 h 4609672"/>
              <a:gd name="connsiteX1" fmla="*/ 3287238 w 5597775"/>
              <a:gd name="connsiteY1" fmla="*/ 4349540 h 4609672"/>
              <a:gd name="connsiteX2" fmla="*/ 2840584 w 5597775"/>
              <a:gd name="connsiteY2" fmla="*/ 3954222 h 4609672"/>
              <a:gd name="connsiteX3" fmla="*/ 2854575 w 5597775"/>
              <a:gd name="connsiteY3" fmla="*/ 3467100 h 4609672"/>
              <a:gd name="connsiteX4" fmla="*/ 2689735 w 5597775"/>
              <a:gd name="connsiteY4" fmla="*/ 3649824 h 4609672"/>
              <a:gd name="connsiteX5" fmla="*/ 2374825 w 5597775"/>
              <a:gd name="connsiteY5" fmla="*/ 3097763 h 4609672"/>
              <a:gd name="connsiteX6" fmla="*/ 3315922 w 5597775"/>
              <a:gd name="connsiteY6" fmla="*/ 2992858 h 4609672"/>
              <a:gd name="connsiteX7" fmla="*/ 3450827 w 5597775"/>
              <a:gd name="connsiteY7" fmla="*/ 3133271 h 4609672"/>
              <a:gd name="connsiteX8" fmla="*/ 3537200 w 5597775"/>
              <a:gd name="connsiteY8" fmla="*/ 2730500 h 4609672"/>
              <a:gd name="connsiteX9" fmla="*/ 3851525 w 5597775"/>
              <a:gd name="connsiteY9" fmla="*/ 2543175 h 4609672"/>
              <a:gd name="connsiteX10" fmla="*/ 4621462 w 5597775"/>
              <a:gd name="connsiteY10" fmla="*/ 1857375 h 4609672"/>
              <a:gd name="connsiteX11" fmla="*/ 4950075 w 5597775"/>
              <a:gd name="connsiteY11" fmla="*/ 1871663 h 4609672"/>
              <a:gd name="connsiteX12" fmla="*/ 4883400 w 5597775"/>
              <a:gd name="connsiteY12" fmla="*/ 1457325 h 4609672"/>
              <a:gd name="connsiteX13" fmla="*/ 5597775 w 5597775"/>
              <a:gd name="connsiteY13" fmla="*/ 1695450 h 4609672"/>
              <a:gd name="connsiteX14" fmla="*/ 5521575 w 5597775"/>
              <a:gd name="connsiteY14" fmla="*/ 1219200 h 4609672"/>
              <a:gd name="connsiteX15" fmla="*/ 5302500 w 5597775"/>
              <a:gd name="connsiteY15" fmla="*/ 771525 h 4609672"/>
              <a:gd name="connsiteX16" fmla="*/ 5040563 w 5597775"/>
              <a:gd name="connsiteY16" fmla="*/ 704850 h 4609672"/>
              <a:gd name="connsiteX17" fmla="*/ 4707188 w 5597775"/>
              <a:gd name="connsiteY17" fmla="*/ 628650 h 4609672"/>
              <a:gd name="connsiteX18" fmla="*/ 4097588 w 5597775"/>
              <a:gd name="connsiteY18" fmla="*/ 1414463 h 4609672"/>
              <a:gd name="connsiteX19" fmla="*/ 4048375 w 5597775"/>
              <a:gd name="connsiteY19" fmla="*/ 571500 h 4609672"/>
              <a:gd name="connsiteX20" fmla="*/ 4626225 w 5597775"/>
              <a:gd name="connsiteY20" fmla="*/ 342900 h 4609672"/>
              <a:gd name="connsiteX21" fmla="*/ 3940425 w 5597775"/>
              <a:gd name="connsiteY21" fmla="*/ 171450 h 4609672"/>
              <a:gd name="connsiteX22" fmla="*/ 2168775 w 5597775"/>
              <a:gd name="connsiteY22" fmla="*/ 0 h 4609672"/>
              <a:gd name="connsiteX23" fmla="*/ 682875 w 5597775"/>
              <a:gd name="connsiteY23" fmla="*/ 304800 h 4609672"/>
              <a:gd name="connsiteX24" fmla="*/ 635250 w 5597775"/>
              <a:gd name="connsiteY24" fmla="*/ 733425 h 4609672"/>
              <a:gd name="connsiteX25" fmla="*/ 1473450 w 5597775"/>
              <a:gd name="connsiteY25" fmla="*/ 1257300 h 4609672"/>
              <a:gd name="connsiteX26" fmla="*/ 1216275 w 5597775"/>
              <a:gd name="connsiteY26" fmla="*/ 2552700 h 4609672"/>
              <a:gd name="connsiteX27" fmla="*/ 1768725 w 5597775"/>
              <a:gd name="connsiteY27" fmla="*/ 3638550 h 4609672"/>
              <a:gd name="connsiteX28" fmla="*/ 3368496 w 5597775"/>
              <a:gd name="connsiteY28" fmla="*/ 4609672 h 4609672"/>
              <a:gd name="connsiteX0" fmla="*/ 3382488 w 5597775"/>
              <a:gd name="connsiteY0" fmla="*/ 4651647 h 4651647"/>
              <a:gd name="connsiteX1" fmla="*/ 3287238 w 5597775"/>
              <a:gd name="connsiteY1" fmla="*/ 4349540 h 4651647"/>
              <a:gd name="connsiteX2" fmla="*/ 2840584 w 5597775"/>
              <a:gd name="connsiteY2" fmla="*/ 3954222 h 4651647"/>
              <a:gd name="connsiteX3" fmla="*/ 2854575 w 5597775"/>
              <a:gd name="connsiteY3" fmla="*/ 3467100 h 4651647"/>
              <a:gd name="connsiteX4" fmla="*/ 2689735 w 5597775"/>
              <a:gd name="connsiteY4" fmla="*/ 3649824 h 4651647"/>
              <a:gd name="connsiteX5" fmla="*/ 2374825 w 5597775"/>
              <a:gd name="connsiteY5" fmla="*/ 3097763 h 4651647"/>
              <a:gd name="connsiteX6" fmla="*/ 3315922 w 5597775"/>
              <a:gd name="connsiteY6" fmla="*/ 2992858 h 4651647"/>
              <a:gd name="connsiteX7" fmla="*/ 3450827 w 5597775"/>
              <a:gd name="connsiteY7" fmla="*/ 3133271 h 4651647"/>
              <a:gd name="connsiteX8" fmla="*/ 3537200 w 5597775"/>
              <a:gd name="connsiteY8" fmla="*/ 2730500 h 4651647"/>
              <a:gd name="connsiteX9" fmla="*/ 3851525 w 5597775"/>
              <a:gd name="connsiteY9" fmla="*/ 2543175 h 4651647"/>
              <a:gd name="connsiteX10" fmla="*/ 4621462 w 5597775"/>
              <a:gd name="connsiteY10" fmla="*/ 1857375 h 4651647"/>
              <a:gd name="connsiteX11" fmla="*/ 4950075 w 5597775"/>
              <a:gd name="connsiteY11" fmla="*/ 1871663 h 4651647"/>
              <a:gd name="connsiteX12" fmla="*/ 4883400 w 5597775"/>
              <a:gd name="connsiteY12" fmla="*/ 1457325 h 4651647"/>
              <a:gd name="connsiteX13" fmla="*/ 5597775 w 5597775"/>
              <a:gd name="connsiteY13" fmla="*/ 1695450 h 4651647"/>
              <a:gd name="connsiteX14" fmla="*/ 5521575 w 5597775"/>
              <a:gd name="connsiteY14" fmla="*/ 1219200 h 4651647"/>
              <a:gd name="connsiteX15" fmla="*/ 5302500 w 5597775"/>
              <a:gd name="connsiteY15" fmla="*/ 771525 h 4651647"/>
              <a:gd name="connsiteX16" fmla="*/ 5040563 w 5597775"/>
              <a:gd name="connsiteY16" fmla="*/ 704850 h 4651647"/>
              <a:gd name="connsiteX17" fmla="*/ 4707188 w 5597775"/>
              <a:gd name="connsiteY17" fmla="*/ 628650 h 4651647"/>
              <a:gd name="connsiteX18" fmla="*/ 4097588 w 5597775"/>
              <a:gd name="connsiteY18" fmla="*/ 1414463 h 4651647"/>
              <a:gd name="connsiteX19" fmla="*/ 4048375 w 5597775"/>
              <a:gd name="connsiteY19" fmla="*/ 571500 h 4651647"/>
              <a:gd name="connsiteX20" fmla="*/ 4626225 w 5597775"/>
              <a:gd name="connsiteY20" fmla="*/ 342900 h 4651647"/>
              <a:gd name="connsiteX21" fmla="*/ 3940425 w 5597775"/>
              <a:gd name="connsiteY21" fmla="*/ 171450 h 4651647"/>
              <a:gd name="connsiteX22" fmla="*/ 2168775 w 5597775"/>
              <a:gd name="connsiteY22" fmla="*/ 0 h 4651647"/>
              <a:gd name="connsiteX23" fmla="*/ 682875 w 5597775"/>
              <a:gd name="connsiteY23" fmla="*/ 304800 h 4651647"/>
              <a:gd name="connsiteX24" fmla="*/ 635250 w 5597775"/>
              <a:gd name="connsiteY24" fmla="*/ 733425 h 4651647"/>
              <a:gd name="connsiteX25" fmla="*/ 1473450 w 5597775"/>
              <a:gd name="connsiteY25" fmla="*/ 1257300 h 4651647"/>
              <a:gd name="connsiteX26" fmla="*/ 1216275 w 5597775"/>
              <a:gd name="connsiteY26" fmla="*/ 2552700 h 4651647"/>
              <a:gd name="connsiteX27" fmla="*/ 1768725 w 5597775"/>
              <a:gd name="connsiteY27" fmla="*/ 3638550 h 4651647"/>
              <a:gd name="connsiteX28" fmla="*/ 3382488 w 5597775"/>
              <a:gd name="connsiteY28" fmla="*/ 4651647 h 4651647"/>
              <a:gd name="connsiteX0" fmla="*/ 3382488 w 5597775"/>
              <a:gd name="connsiteY0" fmla="*/ 4651647 h 4651647"/>
              <a:gd name="connsiteX1" fmla="*/ 3329213 w 5597775"/>
              <a:gd name="connsiteY1" fmla="*/ 4412503 h 4651647"/>
              <a:gd name="connsiteX2" fmla="*/ 2840584 w 5597775"/>
              <a:gd name="connsiteY2" fmla="*/ 3954222 h 4651647"/>
              <a:gd name="connsiteX3" fmla="*/ 2854575 w 5597775"/>
              <a:gd name="connsiteY3" fmla="*/ 3467100 h 4651647"/>
              <a:gd name="connsiteX4" fmla="*/ 2689735 w 5597775"/>
              <a:gd name="connsiteY4" fmla="*/ 3649824 h 4651647"/>
              <a:gd name="connsiteX5" fmla="*/ 2374825 w 5597775"/>
              <a:gd name="connsiteY5" fmla="*/ 3097763 h 4651647"/>
              <a:gd name="connsiteX6" fmla="*/ 3315922 w 5597775"/>
              <a:gd name="connsiteY6" fmla="*/ 2992858 h 4651647"/>
              <a:gd name="connsiteX7" fmla="*/ 3450827 w 5597775"/>
              <a:gd name="connsiteY7" fmla="*/ 3133271 h 4651647"/>
              <a:gd name="connsiteX8" fmla="*/ 3537200 w 5597775"/>
              <a:gd name="connsiteY8" fmla="*/ 2730500 h 4651647"/>
              <a:gd name="connsiteX9" fmla="*/ 3851525 w 5597775"/>
              <a:gd name="connsiteY9" fmla="*/ 2543175 h 4651647"/>
              <a:gd name="connsiteX10" fmla="*/ 4621462 w 5597775"/>
              <a:gd name="connsiteY10" fmla="*/ 1857375 h 4651647"/>
              <a:gd name="connsiteX11" fmla="*/ 4950075 w 5597775"/>
              <a:gd name="connsiteY11" fmla="*/ 1871663 h 4651647"/>
              <a:gd name="connsiteX12" fmla="*/ 4883400 w 5597775"/>
              <a:gd name="connsiteY12" fmla="*/ 1457325 h 4651647"/>
              <a:gd name="connsiteX13" fmla="*/ 5597775 w 5597775"/>
              <a:gd name="connsiteY13" fmla="*/ 1695450 h 4651647"/>
              <a:gd name="connsiteX14" fmla="*/ 5521575 w 5597775"/>
              <a:gd name="connsiteY14" fmla="*/ 1219200 h 4651647"/>
              <a:gd name="connsiteX15" fmla="*/ 5302500 w 5597775"/>
              <a:gd name="connsiteY15" fmla="*/ 771525 h 4651647"/>
              <a:gd name="connsiteX16" fmla="*/ 5040563 w 5597775"/>
              <a:gd name="connsiteY16" fmla="*/ 704850 h 4651647"/>
              <a:gd name="connsiteX17" fmla="*/ 4707188 w 5597775"/>
              <a:gd name="connsiteY17" fmla="*/ 628650 h 4651647"/>
              <a:gd name="connsiteX18" fmla="*/ 4097588 w 5597775"/>
              <a:gd name="connsiteY18" fmla="*/ 1414463 h 4651647"/>
              <a:gd name="connsiteX19" fmla="*/ 4048375 w 5597775"/>
              <a:gd name="connsiteY19" fmla="*/ 571500 h 4651647"/>
              <a:gd name="connsiteX20" fmla="*/ 4626225 w 5597775"/>
              <a:gd name="connsiteY20" fmla="*/ 342900 h 4651647"/>
              <a:gd name="connsiteX21" fmla="*/ 3940425 w 5597775"/>
              <a:gd name="connsiteY21" fmla="*/ 171450 h 4651647"/>
              <a:gd name="connsiteX22" fmla="*/ 2168775 w 5597775"/>
              <a:gd name="connsiteY22" fmla="*/ 0 h 4651647"/>
              <a:gd name="connsiteX23" fmla="*/ 682875 w 5597775"/>
              <a:gd name="connsiteY23" fmla="*/ 304800 h 4651647"/>
              <a:gd name="connsiteX24" fmla="*/ 635250 w 5597775"/>
              <a:gd name="connsiteY24" fmla="*/ 733425 h 4651647"/>
              <a:gd name="connsiteX25" fmla="*/ 1473450 w 5597775"/>
              <a:gd name="connsiteY25" fmla="*/ 1257300 h 4651647"/>
              <a:gd name="connsiteX26" fmla="*/ 1216275 w 5597775"/>
              <a:gd name="connsiteY26" fmla="*/ 2552700 h 4651647"/>
              <a:gd name="connsiteX27" fmla="*/ 1768725 w 5597775"/>
              <a:gd name="connsiteY27" fmla="*/ 3638550 h 4651647"/>
              <a:gd name="connsiteX28" fmla="*/ 3382488 w 5597775"/>
              <a:gd name="connsiteY28" fmla="*/ 4651647 h 4651647"/>
              <a:gd name="connsiteX0" fmla="*/ 3382488 w 5597775"/>
              <a:gd name="connsiteY0" fmla="*/ 4651647 h 4651647"/>
              <a:gd name="connsiteX1" fmla="*/ 3329213 w 5597775"/>
              <a:gd name="connsiteY1" fmla="*/ 4412503 h 4651647"/>
              <a:gd name="connsiteX2" fmla="*/ 2847580 w 5597775"/>
              <a:gd name="connsiteY2" fmla="*/ 4045168 h 4651647"/>
              <a:gd name="connsiteX3" fmla="*/ 2854575 w 5597775"/>
              <a:gd name="connsiteY3" fmla="*/ 3467100 h 4651647"/>
              <a:gd name="connsiteX4" fmla="*/ 2689735 w 5597775"/>
              <a:gd name="connsiteY4" fmla="*/ 3649824 h 4651647"/>
              <a:gd name="connsiteX5" fmla="*/ 2374825 w 5597775"/>
              <a:gd name="connsiteY5" fmla="*/ 3097763 h 4651647"/>
              <a:gd name="connsiteX6" fmla="*/ 3315922 w 5597775"/>
              <a:gd name="connsiteY6" fmla="*/ 2992858 h 4651647"/>
              <a:gd name="connsiteX7" fmla="*/ 3450827 w 5597775"/>
              <a:gd name="connsiteY7" fmla="*/ 3133271 h 4651647"/>
              <a:gd name="connsiteX8" fmla="*/ 3537200 w 5597775"/>
              <a:gd name="connsiteY8" fmla="*/ 2730500 h 4651647"/>
              <a:gd name="connsiteX9" fmla="*/ 3851525 w 5597775"/>
              <a:gd name="connsiteY9" fmla="*/ 2543175 h 4651647"/>
              <a:gd name="connsiteX10" fmla="*/ 4621462 w 5597775"/>
              <a:gd name="connsiteY10" fmla="*/ 1857375 h 4651647"/>
              <a:gd name="connsiteX11" fmla="*/ 4950075 w 5597775"/>
              <a:gd name="connsiteY11" fmla="*/ 1871663 h 4651647"/>
              <a:gd name="connsiteX12" fmla="*/ 4883400 w 5597775"/>
              <a:gd name="connsiteY12" fmla="*/ 1457325 h 4651647"/>
              <a:gd name="connsiteX13" fmla="*/ 5597775 w 5597775"/>
              <a:gd name="connsiteY13" fmla="*/ 1695450 h 4651647"/>
              <a:gd name="connsiteX14" fmla="*/ 5521575 w 5597775"/>
              <a:gd name="connsiteY14" fmla="*/ 1219200 h 4651647"/>
              <a:gd name="connsiteX15" fmla="*/ 5302500 w 5597775"/>
              <a:gd name="connsiteY15" fmla="*/ 771525 h 4651647"/>
              <a:gd name="connsiteX16" fmla="*/ 5040563 w 5597775"/>
              <a:gd name="connsiteY16" fmla="*/ 704850 h 4651647"/>
              <a:gd name="connsiteX17" fmla="*/ 4707188 w 5597775"/>
              <a:gd name="connsiteY17" fmla="*/ 628650 h 4651647"/>
              <a:gd name="connsiteX18" fmla="*/ 4097588 w 5597775"/>
              <a:gd name="connsiteY18" fmla="*/ 1414463 h 4651647"/>
              <a:gd name="connsiteX19" fmla="*/ 4048375 w 5597775"/>
              <a:gd name="connsiteY19" fmla="*/ 571500 h 4651647"/>
              <a:gd name="connsiteX20" fmla="*/ 4626225 w 5597775"/>
              <a:gd name="connsiteY20" fmla="*/ 342900 h 4651647"/>
              <a:gd name="connsiteX21" fmla="*/ 3940425 w 5597775"/>
              <a:gd name="connsiteY21" fmla="*/ 171450 h 4651647"/>
              <a:gd name="connsiteX22" fmla="*/ 2168775 w 5597775"/>
              <a:gd name="connsiteY22" fmla="*/ 0 h 4651647"/>
              <a:gd name="connsiteX23" fmla="*/ 682875 w 5597775"/>
              <a:gd name="connsiteY23" fmla="*/ 304800 h 4651647"/>
              <a:gd name="connsiteX24" fmla="*/ 635250 w 5597775"/>
              <a:gd name="connsiteY24" fmla="*/ 733425 h 4651647"/>
              <a:gd name="connsiteX25" fmla="*/ 1473450 w 5597775"/>
              <a:gd name="connsiteY25" fmla="*/ 1257300 h 4651647"/>
              <a:gd name="connsiteX26" fmla="*/ 1216275 w 5597775"/>
              <a:gd name="connsiteY26" fmla="*/ 2552700 h 4651647"/>
              <a:gd name="connsiteX27" fmla="*/ 1768725 w 5597775"/>
              <a:gd name="connsiteY27" fmla="*/ 3638550 h 4651647"/>
              <a:gd name="connsiteX28" fmla="*/ 3382488 w 5597775"/>
              <a:gd name="connsiteY28" fmla="*/ 4651647 h 4651647"/>
              <a:gd name="connsiteX0" fmla="*/ 3382488 w 5597775"/>
              <a:gd name="connsiteY0" fmla="*/ 4651647 h 4651647"/>
              <a:gd name="connsiteX1" fmla="*/ 3329213 w 5597775"/>
              <a:gd name="connsiteY1" fmla="*/ 4412503 h 4651647"/>
              <a:gd name="connsiteX2" fmla="*/ 2847580 w 5597775"/>
              <a:gd name="connsiteY2" fmla="*/ 4045168 h 4651647"/>
              <a:gd name="connsiteX3" fmla="*/ 2910543 w 5597775"/>
              <a:gd name="connsiteY3" fmla="*/ 3488087 h 4651647"/>
              <a:gd name="connsiteX4" fmla="*/ 2689735 w 5597775"/>
              <a:gd name="connsiteY4" fmla="*/ 3649824 h 4651647"/>
              <a:gd name="connsiteX5" fmla="*/ 2374825 w 5597775"/>
              <a:gd name="connsiteY5" fmla="*/ 3097763 h 4651647"/>
              <a:gd name="connsiteX6" fmla="*/ 3315922 w 5597775"/>
              <a:gd name="connsiteY6" fmla="*/ 2992858 h 4651647"/>
              <a:gd name="connsiteX7" fmla="*/ 3450827 w 5597775"/>
              <a:gd name="connsiteY7" fmla="*/ 3133271 h 4651647"/>
              <a:gd name="connsiteX8" fmla="*/ 3537200 w 5597775"/>
              <a:gd name="connsiteY8" fmla="*/ 2730500 h 4651647"/>
              <a:gd name="connsiteX9" fmla="*/ 3851525 w 5597775"/>
              <a:gd name="connsiteY9" fmla="*/ 2543175 h 4651647"/>
              <a:gd name="connsiteX10" fmla="*/ 4621462 w 5597775"/>
              <a:gd name="connsiteY10" fmla="*/ 1857375 h 4651647"/>
              <a:gd name="connsiteX11" fmla="*/ 4950075 w 5597775"/>
              <a:gd name="connsiteY11" fmla="*/ 1871663 h 4651647"/>
              <a:gd name="connsiteX12" fmla="*/ 4883400 w 5597775"/>
              <a:gd name="connsiteY12" fmla="*/ 1457325 h 4651647"/>
              <a:gd name="connsiteX13" fmla="*/ 5597775 w 5597775"/>
              <a:gd name="connsiteY13" fmla="*/ 1695450 h 4651647"/>
              <a:gd name="connsiteX14" fmla="*/ 5521575 w 5597775"/>
              <a:gd name="connsiteY14" fmla="*/ 1219200 h 4651647"/>
              <a:gd name="connsiteX15" fmla="*/ 5302500 w 5597775"/>
              <a:gd name="connsiteY15" fmla="*/ 771525 h 4651647"/>
              <a:gd name="connsiteX16" fmla="*/ 5040563 w 5597775"/>
              <a:gd name="connsiteY16" fmla="*/ 704850 h 4651647"/>
              <a:gd name="connsiteX17" fmla="*/ 4707188 w 5597775"/>
              <a:gd name="connsiteY17" fmla="*/ 628650 h 4651647"/>
              <a:gd name="connsiteX18" fmla="*/ 4097588 w 5597775"/>
              <a:gd name="connsiteY18" fmla="*/ 1414463 h 4651647"/>
              <a:gd name="connsiteX19" fmla="*/ 4048375 w 5597775"/>
              <a:gd name="connsiteY19" fmla="*/ 571500 h 4651647"/>
              <a:gd name="connsiteX20" fmla="*/ 4626225 w 5597775"/>
              <a:gd name="connsiteY20" fmla="*/ 342900 h 4651647"/>
              <a:gd name="connsiteX21" fmla="*/ 3940425 w 5597775"/>
              <a:gd name="connsiteY21" fmla="*/ 171450 h 4651647"/>
              <a:gd name="connsiteX22" fmla="*/ 2168775 w 5597775"/>
              <a:gd name="connsiteY22" fmla="*/ 0 h 4651647"/>
              <a:gd name="connsiteX23" fmla="*/ 682875 w 5597775"/>
              <a:gd name="connsiteY23" fmla="*/ 304800 h 4651647"/>
              <a:gd name="connsiteX24" fmla="*/ 635250 w 5597775"/>
              <a:gd name="connsiteY24" fmla="*/ 733425 h 4651647"/>
              <a:gd name="connsiteX25" fmla="*/ 1473450 w 5597775"/>
              <a:gd name="connsiteY25" fmla="*/ 1257300 h 4651647"/>
              <a:gd name="connsiteX26" fmla="*/ 1216275 w 5597775"/>
              <a:gd name="connsiteY26" fmla="*/ 2552700 h 4651647"/>
              <a:gd name="connsiteX27" fmla="*/ 1768725 w 5597775"/>
              <a:gd name="connsiteY27" fmla="*/ 3638550 h 4651647"/>
              <a:gd name="connsiteX28" fmla="*/ 3382488 w 5597775"/>
              <a:gd name="connsiteY28" fmla="*/ 4651647 h 4651647"/>
              <a:gd name="connsiteX0" fmla="*/ 3382488 w 5597775"/>
              <a:gd name="connsiteY0" fmla="*/ 4651647 h 4651647"/>
              <a:gd name="connsiteX1" fmla="*/ 3329213 w 5597775"/>
              <a:gd name="connsiteY1" fmla="*/ 4412503 h 4651647"/>
              <a:gd name="connsiteX2" fmla="*/ 2847580 w 5597775"/>
              <a:gd name="connsiteY2" fmla="*/ 4045168 h 4651647"/>
              <a:gd name="connsiteX3" fmla="*/ 2910543 w 5597775"/>
              <a:gd name="connsiteY3" fmla="*/ 3488087 h 4651647"/>
              <a:gd name="connsiteX4" fmla="*/ 2703727 w 5597775"/>
              <a:gd name="connsiteY4" fmla="*/ 3670812 h 4651647"/>
              <a:gd name="connsiteX5" fmla="*/ 2374825 w 5597775"/>
              <a:gd name="connsiteY5" fmla="*/ 3097763 h 4651647"/>
              <a:gd name="connsiteX6" fmla="*/ 3315922 w 5597775"/>
              <a:gd name="connsiteY6" fmla="*/ 2992858 h 4651647"/>
              <a:gd name="connsiteX7" fmla="*/ 3450827 w 5597775"/>
              <a:gd name="connsiteY7" fmla="*/ 3133271 h 4651647"/>
              <a:gd name="connsiteX8" fmla="*/ 3537200 w 5597775"/>
              <a:gd name="connsiteY8" fmla="*/ 2730500 h 4651647"/>
              <a:gd name="connsiteX9" fmla="*/ 3851525 w 5597775"/>
              <a:gd name="connsiteY9" fmla="*/ 2543175 h 4651647"/>
              <a:gd name="connsiteX10" fmla="*/ 4621462 w 5597775"/>
              <a:gd name="connsiteY10" fmla="*/ 1857375 h 4651647"/>
              <a:gd name="connsiteX11" fmla="*/ 4950075 w 5597775"/>
              <a:gd name="connsiteY11" fmla="*/ 1871663 h 4651647"/>
              <a:gd name="connsiteX12" fmla="*/ 4883400 w 5597775"/>
              <a:gd name="connsiteY12" fmla="*/ 1457325 h 4651647"/>
              <a:gd name="connsiteX13" fmla="*/ 5597775 w 5597775"/>
              <a:gd name="connsiteY13" fmla="*/ 1695450 h 4651647"/>
              <a:gd name="connsiteX14" fmla="*/ 5521575 w 5597775"/>
              <a:gd name="connsiteY14" fmla="*/ 1219200 h 4651647"/>
              <a:gd name="connsiteX15" fmla="*/ 5302500 w 5597775"/>
              <a:gd name="connsiteY15" fmla="*/ 771525 h 4651647"/>
              <a:gd name="connsiteX16" fmla="*/ 5040563 w 5597775"/>
              <a:gd name="connsiteY16" fmla="*/ 704850 h 4651647"/>
              <a:gd name="connsiteX17" fmla="*/ 4707188 w 5597775"/>
              <a:gd name="connsiteY17" fmla="*/ 628650 h 4651647"/>
              <a:gd name="connsiteX18" fmla="*/ 4097588 w 5597775"/>
              <a:gd name="connsiteY18" fmla="*/ 1414463 h 4651647"/>
              <a:gd name="connsiteX19" fmla="*/ 4048375 w 5597775"/>
              <a:gd name="connsiteY19" fmla="*/ 571500 h 4651647"/>
              <a:gd name="connsiteX20" fmla="*/ 4626225 w 5597775"/>
              <a:gd name="connsiteY20" fmla="*/ 342900 h 4651647"/>
              <a:gd name="connsiteX21" fmla="*/ 3940425 w 5597775"/>
              <a:gd name="connsiteY21" fmla="*/ 171450 h 4651647"/>
              <a:gd name="connsiteX22" fmla="*/ 2168775 w 5597775"/>
              <a:gd name="connsiteY22" fmla="*/ 0 h 4651647"/>
              <a:gd name="connsiteX23" fmla="*/ 682875 w 5597775"/>
              <a:gd name="connsiteY23" fmla="*/ 304800 h 4651647"/>
              <a:gd name="connsiteX24" fmla="*/ 635250 w 5597775"/>
              <a:gd name="connsiteY24" fmla="*/ 733425 h 4651647"/>
              <a:gd name="connsiteX25" fmla="*/ 1473450 w 5597775"/>
              <a:gd name="connsiteY25" fmla="*/ 1257300 h 4651647"/>
              <a:gd name="connsiteX26" fmla="*/ 1216275 w 5597775"/>
              <a:gd name="connsiteY26" fmla="*/ 2552700 h 4651647"/>
              <a:gd name="connsiteX27" fmla="*/ 1768725 w 5597775"/>
              <a:gd name="connsiteY27" fmla="*/ 3638550 h 4651647"/>
              <a:gd name="connsiteX28" fmla="*/ 3382488 w 5597775"/>
              <a:gd name="connsiteY28" fmla="*/ 4651647 h 4651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597775" h="4651647">
                <a:moveTo>
                  <a:pt x="3382488" y="4651647"/>
                </a:moveTo>
                <a:lnTo>
                  <a:pt x="3329213" y="4412503"/>
                </a:lnTo>
                <a:lnTo>
                  <a:pt x="2847580" y="4045168"/>
                </a:lnTo>
                <a:cubicBezTo>
                  <a:pt x="2849912" y="3852479"/>
                  <a:pt x="2908211" y="3680776"/>
                  <a:pt x="2910543" y="3488087"/>
                </a:cubicBezTo>
                <a:lnTo>
                  <a:pt x="2703727" y="3670812"/>
                </a:lnTo>
                <a:cubicBezTo>
                  <a:pt x="2604330" y="3791009"/>
                  <a:pt x="2036461" y="3865399"/>
                  <a:pt x="2374825" y="3097763"/>
                </a:cubicBezTo>
                <a:cubicBezTo>
                  <a:pt x="2519773" y="2773913"/>
                  <a:pt x="3348126" y="2753502"/>
                  <a:pt x="3315922" y="2992858"/>
                </a:cubicBezTo>
                <a:cubicBezTo>
                  <a:pt x="3260349" y="3301071"/>
                  <a:pt x="3471475" y="3266383"/>
                  <a:pt x="3450827" y="3133271"/>
                </a:cubicBezTo>
                <a:cubicBezTo>
                  <a:pt x="3409919" y="2858828"/>
                  <a:pt x="3429671" y="2825674"/>
                  <a:pt x="3537200" y="2730500"/>
                </a:cubicBezTo>
                <a:lnTo>
                  <a:pt x="3851525" y="2543175"/>
                </a:lnTo>
                <a:cubicBezTo>
                  <a:pt x="3870046" y="2228850"/>
                  <a:pt x="4179078" y="2038350"/>
                  <a:pt x="4621462" y="1857375"/>
                </a:cubicBezTo>
                <a:lnTo>
                  <a:pt x="4950075" y="1871663"/>
                </a:lnTo>
                <a:cubicBezTo>
                  <a:pt x="4842125" y="1744663"/>
                  <a:pt x="4775450" y="1486694"/>
                  <a:pt x="4883400" y="1457325"/>
                </a:cubicBezTo>
                <a:cubicBezTo>
                  <a:pt x="4991350" y="1427956"/>
                  <a:pt x="5383463" y="1484313"/>
                  <a:pt x="5597775" y="1695450"/>
                </a:cubicBezTo>
                <a:lnTo>
                  <a:pt x="5521575" y="1219200"/>
                </a:lnTo>
                <a:cubicBezTo>
                  <a:pt x="5373937" y="1093788"/>
                  <a:pt x="5302500" y="1006475"/>
                  <a:pt x="5302500" y="771525"/>
                </a:cubicBezTo>
                <a:cubicBezTo>
                  <a:pt x="4973887" y="1066800"/>
                  <a:pt x="4978651" y="847725"/>
                  <a:pt x="5040563" y="704850"/>
                </a:cubicBezTo>
                <a:cubicBezTo>
                  <a:pt x="4938963" y="631825"/>
                  <a:pt x="4923088" y="587375"/>
                  <a:pt x="4707188" y="628650"/>
                </a:cubicBezTo>
                <a:lnTo>
                  <a:pt x="4097588" y="1414463"/>
                </a:lnTo>
                <a:cubicBezTo>
                  <a:pt x="4024034" y="1241425"/>
                  <a:pt x="3239279" y="935038"/>
                  <a:pt x="4048375" y="571500"/>
                </a:cubicBezTo>
                <a:lnTo>
                  <a:pt x="4626225" y="342900"/>
                </a:lnTo>
                <a:lnTo>
                  <a:pt x="3940425" y="171450"/>
                </a:lnTo>
                <a:lnTo>
                  <a:pt x="2168775" y="0"/>
                </a:lnTo>
                <a:lnTo>
                  <a:pt x="682875" y="304800"/>
                </a:lnTo>
                <a:cubicBezTo>
                  <a:pt x="152650" y="504825"/>
                  <a:pt x="-520450" y="904875"/>
                  <a:pt x="635250" y="733425"/>
                </a:cubicBezTo>
                <a:cubicBezTo>
                  <a:pt x="994025" y="695325"/>
                  <a:pt x="1600450" y="619125"/>
                  <a:pt x="1473450" y="1257300"/>
                </a:cubicBezTo>
                <a:cubicBezTo>
                  <a:pt x="1368675" y="1889125"/>
                  <a:pt x="816225" y="2168525"/>
                  <a:pt x="1216275" y="2552700"/>
                </a:cubicBezTo>
                <a:lnTo>
                  <a:pt x="1768725" y="3638550"/>
                </a:lnTo>
                <a:lnTo>
                  <a:pt x="3382488" y="46516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6696007" y="1485900"/>
            <a:ext cx="1164651" cy="871144"/>
          </a:xfrm>
          <a:custGeom>
            <a:avLst/>
            <a:gdLst>
              <a:gd name="connsiteX0" fmla="*/ 58994 w 2566220"/>
              <a:gd name="connsiteY0" fmla="*/ 265471 h 1828800"/>
              <a:gd name="connsiteX1" fmla="*/ 265471 w 2566220"/>
              <a:gd name="connsiteY1" fmla="*/ 265471 h 1828800"/>
              <a:gd name="connsiteX2" fmla="*/ 442452 w 2566220"/>
              <a:gd name="connsiteY2" fmla="*/ 1061884 h 1828800"/>
              <a:gd name="connsiteX3" fmla="*/ 619433 w 2566220"/>
              <a:gd name="connsiteY3" fmla="*/ 1828800 h 1828800"/>
              <a:gd name="connsiteX4" fmla="*/ 1327355 w 2566220"/>
              <a:gd name="connsiteY4" fmla="*/ 1209368 h 1828800"/>
              <a:gd name="connsiteX5" fmla="*/ 2566220 w 2566220"/>
              <a:gd name="connsiteY5" fmla="*/ 29497 h 1828800"/>
              <a:gd name="connsiteX6" fmla="*/ 914400 w 2566220"/>
              <a:gd name="connsiteY6" fmla="*/ 0 h 1828800"/>
              <a:gd name="connsiteX7" fmla="*/ 235975 w 2566220"/>
              <a:gd name="connsiteY7" fmla="*/ 117987 h 1828800"/>
              <a:gd name="connsiteX8" fmla="*/ 0 w 2566220"/>
              <a:gd name="connsiteY8" fmla="*/ 294968 h 1828800"/>
              <a:gd name="connsiteX0" fmla="*/ 58994 w 2566220"/>
              <a:gd name="connsiteY0" fmla="*/ 265471 h 1828800"/>
              <a:gd name="connsiteX1" fmla="*/ 265471 w 2566220"/>
              <a:gd name="connsiteY1" fmla="*/ 265471 h 1828800"/>
              <a:gd name="connsiteX2" fmla="*/ 442452 w 2566220"/>
              <a:gd name="connsiteY2" fmla="*/ 1061884 h 1828800"/>
              <a:gd name="connsiteX3" fmla="*/ 619433 w 2566220"/>
              <a:gd name="connsiteY3" fmla="*/ 1828800 h 1828800"/>
              <a:gd name="connsiteX4" fmla="*/ 1327355 w 2566220"/>
              <a:gd name="connsiteY4" fmla="*/ 1209368 h 1828800"/>
              <a:gd name="connsiteX5" fmla="*/ 2566220 w 2566220"/>
              <a:gd name="connsiteY5" fmla="*/ 29497 h 1828800"/>
              <a:gd name="connsiteX6" fmla="*/ 914400 w 2566220"/>
              <a:gd name="connsiteY6" fmla="*/ 0 h 1828800"/>
              <a:gd name="connsiteX7" fmla="*/ 235975 w 2566220"/>
              <a:gd name="connsiteY7" fmla="*/ 117987 h 1828800"/>
              <a:gd name="connsiteX8" fmla="*/ 0 w 2566220"/>
              <a:gd name="connsiteY8" fmla="*/ 294968 h 1828800"/>
              <a:gd name="connsiteX9" fmla="*/ 58994 w 2566220"/>
              <a:gd name="connsiteY9" fmla="*/ 265471 h 1828800"/>
              <a:gd name="connsiteX0" fmla="*/ 0 w 2566220"/>
              <a:gd name="connsiteY0" fmla="*/ 294968 h 1828800"/>
              <a:gd name="connsiteX1" fmla="*/ 265471 w 2566220"/>
              <a:gd name="connsiteY1" fmla="*/ 265471 h 1828800"/>
              <a:gd name="connsiteX2" fmla="*/ 442452 w 2566220"/>
              <a:gd name="connsiteY2" fmla="*/ 1061884 h 1828800"/>
              <a:gd name="connsiteX3" fmla="*/ 619433 w 2566220"/>
              <a:gd name="connsiteY3" fmla="*/ 1828800 h 1828800"/>
              <a:gd name="connsiteX4" fmla="*/ 1327355 w 2566220"/>
              <a:gd name="connsiteY4" fmla="*/ 1209368 h 1828800"/>
              <a:gd name="connsiteX5" fmla="*/ 2566220 w 2566220"/>
              <a:gd name="connsiteY5" fmla="*/ 29497 h 1828800"/>
              <a:gd name="connsiteX6" fmla="*/ 914400 w 2566220"/>
              <a:gd name="connsiteY6" fmla="*/ 0 h 1828800"/>
              <a:gd name="connsiteX7" fmla="*/ 235975 w 2566220"/>
              <a:gd name="connsiteY7" fmla="*/ 117987 h 1828800"/>
              <a:gd name="connsiteX8" fmla="*/ 0 w 2566220"/>
              <a:gd name="connsiteY8" fmla="*/ 294968 h 1828800"/>
              <a:gd name="connsiteX0" fmla="*/ 0 w 2566220"/>
              <a:gd name="connsiteY0" fmla="*/ 294968 h 1828800"/>
              <a:gd name="connsiteX1" fmla="*/ 195621 w 2566220"/>
              <a:gd name="connsiteY1" fmla="*/ 360721 h 1828800"/>
              <a:gd name="connsiteX2" fmla="*/ 442452 w 2566220"/>
              <a:gd name="connsiteY2" fmla="*/ 1061884 h 1828800"/>
              <a:gd name="connsiteX3" fmla="*/ 619433 w 2566220"/>
              <a:gd name="connsiteY3" fmla="*/ 1828800 h 1828800"/>
              <a:gd name="connsiteX4" fmla="*/ 1327355 w 2566220"/>
              <a:gd name="connsiteY4" fmla="*/ 1209368 h 1828800"/>
              <a:gd name="connsiteX5" fmla="*/ 2566220 w 2566220"/>
              <a:gd name="connsiteY5" fmla="*/ 29497 h 1828800"/>
              <a:gd name="connsiteX6" fmla="*/ 914400 w 2566220"/>
              <a:gd name="connsiteY6" fmla="*/ 0 h 1828800"/>
              <a:gd name="connsiteX7" fmla="*/ 235975 w 2566220"/>
              <a:gd name="connsiteY7" fmla="*/ 117987 h 1828800"/>
              <a:gd name="connsiteX8" fmla="*/ 0 w 2566220"/>
              <a:gd name="connsiteY8" fmla="*/ 294968 h 1828800"/>
              <a:gd name="connsiteX0" fmla="*/ 0 w 2566220"/>
              <a:gd name="connsiteY0" fmla="*/ 294968 h 1828800"/>
              <a:gd name="connsiteX1" fmla="*/ 195621 w 2566220"/>
              <a:gd name="connsiteY1" fmla="*/ 360721 h 1828800"/>
              <a:gd name="connsiteX2" fmla="*/ 442452 w 2566220"/>
              <a:gd name="connsiteY2" fmla="*/ 1061884 h 1828800"/>
              <a:gd name="connsiteX3" fmla="*/ 619433 w 2566220"/>
              <a:gd name="connsiteY3" fmla="*/ 1828800 h 1828800"/>
              <a:gd name="connsiteX4" fmla="*/ 1327355 w 2566220"/>
              <a:gd name="connsiteY4" fmla="*/ 1209368 h 1828800"/>
              <a:gd name="connsiteX5" fmla="*/ 2566220 w 2566220"/>
              <a:gd name="connsiteY5" fmla="*/ 29497 h 1828800"/>
              <a:gd name="connsiteX6" fmla="*/ 914400 w 2566220"/>
              <a:gd name="connsiteY6" fmla="*/ 0 h 1828800"/>
              <a:gd name="connsiteX7" fmla="*/ 235975 w 2566220"/>
              <a:gd name="connsiteY7" fmla="*/ 117987 h 1828800"/>
              <a:gd name="connsiteX8" fmla="*/ 0 w 2566220"/>
              <a:gd name="connsiteY8" fmla="*/ 294968 h 1828800"/>
              <a:gd name="connsiteX0" fmla="*/ 0 w 2566220"/>
              <a:gd name="connsiteY0" fmla="*/ 294968 h 1828800"/>
              <a:gd name="connsiteX1" fmla="*/ 195621 w 2566220"/>
              <a:gd name="connsiteY1" fmla="*/ 360721 h 1828800"/>
              <a:gd name="connsiteX2" fmla="*/ 442452 w 2566220"/>
              <a:gd name="connsiteY2" fmla="*/ 1061884 h 1828800"/>
              <a:gd name="connsiteX3" fmla="*/ 619433 w 2566220"/>
              <a:gd name="connsiteY3" fmla="*/ 1828800 h 1828800"/>
              <a:gd name="connsiteX4" fmla="*/ 1327355 w 2566220"/>
              <a:gd name="connsiteY4" fmla="*/ 1209368 h 1828800"/>
              <a:gd name="connsiteX5" fmla="*/ 2566220 w 2566220"/>
              <a:gd name="connsiteY5" fmla="*/ 29497 h 1828800"/>
              <a:gd name="connsiteX6" fmla="*/ 914400 w 2566220"/>
              <a:gd name="connsiteY6" fmla="*/ 0 h 1828800"/>
              <a:gd name="connsiteX7" fmla="*/ 235975 w 2566220"/>
              <a:gd name="connsiteY7" fmla="*/ 117987 h 1828800"/>
              <a:gd name="connsiteX8" fmla="*/ 0 w 2566220"/>
              <a:gd name="connsiteY8" fmla="*/ 294968 h 1828800"/>
              <a:gd name="connsiteX0" fmla="*/ 0 w 2566220"/>
              <a:gd name="connsiteY0" fmla="*/ 294968 h 1828800"/>
              <a:gd name="connsiteX1" fmla="*/ 195621 w 2566220"/>
              <a:gd name="connsiteY1" fmla="*/ 360721 h 1828800"/>
              <a:gd name="connsiteX2" fmla="*/ 442452 w 2566220"/>
              <a:gd name="connsiteY2" fmla="*/ 1061884 h 1828800"/>
              <a:gd name="connsiteX3" fmla="*/ 557981 w 2566220"/>
              <a:gd name="connsiteY3" fmla="*/ 1577053 h 1828800"/>
              <a:gd name="connsiteX4" fmla="*/ 619433 w 2566220"/>
              <a:gd name="connsiteY4" fmla="*/ 1828800 h 1828800"/>
              <a:gd name="connsiteX5" fmla="*/ 1327355 w 2566220"/>
              <a:gd name="connsiteY5" fmla="*/ 1209368 h 1828800"/>
              <a:gd name="connsiteX6" fmla="*/ 2566220 w 2566220"/>
              <a:gd name="connsiteY6" fmla="*/ 29497 h 1828800"/>
              <a:gd name="connsiteX7" fmla="*/ 914400 w 2566220"/>
              <a:gd name="connsiteY7" fmla="*/ 0 h 1828800"/>
              <a:gd name="connsiteX8" fmla="*/ 235975 w 2566220"/>
              <a:gd name="connsiteY8" fmla="*/ 117987 h 1828800"/>
              <a:gd name="connsiteX9" fmla="*/ 0 w 2566220"/>
              <a:gd name="connsiteY9" fmla="*/ 294968 h 1828800"/>
              <a:gd name="connsiteX0" fmla="*/ 0 w 2566220"/>
              <a:gd name="connsiteY0" fmla="*/ 294968 h 1828800"/>
              <a:gd name="connsiteX1" fmla="*/ 195621 w 2566220"/>
              <a:gd name="connsiteY1" fmla="*/ 360721 h 1828800"/>
              <a:gd name="connsiteX2" fmla="*/ 442452 w 2566220"/>
              <a:gd name="connsiteY2" fmla="*/ 1061884 h 1828800"/>
              <a:gd name="connsiteX3" fmla="*/ 303981 w 2566220"/>
              <a:gd name="connsiteY3" fmla="*/ 1608803 h 1828800"/>
              <a:gd name="connsiteX4" fmla="*/ 619433 w 2566220"/>
              <a:gd name="connsiteY4" fmla="*/ 1828800 h 1828800"/>
              <a:gd name="connsiteX5" fmla="*/ 1327355 w 2566220"/>
              <a:gd name="connsiteY5" fmla="*/ 1209368 h 1828800"/>
              <a:gd name="connsiteX6" fmla="*/ 2566220 w 2566220"/>
              <a:gd name="connsiteY6" fmla="*/ 29497 h 1828800"/>
              <a:gd name="connsiteX7" fmla="*/ 914400 w 2566220"/>
              <a:gd name="connsiteY7" fmla="*/ 0 h 1828800"/>
              <a:gd name="connsiteX8" fmla="*/ 235975 w 2566220"/>
              <a:gd name="connsiteY8" fmla="*/ 117987 h 1828800"/>
              <a:gd name="connsiteX9" fmla="*/ 0 w 2566220"/>
              <a:gd name="connsiteY9" fmla="*/ 294968 h 1828800"/>
              <a:gd name="connsiteX0" fmla="*/ 0 w 2566220"/>
              <a:gd name="connsiteY0" fmla="*/ 294968 h 1828800"/>
              <a:gd name="connsiteX1" fmla="*/ 195621 w 2566220"/>
              <a:gd name="connsiteY1" fmla="*/ 360721 h 1828800"/>
              <a:gd name="connsiteX2" fmla="*/ 442452 w 2566220"/>
              <a:gd name="connsiteY2" fmla="*/ 1061884 h 1828800"/>
              <a:gd name="connsiteX3" fmla="*/ 303981 w 2566220"/>
              <a:gd name="connsiteY3" fmla="*/ 1608803 h 1828800"/>
              <a:gd name="connsiteX4" fmla="*/ 619433 w 2566220"/>
              <a:gd name="connsiteY4" fmla="*/ 1828800 h 1828800"/>
              <a:gd name="connsiteX5" fmla="*/ 1409905 w 2566220"/>
              <a:gd name="connsiteY5" fmla="*/ 1063318 h 1828800"/>
              <a:gd name="connsiteX6" fmla="*/ 2566220 w 2566220"/>
              <a:gd name="connsiteY6" fmla="*/ 29497 h 1828800"/>
              <a:gd name="connsiteX7" fmla="*/ 914400 w 2566220"/>
              <a:gd name="connsiteY7" fmla="*/ 0 h 1828800"/>
              <a:gd name="connsiteX8" fmla="*/ 235975 w 2566220"/>
              <a:gd name="connsiteY8" fmla="*/ 117987 h 1828800"/>
              <a:gd name="connsiteX9" fmla="*/ 0 w 2566220"/>
              <a:gd name="connsiteY9" fmla="*/ 294968 h 1828800"/>
              <a:gd name="connsiteX0" fmla="*/ 0 w 2566220"/>
              <a:gd name="connsiteY0" fmla="*/ 294968 h 1828800"/>
              <a:gd name="connsiteX1" fmla="*/ 195621 w 2566220"/>
              <a:gd name="connsiteY1" fmla="*/ 360721 h 1828800"/>
              <a:gd name="connsiteX2" fmla="*/ 442452 w 2566220"/>
              <a:gd name="connsiteY2" fmla="*/ 1061884 h 1828800"/>
              <a:gd name="connsiteX3" fmla="*/ 303981 w 2566220"/>
              <a:gd name="connsiteY3" fmla="*/ 1608803 h 1828800"/>
              <a:gd name="connsiteX4" fmla="*/ 619433 w 2566220"/>
              <a:gd name="connsiteY4" fmla="*/ 1828800 h 1828800"/>
              <a:gd name="connsiteX5" fmla="*/ 1409905 w 2566220"/>
              <a:gd name="connsiteY5" fmla="*/ 1063318 h 1828800"/>
              <a:gd name="connsiteX6" fmla="*/ 2566220 w 2566220"/>
              <a:gd name="connsiteY6" fmla="*/ 29497 h 1828800"/>
              <a:gd name="connsiteX7" fmla="*/ 914400 w 2566220"/>
              <a:gd name="connsiteY7" fmla="*/ 0 h 1828800"/>
              <a:gd name="connsiteX8" fmla="*/ 235975 w 2566220"/>
              <a:gd name="connsiteY8" fmla="*/ 117987 h 1828800"/>
              <a:gd name="connsiteX9" fmla="*/ 0 w 2566220"/>
              <a:gd name="connsiteY9" fmla="*/ 294968 h 1828800"/>
              <a:gd name="connsiteX0" fmla="*/ 0 w 2566220"/>
              <a:gd name="connsiteY0" fmla="*/ 294968 h 1828800"/>
              <a:gd name="connsiteX1" fmla="*/ 195621 w 2566220"/>
              <a:gd name="connsiteY1" fmla="*/ 360721 h 1828800"/>
              <a:gd name="connsiteX2" fmla="*/ 442452 w 2566220"/>
              <a:gd name="connsiteY2" fmla="*/ 1061884 h 1828800"/>
              <a:gd name="connsiteX3" fmla="*/ 303981 w 2566220"/>
              <a:gd name="connsiteY3" fmla="*/ 1608803 h 1828800"/>
              <a:gd name="connsiteX4" fmla="*/ 619433 w 2566220"/>
              <a:gd name="connsiteY4" fmla="*/ 1828800 h 1828800"/>
              <a:gd name="connsiteX5" fmla="*/ 1409905 w 2566220"/>
              <a:gd name="connsiteY5" fmla="*/ 1063318 h 1828800"/>
              <a:gd name="connsiteX6" fmla="*/ 2566220 w 2566220"/>
              <a:gd name="connsiteY6" fmla="*/ 29497 h 1828800"/>
              <a:gd name="connsiteX7" fmla="*/ 914400 w 2566220"/>
              <a:gd name="connsiteY7" fmla="*/ 0 h 1828800"/>
              <a:gd name="connsiteX8" fmla="*/ 235975 w 2566220"/>
              <a:gd name="connsiteY8" fmla="*/ 117987 h 1828800"/>
              <a:gd name="connsiteX9" fmla="*/ 0 w 2566220"/>
              <a:gd name="connsiteY9" fmla="*/ 294968 h 1828800"/>
              <a:gd name="connsiteX0" fmla="*/ 0 w 2566220"/>
              <a:gd name="connsiteY0" fmla="*/ 385668 h 1919500"/>
              <a:gd name="connsiteX1" fmla="*/ 195621 w 2566220"/>
              <a:gd name="connsiteY1" fmla="*/ 451421 h 1919500"/>
              <a:gd name="connsiteX2" fmla="*/ 442452 w 2566220"/>
              <a:gd name="connsiteY2" fmla="*/ 1152584 h 1919500"/>
              <a:gd name="connsiteX3" fmla="*/ 303981 w 2566220"/>
              <a:gd name="connsiteY3" fmla="*/ 1699503 h 1919500"/>
              <a:gd name="connsiteX4" fmla="*/ 619433 w 2566220"/>
              <a:gd name="connsiteY4" fmla="*/ 1919500 h 1919500"/>
              <a:gd name="connsiteX5" fmla="*/ 1409905 w 2566220"/>
              <a:gd name="connsiteY5" fmla="*/ 1154018 h 1919500"/>
              <a:gd name="connsiteX6" fmla="*/ 2566220 w 2566220"/>
              <a:gd name="connsiteY6" fmla="*/ 120197 h 1919500"/>
              <a:gd name="connsiteX7" fmla="*/ 914400 w 2566220"/>
              <a:gd name="connsiteY7" fmla="*/ 90700 h 1919500"/>
              <a:gd name="connsiteX8" fmla="*/ 235975 w 2566220"/>
              <a:gd name="connsiteY8" fmla="*/ 208687 h 1919500"/>
              <a:gd name="connsiteX9" fmla="*/ 0 w 2566220"/>
              <a:gd name="connsiteY9" fmla="*/ 385668 h 191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66220" h="1919500">
                <a:moveTo>
                  <a:pt x="0" y="385668"/>
                </a:moveTo>
                <a:lnTo>
                  <a:pt x="195621" y="451421"/>
                </a:lnTo>
                <a:cubicBezTo>
                  <a:pt x="589048" y="570842"/>
                  <a:pt x="544325" y="918863"/>
                  <a:pt x="442452" y="1152584"/>
                </a:cubicBezTo>
                <a:lnTo>
                  <a:pt x="303981" y="1699503"/>
                </a:lnTo>
                <a:lnTo>
                  <a:pt x="619433" y="1919500"/>
                </a:lnTo>
                <a:cubicBezTo>
                  <a:pt x="870224" y="1467489"/>
                  <a:pt x="987664" y="1339329"/>
                  <a:pt x="1409905" y="1154018"/>
                </a:cubicBezTo>
                <a:lnTo>
                  <a:pt x="2566220" y="120197"/>
                </a:lnTo>
                <a:cubicBezTo>
                  <a:pt x="1958463" y="-137285"/>
                  <a:pt x="1465007" y="100532"/>
                  <a:pt x="914400" y="90700"/>
                </a:cubicBezTo>
                <a:lnTo>
                  <a:pt x="235975" y="208687"/>
                </a:lnTo>
                <a:lnTo>
                  <a:pt x="0" y="38566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6148079" y="1738463"/>
            <a:ext cx="533147" cy="501447"/>
          </a:xfrm>
          <a:custGeom>
            <a:avLst/>
            <a:gdLst>
              <a:gd name="connsiteX0" fmla="*/ 323850 w 1123950"/>
              <a:gd name="connsiteY0" fmla="*/ 914400 h 1104900"/>
              <a:gd name="connsiteX1" fmla="*/ 609600 w 1123950"/>
              <a:gd name="connsiteY1" fmla="*/ 1104900 h 1104900"/>
              <a:gd name="connsiteX2" fmla="*/ 1123950 w 1123950"/>
              <a:gd name="connsiteY2" fmla="*/ 704850 h 1104900"/>
              <a:gd name="connsiteX3" fmla="*/ 876300 w 1123950"/>
              <a:gd name="connsiteY3" fmla="*/ 571500 h 1104900"/>
              <a:gd name="connsiteX4" fmla="*/ 266700 w 1123950"/>
              <a:gd name="connsiteY4" fmla="*/ 0 h 1104900"/>
              <a:gd name="connsiteX5" fmla="*/ 0 w 1123950"/>
              <a:gd name="connsiteY5" fmla="*/ 285750 h 1104900"/>
              <a:gd name="connsiteX6" fmla="*/ 514350 w 1123950"/>
              <a:gd name="connsiteY6" fmla="*/ 647700 h 1104900"/>
              <a:gd name="connsiteX7" fmla="*/ 323850 w 1123950"/>
              <a:gd name="connsiteY7" fmla="*/ 914400 h 1104900"/>
              <a:gd name="connsiteX0" fmla="*/ 323850 w 1123950"/>
              <a:gd name="connsiteY0" fmla="*/ 914400 h 1104900"/>
              <a:gd name="connsiteX1" fmla="*/ 609600 w 1123950"/>
              <a:gd name="connsiteY1" fmla="*/ 1104900 h 1104900"/>
              <a:gd name="connsiteX2" fmla="*/ 1123950 w 1123950"/>
              <a:gd name="connsiteY2" fmla="*/ 704850 h 1104900"/>
              <a:gd name="connsiteX3" fmla="*/ 876300 w 1123950"/>
              <a:gd name="connsiteY3" fmla="*/ 571500 h 1104900"/>
              <a:gd name="connsiteX4" fmla="*/ 266700 w 1123950"/>
              <a:gd name="connsiteY4" fmla="*/ 0 h 1104900"/>
              <a:gd name="connsiteX5" fmla="*/ 0 w 1123950"/>
              <a:gd name="connsiteY5" fmla="*/ 285750 h 1104900"/>
              <a:gd name="connsiteX6" fmla="*/ 514350 w 1123950"/>
              <a:gd name="connsiteY6" fmla="*/ 647700 h 1104900"/>
              <a:gd name="connsiteX7" fmla="*/ 323850 w 1123950"/>
              <a:gd name="connsiteY7" fmla="*/ 914400 h 1104900"/>
              <a:gd name="connsiteX0" fmla="*/ 374650 w 1174750"/>
              <a:gd name="connsiteY0" fmla="*/ 914400 h 1104900"/>
              <a:gd name="connsiteX1" fmla="*/ 660400 w 1174750"/>
              <a:gd name="connsiteY1" fmla="*/ 1104900 h 1104900"/>
              <a:gd name="connsiteX2" fmla="*/ 1174750 w 1174750"/>
              <a:gd name="connsiteY2" fmla="*/ 704850 h 1104900"/>
              <a:gd name="connsiteX3" fmla="*/ 927100 w 1174750"/>
              <a:gd name="connsiteY3" fmla="*/ 571500 h 1104900"/>
              <a:gd name="connsiteX4" fmla="*/ 317500 w 1174750"/>
              <a:gd name="connsiteY4" fmla="*/ 0 h 1104900"/>
              <a:gd name="connsiteX5" fmla="*/ 0 w 1174750"/>
              <a:gd name="connsiteY5" fmla="*/ 317500 h 1104900"/>
              <a:gd name="connsiteX6" fmla="*/ 565150 w 1174750"/>
              <a:gd name="connsiteY6" fmla="*/ 647700 h 1104900"/>
              <a:gd name="connsiteX7" fmla="*/ 374650 w 1174750"/>
              <a:gd name="connsiteY7" fmla="*/ 914400 h 1104900"/>
              <a:gd name="connsiteX0" fmla="*/ 374650 w 1174750"/>
              <a:gd name="connsiteY0" fmla="*/ 914400 h 1104900"/>
              <a:gd name="connsiteX1" fmla="*/ 660400 w 1174750"/>
              <a:gd name="connsiteY1" fmla="*/ 1104900 h 1104900"/>
              <a:gd name="connsiteX2" fmla="*/ 1174750 w 1174750"/>
              <a:gd name="connsiteY2" fmla="*/ 704850 h 1104900"/>
              <a:gd name="connsiteX3" fmla="*/ 927100 w 1174750"/>
              <a:gd name="connsiteY3" fmla="*/ 571500 h 1104900"/>
              <a:gd name="connsiteX4" fmla="*/ 317500 w 1174750"/>
              <a:gd name="connsiteY4" fmla="*/ 0 h 1104900"/>
              <a:gd name="connsiteX5" fmla="*/ 0 w 1174750"/>
              <a:gd name="connsiteY5" fmla="*/ 317500 h 1104900"/>
              <a:gd name="connsiteX6" fmla="*/ 565150 w 1174750"/>
              <a:gd name="connsiteY6" fmla="*/ 647700 h 1104900"/>
              <a:gd name="connsiteX7" fmla="*/ 374650 w 1174750"/>
              <a:gd name="connsiteY7" fmla="*/ 914400 h 1104900"/>
              <a:gd name="connsiteX0" fmla="*/ 374650 w 1174750"/>
              <a:gd name="connsiteY0" fmla="*/ 914400 h 1104900"/>
              <a:gd name="connsiteX1" fmla="*/ 660400 w 1174750"/>
              <a:gd name="connsiteY1" fmla="*/ 1104900 h 1104900"/>
              <a:gd name="connsiteX2" fmla="*/ 1174750 w 1174750"/>
              <a:gd name="connsiteY2" fmla="*/ 704850 h 1104900"/>
              <a:gd name="connsiteX3" fmla="*/ 927100 w 1174750"/>
              <a:gd name="connsiteY3" fmla="*/ 571500 h 1104900"/>
              <a:gd name="connsiteX4" fmla="*/ 317500 w 1174750"/>
              <a:gd name="connsiteY4" fmla="*/ 0 h 1104900"/>
              <a:gd name="connsiteX5" fmla="*/ 0 w 1174750"/>
              <a:gd name="connsiteY5" fmla="*/ 317500 h 1104900"/>
              <a:gd name="connsiteX6" fmla="*/ 565150 w 1174750"/>
              <a:gd name="connsiteY6" fmla="*/ 647700 h 1104900"/>
              <a:gd name="connsiteX7" fmla="*/ 374650 w 1174750"/>
              <a:gd name="connsiteY7" fmla="*/ 914400 h 1104900"/>
              <a:gd name="connsiteX0" fmla="*/ 374650 w 1174750"/>
              <a:gd name="connsiteY0" fmla="*/ 914400 h 1104900"/>
              <a:gd name="connsiteX1" fmla="*/ 660400 w 1174750"/>
              <a:gd name="connsiteY1" fmla="*/ 1104900 h 1104900"/>
              <a:gd name="connsiteX2" fmla="*/ 1174750 w 1174750"/>
              <a:gd name="connsiteY2" fmla="*/ 704850 h 1104900"/>
              <a:gd name="connsiteX3" fmla="*/ 927100 w 1174750"/>
              <a:gd name="connsiteY3" fmla="*/ 571500 h 1104900"/>
              <a:gd name="connsiteX4" fmla="*/ 317500 w 1174750"/>
              <a:gd name="connsiteY4" fmla="*/ 0 h 1104900"/>
              <a:gd name="connsiteX5" fmla="*/ 0 w 1174750"/>
              <a:gd name="connsiteY5" fmla="*/ 317500 h 1104900"/>
              <a:gd name="connsiteX6" fmla="*/ 565150 w 1174750"/>
              <a:gd name="connsiteY6" fmla="*/ 647700 h 1104900"/>
              <a:gd name="connsiteX7" fmla="*/ 374650 w 1174750"/>
              <a:gd name="connsiteY7" fmla="*/ 914400 h 1104900"/>
              <a:gd name="connsiteX0" fmla="*/ 374650 w 1174750"/>
              <a:gd name="connsiteY0" fmla="*/ 914400 h 1104900"/>
              <a:gd name="connsiteX1" fmla="*/ 660400 w 1174750"/>
              <a:gd name="connsiteY1" fmla="*/ 1104900 h 1104900"/>
              <a:gd name="connsiteX2" fmla="*/ 996950 w 1174750"/>
              <a:gd name="connsiteY2" fmla="*/ 857250 h 1104900"/>
              <a:gd name="connsiteX3" fmla="*/ 1174750 w 1174750"/>
              <a:gd name="connsiteY3" fmla="*/ 704850 h 1104900"/>
              <a:gd name="connsiteX4" fmla="*/ 927100 w 1174750"/>
              <a:gd name="connsiteY4" fmla="*/ 571500 h 1104900"/>
              <a:gd name="connsiteX5" fmla="*/ 317500 w 1174750"/>
              <a:gd name="connsiteY5" fmla="*/ 0 h 1104900"/>
              <a:gd name="connsiteX6" fmla="*/ 0 w 1174750"/>
              <a:gd name="connsiteY6" fmla="*/ 317500 h 1104900"/>
              <a:gd name="connsiteX7" fmla="*/ 565150 w 1174750"/>
              <a:gd name="connsiteY7" fmla="*/ 647700 h 1104900"/>
              <a:gd name="connsiteX8" fmla="*/ 374650 w 1174750"/>
              <a:gd name="connsiteY8" fmla="*/ 914400 h 1104900"/>
              <a:gd name="connsiteX0" fmla="*/ 374650 w 1174750"/>
              <a:gd name="connsiteY0" fmla="*/ 914400 h 1104900"/>
              <a:gd name="connsiteX1" fmla="*/ 660400 w 1174750"/>
              <a:gd name="connsiteY1" fmla="*/ 1104900 h 1104900"/>
              <a:gd name="connsiteX2" fmla="*/ 825500 w 1174750"/>
              <a:gd name="connsiteY2" fmla="*/ 977900 h 1104900"/>
              <a:gd name="connsiteX3" fmla="*/ 996950 w 1174750"/>
              <a:gd name="connsiteY3" fmla="*/ 857250 h 1104900"/>
              <a:gd name="connsiteX4" fmla="*/ 1174750 w 1174750"/>
              <a:gd name="connsiteY4" fmla="*/ 704850 h 1104900"/>
              <a:gd name="connsiteX5" fmla="*/ 927100 w 1174750"/>
              <a:gd name="connsiteY5" fmla="*/ 571500 h 1104900"/>
              <a:gd name="connsiteX6" fmla="*/ 317500 w 1174750"/>
              <a:gd name="connsiteY6" fmla="*/ 0 h 1104900"/>
              <a:gd name="connsiteX7" fmla="*/ 0 w 1174750"/>
              <a:gd name="connsiteY7" fmla="*/ 317500 h 1104900"/>
              <a:gd name="connsiteX8" fmla="*/ 565150 w 1174750"/>
              <a:gd name="connsiteY8" fmla="*/ 647700 h 1104900"/>
              <a:gd name="connsiteX9" fmla="*/ 374650 w 1174750"/>
              <a:gd name="connsiteY9" fmla="*/ 914400 h 1104900"/>
              <a:gd name="connsiteX0" fmla="*/ 374650 w 1174750"/>
              <a:gd name="connsiteY0" fmla="*/ 914400 h 1104900"/>
              <a:gd name="connsiteX1" fmla="*/ 660400 w 1174750"/>
              <a:gd name="connsiteY1" fmla="*/ 1104900 h 1104900"/>
              <a:gd name="connsiteX2" fmla="*/ 882650 w 1174750"/>
              <a:gd name="connsiteY2" fmla="*/ 736600 h 1104900"/>
              <a:gd name="connsiteX3" fmla="*/ 996950 w 1174750"/>
              <a:gd name="connsiteY3" fmla="*/ 857250 h 1104900"/>
              <a:gd name="connsiteX4" fmla="*/ 1174750 w 1174750"/>
              <a:gd name="connsiteY4" fmla="*/ 704850 h 1104900"/>
              <a:gd name="connsiteX5" fmla="*/ 927100 w 1174750"/>
              <a:gd name="connsiteY5" fmla="*/ 571500 h 1104900"/>
              <a:gd name="connsiteX6" fmla="*/ 317500 w 1174750"/>
              <a:gd name="connsiteY6" fmla="*/ 0 h 1104900"/>
              <a:gd name="connsiteX7" fmla="*/ 0 w 1174750"/>
              <a:gd name="connsiteY7" fmla="*/ 317500 h 1104900"/>
              <a:gd name="connsiteX8" fmla="*/ 565150 w 1174750"/>
              <a:gd name="connsiteY8" fmla="*/ 647700 h 1104900"/>
              <a:gd name="connsiteX9" fmla="*/ 374650 w 1174750"/>
              <a:gd name="connsiteY9" fmla="*/ 914400 h 1104900"/>
              <a:gd name="connsiteX0" fmla="*/ 374650 w 1174750"/>
              <a:gd name="connsiteY0" fmla="*/ 914400 h 1104900"/>
              <a:gd name="connsiteX1" fmla="*/ 660400 w 1174750"/>
              <a:gd name="connsiteY1" fmla="*/ 1104900 h 1104900"/>
              <a:gd name="connsiteX2" fmla="*/ 882650 w 1174750"/>
              <a:gd name="connsiteY2" fmla="*/ 736600 h 1104900"/>
              <a:gd name="connsiteX3" fmla="*/ 996950 w 1174750"/>
              <a:gd name="connsiteY3" fmla="*/ 857250 h 1104900"/>
              <a:gd name="connsiteX4" fmla="*/ 1174750 w 1174750"/>
              <a:gd name="connsiteY4" fmla="*/ 704850 h 1104900"/>
              <a:gd name="connsiteX5" fmla="*/ 927100 w 1174750"/>
              <a:gd name="connsiteY5" fmla="*/ 571500 h 1104900"/>
              <a:gd name="connsiteX6" fmla="*/ 317500 w 1174750"/>
              <a:gd name="connsiteY6" fmla="*/ 0 h 1104900"/>
              <a:gd name="connsiteX7" fmla="*/ 0 w 1174750"/>
              <a:gd name="connsiteY7" fmla="*/ 317500 h 1104900"/>
              <a:gd name="connsiteX8" fmla="*/ 565150 w 1174750"/>
              <a:gd name="connsiteY8" fmla="*/ 647700 h 1104900"/>
              <a:gd name="connsiteX9" fmla="*/ 374650 w 1174750"/>
              <a:gd name="connsiteY9" fmla="*/ 914400 h 1104900"/>
              <a:gd name="connsiteX0" fmla="*/ 374650 w 1174750"/>
              <a:gd name="connsiteY0" fmla="*/ 914400 h 1104900"/>
              <a:gd name="connsiteX1" fmla="*/ 660400 w 1174750"/>
              <a:gd name="connsiteY1" fmla="*/ 1104900 h 1104900"/>
              <a:gd name="connsiteX2" fmla="*/ 742950 w 1174750"/>
              <a:gd name="connsiteY2" fmla="*/ 869950 h 1104900"/>
              <a:gd name="connsiteX3" fmla="*/ 882650 w 1174750"/>
              <a:gd name="connsiteY3" fmla="*/ 736600 h 1104900"/>
              <a:gd name="connsiteX4" fmla="*/ 996950 w 1174750"/>
              <a:gd name="connsiteY4" fmla="*/ 857250 h 1104900"/>
              <a:gd name="connsiteX5" fmla="*/ 1174750 w 1174750"/>
              <a:gd name="connsiteY5" fmla="*/ 704850 h 1104900"/>
              <a:gd name="connsiteX6" fmla="*/ 927100 w 1174750"/>
              <a:gd name="connsiteY6" fmla="*/ 571500 h 1104900"/>
              <a:gd name="connsiteX7" fmla="*/ 317500 w 1174750"/>
              <a:gd name="connsiteY7" fmla="*/ 0 h 1104900"/>
              <a:gd name="connsiteX8" fmla="*/ 0 w 1174750"/>
              <a:gd name="connsiteY8" fmla="*/ 317500 h 1104900"/>
              <a:gd name="connsiteX9" fmla="*/ 565150 w 1174750"/>
              <a:gd name="connsiteY9" fmla="*/ 647700 h 1104900"/>
              <a:gd name="connsiteX10" fmla="*/ 374650 w 1174750"/>
              <a:gd name="connsiteY10" fmla="*/ 914400 h 1104900"/>
              <a:gd name="connsiteX0" fmla="*/ 374650 w 1174750"/>
              <a:gd name="connsiteY0" fmla="*/ 914400 h 1104900"/>
              <a:gd name="connsiteX1" fmla="*/ 660400 w 1174750"/>
              <a:gd name="connsiteY1" fmla="*/ 1104900 h 1104900"/>
              <a:gd name="connsiteX2" fmla="*/ 869950 w 1174750"/>
              <a:gd name="connsiteY2" fmla="*/ 939800 h 1104900"/>
              <a:gd name="connsiteX3" fmla="*/ 882650 w 1174750"/>
              <a:gd name="connsiteY3" fmla="*/ 736600 h 1104900"/>
              <a:gd name="connsiteX4" fmla="*/ 996950 w 1174750"/>
              <a:gd name="connsiteY4" fmla="*/ 857250 h 1104900"/>
              <a:gd name="connsiteX5" fmla="*/ 1174750 w 1174750"/>
              <a:gd name="connsiteY5" fmla="*/ 704850 h 1104900"/>
              <a:gd name="connsiteX6" fmla="*/ 927100 w 1174750"/>
              <a:gd name="connsiteY6" fmla="*/ 571500 h 1104900"/>
              <a:gd name="connsiteX7" fmla="*/ 317500 w 1174750"/>
              <a:gd name="connsiteY7" fmla="*/ 0 h 1104900"/>
              <a:gd name="connsiteX8" fmla="*/ 0 w 1174750"/>
              <a:gd name="connsiteY8" fmla="*/ 317500 h 1104900"/>
              <a:gd name="connsiteX9" fmla="*/ 565150 w 1174750"/>
              <a:gd name="connsiteY9" fmla="*/ 647700 h 1104900"/>
              <a:gd name="connsiteX10" fmla="*/ 374650 w 1174750"/>
              <a:gd name="connsiteY10" fmla="*/ 914400 h 1104900"/>
              <a:gd name="connsiteX0" fmla="*/ 374650 w 1174750"/>
              <a:gd name="connsiteY0" fmla="*/ 914400 h 1104900"/>
              <a:gd name="connsiteX1" fmla="*/ 660400 w 1174750"/>
              <a:gd name="connsiteY1" fmla="*/ 1104900 h 1104900"/>
              <a:gd name="connsiteX2" fmla="*/ 869950 w 1174750"/>
              <a:gd name="connsiteY2" fmla="*/ 939800 h 1104900"/>
              <a:gd name="connsiteX3" fmla="*/ 882650 w 1174750"/>
              <a:gd name="connsiteY3" fmla="*/ 736600 h 1104900"/>
              <a:gd name="connsiteX4" fmla="*/ 996950 w 1174750"/>
              <a:gd name="connsiteY4" fmla="*/ 857250 h 1104900"/>
              <a:gd name="connsiteX5" fmla="*/ 1174750 w 1174750"/>
              <a:gd name="connsiteY5" fmla="*/ 704850 h 1104900"/>
              <a:gd name="connsiteX6" fmla="*/ 927100 w 1174750"/>
              <a:gd name="connsiteY6" fmla="*/ 571500 h 1104900"/>
              <a:gd name="connsiteX7" fmla="*/ 317500 w 1174750"/>
              <a:gd name="connsiteY7" fmla="*/ 0 h 1104900"/>
              <a:gd name="connsiteX8" fmla="*/ 0 w 1174750"/>
              <a:gd name="connsiteY8" fmla="*/ 317500 h 1104900"/>
              <a:gd name="connsiteX9" fmla="*/ 565150 w 1174750"/>
              <a:gd name="connsiteY9" fmla="*/ 647700 h 1104900"/>
              <a:gd name="connsiteX10" fmla="*/ 374650 w 1174750"/>
              <a:gd name="connsiteY10" fmla="*/ 914400 h 1104900"/>
              <a:gd name="connsiteX0" fmla="*/ 374650 w 1174750"/>
              <a:gd name="connsiteY0" fmla="*/ 914400 h 1104900"/>
              <a:gd name="connsiteX1" fmla="*/ 660400 w 1174750"/>
              <a:gd name="connsiteY1" fmla="*/ 1104900 h 1104900"/>
              <a:gd name="connsiteX2" fmla="*/ 869950 w 1174750"/>
              <a:gd name="connsiteY2" fmla="*/ 939800 h 1104900"/>
              <a:gd name="connsiteX3" fmla="*/ 882650 w 1174750"/>
              <a:gd name="connsiteY3" fmla="*/ 736600 h 1104900"/>
              <a:gd name="connsiteX4" fmla="*/ 996950 w 1174750"/>
              <a:gd name="connsiteY4" fmla="*/ 857250 h 1104900"/>
              <a:gd name="connsiteX5" fmla="*/ 1174750 w 1174750"/>
              <a:gd name="connsiteY5" fmla="*/ 704850 h 1104900"/>
              <a:gd name="connsiteX6" fmla="*/ 927100 w 1174750"/>
              <a:gd name="connsiteY6" fmla="*/ 571500 h 1104900"/>
              <a:gd name="connsiteX7" fmla="*/ 317500 w 1174750"/>
              <a:gd name="connsiteY7" fmla="*/ 0 h 1104900"/>
              <a:gd name="connsiteX8" fmla="*/ 0 w 1174750"/>
              <a:gd name="connsiteY8" fmla="*/ 317500 h 1104900"/>
              <a:gd name="connsiteX9" fmla="*/ 565150 w 1174750"/>
              <a:gd name="connsiteY9" fmla="*/ 647700 h 1104900"/>
              <a:gd name="connsiteX10" fmla="*/ 374650 w 1174750"/>
              <a:gd name="connsiteY10" fmla="*/ 914400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74750" h="1104900">
                <a:moveTo>
                  <a:pt x="374650" y="914400"/>
                </a:moveTo>
                <a:lnTo>
                  <a:pt x="660400" y="1104900"/>
                </a:lnTo>
                <a:cubicBezTo>
                  <a:pt x="721783" y="1097492"/>
                  <a:pt x="832908" y="1001183"/>
                  <a:pt x="869950" y="939800"/>
                </a:cubicBezTo>
                <a:cubicBezTo>
                  <a:pt x="811742" y="814917"/>
                  <a:pt x="764117" y="713317"/>
                  <a:pt x="882650" y="736600"/>
                </a:cubicBezTo>
                <a:lnTo>
                  <a:pt x="996950" y="857250"/>
                </a:lnTo>
                <a:lnTo>
                  <a:pt x="1174750" y="704850"/>
                </a:lnTo>
                <a:lnTo>
                  <a:pt x="927100" y="571500"/>
                </a:lnTo>
                <a:cubicBezTo>
                  <a:pt x="927100" y="336550"/>
                  <a:pt x="717550" y="152400"/>
                  <a:pt x="317500" y="0"/>
                </a:cubicBezTo>
                <a:lnTo>
                  <a:pt x="0" y="317500"/>
                </a:lnTo>
                <a:cubicBezTo>
                  <a:pt x="431800" y="412750"/>
                  <a:pt x="514350" y="400050"/>
                  <a:pt x="565150" y="647700"/>
                </a:cubicBezTo>
                <a:lnTo>
                  <a:pt x="374650" y="914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5460265" y="1857494"/>
            <a:ext cx="411532" cy="93373"/>
          </a:xfrm>
          <a:custGeom>
            <a:avLst/>
            <a:gdLst>
              <a:gd name="connsiteX0" fmla="*/ 0 w 906780"/>
              <a:gd name="connsiteY0" fmla="*/ 76200 h 205740"/>
              <a:gd name="connsiteX1" fmla="*/ 251460 w 906780"/>
              <a:gd name="connsiteY1" fmla="*/ 7620 h 205740"/>
              <a:gd name="connsiteX2" fmla="*/ 502920 w 906780"/>
              <a:gd name="connsiteY2" fmla="*/ 53340 h 205740"/>
              <a:gd name="connsiteX3" fmla="*/ 754380 w 906780"/>
              <a:gd name="connsiteY3" fmla="*/ 129540 h 205740"/>
              <a:gd name="connsiteX4" fmla="*/ 891540 w 906780"/>
              <a:gd name="connsiteY4" fmla="*/ 0 h 205740"/>
              <a:gd name="connsiteX5" fmla="*/ 906780 w 906780"/>
              <a:gd name="connsiteY5" fmla="*/ 190500 h 205740"/>
              <a:gd name="connsiteX6" fmla="*/ 426720 w 906780"/>
              <a:gd name="connsiteY6" fmla="*/ 205740 h 205740"/>
              <a:gd name="connsiteX7" fmla="*/ 53340 w 906780"/>
              <a:gd name="connsiteY7" fmla="*/ 99060 h 205740"/>
              <a:gd name="connsiteX0" fmla="*/ 0 w 906780"/>
              <a:gd name="connsiteY0" fmla="*/ 76200 h 205740"/>
              <a:gd name="connsiteX1" fmla="*/ 251460 w 906780"/>
              <a:gd name="connsiteY1" fmla="*/ 7620 h 205740"/>
              <a:gd name="connsiteX2" fmla="*/ 502920 w 906780"/>
              <a:gd name="connsiteY2" fmla="*/ 53340 h 205740"/>
              <a:gd name="connsiteX3" fmla="*/ 754380 w 906780"/>
              <a:gd name="connsiteY3" fmla="*/ 129540 h 205740"/>
              <a:gd name="connsiteX4" fmla="*/ 891540 w 906780"/>
              <a:gd name="connsiteY4" fmla="*/ 0 h 205740"/>
              <a:gd name="connsiteX5" fmla="*/ 906780 w 906780"/>
              <a:gd name="connsiteY5" fmla="*/ 190500 h 205740"/>
              <a:gd name="connsiteX6" fmla="*/ 426720 w 906780"/>
              <a:gd name="connsiteY6" fmla="*/ 205740 h 205740"/>
              <a:gd name="connsiteX7" fmla="*/ 53340 w 906780"/>
              <a:gd name="connsiteY7" fmla="*/ 99060 h 205740"/>
              <a:gd name="connsiteX8" fmla="*/ 0 w 906780"/>
              <a:gd name="connsiteY8" fmla="*/ 76200 h 205740"/>
              <a:gd name="connsiteX0" fmla="*/ 0 w 906780"/>
              <a:gd name="connsiteY0" fmla="*/ 76200 h 205740"/>
              <a:gd name="connsiteX1" fmla="*/ 251460 w 906780"/>
              <a:gd name="connsiteY1" fmla="*/ 7620 h 205740"/>
              <a:gd name="connsiteX2" fmla="*/ 502920 w 906780"/>
              <a:gd name="connsiteY2" fmla="*/ 53340 h 205740"/>
              <a:gd name="connsiteX3" fmla="*/ 754380 w 906780"/>
              <a:gd name="connsiteY3" fmla="*/ 129540 h 205740"/>
              <a:gd name="connsiteX4" fmla="*/ 891540 w 906780"/>
              <a:gd name="connsiteY4" fmla="*/ 0 h 205740"/>
              <a:gd name="connsiteX5" fmla="*/ 906780 w 906780"/>
              <a:gd name="connsiteY5" fmla="*/ 190500 h 205740"/>
              <a:gd name="connsiteX6" fmla="*/ 426720 w 906780"/>
              <a:gd name="connsiteY6" fmla="*/ 205740 h 205740"/>
              <a:gd name="connsiteX7" fmla="*/ 0 w 906780"/>
              <a:gd name="connsiteY7" fmla="*/ 76200 h 205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" h="205740">
                <a:moveTo>
                  <a:pt x="0" y="76200"/>
                </a:moveTo>
                <a:lnTo>
                  <a:pt x="251460" y="7620"/>
                </a:lnTo>
                <a:lnTo>
                  <a:pt x="502920" y="53340"/>
                </a:lnTo>
                <a:lnTo>
                  <a:pt x="754380" y="129540"/>
                </a:lnTo>
                <a:lnTo>
                  <a:pt x="891540" y="0"/>
                </a:lnTo>
                <a:lnTo>
                  <a:pt x="906780" y="190500"/>
                </a:lnTo>
                <a:lnTo>
                  <a:pt x="426720" y="205740"/>
                </a:lnTo>
                <a:lnTo>
                  <a:pt x="0" y="762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/>
          <p:cNvSpPr/>
          <p:nvPr/>
        </p:nvSpPr>
        <p:spPr>
          <a:xfrm>
            <a:off x="6319839" y="1486010"/>
            <a:ext cx="663985" cy="197120"/>
          </a:xfrm>
          <a:custGeom>
            <a:avLst/>
            <a:gdLst>
              <a:gd name="connsiteX0" fmla="*/ 0 w 1463040"/>
              <a:gd name="connsiteY0" fmla="*/ 426720 h 434340"/>
              <a:gd name="connsiteX1" fmla="*/ 419100 w 1463040"/>
              <a:gd name="connsiteY1" fmla="*/ 434340 h 434340"/>
              <a:gd name="connsiteX2" fmla="*/ 716280 w 1463040"/>
              <a:gd name="connsiteY2" fmla="*/ 251460 h 434340"/>
              <a:gd name="connsiteX3" fmla="*/ 1463040 w 1463040"/>
              <a:gd name="connsiteY3" fmla="*/ 15240 h 434340"/>
              <a:gd name="connsiteX4" fmla="*/ 259080 w 1463040"/>
              <a:gd name="connsiteY4" fmla="*/ 0 h 434340"/>
              <a:gd name="connsiteX5" fmla="*/ 243840 w 1463040"/>
              <a:gd name="connsiteY5" fmla="*/ 83820 h 434340"/>
              <a:gd name="connsiteX6" fmla="*/ 525780 w 1463040"/>
              <a:gd name="connsiteY6" fmla="*/ 144780 h 434340"/>
              <a:gd name="connsiteX7" fmla="*/ 0 w 1463040"/>
              <a:gd name="connsiteY7" fmla="*/ 426720 h 434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63040" h="434340">
                <a:moveTo>
                  <a:pt x="0" y="426720"/>
                </a:moveTo>
                <a:lnTo>
                  <a:pt x="419100" y="434340"/>
                </a:lnTo>
                <a:lnTo>
                  <a:pt x="716280" y="251460"/>
                </a:lnTo>
                <a:lnTo>
                  <a:pt x="1463040" y="15240"/>
                </a:lnTo>
                <a:lnTo>
                  <a:pt x="259080" y="0"/>
                </a:lnTo>
                <a:lnTo>
                  <a:pt x="243840" y="83820"/>
                </a:lnTo>
                <a:lnTo>
                  <a:pt x="525780" y="144780"/>
                </a:lnTo>
                <a:lnTo>
                  <a:pt x="0" y="4267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942641" y="2813052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New </a:t>
            </a:r>
            <a:r>
              <a:rPr lang="en-US" sz="1800" dirty="0" err="1" smtClean="0">
                <a:solidFill>
                  <a:schemeClr val="bg1"/>
                </a:solidFill>
              </a:rPr>
              <a:t>york</a:t>
            </a:r>
            <a:endParaRPr lang="en-US" sz="1800" dirty="0">
              <a:solidFill>
                <a:schemeClr val="bg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824025" y="2658794"/>
            <a:ext cx="534572" cy="253218"/>
            <a:chOff x="5824025" y="2658794"/>
            <a:chExt cx="534572" cy="253218"/>
          </a:xfrm>
        </p:grpSpPr>
        <p:sp>
          <p:nvSpPr>
            <p:cNvPr id="19" name="Freeform 18"/>
            <p:cNvSpPr/>
            <p:nvPr/>
          </p:nvSpPr>
          <p:spPr>
            <a:xfrm>
              <a:off x="5824025" y="2658794"/>
              <a:ext cx="534572" cy="253218"/>
            </a:xfrm>
            <a:custGeom>
              <a:avLst/>
              <a:gdLst>
                <a:gd name="connsiteX0" fmla="*/ 464233 w 534572"/>
                <a:gd name="connsiteY0" fmla="*/ 0 h 253218"/>
                <a:gd name="connsiteX1" fmla="*/ 534572 w 534572"/>
                <a:gd name="connsiteY1" fmla="*/ 112541 h 253218"/>
                <a:gd name="connsiteX2" fmla="*/ 323557 w 534572"/>
                <a:gd name="connsiteY2" fmla="*/ 140677 h 253218"/>
                <a:gd name="connsiteX3" fmla="*/ 126609 w 534572"/>
                <a:gd name="connsiteY3" fmla="*/ 253218 h 253218"/>
                <a:gd name="connsiteX4" fmla="*/ 0 w 534572"/>
                <a:gd name="connsiteY4" fmla="*/ 126609 h 253218"/>
                <a:gd name="connsiteX5" fmla="*/ 464233 w 534572"/>
                <a:gd name="connsiteY5" fmla="*/ 0 h 25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4572" h="253218">
                  <a:moveTo>
                    <a:pt x="464233" y="0"/>
                  </a:moveTo>
                  <a:lnTo>
                    <a:pt x="534572" y="112541"/>
                  </a:lnTo>
                  <a:lnTo>
                    <a:pt x="323557" y="140677"/>
                  </a:lnTo>
                  <a:lnTo>
                    <a:pt x="126609" y="253218"/>
                  </a:lnTo>
                  <a:lnTo>
                    <a:pt x="0" y="126609"/>
                  </a:lnTo>
                  <a:lnTo>
                    <a:pt x="464233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 rot="4440000">
              <a:off x="6070372" y="2689973"/>
              <a:ext cx="108000" cy="180000"/>
              <a:chOff x="6110686" y="5082658"/>
              <a:chExt cx="108000" cy="180000"/>
            </a:xfrm>
          </p:grpSpPr>
          <p:sp>
            <p:nvSpPr>
              <p:cNvPr id="24" name="Trapezoid 23"/>
              <p:cNvSpPr/>
              <p:nvPr/>
            </p:nvSpPr>
            <p:spPr>
              <a:xfrm rot="5400000">
                <a:off x="6074686" y="5118658"/>
                <a:ext cx="180000" cy="108000"/>
              </a:xfrm>
              <a:prstGeom prst="trapezoid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6137686" y="5145658"/>
                <a:ext cx="54000" cy="5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4994031" y="2926080"/>
            <a:ext cx="281354" cy="379828"/>
            <a:chOff x="4994031" y="2926080"/>
            <a:chExt cx="281354" cy="379828"/>
          </a:xfrm>
        </p:grpSpPr>
        <p:sp>
          <p:nvSpPr>
            <p:cNvPr id="22" name="Freeform 21"/>
            <p:cNvSpPr/>
            <p:nvPr/>
          </p:nvSpPr>
          <p:spPr>
            <a:xfrm>
              <a:off x="4994031" y="2926080"/>
              <a:ext cx="281354" cy="379828"/>
            </a:xfrm>
            <a:custGeom>
              <a:avLst/>
              <a:gdLst>
                <a:gd name="connsiteX0" fmla="*/ 0 w 281354"/>
                <a:gd name="connsiteY0" fmla="*/ 112542 h 379828"/>
                <a:gd name="connsiteX1" fmla="*/ 0 w 281354"/>
                <a:gd name="connsiteY1" fmla="*/ 253218 h 379828"/>
                <a:gd name="connsiteX2" fmla="*/ 154744 w 281354"/>
                <a:gd name="connsiteY2" fmla="*/ 379828 h 379828"/>
                <a:gd name="connsiteX3" fmla="*/ 281354 w 281354"/>
                <a:gd name="connsiteY3" fmla="*/ 253218 h 379828"/>
                <a:gd name="connsiteX4" fmla="*/ 281354 w 281354"/>
                <a:gd name="connsiteY4" fmla="*/ 0 h 379828"/>
                <a:gd name="connsiteX5" fmla="*/ 154744 w 281354"/>
                <a:gd name="connsiteY5" fmla="*/ 0 h 379828"/>
                <a:gd name="connsiteX6" fmla="*/ 168812 w 281354"/>
                <a:gd name="connsiteY6" fmla="*/ 154745 h 379828"/>
                <a:gd name="connsiteX7" fmla="*/ 0 w 281354"/>
                <a:gd name="connsiteY7" fmla="*/ 112542 h 37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1354" h="379828">
                  <a:moveTo>
                    <a:pt x="0" y="112542"/>
                  </a:moveTo>
                  <a:lnTo>
                    <a:pt x="0" y="253218"/>
                  </a:lnTo>
                  <a:lnTo>
                    <a:pt x="154744" y="379828"/>
                  </a:lnTo>
                  <a:lnTo>
                    <a:pt x="281354" y="253218"/>
                  </a:lnTo>
                  <a:lnTo>
                    <a:pt x="281354" y="0"/>
                  </a:lnTo>
                  <a:lnTo>
                    <a:pt x="154744" y="0"/>
                  </a:lnTo>
                  <a:lnTo>
                    <a:pt x="168812" y="154745"/>
                  </a:lnTo>
                  <a:lnTo>
                    <a:pt x="0" y="112542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/>
            <p:cNvGrpSpPr/>
            <p:nvPr/>
          </p:nvGrpSpPr>
          <p:grpSpPr>
            <a:xfrm rot="2880000">
              <a:off x="5120681" y="3108040"/>
              <a:ext cx="108000" cy="180000"/>
              <a:chOff x="6110686" y="5082658"/>
              <a:chExt cx="108000" cy="180000"/>
            </a:xfrm>
          </p:grpSpPr>
          <p:sp>
            <p:nvSpPr>
              <p:cNvPr id="27" name="Trapezoid 26"/>
              <p:cNvSpPr/>
              <p:nvPr/>
            </p:nvSpPr>
            <p:spPr>
              <a:xfrm rot="5400000">
                <a:off x="6074686" y="5118658"/>
                <a:ext cx="180000" cy="108000"/>
              </a:xfrm>
              <a:prstGeom prst="trapezoid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6137686" y="5145658"/>
                <a:ext cx="54000" cy="5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2" name="Group 31"/>
          <p:cNvGrpSpPr/>
          <p:nvPr/>
        </p:nvGrpSpPr>
        <p:grpSpPr>
          <a:xfrm>
            <a:off x="4572000" y="2771335"/>
            <a:ext cx="253218" cy="506437"/>
            <a:chOff x="4572000" y="2771335"/>
            <a:chExt cx="253218" cy="506437"/>
          </a:xfrm>
        </p:grpSpPr>
        <p:sp>
          <p:nvSpPr>
            <p:cNvPr id="21" name="Freeform 20"/>
            <p:cNvSpPr/>
            <p:nvPr/>
          </p:nvSpPr>
          <p:spPr>
            <a:xfrm>
              <a:off x="4572000" y="2771335"/>
              <a:ext cx="253218" cy="506437"/>
            </a:xfrm>
            <a:custGeom>
              <a:avLst/>
              <a:gdLst>
                <a:gd name="connsiteX0" fmla="*/ 112542 w 253218"/>
                <a:gd name="connsiteY0" fmla="*/ 0 h 506437"/>
                <a:gd name="connsiteX1" fmla="*/ 0 w 253218"/>
                <a:gd name="connsiteY1" fmla="*/ 225083 h 506437"/>
                <a:gd name="connsiteX2" fmla="*/ 140677 w 253218"/>
                <a:gd name="connsiteY2" fmla="*/ 365760 h 506437"/>
                <a:gd name="connsiteX3" fmla="*/ 168812 w 253218"/>
                <a:gd name="connsiteY3" fmla="*/ 506437 h 506437"/>
                <a:gd name="connsiteX4" fmla="*/ 253218 w 253218"/>
                <a:gd name="connsiteY4" fmla="*/ 450167 h 506437"/>
                <a:gd name="connsiteX5" fmla="*/ 225083 w 253218"/>
                <a:gd name="connsiteY5" fmla="*/ 253219 h 506437"/>
                <a:gd name="connsiteX6" fmla="*/ 140677 w 253218"/>
                <a:gd name="connsiteY6" fmla="*/ 42203 h 506437"/>
                <a:gd name="connsiteX7" fmla="*/ 112542 w 253218"/>
                <a:gd name="connsiteY7" fmla="*/ 0 h 506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3218" h="506437">
                  <a:moveTo>
                    <a:pt x="112542" y="0"/>
                  </a:moveTo>
                  <a:lnTo>
                    <a:pt x="0" y="225083"/>
                  </a:lnTo>
                  <a:lnTo>
                    <a:pt x="140677" y="365760"/>
                  </a:lnTo>
                  <a:lnTo>
                    <a:pt x="168812" y="506437"/>
                  </a:lnTo>
                  <a:lnTo>
                    <a:pt x="253218" y="450167"/>
                  </a:lnTo>
                  <a:lnTo>
                    <a:pt x="225083" y="253219"/>
                  </a:lnTo>
                  <a:lnTo>
                    <a:pt x="140677" y="42203"/>
                  </a:lnTo>
                  <a:lnTo>
                    <a:pt x="112542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4643339" y="2894216"/>
              <a:ext cx="108000" cy="180000"/>
              <a:chOff x="6110686" y="5082658"/>
              <a:chExt cx="108000" cy="180000"/>
            </a:xfrm>
          </p:grpSpPr>
          <p:sp>
            <p:nvSpPr>
              <p:cNvPr id="30" name="Trapezoid 29"/>
              <p:cNvSpPr/>
              <p:nvPr/>
            </p:nvSpPr>
            <p:spPr>
              <a:xfrm rot="5400000">
                <a:off x="6074686" y="5118658"/>
                <a:ext cx="180000" cy="108000"/>
              </a:xfrm>
              <a:prstGeom prst="trapezoid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137686" y="5145658"/>
                <a:ext cx="54000" cy="5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3" name="TextBox 32"/>
          <p:cNvSpPr txBox="1"/>
          <p:nvPr/>
        </p:nvSpPr>
        <p:spPr>
          <a:xfrm>
            <a:off x="5451474" y="3366455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Texas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71379" y="2912012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/>
                </a:solidFill>
              </a:rPr>
              <a:t>California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40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3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964363" y="838200"/>
            <a:ext cx="4263273" cy="4263274"/>
            <a:chOff x="3964363" y="838200"/>
            <a:chExt cx="4263273" cy="4263274"/>
          </a:xfrm>
        </p:grpSpPr>
        <p:grpSp>
          <p:nvGrpSpPr>
            <p:cNvPr id="8" name="Group 7"/>
            <p:cNvGrpSpPr/>
            <p:nvPr/>
          </p:nvGrpSpPr>
          <p:grpSpPr>
            <a:xfrm>
              <a:off x="3964363" y="838200"/>
              <a:ext cx="4263273" cy="4263274"/>
              <a:chOff x="3964363" y="1144962"/>
              <a:chExt cx="4263273" cy="4263274"/>
            </a:xfrm>
          </p:grpSpPr>
          <p:sp>
            <p:nvSpPr>
              <p:cNvPr id="37" name="Donut 36"/>
              <p:cNvSpPr/>
              <p:nvPr/>
            </p:nvSpPr>
            <p:spPr>
              <a:xfrm>
                <a:off x="3964363" y="1144963"/>
                <a:ext cx="4263273" cy="4263273"/>
              </a:xfrm>
              <a:prstGeom prst="donut">
                <a:avLst>
                  <a:gd name="adj" fmla="val 11465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Freeform 30"/>
              <p:cNvSpPr/>
              <p:nvPr/>
            </p:nvSpPr>
            <p:spPr>
              <a:xfrm>
                <a:off x="3964363" y="1144962"/>
                <a:ext cx="3638932" cy="4263274"/>
              </a:xfrm>
              <a:custGeom>
                <a:avLst/>
                <a:gdLst>
                  <a:gd name="connsiteX0" fmla="*/ 2131637 w 3638932"/>
                  <a:gd name="connsiteY0" fmla="*/ 0 h 4263274"/>
                  <a:gd name="connsiteX1" fmla="*/ 2131637 w 3638932"/>
                  <a:gd name="connsiteY1" fmla="*/ 488785 h 4263274"/>
                  <a:gd name="connsiteX2" fmla="*/ 2131636 w 3638932"/>
                  <a:gd name="connsiteY2" fmla="*/ 488785 h 4263274"/>
                  <a:gd name="connsiteX3" fmla="*/ 488784 w 3638932"/>
                  <a:gd name="connsiteY3" fmla="*/ 2131637 h 4263274"/>
                  <a:gd name="connsiteX4" fmla="*/ 2131636 w 3638932"/>
                  <a:gd name="connsiteY4" fmla="*/ 3774489 h 4263274"/>
                  <a:gd name="connsiteX5" fmla="*/ 3293308 w 3638932"/>
                  <a:gd name="connsiteY5" fmla="*/ 3293309 h 4263274"/>
                  <a:gd name="connsiteX6" fmla="*/ 3293309 w 3638932"/>
                  <a:gd name="connsiteY6" fmla="*/ 3293309 h 4263274"/>
                  <a:gd name="connsiteX7" fmla="*/ 3638932 w 3638932"/>
                  <a:gd name="connsiteY7" fmla="*/ 3638932 h 4263274"/>
                  <a:gd name="connsiteX8" fmla="*/ 2131637 w 3638932"/>
                  <a:gd name="connsiteY8" fmla="*/ 4263274 h 4263274"/>
                  <a:gd name="connsiteX9" fmla="*/ 0 w 3638932"/>
                  <a:gd name="connsiteY9" fmla="*/ 2131637 h 4263274"/>
                  <a:gd name="connsiteX10" fmla="*/ 2131637 w 3638932"/>
                  <a:gd name="connsiteY10" fmla="*/ 0 h 4263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638932" h="4263274">
                    <a:moveTo>
                      <a:pt x="2131637" y="0"/>
                    </a:moveTo>
                    <a:lnTo>
                      <a:pt x="2131637" y="488785"/>
                    </a:lnTo>
                    <a:lnTo>
                      <a:pt x="2131636" y="488785"/>
                    </a:lnTo>
                    <a:cubicBezTo>
                      <a:pt x="1224314" y="488785"/>
                      <a:pt x="488784" y="1224315"/>
                      <a:pt x="488784" y="2131637"/>
                    </a:cubicBezTo>
                    <a:cubicBezTo>
                      <a:pt x="488784" y="3038959"/>
                      <a:pt x="1224314" y="3774489"/>
                      <a:pt x="2131636" y="3774489"/>
                    </a:cubicBezTo>
                    <a:cubicBezTo>
                      <a:pt x="2585297" y="3774489"/>
                      <a:pt x="2996010" y="3590607"/>
                      <a:pt x="3293308" y="3293309"/>
                    </a:cubicBezTo>
                    <a:lnTo>
                      <a:pt x="3293309" y="3293309"/>
                    </a:lnTo>
                    <a:lnTo>
                      <a:pt x="3638932" y="3638932"/>
                    </a:lnTo>
                    <a:cubicBezTo>
                      <a:pt x="3253182" y="4024683"/>
                      <a:pt x="2720273" y="4263274"/>
                      <a:pt x="2131637" y="4263274"/>
                    </a:cubicBezTo>
                    <a:cubicBezTo>
                      <a:pt x="954366" y="4263274"/>
                      <a:pt x="0" y="3308908"/>
                      <a:pt x="0" y="2131637"/>
                    </a:cubicBezTo>
                    <a:cubicBezTo>
                      <a:pt x="0" y="954366"/>
                      <a:pt x="954366" y="0"/>
                      <a:pt x="21316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5633879" y="4693331"/>
              <a:ext cx="609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60%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997038" y="4718042"/>
              <a:ext cx="6522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 Donec eu </a:t>
              </a:r>
              <a:r>
                <a:rPr lang="en-US" sz="7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pharetra</a:t>
              </a:r>
              <a:endParaRPr lang="en-US" sz="700" dirty="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24" name="Freeform 23"/>
          <p:cNvSpPr/>
          <p:nvPr/>
        </p:nvSpPr>
        <p:spPr>
          <a:xfrm>
            <a:off x="3301718" y="2748528"/>
            <a:ext cx="279682" cy="528072"/>
          </a:xfrm>
          <a:custGeom>
            <a:avLst/>
            <a:gdLst>
              <a:gd name="connsiteX0" fmla="*/ 198410 w 287417"/>
              <a:gd name="connsiteY0" fmla="*/ 108419 h 468934"/>
              <a:gd name="connsiteX1" fmla="*/ 247849 w 287417"/>
              <a:gd name="connsiteY1" fmla="*/ 157314 h 468934"/>
              <a:gd name="connsiteX2" fmla="*/ 285879 w 287417"/>
              <a:gd name="connsiteY2" fmla="*/ 283899 h 468934"/>
              <a:gd name="connsiteX3" fmla="*/ 245404 w 287417"/>
              <a:gd name="connsiteY3" fmla="*/ 296938 h 468934"/>
              <a:gd name="connsiteX4" fmla="*/ 213622 w 287417"/>
              <a:gd name="connsiteY4" fmla="*/ 186108 h 468934"/>
              <a:gd name="connsiteX5" fmla="*/ 197324 w 287417"/>
              <a:gd name="connsiteY5" fmla="*/ 187195 h 468934"/>
              <a:gd name="connsiteX6" fmla="*/ 253825 w 287417"/>
              <a:gd name="connsiteY6" fmla="*/ 377887 h 468934"/>
              <a:gd name="connsiteX7" fmla="*/ 204835 w 287417"/>
              <a:gd name="connsiteY7" fmla="*/ 377887 h 468934"/>
              <a:gd name="connsiteX8" fmla="*/ 204835 w 287417"/>
              <a:gd name="connsiteY8" fmla="*/ 468934 h 468934"/>
              <a:gd name="connsiteX9" fmla="*/ 154435 w 287417"/>
              <a:gd name="connsiteY9" fmla="*/ 468934 h 468934"/>
              <a:gd name="connsiteX10" fmla="*/ 154435 w 287417"/>
              <a:gd name="connsiteY10" fmla="*/ 377887 h 468934"/>
              <a:gd name="connsiteX11" fmla="*/ 132981 w 287417"/>
              <a:gd name="connsiteY11" fmla="*/ 377887 h 468934"/>
              <a:gd name="connsiteX12" fmla="*/ 132981 w 287417"/>
              <a:gd name="connsiteY12" fmla="*/ 468934 h 468934"/>
              <a:gd name="connsiteX13" fmla="*/ 82581 w 287417"/>
              <a:gd name="connsiteY13" fmla="*/ 468934 h 468934"/>
              <a:gd name="connsiteX14" fmla="*/ 82581 w 287417"/>
              <a:gd name="connsiteY14" fmla="*/ 377887 h 468934"/>
              <a:gd name="connsiteX15" fmla="*/ 35425 w 287417"/>
              <a:gd name="connsiteY15" fmla="*/ 377887 h 468934"/>
              <a:gd name="connsiteX16" fmla="*/ 90297 w 287417"/>
              <a:gd name="connsiteY16" fmla="*/ 186108 h 468934"/>
              <a:gd name="connsiteX17" fmla="*/ 71825 w 287417"/>
              <a:gd name="connsiteY17" fmla="*/ 182305 h 468934"/>
              <a:gd name="connsiteX18" fmla="*/ 40586 w 287417"/>
              <a:gd name="connsiteY18" fmla="*/ 298568 h 468934"/>
              <a:gd name="connsiteX19" fmla="*/ 1199 w 287417"/>
              <a:gd name="connsiteY19" fmla="*/ 287159 h 468934"/>
              <a:gd name="connsiteX20" fmla="*/ 39228 w 287417"/>
              <a:gd name="connsiteY20" fmla="*/ 159487 h 468934"/>
              <a:gd name="connsiteX21" fmla="*/ 90026 w 287417"/>
              <a:gd name="connsiteY21" fmla="*/ 108555 h 468934"/>
              <a:gd name="connsiteX22" fmla="*/ 143708 w 287417"/>
              <a:gd name="connsiteY22" fmla="*/ 0 h 468934"/>
              <a:gd name="connsiteX23" fmla="*/ 197708 w 287417"/>
              <a:gd name="connsiteY23" fmla="*/ 54000 h 468934"/>
              <a:gd name="connsiteX24" fmla="*/ 143708 w 287417"/>
              <a:gd name="connsiteY24" fmla="*/ 108000 h 468934"/>
              <a:gd name="connsiteX25" fmla="*/ 89708 w 287417"/>
              <a:gd name="connsiteY25" fmla="*/ 54000 h 468934"/>
              <a:gd name="connsiteX26" fmla="*/ 105525 w 287417"/>
              <a:gd name="connsiteY26" fmla="*/ 15816 h 468934"/>
              <a:gd name="connsiteX27" fmla="*/ 110121 w 287417"/>
              <a:gd name="connsiteY27" fmla="*/ 13913 h 468934"/>
              <a:gd name="connsiteX28" fmla="*/ 110167 w 287417"/>
              <a:gd name="connsiteY28" fmla="*/ 13845 h 468934"/>
              <a:gd name="connsiteX29" fmla="*/ 143589 w 287417"/>
              <a:gd name="connsiteY29" fmla="*/ 1 h 468934"/>
              <a:gd name="connsiteX30" fmla="*/ 143647 w 287417"/>
              <a:gd name="connsiteY30" fmla="*/ 25 h 46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87417" h="468934">
                <a:moveTo>
                  <a:pt x="198410" y="108419"/>
                </a:moveTo>
                <a:cubicBezTo>
                  <a:pt x="230102" y="108962"/>
                  <a:pt x="239519" y="138164"/>
                  <a:pt x="247849" y="157314"/>
                </a:cubicBezTo>
                <a:lnTo>
                  <a:pt x="285879" y="283899"/>
                </a:lnTo>
                <a:cubicBezTo>
                  <a:pt x="295884" y="312286"/>
                  <a:pt x="254142" y="325189"/>
                  <a:pt x="245404" y="296938"/>
                </a:cubicBezTo>
                <a:lnTo>
                  <a:pt x="213622" y="186108"/>
                </a:lnTo>
                <a:lnTo>
                  <a:pt x="197324" y="187195"/>
                </a:lnTo>
                <a:lnTo>
                  <a:pt x="253825" y="377887"/>
                </a:lnTo>
                <a:lnTo>
                  <a:pt x="204835" y="377887"/>
                </a:lnTo>
                <a:lnTo>
                  <a:pt x="204835" y="468934"/>
                </a:lnTo>
                <a:lnTo>
                  <a:pt x="154435" y="468934"/>
                </a:lnTo>
                <a:lnTo>
                  <a:pt x="154435" y="377887"/>
                </a:lnTo>
                <a:lnTo>
                  <a:pt x="132981" y="377887"/>
                </a:lnTo>
                <a:lnTo>
                  <a:pt x="132981" y="468934"/>
                </a:lnTo>
                <a:lnTo>
                  <a:pt x="82581" y="468934"/>
                </a:lnTo>
                <a:lnTo>
                  <a:pt x="82581" y="377887"/>
                </a:lnTo>
                <a:lnTo>
                  <a:pt x="35425" y="377887"/>
                </a:lnTo>
                <a:lnTo>
                  <a:pt x="90297" y="186108"/>
                </a:lnTo>
                <a:lnTo>
                  <a:pt x="71825" y="182305"/>
                </a:lnTo>
                <a:lnTo>
                  <a:pt x="40586" y="298568"/>
                </a:lnTo>
                <a:cubicBezTo>
                  <a:pt x="31532" y="326139"/>
                  <a:pt x="-7268" y="313780"/>
                  <a:pt x="1199" y="287159"/>
                </a:cubicBezTo>
                <a:lnTo>
                  <a:pt x="39228" y="159487"/>
                </a:lnTo>
                <a:cubicBezTo>
                  <a:pt x="50864" y="124717"/>
                  <a:pt x="69018" y="109098"/>
                  <a:pt x="90026" y="108555"/>
                </a:cubicBezTo>
                <a:close/>
                <a:moveTo>
                  <a:pt x="143708" y="0"/>
                </a:moveTo>
                <a:cubicBezTo>
                  <a:pt x="173531" y="0"/>
                  <a:pt x="197708" y="24177"/>
                  <a:pt x="197708" y="54000"/>
                </a:cubicBezTo>
                <a:cubicBezTo>
                  <a:pt x="197708" y="83823"/>
                  <a:pt x="173531" y="108000"/>
                  <a:pt x="143708" y="108000"/>
                </a:cubicBezTo>
                <a:cubicBezTo>
                  <a:pt x="113885" y="108000"/>
                  <a:pt x="89708" y="83823"/>
                  <a:pt x="89708" y="54000"/>
                </a:cubicBezTo>
                <a:cubicBezTo>
                  <a:pt x="89708" y="39089"/>
                  <a:pt x="95753" y="25589"/>
                  <a:pt x="105525" y="15816"/>
                </a:cubicBezTo>
                <a:lnTo>
                  <a:pt x="110121" y="13913"/>
                </a:lnTo>
                <a:lnTo>
                  <a:pt x="110167" y="13845"/>
                </a:lnTo>
                <a:cubicBezTo>
                  <a:pt x="118720" y="5291"/>
                  <a:pt x="130537" y="1"/>
                  <a:pt x="143589" y="1"/>
                </a:cubicBezTo>
                <a:lnTo>
                  <a:pt x="143647" y="25"/>
                </a:lnTo>
                <a:close/>
              </a:path>
            </a:pathLst>
          </a:custGeom>
          <a:solidFill>
            <a:schemeClr val="accent4"/>
          </a:solidFill>
          <a:ln w="1587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 5"/>
          <p:cNvSpPr>
            <a:spLocks noEditPoints="1"/>
          </p:cNvSpPr>
          <p:nvPr/>
        </p:nvSpPr>
        <p:spPr bwMode="auto">
          <a:xfrm flipH="1">
            <a:off x="2970949" y="2749162"/>
            <a:ext cx="233748" cy="526806"/>
          </a:xfrm>
          <a:custGeom>
            <a:avLst/>
            <a:gdLst>
              <a:gd name="T0" fmla="*/ 3746 w 4850"/>
              <a:gd name="T1" fmla="*/ 10926 h 10926"/>
              <a:gd name="T2" fmla="*/ 2565 w 4850"/>
              <a:gd name="T3" fmla="*/ 7003 h 10926"/>
              <a:gd name="T4" fmla="*/ 2285 w 4850"/>
              <a:gd name="T5" fmla="*/ 10926 h 10926"/>
              <a:gd name="T6" fmla="*/ 1104 w 4850"/>
              <a:gd name="T7" fmla="*/ 6988 h 10926"/>
              <a:gd name="T8" fmla="*/ 796 w 4850"/>
              <a:gd name="T9" fmla="*/ 3617 h 10926"/>
              <a:gd name="T10" fmla="*/ 0 w 4850"/>
              <a:gd name="T11" fmla="*/ 6515 h 10926"/>
              <a:gd name="T12" fmla="*/ 0 w 4850"/>
              <a:gd name="T13" fmla="*/ 3548 h 10926"/>
              <a:gd name="T14" fmla="*/ 27 w 4850"/>
              <a:gd name="T15" fmla="*/ 3368 h 10926"/>
              <a:gd name="T16" fmla="*/ 86 w 4850"/>
              <a:gd name="T17" fmla="*/ 3191 h 10926"/>
              <a:gd name="T18" fmla="*/ 174 w 4850"/>
              <a:gd name="T19" fmla="*/ 3026 h 10926"/>
              <a:gd name="T20" fmla="*/ 286 w 4850"/>
              <a:gd name="T21" fmla="*/ 2877 h 10926"/>
              <a:gd name="T22" fmla="*/ 422 w 4850"/>
              <a:gd name="T23" fmla="*/ 2752 h 10926"/>
              <a:gd name="T24" fmla="*/ 574 w 4850"/>
              <a:gd name="T25" fmla="*/ 2659 h 10926"/>
              <a:gd name="T26" fmla="*/ 740 w 4850"/>
              <a:gd name="T27" fmla="*/ 2603 h 10926"/>
              <a:gd name="T28" fmla="*/ 872 w 4850"/>
              <a:gd name="T29" fmla="*/ 2590 h 10926"/>
              <a:gd name="T30" fmla="*/ 4022 w 4850"/>
              <a:gd name="T31" fmla="*/ 2591 h 10926"/>
              <a:gd name="T32" fmla="*/ 4196 w 4850"/>
              <a:gd name="T33" fmla="*/ 2627 h 10926"/>
              <a:gd name="T34" fmla="*/ 4358 w 4850"/>
              <a:gd name="T35" fmla="*/ 2708 h 10926"/>
              <a:gd name="T36" fmla="*/ 4502 w 4850"/>
              <a:gd name="T37" fmla="*/ 2823 h 10926"/>
              <a:gd name="T38" fmla="*/ 4624 w 4850"/>
              <a:gd name="T39" fmla="*/ 2965 h 10926"/>
              <a:gd name="T40" fmla="*/ 4725 w 4850"/>
              <a:gd name="T41" fmla="*/ 3131 h 10926"/>
              <a:gd name="T42" fmla="*/ 4797 w 4850"/>
              <a:gd name="T43" fmla="*/ 3308 h 10926"/>
              <a:gd name="T44" fmla="*/ 4840 w 4850"/>
              <a:gd name="T45" fmla="*/ 3493 h 10926"/>
              <a:gd name="T46" fmla="*/ 4850 w 4850"/>
              <a:gd name="T47" fmla="*/ 3631 h 10926"/>
              <a:gd name="T48" fmla="*/ 4052 w 4850"/>
              <a:gd name="T49" fmla="*/ 6515 h 10926"/>
              <a:gd name="T50" fmla="*/ 3746 w 4850"/>
              <a:gd name="T51" fmla="*/ 3617 h 10926"/>
              <a:gd name="T52" fmla="*/ 2428 w 4850"/>
              <a:gd name="T53" fmla="*/ 0 h 10926"/>
              <a:gd name="T54" fmla="*/ 2232 w 4850"/>
              <a:gd name="T55" fmla="*/ 14 h 10926"/>
              <a:gd name="T56" fmla="*/ 1987 w 4850"/>
              <a:gd name="T57" fmla="*/ 78 h 10926"/>
              <a:gd name="T58" fmla="*/ 1762 w 4850"/>
              <a:gd name="T59" fmla="*/ 186 h 10926"/>
              <a:gd name="T60" fmla="*/ 1565 w 4850"/>
              <a:gd name="T61" fmla="*/ 332 h 10926"/>
              <a:gd name="T62" fmla="*/ 1401 w 4850"/>
              <a:gd name="T63" fmla="*/ 515 h 10926"/>
              <a:gd name="T64" fmla="*/ 1271 w 4850"/>
              <a:gd name="T65" fmla="*/ 725 h 10926"/>
              <a:gd name="T66" fmla="*/ 1186 w 4850"/>
              <a:gd name="T67" fmla="*/ 961 h 10926"/>
              <a:gd name="T68" fmla="*/ 1147 w 4850"/>
              <a:gd name="T69" fmla="*/ 1214 h 10926"/>
              <a:gd name="T70" fmla="*/ 1147 w 4850"/>
              <a:gd name="T71" fmla="*/ 1347 h 10926"/>
              <a:gd name="T72" fmla="*/ 1186 w 4850"/>
              <a:gd name="T73" fmla="*/ 1601 h 10926"/>
              <a:gd name="T74" fmla="*/ 1271 w 4850"/>
              <a:gd name="T75" fmla="*/ 1836 h 10926"/>
              <a:gd name="T76" fmla="*/ 1401 w 4850"/>
              <a:gd name="T77" fmla="*/ 2047 h 10926"/>
              <a:gd name="T78" fmla="*/ 1565 w 4850"/>
              <a:gd name="T79" fmla="*/ 2229 h 10926"/>
              <a:gd name="T80" fmla="*/ 1762 w 4850"/>
              <a:gd name="T81" fmla="*/ 2377 h 10926"/>
              <a:gd name="T82" fmla="*/ 1987 w 4850"/>
              <a:gd name="T83" fmla="*/ 2483 h 10926"/>
              <a:gd name="T84" fmla="*/ 2232 w 4850"/>
              <a:gd name="T85" fmla="*/ 2547 h 10926"/>
              <a:gd name="T86" fmla="*/ 2428 w 4850"/>
              <a:gd name="T87" fmla="*/ 2561 h 10926"/>
              <a:gd name="T88" fmla="*/ 2622 w 4850"/>
              <a:gd name="T89" fmla="*/ 2547 h 10926"/>
              <a:gd name="T90" fmla="*/ 2869 w 4850"/>
              <a:gd name="T91" fmla="*/ 2483 h 10926"/>
              <a:gd name="T92" fmla="*/ 3092 w 4850"/>
              <a:gd name="T93" fmla="*/ 2377 h 10926"/>
              <a:gd name="T94" fmla="*/ 3289 w 4850"/>
              <a:gd name="T95" fmla="*/ 2229 h 10926"/>
              <a:gd name="T96" fmla="*/ 3455 w 4850"/>
              <a:gd name="T97" fmla="*/ 2047 h 10926"/>
              <a:gd name="T98" fmla="*/ 3583 w 4850"/>
              <a:gd name="T99" fmla="*/ 1836 h 10926"/>
              <a:gd name="T100" fmla="*/ 3669 w 4850"/>
              <a:gd name="T101" fmla="*/ 1601 h 10926"/>
              <a:gd name="T102" fmla="*/ 3708 w 4850"/>
              <a:gd name="T103" fmla="*/ 1347 h 10926"/>
              <a:gd name="T104" fmla="*/ 3708 w 4850"/>
              <a:gd name="T105" fmla="*/ 1214 h 10926"/>
              <a:gd name="T106" fmla="*/ 3669 w 4850"/>
              <a:gd name="T107" fmla="*/ 961 h 10926"/>
              <a:gd name="T108" fmla="*/ 3583 w 4850"/>
              <a:gd name="T109" fmla="*/ 725 h 10926"/>
              <a:gd name="T110" fmla="*/ 3455 w 4850"/>
              <a:gd name="T111" fmla="*/ 515 h 10926"/>
              <a:gd name="T112" fmla="*/ 3289 w 4850"/>
              <a:gd name="T113" fmla="*/ 332 h 10926"/>
              <a:gd name="T114" fmla="*/ 3092 w 4850"/>
              <a:gd name="T115" fmla="*/ 186 h 10926"/>
              <a:gd name="T116" fmla="*/ 2869 w 4850"/>
              <a:gd name="T117" fmla="*/ 78 h 10926"/>
              <a:gd name="T118" fmla="*/ 2622 w 4850"/>
              <a:gd name="T119" fmla="*/ 14 h 10926"/>
              <a:gd name="T120" fmla="*/ 2428 w 4850"/>
              <a:gd name="T121" fmla="*/ 0 h 109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850" h="10926">
                <a:moveTo>
                  <a:pt x="3746" y="6988"/>
                </a:moveTo>
                <a:lnTo>
                  <a:pt x="3746" y="10926"/>
                </a:lnTo>
                <a:lnTo>
                  <a:pt x="2565" y="10926"/>
                </a:lnTo>
                <a:lnTo>
                  <a:pt x="2565" y="7003"/>
                </a:lnTo>
                <a:lnTo>
                  <a:pt x="2285" y="7003"/>
                </a:lnTo>
                <a:lnTo>
                  <a:pt x="2285" y="10926"/>
                </a:lnTo>
                <a:lnTo>
                  <a:pt x="1104" y="10926"/>
                </a:lnTo>
                <a:lnTo>
                  <a:pt x="1104" y="6988"/>
                </a:lnTo>
                <a:lnTo>
                  <a:pt x="1104" y="3617"/>
                </a:lnTo>
                <a:lnTo>
                  <a:pt x="796" y="3617"/>
                </a:lnTo>
                <a:lnTo>
                  <a:pt x="796" y="6515"/>
                </a:lnTo>
                <a:lnTo>
                  <a:pt x="0" y="6515"/>
                </a:lnTo>
                <a:lnTo>
                  <a:pt x="0" y="3593"/>
                </a:lnTo>
                <a:lnTo>
                  <a:pt x="0" y="3548"/>
                </a:lnTo>
                <a:lnTo>
                  <a:pt x="8" y="3457"/>
                </a:lnTo>
                <a:lnTo>
                  <a:pt x="27" y="3368"/>
                </a:lnTo>
                <a:lnTo>
                  <a:pt x="51" y="3279"/>
                </a:lnTo>
                <a:lnTo>
                  <a:pt x="86" y="3191"/>
                </a:lnTo>
                <a:lnTo>
                  <a:pt x="126" y="3106"/>
                </a:lnTo>
                <a:lnTo>
                  <a:pt x="174" y="3026"/>
                </a:lnTo>
                <a:lnTo>
                  <a:pt x="227" y="2948"/>
                </a:lnTo>
                <a:lnTo>
                  <a:pt x="286" y="2877"/>
                </a:lnTo>
                <a:lnTo>
                  <a:pt x="351" y="2811"/>
                </a:lnTo>
                <a:lnTo>
                  <a:pt x="422" y="2752"/>
                </a:lnTo>
                <a:lnTo>
                  <a:pt x="495" y="2702"/>
                </a:lnTo>
                <a:lnTo>
                  <a:pt x="574" y="2659"/>
                </a:lnTo>
                <a:lnTo>
                  <a:pt x="655" y="2626"/>
                </a:lnTo>
                <a:lnTo>
                  <a:pt x="740" y="2603"/>
                </a:lnTo>
                <a:lnTo>
                  <a:pt x="828" y="2591"/>
                </a:lnTo>
                <a:lnTo>
                  <a:pt x="872" y="2590"/>
                </a:lnTo>
                <a:lnTo>
                  <a:pt x="3976" y="2590"/>
                </a:lnTo>
                <a:lnTo>
                  <a:pt x="4022" y="2591"/>
                </a:lnTo>
                <a:lnTo>
                  <a:pt x="4110" y="2604"/>
                </a:lnTo>
                <a:lnTo>
                  <a:pt x="4196" y="2627"/>
                </a:lnTo>
                <a:lnTo>
                  <a:pt x="4279" y="2663"/>
                </a:lnTo>
                <a:lnTo>
                  <a:pt x="4358" y="2708"/>
                </a:lnTo>
                <a:lnTo>
                  <a:pt x="4431" y="2761"/>
                </a:lnTo>
                <a:lnTo>
                  <a:pt x="4502" y="2823"/>
                </a:lnTo>
                <a:lnTo>
                  <a:pt x="4565" y="2890"/>
                </a:lnTo>
                <a:lnTo>
                  <a:pt x="4624" y="2965"/>
                </a:lnTo>
                <a:lnTo>
                  <a:pt x="4677" y="3046"/>
                </a:lnTo>
                <a:lnTo>
                  <a:pt x="4725" y="3131"/>
                </a:lnTo>
                <a:lnTo>
                  <a:pt x="4765" y="3218"/>
                </a:lnTo>
                <a:lnTo>
                  <a:pt x="4797" y="3308"/>
                </a:lnTo>
                <a:lnTo>
                  <a:pt x="4823" y="3400"/>
                </a:lnTo>
                <a:lnTo>
                  <a:pt x="4840" y="3493"/>
                </a:lnTo>
                <a:lnTo>
                  <a:pt x="4849" y="3585"/>
                </a:lnTo>
                <a:lnTo>
                  <a:pt x="4850" y="3631"/>
                </a:lnTo>
                <a:lnTo>
                  <a:pt x="4850" y="6515"/>
                </a:lnTo>
                <a:lnTo>
                  <a:pt x="4052" y="6515"/>
                </a:lnTo>
                <a:lnTo>
                  <a:pt x="4052" y="3617"/>
                </a:lnTo>
                <a:lnTo>
                  <a:pt x="3746" y="3617"/>
                </a:lnTo>
                <a:lnTo>
                  <a:pt x="3746" y="6988"/>
                </a:lnTo>
                <a:close/>
                <a:moveTo>
                  <a:pt x="2428" y="0"/>
                </a:moveTo>
                <a:lnTo>
                  <a:pt x="2362" y="1"/>
                </a:lnTo>
                <a:lnTo>
                  <a:pt x="2232" y="14"/>
                </a:lnTo>
                <a:lnTo>
                  <a:pt x="2107" y="40"/>
                </a:lnTo>
                <a:lnTo>
                  <a:pt x="1987" y="78"/>
                </a:lnTo>
                <a:lnTo>
                  <a:pt x="1872" y="127"/>
                </a:lnTo>
                <a:lnTo>
                  <a:pt x="1762" y="186"/>
                </a:lnTo>
                <a:lnTo>
                  <a:pt x="1660" y="255"/>
                </a:lnTo>
                <a:lnTo>
                  <a:pt x="1565" y="332"/>
                </a:lnTo>
                <a:lnTo>
                  <a:pt x="1479" y="420"/>
                </a:lnTo>
                <a:lnTo>
                  <a:pt x="1401" y="515"/>
                </a:lnTo>
                <a:lnTo>
                  <a:pt x="1332" y="617"/>
                </a:lnTo>
                <a:lnTo>
                  <a:pt x="1271" y="725"/>
                </a:lnTo>
                <a:lnTo>
                  <a:pt x="1224" y="840"/>
                </a:lnTo>
                <a:lnTo>
                  <a:pt x="1186" y="961"/>
                </a:lnTo>
                <a:lnTo>
                  <a:pt x="1160" y="1086"/>
                </a:lnTo>
                <a:lnTo>
                  <a:pt x="1147" y="1214"/>
                </a:lnTo>
                <a:lnTo>
                  <a:pt x="1146" y="1280"/>
                </a:lnTo>
                <a:lnTo>
                  <a:pt x="1147" y="1347"/>
                </a:lnTo>
                <a:lnTo>
                  <a:pt x="1160" y="1476"/>
                </a:lnTo>
                <a:lnTo>
                  <a:pt x="1186" y="1601"/>
                </a:lnTo>
                <a:lnTo>
                  <a:pt x="1224" y="1721"/>
                </a:lnTo>
                <a:lnTo>
                  <a:pt x="1271" y="1836"/>
                </a:lnTo>
                <a:lnTo>
                  <a:pt x="1332" y="1945"/>
                </a:lnTo>
                <a:lnTo>
                  <a:pt x="1401" y="2047"/>
                </a:lnTo>
                <a:lnTo>
                  <a:pt x="1479" y="2142"/>
                </a:lnTo>
                <a:lnTo>
                  <a:pt x="1565" y="2229"/>
                </a:lnTo>
                <a:lnTo>
                  <a:pt x="1660" y="2308"/>
                </a:lnTo>
                <a:lnTo>
                  <a:pt x="1762" y="2377"/>
                </a:lnTo>
                <a:lnTo>
                  <a:pt x="1872" y="2436"/>
                </a:lnTo>
                <a:lnTo>
                  <a:pt x="1987" y="2483"/>
                </a:lnTo>
                <a:lnTo>
                  <a:pt x="2107" y="2522"/>
                </a:lnTo>
                <a:lnTo>
                  <a:pt x="2232" y="2547"/>
                </a:lnTo>
                <a:lnTo>
                  <a:pt x="2362" y="2560"/>
                </a:lnTo>
                <a:lnTo>
                  <a:pt x="2428" y="2561"/>
                </a:lnTo>
                <a:lnTo>
                  <a:pt x="2494" y="2560"/>
                </a:lnTo>
                <a:lnTo>
                  <a:pt x="2622" y="2547"/>
                </a:lnTo>
                <a:lnTo>
                  <a:pt x="2748" y="2522"/>
                </a:lnTo>
                <a:lnTo>
                  <a:pt x="2869" y="2483"/>
                </a:lnTo>
                <a:lnTo>
                  <a:pt x="2984" y="2436"/>
                </a:lnTo>
                <a:lnTo>
                  <a:pt x="3092" y="2377"/>
                </a:lnTo>
                <a:lnTo>
                  <a:pt x="3194" y="2308"/>
                </a:lnTo>
                <a:lnTo>
                  <a:pt x="3289" y="2229"/>
                </a:lnTo>
                <a:lnTo>
                  <a:pt x="3377" y="2142"/>
                </a:lnTo>
                <a:lnTo>
                  <a:pt x="3455" y="2047"/>
                </a:lnTo>
                <a:lnTo>
                  <a:pt x="3524" y="1945"/>
                </a:lnTo>
                <a:lnTo>
                  <a:pt x="3583" y="1836"/>
                </a:lnTo>
                <a:lnTo>
                  <a:pt x="3632" y="1721"/>
                </a:lnTo>
                <a:lnTo>
                  <a:pt x="3669" y="1601"/>
                </a:lnTo>
                <a:lnTo>
                  <a:pt x="3695" y="1476"/>
                </a:lnTo>
                <a:lnTo>
                  <a:pt x="3708" y="1347"/>
                </a:lnTo>
                <a:lnTo>
                  <a:pt x="3710" y="1280"/>
                </a:lnTo>
                <a:lnTo>
                  <a:pt x="3708" y="1214"/>
                </a:lnTo>
                <a:lnTo>
                  <a:pt x="3695" y="1086"/>
                </a:lnTo>
                <a:lnTo>
                  <a:pt x="3669" y="961"/>
                </a:lnTo>
                <a:lnTo>
                  <a:pt x="3632" y="840"/>
                </a:lnTo>
                <a:lnTo>
                  <a:pt x="3583" y="725"/>
                </a:lnTo>
                <a:lnTo>
                  <a:pt x="3524" y="617"/>
                </a:lnTo>
                <a:lnTo>
                  <a:pt x="3455" y="515"/>
                </a:lnTo>
                <a:lnTo>
                  <a:pt x="3377" y="420"/>
                </a:lnTo>
                <a:lnTo>
                  <a:pt x="3289" y="332"/>
                </a:lnTo>
                <a:lnTo>
                  <a:pt x="3194" y="255"/>
                </a:lnTo>
                <a:lnTo>
                  <a:pt x="3092" y="186"/>
                </a:lnTo>
                <a:lnTo>
                  <a:pt x="2984" y="127"/>
                </a:lnTo>
                <a:lnTo>
                  <a:pt x="2869" y="78"/>
                </a:lnTo>
                <a:lnTo>
                  <a:pt x="2748" y="40"/>
                </a:lnTo>
                <a:lnTo>
                  <a:pt x="2622" y="14"/>
                </a:lnTo>
                <a:lnTo>
                  <a:pt x="2494" y="1"/>
                </a:lnTo>
                <a:lnTo>
                  <a:pt x="2428" y="0"/>
                </a:lnTo>
                <a:close/>
              </a:path>
            </a:pathLst>
          </a:custGeom>
          <a:solidFill>
            <a:schemeClr val="accent4"/>
          </a:solidFill>
          <a:ln w="1587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4211" y="5530902"/>
            <a:ext cx="2438091" cy="523220"/>
            <a:chOff x="1219509" y="6009590"/>
            <a:chExt cx="2438091" cy="523220"/>
          </a:xfrm>
        </p:grpSpPr>
        <p:sp>
          <p:nvSpPr>
            <p:cNvPr id="10" name="Oval 9"/>
            <p:cNvSpPr/>
            <p:nvPr/>
          </p:nvSpPr>
          <p:spPr>
            <a:xfrm>
              <a:off x="1219509" y="6172200"/>
              <a:ext cx="198000" cy="19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47800" y="6009590"/>
              <a:ext cx="2209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820% </a:t>
              </a:r>
              <a:r>
                <a:rPr lang="en-US" sz="1400" dirty="0"/>
                <a:t>Pellentesque </a:t>
              </a:r>
              <a:r>
                <a:rPr lang="en-US" sz="1400" dirty="0" smtClean="0"/>
                <a:t>habitant</a:t>
              </a:r>
            </a:p>
            <a:p>
              <a:r>
                <a:rPr lang="en-US" sz="1400" dirty="0" smtClean="0"/>
                <a:t>555% </a:t>
              </a:r>
              <a:r>
                <a:rPr lang="en-US" sz="1400" dirty="0"/>
                <a:t>Pellentesque </a:t>
              </a:r>
              <a:r>
                <a:rPr lang="en-US" sz="1400" dirty="0" smtClean="0"/>
                <a:t>habitant</a:t>
              </a:r>
              <a:endParaRPr lang="en-US" sz="14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876954" y="5530902"/>
            <a:ext cx="2438091" cy="523220"/>
            <a:chOff x="4516463" y="6009590"/>
            <a:chExt cx="2438091" cy="523220"/>
          </a:xfrm>
        </p:grpSpPr>
        <p:sp>
          <p:nvSpPr>
            <p:cNvPr id="28" name="Oval 27"/>
            <p:cNvSpPr/>
            <p:nvPr/>
          </p:nvSpPr>
          <p:spPr>
            <a:xfrm>
              <a:off x="4516463" y="6172200"/>
              <a:ext cx="198000" cy="19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744754" y="6009590"/>
              <a:ext cx="2209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66% </a:t>
              </a:r>
              <a:r>
                <a:rPr lang="en-US" sz="1400" dirty="0"/>
                <a:t>Pellentesque </a:t>
              </a:r>
              <a:r>
                <a:rPr lang="en-US" sz="1400" dirty="0" smtClean="0"/>
                <a:t>habitant</a:t>
              </a:r>
            </a:p>
            <a:p>
              <a:r>
                <a:rPr lang="en-US" sz="1400" dirty="0" smtClean="0"/>
                <a:t>50% </a:t>
              </a:r>
              <a:r>
                <a:rPr lang="en-US" sz="1400" dirty="0"/>
                <a:t>Pellentesque </a:t>
              </a:r>
              <a:r>
                <a:rPr lang="en-US" sz="1400" dirty="0" smtClean="0"/>
                <a:t>habitant</a:t>
              </a:r>
              <a:endParaRPr lang="en-US" sz="1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579698" y="5530902"/>
            <a:ext cx="2438091" cy="523220"/>
            <a:chOff x="8557026" y="6009590"/>
            <a:chExt cx="2438091" cy="523220"/>
          </a:xfrm>
        </p:grpSpPr>
        <p:sp>
          <p:nvSpPr>
            <p:cNvPr id="30" name="Oval 29"/>
            <p:cNvSpPr/>
            <p:nvPr/>
          </p:nvSpPr>
          <p:spPr>
            <a:xfrm>
              <a:off x="8557026" y="6172200"/>
              <a:ext cx="198000" cy="19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785317" y="6009590"/>
              <a:ext cx="2209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28% </a:t>
              </a:r>
              <a:r>
                <a:rPr lang="en-US" sz="1400" dirty="0"/>
                <a:t>Pellentesque </a:t>
              </a:r>
              <a:r>
                <a:rPr lang="en-US" sz="1400" dirty="0" smtClean="0"/>
                <a:t>habitant</a:t>
              </a:r>
            </a:p>
            <a:p>
              <a:r>
                <a:rPr lang="en-US" sz="1400" dirty="0" smtClean="0"/>
                <a:t>77% </a:t>
              </a:r>
              <a:r>
                <a:rPr lang="en-US" sz="1400" dirty="0"/>
                <a:t>Pellentesque </a:t>
              </a:r>
              <a:r>
                <a:rPr lang="en-US" sz="1400" dirty="0" smtClean="0"/>
                <a:t>habitant</a:t>
              </a:r>
              <a:endParaRPr lang="en-US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486400" y="2360238"/>
            <a:ext cx="1219200" cy="1219200"/>
            <a:chOff x="5486400" y="2360238"/>
            <a:chExt cx="1219200" cy="1219200"/>
          </a:xfrm>
        </p:grpSpPr>
        <p:sp>
          <p:nvSpPr>
            <p:cNvPr id="4" name="Oval 3"/>
            <p:cNvSpPr/>
            <p:nvPr/>
          </p:nvSpPr>
          <p:spPr>
            <a:xfrm>
              <a:off x="5486400" y="2360238"/>
              <a:ext cx="1219200" cy="1219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79455" y="2672176"/>
              <a:ext cx="1033087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</a:rPr>
                <a:t>200,000</a:t>
              </a:r>
            </a:p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Habitations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991100" y="1864938"/>
            <a:ext cx="2209800" cy="2209800"/>
            <a:chOff x="4991100" y="1864938"/>
            <a:chExt cx="2209800" cy="2209800"/>
          </a:xfrm>
        </p:grpSpPr>
        <p:sp>
          <p:nvSpPr>
            <p:cNvPr id="5" name="Donut 4"/>
            <p:cNvSpPr/>
            <p:nvPr/>
          </p:nvSpPr>
          <p:spPr>
            <a:xfrm>
              <a:off x="4991100" y="1864938"/>
              <a:ext cx="2209800" cy="2209800"/>
            </a:xfrm>
            <a:prstGeom prst="donut">
              <a:avLst>
                <a:gd name="adj" fmla="val 158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723427" y="1886161"/>
              <a:ext cx="7451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262M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381499" y="1255338"/>
            <a:ext cx="3429000" cy="3429000"/>
            <a:chOff x="4381499" y="1255338"/>
            <a:chExt cx="3429000" cy="3429000"/>
          </a:xfrm>
        </p:grpSpPr>
        <p:grpSp>
          <p:nvGrpSpPr>
            <p:cNvPr id="2" name="Group 1"/>
            <p:cNvGrpSpPr/>
            <p:nvPr/>
          </p:nvGrpSpPr>
          <p:grpSpPr>
            <a:xfrm>
              <a:off x="4381499" y="1255338"/>
              <a:ext cx="3429000" cy="3429000"/>
              <a:chOff x="8913429" y="1562100"/>
              <a:chExt cx="3429000" cy="34290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75" name="Freeform 74"/>
              <p:cNvSpPr/>
              <p:nvPr/>
            </p:nvSpPr>
            <p:spPr>
              <a:xfrm>
                <a:off x="9601200" y="4118873"/>
                <a:ext cx="2239065" cy="872148"/>
              </a:xfrm>
              <a:custGeom>
                <a:avLst/>
                <a:gdLst>
                  <a:gd name="connsiteX0" fmla="*/ 1869002 w 2239065"/>
                  <a:gd name="connsiteY0" fmla="*/ 0 h 872148"/>
                  <a:gd name="connsiteX1" fmla="*/ 2239065 w 2239065"/>
                  <a:gd name="connsiteY1" fmla="*/ 370063 h 872148"/>
                  <a:gd name="connsiteX2" fmla="*/ 2117311 w 2239065"/>
                  <a:gd name="connsiteY2" fmla="*/ 480718 h 872148"/>
                  <a:gd name="connsiteX3" fmla="*/ 1180375 w 2239065"/>
                  <a:gd name="connsiteY3" fmla="*/ 865436 h 872148"/>
                  <a:gd name="connsiteX4" fmla="*/ 1028531 w 2239065"/>
                  <a:gd name="connsiteY4" fmla="*/ 872148 h 872148"/>
                  <a:gd name="connsiteX5" fmla="*/ 1014998 w 2239065"/>
                  <a:gd name="connsiteY5" fmla="*/ 871635 h 872148"/>
                  <a:gd name="connsiteX6" fmla="*/ 875724 w 2239065"/>
                  <a:gd name="connsiteY6" fmla="*/ 864602 h 872148"/>
                  <a:gd name="connsiteX7" fmla="*/ 811118 w 2239065"/>
                  <a:gd name="connsiteY7" fmla="*/ 857223 h 872148"/>
                  <a:gd name="connsiteX8" fmla="*/ 728462 w 2239065"/>
                  <a:gd name="connsiteY8" fmla="*/ 844608 h 872148"/>
                  <a:gd name="connsiteX9" fmla="*/ 653192 w 2239065"/>
                  <a:gd name="connsiteY9" fmla="*/ 830193 h 872148"/>
                  <a:gd name="connsiteX10" fmla="*/ 595625 w 2239065"/>
                  <a:gd name="connsiteY10" fmla="*/ 815391 h 872148"/>
                  <a:gd name="connsiteX11" fmla="*/ 520792 w 2239065"/>
                  <a:gd name="connsiteY11" fmla="*/ 795147 h 872148"/>
                  <a:gd name="connsiteX12" fmla="*/ 417841 w 2239065"/>
                  <a:gd name="connsiteY12" fmla="*/ 758894 h 872148"/>
                  <a:gd name="connsiteX13" fmla="*/ 398885 w 2239065"/>
                  <a:gd name="connsiteY13" fmla="*/ 751956 h 872148"/>
                  <a:gd name="connsiteX14" fmla="*/ 295709 w 2239065"/>
                  <a:gd name="connsiteY14" fmla="*/ 706826 h 872148"/>
                  <a:gd name="connsiteX15" fmla="*/ 279217 w 2239065"/>
                  <a:gd name="connsiteY15" fmla="*/ 698882 h 872148"/>
                  <a:gd name="connsiteX16" fmla="*/ 177227 w 2239065"/>
                  <a:gd name="connsiteY16" fmla="*/ 645076 h 872148"/>
                  <a:gd name="connsiteX17" fmla="*/ 72038 w 2239065"/>
                  <a:gd name="connsiteY17" fmla="*/ 579418 h 872148"/>
                  <a:gd name="connsiteX18" fmla="*/ 0 w 2239065"/>
                  <a:gd name="connsiteY18" fmla="*/ 525549 h 872148"/>
                  <a:gd name="connsiteX19" fmla="*/ 318272 w 2239065"/>
                  <a:gd name="connsiteY19" fmla="*/ 110412 h 872148"/>
                  <a:gd name="connsiteX20" fmla="*/ 362214 w 2239065"/>
                  <a:gd name="connsiteY20" fmla="*/ 143271 h 872148"/>
                  <a:gd name="connsiteX21" fmla="*/ 787200 w 2239065"/>
                  <a:gd name="connsiteY21" fmla="*/ 322106 h 872148"/>
                  <a:gd name="connsiteX22" fmla="*/ 837750 w 2239065"/>
                  <a:gd name="connsiteY22" fmla="*/ 329821 h 872148"/>
                  <a:gd name="connsiteX23" fmla="*/ 849630 w 2239065"/>
                  <a:gd name="connsiteY23" fmla="*/ 332559 h 872148"/>
                  <a:gd name="connsiteX24" fmla="*/ 861645 w 2239065"/>
                  <a:gd name="connsiteY24" fmla="*/ 333468 h 872148"/>
                  <a:gd name="connsiteX25" fmla="*/ 905210 w 2239065"/>
                  <a:gd name="connsiteY25" fmla="*/ 340117 h 872148"/>
                  <a:gd name="connsiteX26" fmla="*/ 1026730 w 2239065"/>
                  <a:gd name="connsiteY26" fmla="*/ 346253 h 872148"/>
                  <a:gd name="connsiteX27" fmla="*/ 1029192 w 2239065"/>
                  <a:gd name="connsiteY27" fmla="*/ 346144 h 872148"/>
                  <a:gd name="connsiteX28" fmla="*/ 1030631 w 2239065"/>
                  <a:gd name="connsiteY28" fmla="*/ 346253 h 872148"/>
                  <a:gd name="connsiteX29" fmla="*/ 1786644 w 2239065"/>
                  <a:gd name="connsiteY29" fmla="*/ 74852 h 872148"/>
                  <a:gd name="connsiteX30" fmla="*/ 1869002 w 2239065"/>
                  <a:gd name="connsiteY30" fmla="*/ 0 h 872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239065" h="872148">
                    <a:moveTo>
                      <a:pt x="1869002" y="0"/>
                    </a:moveTo>
                    <a:lnTo>
                      <a:pt x="2239065" y="370063"/>
                    </a:lnTo>
                    <a:lnTo>
                      <a:pt x="2117311" y="480718"/>
                    </a:lnTo>
                    <a:cubicBezTo>
                      <a:pt x="1857991" y="694729"/>
                      <a:pt x="1534676" y="833970"/>
                      <a:pt x="1180375" y="865436"/>
                    </a:cubicBezTo>
                    <a:lnTo>
                      <a:pt x="1028531" y="872148"/>
                    </a:lnTo>
                    <a:lnTo>
                      <a:pt x="1014998" y="871635"/>
                    </a:lnTo>
                    <a:lnTo>
                      <a:pt x="875724" y="864602"/>
                    </a:lnTo>
                    <a:lnTo>
                      <a:pt x="811118" y="857223"/>
                    </a:lnTo>
                    <a:lnTo>
                      <a:pt x="728462" y="844608"/>
                    </a:lnTo>
                    <a:lnTo>
                      <a:pt x="653192" y="830193"/>
                    </a:lnTo>
                    <a:lnTo>
                      <a:pt x="595625" y="815391"/>
                    </a:lnTo>
                    <a:lnTo>
                      <a:pt x="520792" y="795147"/>
                    </a:lnTo>
                    <a:lnTo>
                      <a:pt x="417841" y="758894"/>
                    </a:lnTo>
                    <a:lnTo>
                      <a:pt x="398885" y="751956"/>
                    </a:lnTo>
                    <a:lnTo>
                      <a:pt x="295709" y="706826"/>
                    </a:lnTo>
                    <a:lnTo>
                      <a:pt x="279217" y="698882"/>
                    </a:lnTo>
                    <a:lnTo>
                      <a:pt x="177227" y="645076"/>
                    </a:lnTo>
                    <a:cubicBezTo>
                      <a:pt x="141326" y="624432"/>
                      <a:pt x="106242" y="602526"/>
                      <a:pt x="72038" y="579418"/>
                    </a:cubicBezTo>
                    <a:lnTo>
                      <a:pt x="0" y="525549"/>
                    </a:lnTo>
                    <a:lnTo>
                      <a:pt x="318272" y="110412"/>
                    </a:lnTo>
                    <a:lnTo>
                      <a:pt x="362214" y="143271"/>
                    </a:lnTo>
                    <a:cubicBezTo>
                      <a:pt x="488674" y="228706"/>
                      <a:pt x="632460" y="290442"/>
                      <a:pt x="787200" y="322106"/>
                    </a:cubicBezTo>
                    <a:lnTo>
                      <a:pt x="837750" y="329821"/>
                    </a:lnTo>
                    <a:lnTo>
                      <a:pt x="849630" y="332559"/>
                    </a:lnTo>
                    <a:lnTo>
                      <a:pt x="861645" y="333468"/>
                    </a:lnTo>
                    <a:lnTo>
                      <a:pt x="905210" y="340117"/>
                    </a:lnTo>
                    <a:cubicBezTo>
                      <a:pt x="945165" y="344175"/>
                      <a:pt x="985705" y="346253"/>
                      <a:pt x="1026730" y="346253"/>
                    </a:cubicBezTo>
                    <a:lnTo>
                      <a:pt x="1029192" y="346144"/>
                    </a:lnTo>
                    <a:lnTo>
                      <a:pt x="1030631" y="346253"/>
                    </a:lnTo>
                    <a:cubicBezTo>
                      <a:pt x="1317808" y="346253"/>
                      <a:pt x="1581197" y="244402"/>
                      <a:pt x="1786644" y="74852"/>
                    </a:cubicBezTo>
                    <a:lnTo>
                      <a:pt x="186900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Donut 16"/>
              <p:cNvSpPr/>
              <p:nvPr/>
            </p:nvSpPr>
            <p:spPr>
              <a:xfrm>
                <a:off x="8913429" y="1562100"/>
                <a:ext cx="3429000" cy="3429000"/>
              </a:xfrm>
              <a:prstGeom prst="donut">
                <a:avLst>
                  <a:gd name="adj" fmla="val 15339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5498339" y="4170701"/>
              <a:ext cx="7451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</a:rPr>
                <a:t>30%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091637" y="4202668"/>
              <a:ext cx="745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chemeClr val="bg1"/>
                  </a:solidFill>
                </a:rPr>
                <a:t>Pellentesque </a:t>
              </a:r>
              <a:r>
                <a:rPr lang="en-US" sz="900" dirty="0">
                  <a:solidFill>
                    <a:schemeClr val="bg1"/>
                  </a:solidFill>
                </a:rPr>
                <a:t>habitant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64363" y="838201"/>
            <a:ext cx="4263274" cy="4263274"/>
            <a:chOff x="3964363" y="838201"/>
            <a:chExt cx="4263274" cy="4263274"/>
          </a:xfrm>
        </p:grpSpPr>
        <p:grpSp>
          <p:nvGrpSpPr>
            <p:cNvPr id="6" name="Group 5"/>
            <p:cNvGrpSpPr/>
            <p:nvPr/>
          </p:nvGrpSpPr>
          <p:grpSpPr>
            <a:xfrm>
              <a:off x="3964363" y="838201"/>
              <a:ext cx="4263274" cy="4263274"/>
              <a:chOff x="3964363" y="1144963"/>
              <a:chExt cx="4263274" cy="4263274"/>
            </a:xfrm>
          </p:grpSpPr>
          <p:sp>
            <p:nvSpPr>
              <p:cNvPr id="35" name="Freeform 34"/>
              <p:cNvSpPr/>
              <p:nvPr/>
            </p:nvSpPr>
            <p:spPr>
              <a:xfrm>
                <a:off x="3964363" y="1144963"/>
                <a:ext cx="4263274" cy="4263274"/>
              </a:xfrm>
              <a:custGeom>
                <a:avLst/>
                <a:gdLst>
                  <a:gd name="connsiteX0" fmla="*/ 2131637 w 4263274"/>
                  <a:gd name="connsiteY0" fmla="*/ 943111 h 4263274"/>
                  <a:gd name="connsiteX1" fmla="*/ 943111 w 4263274"/>
                  <a:gd name="connsiteY1" fmla="*/ 2131637 h 4263274"/>
                  <a:gd name="connsiteX2" fmla="*/ 2131637 w 4263274"/>
                  <a:gd name="connsiteY2" fmla="*/ 3320163 h 4263274"/>
                  <a:gd name="connsiteX3" fmla="*/ 3320163 w 4263274"/>
                  <a:gd name="connsiteY3" fmla="*/ 2131637 h 4263274"/>
                  <a:gd name="connsiteX4" fmla="*/ 2131637 w 4263274"/>
                  <a:gd name="connsiteY4" fmla="*/ 943111 h 4263274"/>
                  <a:gd name="connsiteX5" fmla="*/ 2131637 w 4263274"/>
                  <a:gd name="connsiteY5" fmla="*/ 0 h 4263274"/>
                  <a:gd name="connsiteX6" fmla="*/ 4263274 w 4263274"/>
                  <a:gd name="connsiteY6" fmla="*/ 2131637 h 4263274"/>
                  <a:gd name="connsiteX7" fmla="*/ 2131637 w 4263274"/>
                  <a:gd name="connsiteY7" fmla="*/ 4263274 h 4263274"/>
                  <a:gd name="connsiteX8" fmla="*/ 0 w 4263274"/>
                  <a:gd name="connsiteY8" fmla="*/ 2131637 h 4263274"/>
                  <a:gd name="connsiteX9" fmla="*/ 2131637 w 4263274"/>
                  <a:gd name="connsiteY9" fmla="*/ 0 h 4263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63274" h="4263274">
                    <a:moveTo>
                      <a:pt x="2131637" y="943111"/>
                    </a:moveTo>
                    <a:cubicBezTo>
                      <a:pt x="1475232" y="943111"/>
                      <a:pt x="943111" y="1475232"/>
                      <a:pt x="943111" y="2131637"/>
                    </a:cubicBezTo>
                    <a:cubicBezTo>
                      <a:pt x="943111" y="2788042"/>
                      <a:pt x="1475232" y="3320163"/>
                      <a:pt x="2131637" y="3320163"/>
                    </a:cubicBezTo>
                    <a:cubicBezTo>
                      <a:pt x="2788042" y="3320163"/>
                      <a:pt x="3320163" y="2788042"/>
                      <a:pt x="3320163" y="2131637"/>
                    </a:cubicBezTo>
                    <a:cubicBezTo>
                      <a:pt x="3320163" y="1475232"/>
                      <a:pt x="2788042" y="943111"/>
                      <a:pt x="2131637" y="943111"/>
                    </a:cubicBezTo>
                    <a:close/>
                    <a:moveTo>
                      <a:pt x="2131637" y="0"/>
                    </a:moveTo>
                    <a:cubicBezTo>
                      <a:pt x="3308908" y="0"/>
                      <a:pt x="4263274" y="954366"/>
                      <a:pt x="4263274" y="2131637"/>
                    </a:cubicBezTo>
                    <a:cubicBezTo>
                      <a:pt x="4263274" y="3308908"/>
                      <a:pt x="3308908" y="4263274"/>
                      <a:pt x="2131637" y="4263274"/>
                    </a:cubicBezTo>
                    <a:cubicBezTo>
                      <a:pt x="954366" y="4263274"/>
                      <a:pt x="0" y="3308908"/>
                      <a:pt x="0" y="2131637"/>
                    </a:cubicBezTo>
                    <a:cubicBezTo>
                      <a:pt x="0" y="954366"/>
                      <a:pt x="954366" y="0"/>
                      <a:pt x="2131637" y="0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Freeform 31"/>
              <p:cNvSpPr/>
              <p:nvPr/>
            </p:nvSpPr>
            <p:spPr>
              <a:xfrm>
                <a:off x="6096000" y="1144963"/>
                <a:ext cx="2131637" cy="3638932"/>
              </a:xfrm>
              <a:custGeom>
                <a:avLst/>
                <a:gdLst>
                  <a:gd name="connsiteX0" fmla="*/ 0 w 2131637"/>
                  <a:gd name="connsiteY0" fmla="*/ 0 h 3638932"/>
                  <a:gd name="connsiteX1" fmla="*/ 2131637 w 2131637"/>
                  <a:gd name="connsiteY1" fmla="*/ 2131637 h 3638932"/>
                  <a:gd name="connsiteX2" fmla="*/ 1507295 w 2131637"/>
                  <a:gd name="connsiteY2" fmla="*/ 3638932 h 3638932"/>
                  <a:gd name="connsiteX3" fmla="*/ 1161672 w 2131637"/>
                  <a:gd name="connsiteY3" fmla="*/ 3293309 h 3638932"/>
                  <a:gd name="connsiteX4" fmla="*/ 1161672 w 2131637"/>
                  <a:gd name="connsiteY4" fmla="*/ 3293309 h 3638932"/>
                  <a:gd name="connsiteX5" fmla="*/ 840416 w 2131637"/>
                  <a:gd name="connsiteY5" fmla="*/ 2972053 h 3638932"/>
                  <a:gd name="connsiteX6" fmla="*/ 840416 w 2131637"/>
                  <a:gd name="connsiteY6" fmla="*/ 2972052 h 3638932"/>
                  <a:gd name="connsiteX7" fmla="*/ 1188527 w 2131637"/>
                  <a:gd name="connsiteY7" fmla="*/ 2131637 h 3638932"/>
                  <a:gd name="connsiteX8" fmla="*/ 1 w 2131637"/>
                  <a:gd name="connsiteY8" fmla="*/ 943111 h 3638932"/>
                  <a:gd name="connsiteX9" fmla="*/ 0 w 2131637"/>
                  <a:gd name="connsiteY9" fmla="*/ 943111 h 3638932"/>
                  <a:gd name="connsiteX10" fmla="*/ 0 w 2131637"/>
                  <a:gd name="connsiteY10" fmla="*/ 488785 h 3638932"/>
                  <a:gd name="connsiteX11" fmla="*/ 0 w 2131637"/>
                  <a:gd name="connsiteY11" fmla="*/ 417137 h 3638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31637" h="3638932">
                    <a:moveTo>
                      <a:pt x="0" y="0"/>
                    </a:moveTo>
                    <a:cubicBezTo>
                      <a:pt x="1177271" y="0"/>
                      <a:pt x="2131637" y="954366"/>
                      <a:pt x="2131637" y="2131637"/>
                    </a:cubicBezTo>
                    <a:cubicBezTo>
                      <a:pt x="2131637" y="2720273"/>
                      <a:pt x="1893046" y="3253182"/>
                      <a:pt x="1507295" y="3638932"/>
                    </a:cubicBezTo>
                    <a:lnTo>
                      <a:pt x="1161672" y="3293309"/>
                    </a:lnTo>
                    <a:lnTo>
                      <a:pt x="1161672" y="3293309"/>
                    </a:lnTo>
                    <a:lnTo>
                      <a:pt x="840416" y="2972053"/>
                    </a:lnTo>
                    <a:lnTo>
                      <a:pt x="840416" y="2972052"/>
                    </a:lnTo>
                    <a:cubicBezTo>
                      <a:pt x="1055497" y="2756971"/>
                      <a:pt x="1188527" y="2459840"/>
                      <a:pt x="1188527" y="2131637"/>
                    </a:cubicBezTo>
                    <a:cubicBezTo>
                      <a:pt x="1188527" y="1475232"/>
                      <a:pt x="656406" y="943111"/>
                      <a:pt x="1" y="943111"/>
                    </a:cubicBezTo>
                    <a:lnTo>
                      <a:pt x="0" y="943111"/>
                    </a:lnTo>
                    <a:lnTo>
                      <a:pt x="0" y="488785"/>
                    </a:lnTo>
                    <a:lnTo>
                      <a:pt x="0" y="417137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7465266" y="2662112"/>
              <a:ext cx="609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chemeClr val="accent1">
                      <a:lumMod val="50000"/>
                    </a:schemeClr>
                  </a:solidFill>
                </a:rPr>
                <a:t>18%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389402" y="2907464"/>
              <a:ext cx="7577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solidFill>
                    <a:schemeClr val="accent1">
                      <a:lumMod val="50000"/>
                    </a:schemeClr>
                  </a:solidFill>
                </a:rPr>
                <a:t> Donec eu pharetra risus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331382" y="1255337"/>
            <a:ext cx="3529418" cy="3429000"/>
            <a:chOff x="4281081" y="1255338"/>
            <a:chExt cx="3529418" cy="3429000"/>
          </a:xfrm>
        </p:grpSpPr>
        <p:grpSp>
          <p:nvGrpSpPr>
            <p:cNvPr id="3" name="Group 2"/>
            <p:cNvGrpSpPr/>
            <p:nvPr/>
          </p:nvGrpSpPr>
          <p:grpSpPr>
            <a:xfrm>
              <a:off x="4330190" y="1255338"/>
              <a:ext cx="3480309" cy="3429000"/>
              <a:chOff x="8862119" y="1562100"/>
              <a:chExt cx="3480309" cy="3429000"/>
            </a:xfrm>
          </p:grpSpPr>
          <p:sp>
            <p:nvSpPr>
              <p:cNvPr id="77" name="Donut 76"/>
              <p:cNvSpPr/>
              <p:nvPr/>
            </p:nvSpPr>
            <p:spPr>
              <a:xfrm>
                <a:off x="8913428" y="1562100"/>
                <a:ext cx="3429000" cy="3429000"/>
              </a:xfrm>
              <a:prstGeom prst="donut">
                <a:avLst>
                  <a:gd name="adj" fmla="val 1311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Freeform 73"/>
              <p:cNvSpPr/>
              <p:nvPr/>
            </p:nvSpPr>
            <p:spPr>
              <a:xfrm>
                <a:off x="8862119" y="1562101"/>
                <a:ext cx="1714499" cy="3222069"/>
              </a:xfrm>
              <a:custGeom>
                <a:avLst/>
                <a:gdLst>
                  <a:gd name="connsiteX0" fmla="*/ 1714499 w 1714499"/>
                  <a:gd name="connsiteY0" fmla="*/ 0 h 3255655"/>
                  <a:gd name="connsiteX1" fmla="*/ 1714499 w 1714499"/>
                  <a:gd name="connsiteY1" fmla="*/ 525974 h 3255655"/>
                  <a:gd name="connsiteX2" fmla="*/ 1592980 w 1714499"/>
                  <a:gd name="connsiteY2" fmla="*/ 532110 h 3255655"/>
                  <a:gd name="connsiteX3" fmla="*/ 525974 w 1714499"/>
                  <a:gd name="connsiteY3" fmla="*/ 1714500 h 3255655"/>
                  <a:gd name="connsiteX4" fmla="*/ 958487 w 1714499"/>
                  <a:gd name="connsiteY4" fmla="*/ 2631625 h 3255655"/>
                  <a:gd name="connsiteX5" fmla="*/ 1006042 w 1714499"/>
                  <a:gd name="connsiteY5" fmla="*/ 2667185 h 3255655"/>
                  <a:gd name="connsiteX6" fmla="*/ 687770 w 1714499"/>
                  <a:gd name="connsiteY6" fmla="*/ 3082322 h 3255655"/>
                  <a:gd name="connsiteX7" fmla="*/ 759808 w 1714499"/>
                  <a:gd name="connsiteY7" fmla="*/ 3136191 h 3255655"/>
                  <a:gd name="connsiteX8" fmla="*/ 864997 w 1714499"/>
                  <a:gd name="connsiteY8" fmla="*/ 3201849 h 3255655"/>
                  <a:gd name="connsiteX9" fmla="*/ 966987 w 1714499"/>
                  <a:gd name="connsiteY9" fmla="*/ 3255655 h 3255655"/>
                  <a:gd name="connsiteX10" fmla="*/ 897268 w 1714499"/>
                  <a:gd name="connsiteY10" fmla="*/ 3222069 h 3255655"/>
                  <a:gd name="connsiteX11" fmla="*/ 0 w 1714499"/>
                  <a:gd name="connsiteY11" fmla="*/ 1714500 h 3255655"/>
                  <a:gd name="connsiteX12" fmla="*/ 1539202 w 1714499"/>
                  <a:gd name="connsiteY12" fmla="*/ 8852 h 3255655"/>
                  <a:gd name="connsiteX13" fmla="*/ 1714499 w 1714499"/>
                  <a:gd name="connsiteY13" fmla="*/ 0 h 3255655"/>
                  <a:gd name="connsiteX0" fmla="*/ 1714499 w 1714499"/>
                  <a:gd name="connsiteY0" fmla="*/ 0 h 3222069"/>
                  <a:gd name="connsiteX1" fmla="*/ 1714499 w 1714499"/>
                  <a:gd name="connsiteY1" fmla="*/ 525974 h 3222069"/>
                  <a:gd name="connsiteX2" fmla="*/ 1592980 w 1714499"/>
                  <a:gd name="connsiteY2" fmla="*/ 532110 h 3222069"/>
                  <a:gd name="connsiteX3" fmla="*/ 525974 w 1714499"/>
                  <a:gd name="connsiteY3" fmla="*/ 1714500 h 3222069"/>
                  <a:gd name="connsiteX4" fmla="*/ 958487 w 1714499"/>
                  <a:gd name="connsiteY4" fmla="*/ 2631625 h 3222069"/>
                  <a:gd name="connsiteX5" fmla="*/ 1006042 w 1714499"/>
                  <a:gd name="connsiteY5" fmla="*/ 2667185 h 3222069"/>
                  <a:gd name="connsiteX6" fmla="*/ 687770 w 1714499"/>
                  <a:gd name="connsiteY6" fmla="*/ 3082322 h 3222069"/>
                  <a:gd name="connsiteX7" fmla="*/ 759808 w 1714499"/>
                  <a:gd name="connsiteY7" fmla="*/ 3136191 h 3222069"/>
                  <a:gd name="connsiteX8" fmla="*/ 864997 w 1714499"/>
                  <a:gd name="connsiteY8" fmla="*/ 3201849 h 3222069"/>
                  <a:gd name="connsiteX9" fmla="*/ 897268 w 1714499"/>
                  <a:gd name="connsiteY9" fmla="*/ 3222069 h 3222069"/>
                  <a:gd name="connsiteX10" fmla="*/ 0 w 1714499"/>
                  <a:gd name="connsiteY10" fmla="*/ 1714500 h 3222069"/>
                  <a:gd name="connsiteX11" fmla="*/ 1539202 w 1714499"/>
                  <a:gd name="connsiteY11" fmla="*/ 8852 h 3222069"/>
                  <a:gd name="connsiteX12" fmla="*/ 1714499 w 1714499"/>
                  <a:gd name="connsiteY12" fmla="*/ 0 h 3222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14499" h="3222069">
                    <a:moveTo>
                      <a:pt x="1714499" y="0"/>
                    </a:moveTo>
                    <a:lnTo>
                      <a:pt x="1714499" y="525974"/>
                    </a:lnTo>
                    <a:lnTo>
                      <a:pt x="1592980" y="532110"/>
                    </a:lnTo>
                    <a:cubicBezTo>
                      <a:pt x="993659" y="592975"/>
                      <a:pt x="525974" y="1099120"/>
                      <a:pt x="525974" y="1714500"/>
                    </a:cubicBezTo>
                    <a:cubicBezTo>
                      <a:pt x="525974" y="2083728"/>
                      <a:pt x="694340" y="2413632"/>
                      <a:pt x="958487" y="2631625"/>
                    </a:cubicBezTo>
                    <a:lnTo>
                      <a:pt x="1006042" y="2667185"/>
                    </a:lnTo>
                    <a:lnTo>
                      <a:pt x="687770" y="3082322"/>
                    </a:lnTo>
                    <a:lnTo>
                      <a:pt x="759808" y="3136191"/>
                    </a:lnTo>
                    <a:cubicBezTo>
                      <a:pt x="794012" y="3159299"/>
                      <a:pt x="829096" y="3181205"/>
                      <a:pt x="864997" y="3201849"/>
                    </a:cubicBezTo>
                    <a:lnTo>
                      <a:pt x="897268" y="3222069"/>
                    </a:lnTo>
                    <a:cubicBezTo>
                      <a:pt x="362815" y="2931737"/>
                      <a:pt x="0" y="2365488"/>
                      <a:pt x="0" y="1714500"/>
                    </a:cubicBezTo>
                    <a:cubicBezTo>
                      <a:pt x="0" y="826789"/>
                      <a:pt x="674656" y="96651"/>
                      <a:pt x="1539202" y="8852"/>
                    </a:cubicBezTo>
                    <a:lnTo>
                      <a:pt x="1714499" y="0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4296909" y="2661244"/>
              <a:ext cx="609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chemeClr val="accent2">
                      <a:lumMod val="75000"/>
                    </a:schemeClr>
                  </a:solidFill>
                </a:rPr>
                <a:t>72%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281081" y="2926870"/>
              <a:ext cx="6522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solidFill>
                    <a:schemeClr val="accent2">
                      <a:lumMod val="75000"/>
                    </a:schemeClr>
                  </a:solidFill>
                </a:rPr>
                <a:t>Pellentesque habitant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168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1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8" fill="hold" grpId="0" nodeType="after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1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2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1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6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1" presetClass="entr" presetSubtype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9" dur="75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 p14:presetBounceEnd="80000">
                                      <p:stCondLst>
                                        <p:cond delay="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3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1" presetClass="entr" presetSubtype="1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6" dur="85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1" presetClass="entr" presetSubtype="1" fill="hold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9" dur="1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1" presetClass="entr" presetSubtype="1" fill="hold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2" dur="1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1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1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6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1" presetClass="entr" presetSubtype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9" dur="75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>
                                      <p:stCondLst>
                                        <p:cond delay="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1" presetClass="entr" presetSubtype="1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6" dur="85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1" presetClass="entr" presetSubtype="1" fill="hold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9" dur="1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1" presetClass="entr" presetSubtype="1" fill="hold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2" dur="1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" name="Picture 42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60" b="5382"/>
          <a:stretch/>
        </p:blipFill>
        <p:spPr>
          <a:xfrm>
            <a:off x="1" y="-35349"/>
            <a:ext cx="12191998" cy="6893349"/>
          </a:xfrm>
          <a:prstGeom prst="rect">
            <a:avLst/>
          </a:prstGeom>
        </p:spPr>
      </p:pic>
      <p:sp>
        <p:nvSpPr>
          <p:cNvPr id="425" name="Rectangle 424"/>
          <p:cNvSpPr/>
          <p:nvPr/>
        </p:nvSpPr>
        <p:spPr>
          <a:xfrm>
            <a:off x="0" y="-35348"/>
            <a:ext cx="12192000" cy="6928698"/>
          </a:xfrm>
          <a:prstGeom prst="rect">
            <a:avLst/>
          </a:prstGeom>
          <a:solidFill>
            <a:srgbClr val="FFFFFF">
              <a:alpha val="9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0" y="240092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accent1"/>
                </a:solidFill>
              </a:rPr>
              <a:t>Lorem ipsum dolor sit </a:t>
            </a:r>
            <a:r>
              <a:rPr lang="en-US" sz="3600" dirty="0" smtClean="0">
                <a:solidFill>
                  <a:schemeClr val="accent1"/>
                </a:solidFill>
              </a:rPr>
              <a:t>amet:</a:t>
            </a:r>
            <a:endParaRPr lang="en-US" sz="3600" dirty="0">
              <a:solidFill>
                <a:schemeClr val="accent1"/>
              </a:solidFill>
            </a:endParaRP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712176333"/>
              </p:ext>
            </p:extLst>
          </p:nvPr>
        </p:nvGraphicFramePr>
        <p:xfrm>
          <a:off x="3447305" y="1697596"/>
          <a:ext cx="5303564" cy="3400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Elbow Connector 5"/>
          <p:cNvCxnSpPr/>
          <p:nvPr/>
        </p:nvCxnSpPr>
        <p:spPr>
          <a:xfrm rot="10800000">
            <a:off x="4092286" y="1805472"/>
            <a:ext cx="1034347" cy="730127"/>
          </a:xfrm>
          <a:prstGeom prst="bentConnector3">
            <a:avLst>
              <a:gd name="adj1" fmla="val 0"/>
            </a:avLst>
          </a:prstGeom>
          <a:ln>
            <a:solidFill>
              <a:schemeClr val="accent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7377859" y="2170535"/>
            <a:ext cx="1034347" cy="365064"/>
          </a:xfrm>
          <a:prstGeom prst="bentConnector3">
            <a:avLst>
              <a:gd name="adj1" fmla="val 0"/>
            </a:avLst>
          </a:prstGeom>
          <a:ln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0800000" flipV="1">
            <a:off x="3757096" y="3608645"/>
            <a:ext cx="1034347" cy="246756"/>
          </a:xfrm>
          <a:prstGeom prst="bentConnector3">
            <a:avLst>
              <a:gd name="adj1" fmla="val 0"/>
            </a:avLst>
          </a:prstGeom>
          <a:ln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rot="10800000" flipH="1" flipV="1">
            <a:off x="7184672" y="4023772"/>
            <a:ext cx="1034347" cy="246756"/>
          </a:xfrm>
          <a:prstGeom prst="bentConnector3">
            <a:avLst>
              <a:gd name="adj1" fmla="val 0"/>
            </a:avLst>
          </a:prstGeom>
          <a:ln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1" name="Group 430"/>
          <p:cNvGrpSpPr/>
          <p:nvPr/>
        </p:nvGrpSpPr>
        <p:grpSpPr>
          <a:xfrm>
            <a:off x="1371600" y="1143000"/>
            <a:ext cx="2398196" cy="845641"/>
            <a:chOff x="1569995" y="1143000"/>
            <a:chExt cx="2398196" cy="845641"/>
          </a:xfrm>
        </p:grpSpPr>
        <p:sp>
          <p:nvSpPr>
            <p:cNvPr id="29" name="Freeform 5"/>
            <p:cNvSpPr>
              <a:spLocks noEditPoints="1"/>
            </p:cNvSpPr>
            <p:nvPr/>
          </p:nvSpPr>
          <p:spPr bwMode="auto">
            <a:xfrm flipH="1">
              <a:off x="3265437" y="1143000"/>
              <a:ext cx="702754" cy="675171"/>
            </a:xfrm>
            <a:custGeom>
              <a:avLst/>
              <a:gdLst>
                <a:gd name="T0" fmla="*/ 325 w 1284"/>
                <a:gd name="T1" fmla="*/ 4 h 1554"/>
                <a:gd name="T2" fmla="*/ 47 w 1284"/>
                <a:gd name="T3" fmla="*/ 748 h 1554"/>
                <a:gd name="T4" fmla="*/ 57 w 1284"/>
                <a:gd name="T5" fmla="*/ 779 h 1554"/>
                <a:gd name="T6" fmla="*/ 33 w 1284"/>
                <a:gd name="T7" fmla="*/ 1253 h 1554"/>
                <a:gd name="T8" fmla="*/ 40 w 1284"/>
                <a:gd name="T9" fmla="*/ 1286 h 1554"/>
                <a:gd name="T10" fmla="*/ 4 w 1284"/>
                <a:gd name="T11" fmla="*/ 1475 h 1554"/>
                <a:gd name="T12" fmla="*/ 86 w 1284"/>
                <a:gd name="T13" fmla="*/ 1417 h 1554"/>
                <a:gd name="T14" fmla="*/ 74 w 1284"/>
                <a:gd name="T15" fmla="*/ 1286 h 1554"/>
                <a:gd name="T16" fmla="*/ 68 w 1284"/>
                <a:gd name="T17" fmla="*/ 1253 h 1554"/>
                <a:gd name="T18" fmla="*/ 101 w 1284"/>
                <a:gd name="T19" fmla="*/ 776 h 1554"/>
                <a:gd name="T20" fmla="*/ 96 w 1284"/>
                <a:gd name="T21" fmla="*/ 730 h 1554"/>
                <a:gd name="T22" fmla="*/ 464 w 1284"/>
                <a:gd name="T23" fmla="*/ 504 h 1554"/>
                <a:gd name="T24" fmla="*/ 281 w 1284"/>
                <a:gd name="T25" fmla="*/ 773 h 1554"/>
                <a:gd name="T26" fmla="*/ 321 w 1284"/>
                <a:gd name="T27" fmla="*/ 1461 h 1554"/>
                <a:gd name="T28" fmla="*/ 392 w 1284"/>
                <a:gd name="T29" fmla="*/ 1445 h 1554"/>
                <a:gd name="T30" fmla="*/ 383 w 1284"/>
                <a:gd name="T31" fmla="*/ 1462 h 1554"/>
                <a:gd name="T32" fmla="*/ 429 w 1284"/>
                <a:gd name="T33" fmla="*/ 1446 h 1554"/>
                <a:gd name="T34" fmla="*/ 571 w 1284"/>
                <a:gd name="T35" fmla="*/ 1554 h 1554"/>
                <a:gd name="T36" fmla="*/ 1198 w 1284"/>
                <a:gd name="T37" fmla="*/ 1552 h 1554"/>
                <a:gd name="T38" fmla="*/ 1064 w 1284"/>
                <a:gd name="T39" fmla="*/ 797 h 1554"/>
                <a:gd name="T40" fmla="*/ 1025 w 1284"/>
                <a:gd name="T41" fmla="*/ 603 h 1554"/>
                <a:gd name="T42" fmla="*/ 928 w 1284"/>
                <a:gd name="T43" fmla="*/ 998 h 1554"/>
                <a:gd name="T44" fmla="*/ 1028 w 1284"/>
                <a:gd name="T45" fmla="*/ 1408 h 1554"/>
                <a:gd name="T46" fmla="*/ 312 w 1284"/>
                <a:gd name="T47" fmla="*/ 82 h 1554"/>
                <a:gd name="T48" fmla="*/ 606 w 1284"/>
                <a:gd name="T49" fmla="*/ 522 h 1554"/>
                <a:gd name="T50" fmla="*/ 378 w 1284"/>
                <a:gd name="T51" fmla="*/ 530 h 1554"/>
                <a:gd name="T52" fmla="*/ 298 w 1284"/>
                <a:gd name="T53" fmla="*/ 643 h 1554"/>
                <a:gd name="T54" fmla="*/ 589 w 1284"/>
                <a:gd name="T55" fmla="*/ 664 h 1554"/>
                <a:gd name="T56" fmla="*/ 528 w 1284"/>
                <a:gd name="T57" fmla="*/ 635 h 1554"/>
                <a:gd name="T58" fmla="*/ 468 w 1284"/>
                <a:gd name="T59" fmla="*/ 651 h 1554"/>
                <a:gd name="T60" fmla="*/ 711 w 1284"/>
                <a:gd name="T61" fmla="*/ 643 h 1554"/>
                <a:gd name="T62" fmla="*/ 682 w 1284"/>
                <a:gd name="T63" fmla="*/ 563 h 1554"/>
                <a:gd name="T64" fmla="*/ 787 w 1284"/>
                <a:gd name="T65" fmla="*/ 745 h 1554"/>
                <a:gd name="T66" fmla="*/ 762 w 1284"/>
                <a:gd name="T67" fmla="*/ 1055 h 1554"/>
                <a:gd name="T68" fmla="*/ 777 w 1284"/>
                <a:gd name="T69" fmla="*/ 770 h 1554"/>
                <a:gd name="T70" fmla="*/ 618 w 1284"/>
                <a:gd name="T71" fmla="*/ 530 h 1554"/>
                <a:gd name="T72" fmla="*/ 176 w 1284"/>
                <a:gd name="T73" fmla="*/ 332 h 1554"/>
                <a:gd name="T74" fmla="*/ 70 w 1284"/>
                <a:gd name="T75" fmla="*/ 677 h 1554"/>
                <a:gd name="T76" fmla="*/ 86 w 1284"/>
                <a:gd name="T77" fmla="*/ 751 h 1554"/>
                <a:gd name="T78" fmla="*/ 38 w 1284"/>
                <a:gd name="T79" fmla="*/ 1266 h 1554"/>
                <a:gd name="T80" fmla="*/ 664 w 1284"/>
                <a:gd name="T81" fmla="*/ 812 h 1554"/>
                <a:gd name="T82" fmla="*/ 622 w 1284"/>
                <a:gd name="T83" fmla="*/ 832 h 1554"/>
                <a:gd name="T84" fmla="*/ 683 w 1284"/>
                <a:gd name="T85" fmla="*/ 915 h 1554"/>
                <a:gd name="T86" fmla="*/ 643 w 1284"/>
                <a:gd name="T87" fmla="*/ 996 h 1554"/>
                <a:gd name="T88" fmla="*/ 627 w 1284"/>
                <a:gd name="T89" fmla="*/ 1165 h 1554"/>
                <a:gd name="T90" fmla="*/ 584 w 1284"/>
                <a:gd name="T91" fmla="*/ 1269 h 1554"/>
                <a:gd name="T92" fmla="*/ 383 w 1284"/>
                <a:gd name="T93" fmla="*/ 780 h 1554"/>
                <a:gd name="T94" fmla="*/ 352 w 1284"/>
                <a:gd name="T95" fmla="*/ 901 h 1554"/>
                <a:gd name="T96" fmla="*/ 405 w 1284"/>
                <a:gd name="T97" fmla="*/ 908 h 1554"/>
                <a:gd name="T98" fmla="*/ 385 w 1284"/>
                <a:gd name="T99" fmla="*/ 984 h 1554"/>
                <a:gd name="T100" fmla="*/ 407 w 1284"/>
                <a:gd name="T101" fmla="*/ 1135 h 1554"/>
                <a:gd name="T102" fmla="*/ 580 w 1284"/>
                <a:gd name="T103" fmla="*/ 1279 h 1554"/>
                <a:gd name="T104" fmla="*/ 333 w 1284"/>
                <a:gd name="T105" fmla="*/ 1179 h 1554"/>
                <a:gd name="T106" fmla="*/ 303 w 1284"/>
                <a:gd name="T107" fmla="*/ 1300 h 1554"/>
                <a:gd name="T108" fmla="*/ 401 w 1284"/>
                <a:gd name="T109" fmla="*/ 1264 h 1554"/>
                <a:gd name="T110" fmla="*/ 450 w 1284"/>
                <a:gd name="T111" fmla="*/ 1285 h 1554"/>
                <a:gd name="T112" fmla="*/ 686 w 1284"/>
                <a:gd name="T113" fmla="*/ 1223 h 1554"/>
                <a:gd name="T114" fmla="*/ 632 w 1284"/>
                <a:gd name="T115" fmla="*/ 1281 h 1554"/>
                <a:gd name="T116" fmla="*/ 631 w 1284"/>
                <a:gd name="T117" fmla="*/ 1402 h 1554"/>
                <a:gd name="T118" fmla="*/ 764 w 1284"/>
                <a:gd name="T119" fmla="*/ 1347 h 1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84" h="1554">
                  <a:moveTo>
                    <a:pt x="1025" y="603"/>
                  </a:moveTo>
                  <a:cubicBezTo>
                    <a:pt x="1026" y="602"/>
                    <a:pt x="1026" y="601"/>
                    <a:pt x="1025" y="601"/>
                  </a:cubicBezTo>
                  <a:cubicBezTo>
                    <a:pt x="1025" y="600"/>
                    <a:pt x="1024" y="599"/>
                    <a:pt x="1024" y="599"/>
                  </a:cubicBezTo>
                  <a:cubicBezTo>
                    <a:pt x="598" y="362"/>
                    <a:pt x="598" y="362"/>
                    <a:pt x="598" y="362"/>
                  </a:cubicBezTo>
                  <a:cubicBezTo>
                    <a:pt x="602" y="342"/>
                    <a:pt x="596" y="330"/>
                    <a:pt x="580" y="325"/>
                  </a:cubicBezTo>
                  <a:cubicBezTo>
                    <a:pt x="580" y="325"/>
                    <a:pt x="580" y="325"/>
                    <a:pt x="580" y="325"/>
                  </a:cubicBezTo>
                  <a:cubicBezTo>
                    <a:pt x="573" y="322"/>
                    <a:pt x="562" y="325"/>
                    <a:pt x="550" y="335"/>
                  </a:cubicBezTo>
                  <a:cubicBezTo>
                    <a:pt x="338" y="217"/>
                    <a:pt x="338" y="217"/>
                    <a:pt x="338" y="217"/>
                  </a:cubicBezTo>
                  <a:cubicBezTo>
                    <a:pt x="348" y="217"/>
                    <a:pt x="348" y="217"/>
                    <a:pt x="348" y="217"/>
                  </a:cubicBezTo>
                  <a:cubicBezTo>
                    <a:pt x="349" y="217"/>
                    <a:pt x="350" y="217"/>
                    <a:pt x="350" y="216"/>
                  </a:cubicBezTo>
                  <a:cubicBezTo>
                    <a:pt x="351" y="216"/>
                    <a:pt x="351" y="216"/>
                    <a:pt x="352" y="215"/>
                  </a:cubicBezTo>
                  <a:cubicBezTo>
                    <a:pt x="352" y="214"/>
                    <a:pt x="352" y="214"/>
                    <a:pt x="352" y="213"/>
                  </a:cubicBezTo>
                  <a:cubicBezTo>
                    <a:pt x="325" y="4"/>
                    <a:pt x="325" y="4"/>
                    <a:pt x="325" y="4"/>
                  </a:cubicBezTo>
                  <a:cubicBezTo>
                    <a:pt x="324" y="4"/>
                    <a:pt x="324" y="3"/>
                    <a:pt x="324" y="2"/>
                  </a:cubicBezTo>
                  <a:cubicBezTo>
                    <a:pt x="323" y="2"/>
                    <a:pt x="323" y="2"/>
                    <a:pt x="322" y="2"/>
                  </a:cubicBezTo>
                  <a:cubicBezTo>
                    <a:pt x="322" y="2"/>
                    <a:pt x="321" y="2"/>
                    <a:pt x="320" y="2"/>
                  </a:cubicBezTo>
                  <a:cubicBezTo>
                    <a:pt x="286" y="10"/>
                    <a:pt x="286" y="10"/>
                    <a:pt x="286" y="10"/>
                  </a:cubicBezTo>
                  <a:cubicBezTo>
                    <a:pt x="274" y="1"/>
                    <a:pt x="274" y="1"/>
                    <a:pt x="274" y="1"/>
                  </a:cubicBezTo>
                  <a:cubicBezTo>
                    <a:pt x="273" y="0"/>
                    <a:pt x="272" y="0"/>
                    <a:pt x="272" y="0"/>
                  </a:cubicBezTo>
                  <a:cubicBezTo>
                    <a:pt x="271" y="0"/>
                    <a:pt x="270" y="0"/>
                    <a:pt x="270" y="0"/>
                  </a:cubicBezTo>
                  <a:cubicBezTo>
                    <a:pt x="119" y="100"/>
                    <a:pt x="45" y="279"/>
                    <a:pt x="46" y="537"/>
                  </a:cubicBezTo>
                  <a:cubicBezTo>
                    <a:pt x="46" y="538"/>
                    <a:pt x="46" y="538"/>
                    <a:pt x="47" y="539"/>
                  </a:cubicBezTo>
                  <a:cubicBezTo>
                    <a:pt x="48" y="540"/>
                    <a:pt x="48" y="540"/>
                    <a:pt x="49" y="540"/>
                  </a:cubicBezTo>
                  <a:cubicBezTo>
                    <a:pt x="64" y="540"/>
                    <a:pt x="64" y="540"/>
                    <a:pt x="64" y="540"/>
                  </a:cubicBezTo>
                  <a:cubicBezTo>
                    <a:pt x="57" y="749"/>
                    <a:pt x="57" y="749"/>
                    <a:pt x="57" y="749"/>
                  </a:cubicBezTo>
                  <a:cubicBezTo>
                    <a:pt x="47" y="748"/>
                    <a:pt x="47" y="748"/>
                    <a:pt x="47" y="748"/>
                  </a:cubicBezTo>
                  <a:cubicBezTo>
                    <a:pt x="46" y="748"/>
                    <a:pt x="45" y="748"/>
                    <a:pt x="44" y="749"/>
                  </a:cubicBezTo>
                  <a:cubicBezTo>
                    <a:pt x="44" y="750"/>
                    <a:pt x="43" y="750"/>
                    <a:pt x="43" y="751"/>
                  </a:cubicBezTo>
                  <a:cubicBezTo>
                    <a:pt x="43" y="752"/>
                    <a:pt x="44" y="753"/>
                    <a:pt x="44" y="754"/>
                  </a:cubicBezTo>
                  <a:cubicBezTo>
                    <a:pt x="45" y="754"/>
                    <a:pt x="46" y="755"/>
                    <a:pt x="46" y="755"/>
                  </a:cubicBezTo>
                  <a:cubicBezTo>
                    <a:pt x="57" y="756"/>
                    <a:pt x="57" y="756"/>
                    <a:pt x="57" y="756"/>
                  </a:cubicBezTo>
                  <a:cubicBezTo>
                    <a:pt x="56" y="770"/>
                    <a:pt x="56" y="770"/>
                    <a:pt x="56" y="770"/>
                  </a:cubicBezTo>
                  <a:cubicBezTo>
                    <a:pt x="46" y="770"/>
                    <a:pt x="46" y="770"/>
                    <a:pt x="46" y="770"/>
                  </a:cubicBezTo>
                  <a:cubicBezTo>
                    <a:pt x="45" y="770"/>
                    <a:pt x="44" y="771"/>
                    <a:pt x="43" y="772"/>
                  </a:cubicBezTo>
                  <a:cubicBezTo>
                    <a:pt x="43" y="772"/>
                    <a:pt x="42" y="773"/>
                    <a:pt x="42" y="774"/>
                  </a:cubicBezTo>
                  <a:cubicBezTo>
                    <a:pt x="42" y="775"/>
                    <a:pt x="43" y="776"/>
                    <a:pt x="43" y="776"/>
                  </a:cubicBezTo>
                  <a:cubicBezTo>
                    <a:pt x="44" y="777"/>
                    <a:pt x="45" y="777"/>
                    <a:pt x="46" y="777"/>
                  </a:cubicBezTo>
                  <a:cubicBezTo>
                    <a:pt x="56" y="777"/>
                    <a:pt x="56" y="777"/>
                    <a:pt x="56" y="777"/>
                  </a:cubicBezTo>
                  <a:cubicBezTo>
                    <a:pt x="56" y="778"/>
                    <a:pt x="56" y="779"/>
                    <a:pt x="57" y="779"/>
                  </a:cubicBezTo>
                  <a:cubicBezTo>
                    <a:pt x="57" y="780"/>
                    <a:pt x="58" y="780"/>
                    <a:pt x="58" y="780"/>
                  </a:cubicBezTo>
                  <a:cubicBezTo>
                    <a:pt x="59" y="781"/>
                    <a:pt x="60" y="781"/>
                    <a:pt x="60" y="781"/>
                  </a:cubicBezTo>
                  <a:cubicBezTo>
                    <a:pt x="72" y="778"/>
                    <a:pt x="72" y="778"/>
                    <a:pt x="72" y="778"/>
                  </a:cubicBezTo>
                  <a:cubicBezTo>
                    <a:pt x="53" y="1247"/>
                    <a:pt x="53" y="1247"/>
                    <a:pt x="53" y="1247"/>
                  </a:cubicBezTo>
                  <a:cubicBezTo>
                    <a:pt x="46" y="1247"/>
                    <a:pt x="46" y="1247"/>
                    <a:pt x="46" y="1247"/>
                  </a:cubicBezTo>
                  <a:cubicBezTo>
                    <a:pt x="45" y="1247"/>
                    <a:pt x="44" y="1248"/>
                    <a:pt x="44" y="1248"/>
                  </a:cubicBezTo>
                  <a:cubicBezTo>
                    <a:pt x="43" y="1249"/>
                    <a:pt x="42" y="1250"/>
                    <a:pt x="42" y="1251"/>
                  </a:cubicBezTo>
                  <a:cubicBezTo>
                    <a:pt x="42" y="1259"/>
                    <a:pt x="42" y="1259"/>
                    <a:pt x="42" y="1259"/>
                  </a:cubicBezTo>
                  <a:cubicBezTo>
                    <a:pt x="38" y="1259"/>
                    <a:pt x="38" y="1259"/>
                    <a:pt x="38" y="1259"/>
                  </a:cubicBezTo>
                  <a:cubicBezTo>
                    <a:pt x="38" y="1255"/>
                    <a:pt x="38" y="1255"/>
                    <a:pt x="38" y="1255"/>
                  </a:cubicBezTo>
                  <a:cubicBezTo>
                    <a:pt x="38" y="1254"/>
                    <a:pt x="38" y="1254"/>
                    <a:pt x="37" y="1253"/>
                  </a:cubicBezTo>
                  <a:cubicBezTo>
                    <a:pt x="37" y="1252"/>
                    <a:pt x="36" y="1252"/>
                    <a:pt x="35" y="1252"/>
                  </a:cubicBezTo>
                  <a:cubicBezTo>
                    <a:pt x="34" y="1252"/>
                    <a:pt x="33" y="1252"/>
                    <a:pt x="33" y="1253"/>
                  </a:cubicBezTo>
                  <a:cubicBezTo>
                    <a:pt x="32" y="1254"/>
                    <a:pt x="32" y="1254"/>
                    <a:pt x="32" y="1255"/>
                  </a:cubicBezTo>
                  <a:cubicBezTo>
                    <a:pt x="32" y="1279"/>
                    <a:pt x="32" y="1279"/>
                    <a:pt x="32" y="1279"/>
                  </a:cubicBezTo>
                  <a:cubicBezTo>
                    <a:pt x="31" y="1279"/>
                    <a:pt x="30" y="1279"/>
                    <a:pt x="29" y="1280"/>
                  </a:cubicBezTo>
                  <a:cubicBezTo>
                    <a:pt x="29" y="1281"/>
                    <a:pt x="28" y="1281"/>
                    <a:pt x="28" y="1282"/>
                  </a:cubicBezTo>
                  <a:cubicBezTo>
                    <a:pt x="28" y="1283"/>
                    <a:pt x="29" y="1284"/>
                    <a:pt x="29" y="1285"/>
                  </a:cubicBezTo>
                  <a:cubicBezTo>
                    <a:pt x="30" y="1285"/>
                    <a:pt x="31" y="1286"/>
                    <a:pt x="32" y="1286"/>
                  </a:cubicBezTo>
                  <a:cubicBezTo>
                    <a:pt x="32" y="1287"/>
                    <a:pt x="32" y="1287"/>
                    <a:pt x="32" y="1287"/>
                  </a:cubicBezTo>
                  <a:cubicBezTo>
                    <a:pt x="32" y="1288"/>
                    <a:pt x="32" y="1289"/>
                    <a:pt x="33" y="1290"/>
                  </a:cubicBezTo>
                  <a:cubicBezTo>
                    <a:pt x="33" y="1290"/>
                    <a:pt x="34" y="1291"/>
                    <a:pt x="35" y="1291"/>
                  </a:cubicBezTo>
                  <a:cubicBezTo>
                    <a:pt x="36" y="1291"/>
                    <a:pt x="37" y="1290"/>
                    <a:pt x="37" y="1290"/>
                  </a:cubicBezTo>
                  <a:cubicBezTo>
                    <a:pt x="38" y="1289"/>
                    <a:pt x="38" y="1288"/>
                    <a:pt x="38" y="1287"/>
                  </a:cubicBezTo>
                  <a:cubicBezTo>
                    <a:pt x="38" y="1286"/>
                    <a:pt x="38" y="1286"/>
                    <a:pt x="38" y="1286"/>
                  </a:cubicBezTo>
                  <a:cubicBezTo>
                    <a:pt x="40" y="1286"/>
                    <a:pt x="40" y="1286"/>
                    <a:pt x="40" y="1286"/>
                  </a:cubicBezTo>
                  <a:cubicBezTo>
                    <a:pt x="34" y="1373"/>
                    <a:pt x="34" y="1373"/>
                    <a:pt x="34" y="1373"/>
                  </a:cubicBezTo>
                  <a:cubicBezTo>
                    <a:pt x="28" y="1378"/>
                    <a:pt x="26" y="1383"/>
                    <a:pt x="26" y="1388"/>
                  </a:cubicBezTo>
                  <a:cubicBezTo>
                    <a:pt x="26" y="1392"/>
                    <a:pt x="28" y="1397"/>
                    <a:pt x="34" y="1401"/>
                  </a:cubicBezTo>
                  <a:cubicBezTo>
                    <a:pt x="34" y="1402"/>
                    <a:pt x="34" y="1402"/>
                    <a:pt x="34" y="1402"/>
                  </a:cubicBezTo>
                  <a:cubicBezTo>
                    <a:pt x="22" y="1402"/>
                    <a:pt x="22" y="1402"/>
                    <a:pt x="22" y="1402"/>
                  </a:cubicBezTo>
                  <a:cubicBezTo>
                    <a:pt x="21" y="1402"/>
                    <a:pt x="21" y="1402"/>
                    <a:pt x="20" y="1403"/>
                  </a:cubicBezTo>
                  <a:cubicBezTo>
                    <a:pt x="19" y="1404"/>
                    <a:pt x="19" y="1404"/>
                    <a:pt x="19" y="1405"/>
                  </a:cubicBezTo>
                  <a:cubicBezTo>
                    <a:pt x="18" y="1417"/>
                    <a:pt x="18" y="1417"/>
                    <a:pt x="18" y="1417"/>
                  </a:cubicBezTo>
                  <a:cubicBezTo>
                    <a:pt x="6" y="1421"/>
                    <a:pt x="0" y="1430"/>
                    <a:pt x="0" y="1444"/>
                  </a:cubicBezTo>
                  <a:cubicBezTo>
                    <a:pt x="0" y="1445"/>
                    <a:pt x="0" y="1445"/>
                    <a:pt x="0" y="1445"/>
                  </a:cubicBezTo>
                  <a:cubicBezTo>
                    <a:pt x="0" y="1454"/>
                    <a:pt x="6" y="1462"/>
                    <a:pt x="15" y="1465"/>
                  </a:cubicBezTo>
                  <a:cubicBezTo>
                    <a:pt x="15" y="1475"/>
                    <a:pt x="15" y="1475"/>
                    <a:pt x="15" y="1475"/>
                  </a:cubicBezTo>
                  <a:cubicBezTo>
                    <a:pt x="4" y="1475"/>
                    <a:pt x="4" y="1475"/>
                    <a:pt x="4" y="1475"/>
                  </a:cubicBezTo>
                  <a:cubicBezTo>
                    <a:pt x="3" y="1475"/>
                    <a:pt x="2" y="1476"/>
                    <a:pt x="1" y="1476"/>
                  </a:cubicBezTo>
                  <a:cubicBezTo>
                    <a:pt x="1" y="1477"/>
                    <a:pt x="0" y="1478"/>
                    <a:pt x="0" y="1479"/>
                  </a:cubicBezTo>
                  <a:cubicBezTo>
                    <a:pt x="0" y="1554"/>
                    <a:pt x="0" y="1554"/>
                    <a:pt x="0" y="1554"/>
                  </a:cubicBezTo>
                  <a:cubicBezTo>
                    <a:pt x="92" y="1554"/>
                    <a:pt x="92" y="1554"/>
                    <a:pt x="92" y="1554"/>
                  </a:cubicBezTo>
                  <a:cubicBezTo>
                    <a:pt x="92" y="1480"/>
                    <a:pt x="92" y="1480"/>
                    <a:pt x="92" y="1480"/>
                  </a:cubicBezTo>
                  <a:cubicBezTo>
                    <a:pt x="92" y="1480"/>
                    <a:pt x="92" y="1478"/>
                    <a:pt x="91" y="1478"/>
                  </a:cubicBezTo>
                  <a:cubicBezTo>
                    <a:pt x="90" y="1478"/>
                    <a:pt x="90" y="1477"/>
                    <a:pt x="88" y="1477"/>
                  </a:cubicBezTo>
                  <a:cubicBezTo>
                    <a:pt x="74" y="1477"/>
                    <a:pt x="74" y="1477"/>
                    <a:pt x="74" y="1477"/>
                  </a:cubicBezTo>
                  <a:cubicBezTo>
                    <a:pt x="74" y="1471"/>
                    <a:pt x="74" y="1471"/>
                    <a:pt x="74" y="1471"/>
                  </a:cubicBezTo>
                  <a:cubicBezTo>
                    <a:pt x="86" y="1468"/>
                    <a:pt x="92" y="1460"/>
                    <a:pt x="90" y="1448"/>
                  </a:cubicBezTo>
                  <a:cubicBezTo>
                    <a:pt x="90" y="1420"/>
                    <a:pt x="90" y="1420"/>
                    <a:pt x="90" y="1420"/>
                  </a:cubicBezTo>
                  <a:cubicBezTo>
                    <a:pt x="90" y="1420"/>
                    <a:pt x="90" y="1419"/>
                    <a:pt x="89" y="1418"/>
                  </a:cubicBezTo>
                  <a:cubicBezTo>
                    <a:pt x="88" y="1418"/>
                    <a:pt x="87" y="1417"/>
                    <a:pt x="86" y="1417"/>
                  </a:cubicBezTo>
                  <a:cubicBezTo>
                    <a:pt x="76" y="1417"/>
                    <a:pt x="76" y="1417"/>
                    <a:pt x="76" y="1417"/>
                  </a:cubicBezTo>
                  <a:cubicBezTo>
                    <a:pt x="76" y="1405"/>
                    <a:pt x="76" y="1405"/>
                    <a:pt x="76" y="1405"/>
                  </a:cubicBezTo>
                  <a:cubicBezTo>
                    <a:pt x="76" y="1404"/>
                    <a:pt x="75" y="1404"/>
                    <a:pt x="74" y="1403"/>
                  </a:cubicBezTo>
                  <a:cubicBezTo>
                    <a:pt x="74" y="1402"/>
                    <a:pt x="73" y="1402"/>
                    <a:pt x="72" y="1402"/>
                  </a:cubicBezTo>
                  <a:cubicBezTo>
                    <a:pt x="62" y="1402"/>
                    <a:pt x="62" y="1402"/>
                    <a:pt x="62" y="1402"/>
                  </a:cubicBezTo>
                  <a:cubicBezTo>
                    <a:pt x="71" y="1394"/>
                    <a:pt x="72" y="1385"/>
                    <a:pt x="65" y="1376"/>
                  </a:cubicBezTo>
                  <a:cubicBezTo>
                    <a:pt x="68" y="1286"/>
                    <a:pt x="68" y="1286"/>
                    <a:pt x="68" y="1286"/>
                  </a:cubicBezTo>
                  <a:cubicBezTo>
                    <a:pt x="68" y="1289"/>
                    <a:pt x="68" y="1289"/>
                    <a:pt x="68" y="1289"/>
                  </a:cubicBezTo>
                  <a:cubicBezTo>
                    <a:pt x="68" y="1290"/>
                    <a:pt x="68" y="1291"/>
                    <a:pt x="68" y="1292"/>
                  </a:cubicBezTo>
                  <a:cubicBezTo>
                    <a:pt x="69" y="1292"/>
                    <a:pt x="70" y="1293"/>
                    <a:pt x="71" y="1293"/>
                  </a:cubicBezTo>
                  <a:cubicBezTo>
                    <a:pt x="72" y="1293"/>
                    <a:pt x="72" y="1292"/>
                    <a:pt x="74" y="1292"/>
                  </a:cubicBezTo>
                  <a:cubicBezTo>
                    <a:pt x="74" y="1291"/>
                    <a:pt x="74" y="1290"/>
                    <a:pt x="74" y="1289"/>
                  </a:cubicBezTo>
                  <a:cubicBezTo>
                    <a:pt x="74" y="1286"/>
                    <a:pt x="74" y="1286"/>
                    <a:pt x="74" y="1286"/>
                  </a:cubicBezTo>
                  <a:cubicBezTo>
                    <a:pt x="75" y="1285"/>
                    <a:pt x="76" y="1285"/>
                    <a:pt x="76" y="1285"/>
                  </a:cubicBezTo>
                  <a:cubicBezTo>
                    <a:pt x="76" y="1284"/>
                    <a:pt x="77" y="1283"/>
                    <a:pt x="77" y="1282"/>
                  </a:cubicBezTo>
                  <a:cubicBezTo>
                    <a:pt x="77" y="1281"/>
                    <a:pt x="76" y="1281"/>
                    <a:pt x="76" y="1280"/>
                  </a:cubicBezTo>
                  <a:cubicBezTo>
                    <a:pt x="76" y="1279"/>
                    <a:pt x="75" y="1279"/>
                    <a:pt x="74" y="1279"/>
                  </a:cubicBezTo>
                  <a:cubicBezTo>
                    <a:pt x="74" y="1265"/>
                    <a:pt x="74" y="1265"/>
                    <a:pt x="74" y="1265"/>
                  </a:cubicBezTo>
                  <a:cubicBezTo>
                    <a:pt x="74" y="1265"/>
                    <a:pt x="75" y="1265"/>
                    <a:pt x="76" y="1264"/>
                  </a:cubicBezTo>
                  <a:cubicBezTo>
                    <a:pt x="76" y="1264"/>
                    <a:pt x="76" y="1263"/>
                    <a:pt x="76" y="1262"/>
                  </a:cubicBezTo>
                  <a:cubicBezTo>
                    <a:pt x="76" y="1261"/>
                    <a:pt x="76" y="1260"/>
                    <a:pt x="76" y="1260"/>
                  </a:cubicBezTo>
                  <a:cubicBezTo>
                    <a:pt x="75" y="1259"/>
                    <a:pt x="74" y="1259"/>
                    <a:pt x="74" y="1259"/>
                  </a:cubicBezTo>
                  <a:cubicBezTo>
                    <a:pt x="74" y="1256"/>
                    <a:pt x="74" y="1256"/>
                    <a:pt x="74" y="1256"/>
                  </a:cubicBezTo>
                  <a:cubicBezTo>
                    <a:pt x="74" y="1255"/>
                    <a:pt x="74" y="1254"/>
                    <a:pt x="74" y="1253"/>
                  </a:cubicBezTo>
                  <a:cubicBezTo>
                    <a:pt x="72" y="1253"/>
                    <a:pt x="72" y="1252"/>
                    <a:pt x="71" y="1252"/>
                  </a:cubicBezTo>
                  <a:cubicBezTo>
                    <a:pt x="70" y="1252"/>
                    <a:pt x="69" y="1253"/>
                    <a:pt x="68" y="1253"/>
                  </a:cubicBezTo>
                  <a:cubicBezTo>
                    <a:pt x="68" y="1254"/>
                    <a:pt x="68" y="1254"/>
                    <a:pt x="68" y="1254"/>
                  </a:cubicBezTo>
                  <a:cubicBezTo>
                    <a:pt x="68" y="1251"/>
                    <a:pt x="68" y="1251"/>
                    <a:pt x="68" y="1251"/>
                  </a:cubicBezTo>
                  <a:cubicBezTo>
                    <a:pt x="68" y="1250"/>
                    <a:pt x="68" y="1250"/>
                    <a:pt x="68" y="1249"/>
                  </a:cubicBezTo>
                  <a:cubicBezTo>
                    <a:pt x="68" y="1248"/>
                    <a:pt x="67" y="1248"/>
                    <a:pt x="67" y="1248"/>
                  </a:cubicBezTo>
                  <a:cubicBezTo>
                    <a:pt x="66" y="1247"/>
                    <a:pt x="66" y="1247"/>
                    <a:pt x="65" y="1247"/>
                  </a:cubicBezTo>
                  <a:cubicBezTo>
                    <a:pt x="60" y="1247"/>
                    <a:pt x="60" y="1247"/>
                    <a:pt x="60" y="1247"/>
                  </a:cubicBezTo>
                  <a:cubicBezTo>
                    <a:pt x="78" y="778"/>
                    <a:pt x="78" y="778"/>
                    <a:pt x="78" y="778"/>
                  </a:cubicBezTo>
                  <a:cubicBezTo>
                    <a:pt x="86" y="780"/>
                    <a:pt x="86" y="780"/>
                    <a:pt x="86" y="780"/>
                  </a:cubicBezTo>
                  <a:cubicBezTo>
                    <a:pt x="87" y="780"/>
                    <a:pt x="88" y="780"/>
                    <a:pt x="88" y="780"/>
                  </a:cubicBezTo>
                  <a:cubicBezTo>
                    <a:pt x="89" y="780"/>
                    <a:pt x="90" y="780"/>
                    <a:pt x="90" y="779"/>
                  </a:cubicBezTo>
                  <a:cubicBezTo>
                    <a:pt x="90" y="778"/>
                    <a:pt x="91" y="778"/>
                    <a:pt x="91" y="777"/>
                  </a:cubicBezTo>
                  <a:cubicBezTo>
                    <a:pt x="98" y="777"/>
                    <a:pt x="98" y="777"/>
                    <a:pt x="98" y="777"/>
                  </a:cubicBezTo>
                  <a:cubicBezTo>
                    <a:pt x="100" y="777"/>
                    <a:pt x="100" y="777"/>
                    <a:pt x="101" y="776"/>
                  </a:cubicBezTo>
                  <a:cubicBezTo>
                    <a:pt x="102" y="776"/>
                    <a:pt x="102" y="775"/>
                    <a:pt x="102" y="774"/>
                  </a:cubicBezTo>
                  <a:cubicBezTo>
                    <a:pt x="102" y="773"/>
                    <a:pt x="102" y="772"/>
                    <a:pt x="101" y="772"/>
                  </a:cubicBezTo>
                  <a:cubicBezTo>
                    <a:pt x="100" y="771"/>
                    <a:pt x="100" y="770"/>
                    <a:pt x="98" y="770"/>
                  </a:cubicBezTo>
                  <a:cubicBezTo>
                    <a:pt x="91" y="770"/>
                    <a:pt x="91" y="770"/>
                    <a:pt x="91" y="770"/>
                  </a:cubicBezTo>
                  <a:cubicBezTo>
                    <a:pt x="92" y="758"/>
                    <a:pt x="92" y="758"/>
                    <a:pt x="92" y="758"/>
                  </a:cubicBezTo>
                  <a:cubicBezTo>
                    <a:pt x="101" y="759"/>
                    <a:pt x="101" y="759"/>
                    <a:pt x="101" y="759"/>
                  </a:cubicBezTo>
                  <a:cubicBezTo>
                    <a:pt x="102" y="759"/>
                    <a:pt x="102" y="759"/>
                    <a:pt x="103" y="758"/>
                  </a:cubicBezTo>
                  <a:cubicBezTo>
                    <a:pt x="104" y="757"/>
                    <a:pt x="104" y="757"/>
                    <a:pt x="104" y="756"/>
                  </a:cubicBezTo>
                  <a:cubicBezTo>
                    <a:pt x="104" y="755"/>
                    <a:pt x="104" y="754"/>
                    <a:pt x="104" y="753"/>
                  </a:cubicBezTo>
                  <a:cubicBezTo>
                    <a:pt x="103" y="753"/>
                    <a:pt x="102" y="752"/>
                    <a:pt x="101" y="752"/>
                  </a:cubicBezTo>
                  <a:cubicBezTo>
                    <a:pt x="92" y="751"/>
                    <a:pt x="92" y="751"/>
                    <a:pt x="92" y="751"/>
                  </a:cubicBezTo>
                  <a:cubicBezTo>
                    <a:pt x="93" y="730"/>
                    <a:pt x="93" y="730"/>
                    <a:pt x="93" y="730"/>
                  </a:cubicBezTo>
                  <a:cubicBezTo>
                    <a:pt x="96" y="730"/>
                    <a:pt x="96" y="730"/>
                    <a:pt x="96" y="730"/>
                  </a:cubicBezTo>
                  <a:cubicBezTo>
                    <a:pt x="98" y="730"/>
                    <a:pt x="98" y="729"/>
                    <a:pt x="99" y="729"/>
                  </a:cubicBezTo>
                  <a:cubicBezTo>
                    <a:pt x="100" y="728"/>
                    <a:pt x="100" y="727"/>
                    <a:pt x="100" y="726"/>
                  </a:cubicBezTo>
                  <a:cubicBezTo>
                    <a:pt x="100" y="681"/>
                    <a:pt x="100" y="681"/>
                    <a:pt x="100" y="681"/>
                  </a:cubicBezTo>
                  <a:cubicBezTo>
                    <a:pt x="100" y="680"/>
                    <a:pt x="100" y="679"/>
                    <a:pt x="99" y="678"/>
                  </a:cubicBezTo>
                  <a:cubicBezTo>
                    <a:pt x="98" y="678"/>
                    <a:pt x="98" y="677"/>
                    <a:pt x="96" y="677"/>
                  </a:cubicBezTo>
                  <a:cubicBezTo>
                    <a:pt x="95" y="677"/>
                    <a:pt x="95" y="677"/>
                    <a:pt x="95" y="677"/>
                  </a:cubicBezTo>
                  <a:cubicBezTo>
                    <a:pt x="101" y="540"/>
                    <a:pt x="101" y="540"/>
                    <a:pt x="101" y="540"/>
                  </a:cubicBezTo>
                  <a:cubicBezTo>
                    <a:pt x="104" y="540"/>
                    <a:pt x="104" y="540"/>
                    <a:pt x="104" y="540"/>
                  </a:cubicBezTo>
                  <a:cubicBezTo>
                    <a:pt x="105" y="540"/>
                    <a:pt x="106" y="540"/>
                    <a:pt x="106" y="539"/>
                  </a:cubicBezTo>
                  <a:cubicBezTo>
                    <a:pt x="299" y="358"/>
                    <a:pt x="299" y="358"/>
                    <a:pt x="299" y="358"/>
                  </a:cubicBezTo>
                  <a:cubicBezTo>
                    <a:pt x="484" y="457"/>
                    <a:pt x="484" y="457"/>
                    <a:pt x="484" y="457"/>
                  </a:cubicBezTo>
                  <a:cubicBezTo>
                    <a:pt x="474" y="460"/>
                    <a:pt x="467" y="464"/>
                    <a:pt x="464" y="472"/>
                  </a:cubicBezTo>
                  <a:cubicBezTo>
                    <a:pt x="460" y="480"/>
                    <a:pt x="460" y="491"/>
                    <a:pt x="464" y="504"/>
                  </a:cubicBezTo>
                  <a:cubicBezTo>
                    <a:pt x="426" y="504"/>
                    <a:pt x="426" y="504"/>
                    <a:pt x="426" y="504"/>
                  </a:cubicBezTo>
                  <a:cubicBezTo>
                    <a:pt x="426" y="504"/>
                    <a:pt x="425" y="504"/>
                    <a:pt x="424" y="505"/>
                  </a:cubicBezTo>
                  <a:cubicBezTo>
                    <a:pt x="424" y="505"/>
                    <a:pt x="423" y="506"/>
                    <a:pt x="423" y="506"/>
                  </a:cubicBezTo>
                  <a:cubicBezTo>
                    <a:pt x="423" y="507"/>
                    <a:pt x="423" y="508"/>
                    <a:pt x="423" y="508"/>
                  </a:cubicBezTo>
                  <a:cubicBezTo>
                    <a:pt x="423" y="509"/>
                    <a:pt x="424" y="510"/>
                    <a:pt x="424" y="510"/>
                  </a:cubicBezTo>
                  <a:cubicBezTo>
                    <a:pt x="440" y="523"/>
                    <a:pt x="440" y="523"/>
                    <a:pt x="440" y="523"/>
                  </a:cubicBezTo>
                  <a:cubicBezTo>
                    <a:pt x="295" y="523"/>
                    <a:pt x="295" y="523"/>
                    <a:pt x="295" y="523"/>
                  </a:cubicBezTo>
                  <a:cubicBezTo>
                    <a:pt x="294" y="523"/>
                    <a:pt x="293" y="524"/>
                    <a:pt x="292" y="524"/>
                  </a:cubicBezTo>
                  <a:cubicBezTo>
                    <a:pt x="292" y="525"/>
                    <a:pt x="291" y="526"/>
                    <a:pt x="291" y="526"/>
                  </a:cubicBezTo>
                  <a:cubicBezTo>
                    <a:pt x="291" y="770"/>
                    <a:pt x="291" y="770"/>
                    <a:pt x="291" y="770"/>
                  </a:cubicBezTo>
                  <a:cubicBezTo>
                    <a:pt x="284" y="770"/>
                    <a:pt x="284" y="770"/>
                    <a:pt x="284" y="770"/>
                  </a:cubicBezTo>
                  <a:cubicBezTo>
                    <a:pt x="283" y="770"/>
                    <a:pt x="283" y="770"/>
                    <a:pt x="282" y="771"/>
                  </a:cubicBezTo>
                  <a:cubicBezTo>
                    <a:pt x="281" y="772"/>
                    <a:pt x="281" y="773"/>
                    <a:pt x="281" y="773"/>
                  </a:cubicBezTo>
                  <a:cubicBezTo>
                    <a:pt x="281" y="774"/>
                    <a:pt x="281" y="775"/>
                    <a:pt x="282" y="776"/>
                  </a:cubicBezTo>
                  <a:cubicBezTo>
                    <a:pt x="283" y="777"/>
                    <a:pt x="283" y="777"/>
                    <a:pt x="284" y="777"/>
                  </a:cubicBezTo>
                  <a:cubicBezTo>
                    <a:pt x="343" y="777"/>
                    <a:pt x="343" y="777"/>
                    <a:pt x="343" y="777"/>
                  </a:cubicBezTo>
                  <a:cubicBezTo>
                    <a:pt x="336" y="966"/>
                    <a:pt x="336" y="966"/>
                    <a:pt x="336" y="966"/>
                  </a:cubicBezTo>
                  <a:cubicBezTo>
                    <a:pt x="186" y="1553"/>
                    <a:pt x="186" y="1553"/>
                    <a:pt x="186" y="1553"/>
                  </a:cubicBezTo>
                  <a:cubicBezTo>
                    <a:pt x="186" y="1554"/>
                    <a:pt x="186" y="1554"/>
                    <a:pt x="186" y="1554"/>
                  </a:cubicBezTo>
                  <a:cubicBezTo>
                    <a:pt x="236" y="1554"/>
                    <a:pt x="236" y="1554"/>
                    <a:pt x="236" y="1554"/>
                  </a:cubicBezTo>
                  <a:cubicBezTo>
                    <a:pt x="266" y="1440"/>
                    <a:pt x="266" y="1440"/>
                    <a:pt x="266" y="1440"/>
                  </a:cubicBezTo>
                  <a:cubicBezTo>
                    <a:pt x="316" y="1444"/>
                    <a:pt x="316" y="1444"/>
                    <a:pt x="316" y="1444"/>
                  </a:cubicBezTo>
                  <a:cubicBezTo>
                    <a:pt x="315" y="1458"/>
                    <a:pt x="315" y="1458"/>
                    <a:pt x="315" y="1458"/>
                  </a:cubicBezTo>
                  <a:cubicBezTo>
                    <a:pt x="315" y="1459"/>
                    <a:pt x="315" y="1460"/>
                    <a:pt x="316" y="1461"/>
                  </a:cubicBezTo>
                  <a:cubicBezTo>
                    <a:pt x="317" y="1462"/>
                    <a:pt x="317" y="1462"/>
                    <a:pt x="318" y="1462"/>
                  </a:cubicBezTo>
                  <a:cubicBezTo>
                    <a:pt x="319" y="1462"/>
                    <a:pt x="320" y="1462"/>
                    <a:pt x="321" y="1461"/>
                  </a:cubicBezTo>
                  <a:cubicBezTo>
                    <a:pt x="321" y="1460"/>
                    <a:pt x="322" y="1460"/>
                    <a:pt x="322" y="1458"/>
                  </a:cubicBezTo>
                  <a:cubicBezTo>
                    <a:pt x="322" y="1444"/>
                    <a:pt x="322" y="1444"/>
                    <a:pt x="322" y="1444"/>
                  </a:cubicBezTo>
                  <a:cubicBezTo>
                    <a:pt x="388" y="1448"/>
                    <a:pt x="388" y="1448"/>
                    <a:pt x="388" y="1448"/>
                  </a:cubicBezTo>
                  <a:cubicBezTo>
                    <a:pt x="387" y="1448"/>
                    <a:pt x="387" y="1448"/>
                    <a:pt x="386" y="1447"/>
                  </a:cubicBezTo>
                  <a:cubicBezTo>
                    <a:pt x="386" y="1446"/>
                    <a:pt x="385" y="1445"/>
                    <a:pt x="385" y="1444"/>
                  </a:cubicBezTo>
                  <a:cubicBezTo>
                    <a:pt x="386" y="1441"/>
                    <a:pt x="386" y="1441"/>
                    <a:pt x="386" y="1441"/>
                  </a:cubicBezTo>
                  <a:cubicBezTo>
                    <a:pt x="323" y="1437"/>
                    <a:pt x="323" y="1437"/>
                    <a:pt x="323" y="1437"/>
                  </a:cubicBezTo>
                  <a:cubicBezTo>
                    <a:pt x="323" y="1426"/>
                    <a:pt x="323" y="1426"/>
                    <a:pt x="323" y="1426"/>
                  </a:cubicBezTo>
                  <a:cubicBezTo>
                    <a:pt x="387" y="1430"/>
                    <a:pt x="387" y="1430"/>
                    <a:pt x="387" y="1430"/>
                  </a:cubicBezTo>
                  <a:cubicBezTo>
                    <a:pt x="386" y="1441"/>
                    <a:pt x="386" y="1441"/>
                    <a:pt x="386" y="1441"/>
                  </a:cubicBezTo>
                  <a:cubicBezTo>
                    <a:pt x="389" y="1441"/>
                    <a:pt x="389" y="1441"/>
                    <a:pt x="389" y="1441"/>
                  </a:cubicBezTo>
                  <a:cubicBezTo>
                    <a:pt x="390" y="1441"/>
                    <a:pt x="391" y="1442"/>
                    <a:pt x="391" y="1442"/>
                  </a:cubicBezTo>
                  <a:cubicBezTo>
                    <a:pt x="392" y="1443"/>
                    <a:pt x="392" y="1444"/>
                    <a:pt x="392" y="1445"/>
                  </a:cubicBezTo>
                  <a:cubicBezTo>
                    <a:pt x="392" y="1445"/>
                    <a:pt x="392" y="1445"/>
                    <a:pt x="392" y="1445"/>
                  </a:cubicBezTo>
                  <a:cubicBezTo>
                    <a:pt x="394" y="1430"/>
                    <a:pt x="394" y="1430"/>
                    <a:pt x="394" y="1430"/>
                  </a:cubicBezTo>
                  <a:cubicBezTo>
                    <a:pt x="393" y="1445"/>
                    <a:pt x="393" y="1445"/>
                    <a:pt x="393" y="1445"/>
                  </a:cubicBezTo>
                  <a:cubicBezTo>
                    <a:pt x="393" y="1446"/>
                    <a:pt x="394" y="1447"/>
                    <a:pt x="394" y="1448"/>
                  </a:cubicBezTo>
                  <a:cubicBezTo>
                    <a:pt x="395" y="1448"/>
                    <a:pt x="396" y="1448"/>
                    <a:pt x="397" y="1448"/>
                  </a:cubicBezTo>
                  <a:cubicBezTo>
                    <a:pt x="396" y="1456"/>
                    <a:pt x="396" y="1456"/>
                    <a:pt x="396" y="1456"/>
                  </a:cubicBezTo>
                  <a:cubicBezTo>
                    <a:pt x="395" y="1456"/>
                    <a:pt x="394" y="1456"/>
                    <a:pt x="394" y="1456"/>
                  </a:cubicBezTo>
                  <a:cubicBezTo>
                    <a:pt x="393" y="1457"/>
                    <a:pt x="393" y="1458"/>
                    <a:pt x="393" y="1459"/>
                  </a:cubicBezTo>
                  <a:cubicBezTo>
                    <a:pt x="393" y="1459"/>
                    <a:pt x="393" y="1459"/>
                    <a:pt x="393" y="1459"/>
                  </a:cubicBezTo>
                  <a:cubicBezTo>
                    <a:pt x="389" y="1459"/>
                    <a:pt x="389" y="1459"/>
                    <a:pt x="389" y="1459"/>
                  </a:cubicBezTo>
                  <a:cubicBezTo>
                    <a:pt x="388" y="1460"/>
                    <a:pt x="388" y="1460"/>
                    <a:pt x="388" y="1460"/>
                  </a:cubicBezTo>
                  <a:cubicBezTo>
                    <a:pt x="387" y="1460"/>
                    <a:pt x="386" y="1460"/>
                    <a:pt x="386" y="1460"/>
                  </a:cubicBezTo>
                  <a:cubicBezTo>
                    <a:pt x="385" y="1460"/>
                    <a:pt x="384" y="1461"/>
                    <a:pt x="383" y="1462"/>
                  </a:cubicBezTo>
                  <a:cubicBezTo>
                    <a:pt x="383" y="1462"/>
                    <a:pt x="383" y="1462"/>
                    <a:pt x="383" y="1462"/>
                  </a:cubicBezTo>
                  <a:cubicBezTo>
                    <a:pt x="387" y="1462"/>
                    <a:pt x="387" y="1462"/>
                    <a:pt x="387" y="1462"/>
                  </a:cubicBezTo>
                  <a:cubicBezTo>
                    <a:pt x="386" y="1464"/>
                    <a:pt x="386" y="1464"/>
                    <a:pt x="386" y="1464"/>
                  </a:cubicBezTo>
                  <a:cubicBezTo>
                    <a:pt x="376" y="1554"/>
                    <a:pt x="376" y="1554"/>
                    <a:pt x="376" y="1554"/>
                  </a:cubicBezTo>
                  <a:cubicBezTo>
                    <a:pt x="415" y="1554"/>
                    <a:pt x="415" y="1554"/>
                    <a:pt x="415" y="1554"/>
                  </a:cubicBezTo>
                  <a:cubicBezTo>
                    <a:pt x="427" y="1460"/>
                    <a:pt x="427" y="1460"/>
                    <a:pt x="427" y="1460"/>
                  </a:cubicBezTo>
                  <a:cubicBezTo>
                    <a:pt x="428" y="1459"/>
                    <a:pt x="427" y="1458"/>
                    <a:pt x="427" y="1457"/>
                  </a:cubicBezTo>
                  <a:cubicBezTo>
                    <a:pt x="426" y="1456"/>
                    <a:pt x="425" y="1456"/>
                    <a:pt x="424" y="1456"/>
                  </a:cubicBezTo>
                  <a:cubicBezTo>
                    <a:pt x="424" y="1456"/>
                    <a:pt x="424" y="1456"/>
                    <a:pt x="424" y="1456"/>
                  </a:cubicBezTo>
                  <a:cubicBezTo>
                    <a:pt x="425" y="1450"/>
                    <a:pt x="425" y="1450"/>
                    <a:pt x="425" y="1450"/>
                  </a:cubicBezTo>
                  <a:cubicBezTo>
                    <a:pt x="425" y="1450"/>
                    <a:pt x="425" y="1450"/>
                    <a:pt x="425" y="1450"/>
                  </a:cubicBezTo>
                  <a:cubicBezTo>
                    <a:pt x="426" y="1450"/>
                    <a:pt x="427" y="1450"/>
                    <a:pt x="428" y="1449"/>
                  </a:cubicBezTo>
                  <a:cubicBezTo>
                    <a:pt x="429" y="1448"/>
                    <a:pt x="429" y="1448"/>
                    <a:pt x="429" y="1446"/>
                  </a:cubicBezTo>
                  <a:cubicBezTo>
                    <a:pt x="431" y="1433"/>
                    <a:pt x="431" y="1433"/>
                    <a:pt x="431" y="1433"/>
                  </a:cubicBezTo>
                  <a:cubicBezTo>
                    <a:pt x="564" y="1441"/>
                    <a:pt x="564" y="1441"/>
                    <a:pt x="564" y="1441"/>
                  </a:cubicBezTo>
                  <a:cubicBezTo>
                    <a:pt x="563" y="1452"/>
                    <a:pt x="563" y="1452"/>
                    <a:pt x="563" y="1452"/>
                  </a:cubicBezTo>
                  <a:cubicBezTo>
                    <a:pt x="563" y="1452"/>
                    <a:pt x="563" y="1452"/>
                    <a:pt x="563" y="1452"/>
                  </a:cubicBezTo>
                  <a:cubicBezTo>
                    <a:pt x="563" y="1452"/>
                    <a:pt x="563" y="1453"/>
                    <a:pt x="564" y="1454"/>
                  </a:cubicBezTo>
                  <a:cubicBezTo>
                    <a:pt x="564" y="1454"/>
                    <a:pt x="564" y="1454"/>
                    <a:pt x="564" y="1454"/>
                  </a:cubicBezTo>
                  <a:cubicBezTo>
                    <a:pt x="565" y="1454"/>
                    <a:pt x="565" y="1455"/>
                    <a:pt x="566" y="1455"/>
                  </a:cubicBezTo>
                  <a:cubicBezTo>
                    <a:pt x="563" y="1455"/>
                    <a:pt x="563" y="1455"/>
                    <a:pt x="563" y="1455"/>
                  </a:cubicBezTo>
                  <a:cubicBezTo>
                    <a:pt x="553" y="1554"/>
                    <a:pt x="553" y="1554"/>
                    <a:pt x="553" y="1554"/>
                  </a:cubicBezTo>
                  <a:cubicBezTo>
                    <a:pt x="560" y="1554"/>
                    <a:pt x="560" y="1554"/>
                    <a:pt x="560" y="1554"/>
                  </a:cubicBezTo>
                  <a:cubicBezTo>
                    <a:pt x="570" y="1456"/>
                    <a:pt x="570" y="1456"/>
                    <a:pt x="570" y="1456"/>
                  </a:cubicBezTo>
                  <a:cubicBezTo>
                    <a:pt x="580" y="1456"/>
                    <a:pt x="580" y="1456"/>
                    <a:pt x="580" y="1456"/>
                  </a:cubicBezTo>
                  <a:cubicBezTo>
                    <a:pt x="571" y="1554"/>
                    <a:pt x="571" y="1554"/>
                    <a:pt x="571" y="1554"/>
                  </a:cubicBezTo>
                  <a:cubicBezTo>
                    <a:pt x="577" y="1554"/>
                    <a:pt x="577" y="1554"/>
                    <a:pt x="577" y="1554"/>
                  </a:cubicBezTo>
                  <a:cubicBezTo>
                    <a:pt x="587" y="1456"/>
                    <a:pt x="587" y="1456"/>
                    <a:pt x="587" y="1456"/>
                  </a:cubicBezTo>
                  <a:cubicBezTo>
                    <a:pt x="623" y="1458"/>
                    <a:pt x="623" y="1458"/>
                    <a:pt x="623" y="1458"/>
                  </a:cubicBezTo>
                  <a:cubicBezTo>
                    <a:pt x="622" y="1534"/>
                    <a:pt x="622" y="1534"/>
                    <a:pt x="622" y="1534"/>
                  </a:cubicBezTo>
                  <a:cubicBezTo>
                    <a:pt x="622" y="1535"/>
                    <a:pt x="622" y="1535"/>
                    <a:pt x="623" y="1536"/>
                  </a:cubicBezTo>
                  <a:cubicBezTo>
                    <a:pt x="624" y="1537"/>
                    <a:pt x="625" y="1537"/>
                    <a:pt x="626" y="1537"/>
                  </a:cubicBezTo>
                  <a:cubicBezTo>
                    <a:pt x="626" y="1537"/>
                    <a:pt x="627" y="1537"/>
                    <a:pt x="628" y="1536"/>
                  </a:cubicBezTo>
                  <a:cubicBezTo>
                    <a:pt x="629" y="1535"/>
                    <a:pt x="629" y="1535"/>
                    <a:pt x="629" y="1534"/>
                  </a:cubicBezTo>
                  <a:cubicBezTo>
                    <a:pt x="630" y="1481"/>
                    <a:pt x="630" y="1481"/>
                    <a:pt x="630" y="1481"/>
                  </a:cubicBezTo>
                  <a:cubicBezTo>
                    <a:pt x="690" y="1482"/>
                    <a:pt x="690" y="1482"/>
                    <a:pt x="690" y="1482"/>
                  </a:cubicBezTo>
                  <a:cubicBezTo>
                    <a:pt x="705" y="1554"/>
                    <a:pt x="705" y="1554"/>
                    <a:pt x="705" y="1554"/>
                  </a:cubicBezTo>
                  <a:cubicBezTo>
                    <a:pt x="1199" y="1554"/>
                    <a:pt x="1199" y="1554"/>
                    <a:pt x="1199" y="1554"/>
                  </a:cubicBezTo>
                  <a:cubicBezTo>
                    <a:pt x="1198" y="1552"/>
                    <a:pt x="1198" y="1552"/>
                    <a:pt x="1198" y="1552"/>
                  </a:cubicBezTo>
                  <a:cubicBezTo>
                    <a:pt x="1174" y="1421"/>
                    <a:pt x="1174" y="1421"/>
                    <a:pt x="1174" y="1421"/>
                  </a:cubicBezTo>
                  <a:cubicBezTo>
                    <a:pt x="1239" y="1384"/>
                    <a:pt x="1276" y="1338"/>
                    <a:pt x="1284" y="1281"/>
                  </a:cubicBezTo>
                  <a:cubicBezTo>
                    <a:pt x="1284" y="1280"/>
                    <a:pt x="1284" y="1280"/>
                    <a:pt x="1283" y="1279"/>
                  </a:cubicBezTo>
                  <a:cubicBezTo>
                    <a:pt x="1268" y="1248"/>
                    <a:pt x="1223" y="1232"/>
                    <a:pt x="1150" y="1231"/>
                  </a:cubicBezTo>
                  <a:cubicBezTo>
                    <a:pt x="1150" y="1214"/>
                    <a:pt x="1150" y="1214"/>
                    <a:pt x="1150" y="1214"/>
                  </a:cubicBezTo>
                  <a:cubicBezTo>
                    <a:pt x="1178" y="1193"/>
                    <a:pt x="1178" y="1193"/>
                    <a:pt x="1178" y="1193"/>
                  </a:cubicBezTo>
                  <a:cubicBezTo>
                    <a:pt x="1178" y="1192"/>
                    <a:pt x="1179" y="1192"/>
                    <a:pt x="1180" y="1191"/>
                  </a:cubicBezTo>
                  <a:cubicBezTo>
                    <a:pt x="1188" y="1170"/>
                    <a:pt x="1188" y="1154"/>
                    <a:pt x="1179" y="1143"/>
                  </a:cubicBezTo>
                  <a:cubicBezTo>
                    <a:pt x="1178" y="1142"/>
                    <a:pt x="1178" y="1142"/>
                    <a:pt x="1178" y="1142"/>
                  </a:cubicBezTo>
                  <a:cubicBezTo>
                    <a:pt x="1074" y="1077"/>
                    <a:pt x="1074" y="1077"/>
                    <a:pt x="1074" y="1077"/>
                  </a:cubicBezTo>
                  <a:cubicBezTo>
                    <a:pt x="1051" y="798"/>
                    <a:pt x="1051" y="798"/>
                    <a:pt x="1051" y="798"/>
                  </a:cubicBezTo>
                  <a:cubicBezTo>
                    <a:pt x="1062" y="798"/>
                    <a:pt x="1062" y="798"/>
                    <a:pt x="1062" y="798"/>
                  </a:cubicBezTo>
                  <a:cubicBezTo>
                    <a:pt x="1062" y="798"/>
                    <a:pt x="1063" y="798"/>
                    <a:pt x="1064" y="797"/>
                  </a:cubicBezTo>
                  <a:cubicBezTo>
                    <a:pt x="1064" y="797"/>
                    <a:pt x="1065" y="796"/>
                    <a:pt x="1065" y="795"/>
                  </a:cubicBezTo>
                  <a:cubicBezTo>
                    <a:pt x="1065" y="747"/>
                    <a:pt x="1065" y="747"/>
                    <a:pt x="1065" y="747"/>
                  </a:cubicBezTo>
                  <a:cubicBezTo>
                    <a:pt x="1065" y="746"/>
                    <a:pt x="1064" y="745"/>
                    <a:pt x="1064" y="745"/>
                  </a:cubicBezTo>
                  <a:cubicBezTo>
                    <a:pt x="1063" y="744"/>
                    <a:pt x="1062" y="744"/>
                    <a:pt x="1062" y="744"/>
                  </a:cubicBezTo>
                  <a:cubicBezTo>
                    <a:pt x="970" y="744"/>
                    <a:pt x="970" y="744"/>
                    <a:pt x="970" y="744"/>
                  </a:cubicBezTo>
                  <a:cubicBezTo>
                    <a:pt x="964" y="726"/>
                    <a:pt x="964" y="726"/>
                    <a:pt x="964" y="726"/>
                  </a:cubicBezTo>
                  <a:cubicBezTo>
                    <a:pt x="964" y="725"/>
                    <a:pt x="964" y="725"/>
                    <a:pt x="964" y="725"/>
                  </a:cubicBezTo>
                  <a:cubicBezTo>
                    <a:pt x="961" y="719"/>
                    <a:pt x="960" y="713"/>
                    <a:pt x="960" y="710"/>
                  </a:cubicBezTo>
                  <a:cubicBezTo>
                    <a:pt x="959" y="707"/>
                    <a:pt x="960" y="705"/>
                    <a:pt x="962" y="704"/>
                  </a:cubicBezTo>
                  <a:cubicBezTo>
                    <a:pt x="985" y="701"/>
                    <a:pt x="985" y="701"/>
                    <a:pt x="985" y="701"/>
                  </a:cubicBezTo>
                  <a:cubicBezTo>
                    <a:pt x="986" y="701"/>
                    <a:pt x="986" y="700"/>
                    <a:pt x="987" y="700"/>
                  </a:cubicBezTo>
                  <a:cubicBezTo>
                    <a:pt x="987" y="700"/>
                    <a:pt x="987" y="699"/>
                    <a:pt x="988" y="699"/>
                  </a:cubicBezTo>
                  <a:lnTo>
                    <a:pt x="1025" y="603"/>
                  </a:lnTo>
                  <a:close/>
                  <a:moveTo>
                    <a:pt x="1042" y="1035"/>
                  </a:moveTo>
                  <a:cubicBezTo>
                    <a:pt x="1042" y="1034"/>
                    <a:pt x="1042" y="1034"/>
                    <a:pt x="1041" y="1033"/>
                  </a:cubicBezTo>
                  <a:cubicBezTo>
                    <a:pt x="1040" y="1033"/>
                    <a:pt x="1040" y="1033"/>
                    <a:pt x="1040" y="1033"/>
                  </a:cubicBezTo>
                  <a:cubicBezTo>
                    <a:pt x="1016" y="1033"/>
                    <a:pt x="1016" y="1033"/>
                    <a:pt x="1016" y="1033"/>
                  </a:cubicBezTo>
                  <a:cubicBezTo>
                    <a:pt x="1015" y="1033"/>
                    <a:pt x="1014" y="1033"/>
                    <a:pt x="1014" y="1034"/>
                  </a:cubicBezTo>
                  <a:cubicBezTo>
                    <a:pt x="1013" y="1034"/>
                    <a:pt x="1013" y="1035"/>
                    <a:pt x="1013" y="1036"/>
                  </a:cubicBezTo>
                  <a:cubicBezTo>
                    <a:pt x="1013" y="1037"/>
                    <a:pt x="1013" y="1037"/>
                    <a:pt x="1013" y="1037"/>
                  </a:cubicBezTo>
                  <a:cubicBezTo>
                    <a:pt x="997" y="1020"/>
                    <a:pt x="978" y="1011"/>
                    <a:pt x="957" y="1010"/>
                  </a:cubicBezTo>
                  <a:cubicBezTo>
                    <a:pt x="957" y="1000"/>
                    <a:pt x="957" y="1000"/>
                    <a:pt x="957" y="1000"/>
                  </a:cubicBezTo>
                  <a:cubicBezTo>
                    <a:pt x="957" y="999"/>
                    <a:pt x="957" y="998"/>
                    <a:pt x="956" y="998"/>
                  </a:cubicBezTo>
                  <a:cubicBezTo>
                    <a:pt x="956" y="997"/>
                    <a:pt x="955" y="997"/>
                    <a:pt x="954" y="997"/>
                  </a:cubicBezTo>
                  <a:cubicBezTo>
                    <a:pt x="931" y="997"/>
                    <a:pt x="931" y="997"/>
                    <a:pt x="931" y="997"/>
                  </a:cubicBezTo>
                  <a:cubicBezTo>
                    <a:pt x="930" y="997"/>
                    <a:pt x="929" y="997"/>
                    <a:pt x="928" y="998"/>
                  </a:cubicBezTo>
                  <a:cubicBezTo>
                    <a:pt x="928" y="998"/>
                    <a:pt x="927" y="999"/>
                    <a:pt x="927" y="1000"/>
                  </a:cubicBezTo>
                  <a:cubicBezTo>
                    <a:pt x="927" y="1010"/>
                    <a:pt x="927" y="1010"/>
                    <a:pt x="927" y="1010"/>
                  </a:cubicBezTo>
                  <a:cubicBezTo>
                    <a:pt x="900" y="1007"/>
                    <a:pt x="874" y="1013"/>
                    <a:pt x="851" y="1028"/>
                  </a:cubicBezTo>
                  <a:cubicBezTo>
                    <a:pt x="828" y="798"/>
                    <a:pt x="828" y="798"/>
                    <a:pt x="828" y="798"/>
                  </a:cubicBezTo>
                  <a:cubicBezTo>
                    <a:pt x="1030" y="798"/>
                    <a:pt x="1030" y="798"/>
                    <a:pt x="1030" y="798"/>
                  </a:cubicBezTo>
                  <a:cubicBezTo>
                    <a:pt x="1053" y="1066"/>
                    <a:pt x="1053" y="1066"/>
                    <a:pt x="1053" y="1066"/>
                  </a:cubicBezTo>
                  <a:cubicBezTo>
                    <a:pt x="1052" y="1066"/>
                    <a:pt x="1052" y="1066"/>
                    <a:pt x="1052" y="1066"/>
                  </a:cubicBezTo>
                  <a:cubicBezTo>
                    <a:pt x="1052" y="1066"/>
                    <a:pt x="1052" y="1066"/>
                    <a:pt x="1052" y="1066"/>
                  </a:cubicBezTo>
                  <a:cubicBezTo>
                    <a:pt x="1048" y="1059"/>
                    <a:pt x="1048" y="1059"/>
                    <a:pt x="1048" y="1059"/>
                  </a:cubicBezTo>
                  <a:cubicBezTo>
                    <a:pt x="1048" y="1047"/>
                    <a:pt x="1048" y="1047"/>
                    <a:pt x="1048" y="1047"/>
                  </a:cubicBezTo>
                  <a:lnTo>
                    <a:pt x="1042" y="1035"/>
                  </a:lnTo>
                  <a:close/>
                  <a:moveTo>
                    <a:pt x="1028" y="1437"/>
                  </a:moveTo>
                  <a:cubicBezTo>
                    <a:pt x="1028" y="1408"/>
                    <a:pt x="1028" y="1408"/>
                    <a:pt x="1028" y="1408"/>
                  </a:cubicBezTo>
                  <a:cubicBezTo>
                    <a:pt x="1039" y="1449"/>
                    <a:pt x="1039" y="1449"/>
                    <a:pt x="1039" y="1449"/>
                  </a:cubicBezTo>
                  <a:lnTo>
                    <a:pt x="1028" y="1437"/>
                  </a:lnTo>
                  <a:close/>
                  <a:moveTo>
                    <a:pt x="1028" y="1474"/>
                  </a:moveTo>
                  <a:cubicBezTo>
                    <a:pt x="1028" y="1447"/>
                    <a:pt x="1028" y="1447"/>
                    <a:pt x="1028" y="1447"/>
                  </a:cubicBezTo>
                  <a:cubicBezTo>
                    <a:pt x="1042" y="1464"/>
                    <a:pt x="1042" y="1464"/>
                    <a:pt x="1042" y="1464"/>
                  </a:cubicBezTo>
                  <a:cubicBezTo>
                    <a:pt x="1045" y="1474"/>
                    <a:pt x="1045" y="1474"/>
                    <a:pt x="1045" y="1474"/>
                  </a:cubicBezTo>
                  <a:lnTo>
                    <a:pt x="1028" y="1474"/>
                  </a:lnTo>
                  <a:close/>
                  <a:moveTo>
                    <a:pt x="1053" y="1504"/>
                  </a:moveTo>
                  <a:cubicBezTo>
                    <a:pt x="1028" y="1483"/>
                    <a:pt x="1028" y="1483"/>
                    <a:pt x="1028" y="1483"/>
                  </a:cubicBezTo>
                  <a:cubicBezTo>
                    <a:pt x="1028" y="1480"/>
                    <a:pt x="1028" y="1480"/>
                    <a:pt x="1028" y="1480"/>
                  </a:cubicBezTo>
                  <a:cubicBezTo>
                    <a:pt x="1047" y="1480"/>
                    <a:pt x="1047" y="1480"/>
                    <a:pt x="1047" y="1480"/>
                  </a:cubicBezTo>
                  <a:lnTo>
                    <a:pt x="1053" y="1504"/>
                  </a:lnTo>
                  <a:close/>
                  <a:moveTo>
                    <a:pt x="312" y="82"/>
                  </a:moveTo>
                  <a:cubicBezTo>
                    <a:pt x="320" y="124"/>
                    <a:pt x="320" y="124"/>
                    <a:pt x="320" y="124"/>
                  </a:cubicBezTo>
                  <a:cubicBezTo>
                    <a:pt x="315" y="132"/>
                    <a:pt x="315" y="132"/>
                    <a:pt x="315" y="132"/>
                  </a:cubicBezTo>
                  <a:cubicBezTo>
                    <a:pt x="308" y="82"/>
                    <a:pt x="308" y="82"/>
                    <a:pt x="308" y="82"/>
                  </a:cubicBezTo>
                  <a:lnTo>
                    <a:pt x="312" y="82"/>
                  </a:lnTo>
                  <a:close/>
                  <a:moveTo>
                    <a:pt x="557" y="339"/>
                  </a:moveTo>
                  <a:cubicBezTo>
                    <a:pt x="565" y="332"/>
                    <a:pt x="573" y="330"/>
                    <a:pt x="578" y="332"/>
                  </a:cubicBezTo>
                  <a:cubicBezTo>
                    <a:pt x="578" y="332"/>
                    <a:pt x="578" y="332"/>
                    <a:pt x="578" y="332"/>
                  </a:cubicBezTo>
                  <a:cubicBezTo>
                    <a:pt x="589" y="336"/>
                    <a:pt x="594" y="344"/>
                    <a:pt x="592" y="358"/>
                  </a:cubicBezTo>
                  <a:lnTo>
                    <a:pt x="557" y="339"/>
                  </a:lnTo>
                  <a:close/>
                  <a:moveTo>
                    <a:pt x="606" y="522"/>
                  </a:moveTo>
                  <a:cubicBezTo>
                    <a:pt x="607" y="523"/>
                    <a:pt x="607" y="523"/>
                    <a:pt x="607" y="523"/>
                  </a:cubicBezTo>
                  <a:cubicBezTo>
                    <a:pt x="606" y="523"/>
                    <a:pt x="606" y="523"/>
                    <a:pt x="606" y="523"/>
                  </a:cubicBezTo>
                  <a:lnTo>
                    <a:pt x="606" y="522"/>
                  </a:lnTo>
                  <a:close/>
                  <a:moveTo>
                    <a:pt x="298" y="530"/>
                  </a:moveTo>
                  <a:cubicBezTo>
                    <a:pt x="355" y="530"/>
                    <a:pt x="355" y="530"/>
                    <a:pt x="355" y="530"/>
                  </a:cubicBezTo>
                  <a:cubicBezTo>
                    <a:pt x="355" y="636"/>
                    <a:pt x="355" y="636"/>
                    <a:pt x="355" y="636"/>
                  </a:cubicBezTo>
                  <a:cubicBezTo>
                    <a:pt x="298" y="636"/>
                    <a:pt x="298" y="636"/>
                    <a:pt x="298" y="636"/>
                  </a:cubicBezTo>
                  <a:lnTo>
                    <a:pt x="298" y="530"/>
                  </a:lnTo>
                  <a:close/>
                  <a:moveTo>
                    <a:pt x="384" y="530"/>
                  </a:moveTo>
                  <a:cubicBezTo>
                    <a:pt x="446" y="530"/>
                    <a:pt x="446" y="530"/>
                    <a:pt x="446" y="530"/>
                  </a:cubicBezTo>
                  <a:cubicBezTo>
                    <a:pt x="446" y="556"/>
                    <a:pt x="446" y="556"/>
                    <a:pt x="446" y="556"/>
                  </a:cubicBezTo>
                  <a:cubicBezTo>
                    <a:pt x="423" y="636"/>
                    <a:pt x="423" y="636"/>
                    <a:pt x="423" y="636"/>
                  </a:cubicBezTo>
                  <a:cubicBezTo>
                    <a:pt x="384" y="636"/>
                    <a:pt x="384" y="636"/>
                    <a:pt x="384" y="636"/>
                  </a:cubicBezTo>
                  <a:lnTo>
                    <a:pt x="384" y="530"/>
                  </a:lnTo>
                  <a:close/>
                  <a:moveTo>
                    <a:pt x="362" y="530"/>
                  </a:moveTo>
                  <a:cubicBezTo>
                    <a:pt x="378" y="530"/>
                    <a:pt x="378" y="530"/>
                    <a:pt x="378" y="530"/>
                  </a:cubicBezTo>
                  <a:cubicBezTo>
                    <a:pt x="378" y="636"/>
                    <a:pt x="378" y="636"/>
                    <a:pt x="378" y="636"/>
                  </a:cubicBezTo>
                  <a:cubicBezTo>
                    <a:pt x="362" y="636"/>
                    <a:pt x="362" y="636"/>
                    <a:pt x="362" y="636"/>
                  </a:cubicBezTo>
                  <a:lnTo>
                    <a:pt x="362" y="530"/>
                  </a:lnTo>
                  <a:close/>
                  <a:moveTo>
                    <a:pt x="384" y="643"/>
                  </a:moveTo>
                  <a:cubicBezTo>
                    <a:pt x="421" y="643"/>
                    <a:pt x="421" y="643"/>
                    <a:pt x="421" y="643"/>
                  </a:cubicBezTo>
                  <a:cubicBezTo>
                    <a:pt x="392" y="749"/>
                    <a:pt x="392" y="749"/>
                    <a:pt x="392" y="749"/>
                  </a:cubicBezTo>
                  <a:cubicBezTo>
                    <a:pt x="384" y="749"/>
                    <a:pt x="384" y="749"/>
                    <a:pt x="384" y="749"/>
                  </a:cubicBezTo>
                  <a:lnTo>
                    <a:pt x="384" y="643"/>
                  </a:lnTo>
                  <a:close/>
                  <a:moveTo>
                    <a:pt x="298" y="643"/>
                  </a:moveTo>
                  <a:cubicBezTo>
                    <a:pt x="355" y="643"/>
                    <a:pt x="355" y="643"/>
                    <a:pt x="355" y="643"/>
                  </a:cubicBezTo>
                  <a:cubicBezTo>
                    <a:pt x="355" y="749"/>
                    <a:pt x="355" y="749"/>
                    <a:pt x="355" y="749"/>
                  </a:cubicBezTo>
                  <a:cubicBezTo>
                    <a:pt x="298" y="749"/>
                    <a:pt x="298" y="749"/>
                    <a:pt x="298" y="749"/>
                  </a:cubicBezTo>
                  <a:lnTo>
                    <a:pt x="298" y="643"/>
                  </a:lnTo>
                  <a:close/>
                  <a:moveTo>
                    <a:pt x="362" y="749"/>
                  </a:moveTo>
                  <a:cubicBezTo>
                    <a:pt x="362" y="643"/>
                    <a:pt x="362" y="643"/>
                    <a:pt x="362" y="643"/>
                  </a:cubicBezTo>
                  <a:cubicBezTo>
                    <a:pt x="378" y="643"/>
                    <a:pt x="378" y="643"/>
                    <a:pt x="378" y="643"/>
                  </a:cubicBezTo>
                  <a:cubicBezTo>
                    <a:pt x="378" y="749"/>
                    <a:pt x="378" y="749"/>
                    <a:pt x="378" y="749"/>
                  </a:cubicBezTo>
                  <a:lnTo>
                    <a:pt x="362" y="749"/>
                  </a:lnTo>
                  <a:close/>
                  <a:moveTo>
                    <a:pt x="571" y="637"/>
                  </a:moveTo>
                  <a:cubicBezTo>
                    <a:pt x="566" y="616"/>
                    <a:pt x="566" y="616"/>
                    <a:pt x="566" y="616"/>
                  </a:cubicBezTo>
                  <a:cubicBezTo>
                    <a:pt x="579" y="616"/>
                    <a:pt x="579" y="616"/>
                    <a:pt x="579" y="616"/>
                  </a:cubicBezTo>
                  <a:cubicBezTo>
                    <a:pt x="583" y="637"/>
                    <a:pt x="583" y="637"/>
                    <a:pt x="583" y="637"/>
                  </a:cubicBezTo>
                  <a:lnTo>
                    <a:pt x="571" y="637"/>
                  </a:lnTo>
                  <a:close/>
                  <a:moveTo>
                    <a:pt x="572" y="643"/>
                  </a:moveTo>
                  <a:cubicBezTo>
                    <a:pt x="585" y="643"/>
                    <a:pt x="585" y="643"/>
                    <a:pt x="585" y="643"/>
                  </a:cubicBezTo>
                  <a:cubicBezTo>
                    <a:pt x="589" y="664"/>
                    <a:pt x="589" y="664"/>
                    <a:pt x="589" y="664"/>
                  </a:cubicBezTo>
                  <a:cubicBezTo>
                    <a:pt x="589" y="720"/>
                    <a:pt x="589" y="720"/>
                    <a:pt x="589" y="720"/>
                  </a:cubicBezTo>
                  <a:lnTo>
                    <a:pt x="572" y="643"/>
                  </a:lnTo>
                  <a:close/>
                  <a:moveTo>
                    <a:pt x="475" y="636"/>
                  </a:moveTo>
                  <a:cubicBezTo>
                    <a:pt x="475" y="622"/>
                    <a:pt x="475" y="622"/>
                    <a:pt x="475" y="622"/>
                  </a:cubicBezTo>
                  <a:cubicBezTo>
                    <a:pt x="476" y="616"/>
                    <a:pt x="476" y="616"/>
                    <a:pt x="476" y="616"/>
                  </a:cubicBezTo>
                  <a:cubicBezTo>
                    <a:pt x="492" y="616"/>
                    <a:pt x="492" y="616"/>
                    <a:pt x="492" y="616"/>
                  </a:cubicBezTo>
                  <a:cubicBezTo>
                    <a:pt x="489" y="636"/>
                    <a:pt x="489" y="636"/>
                    <a:pt x="489" y="636"/>
                  </a:cubicBezTo>
                  <a:lnTo>
                    <a:pt x="475" y="636"/>
                  </a:lnTo>
                  <a:close/>
                  <a:moveTo>
                    <a:pt x="475" y="643"/>
                  </a:moveTo>
                  <a:cubicBezTo>
                    <a:pt x="488" y="643"/>
                    <a:pt x="488" y="643"/>
                    <a:pt x="488" y="643"/>
                  </a:cubicBezTo>
                  <a:cubicBezTo>
                    <a:pt x="475" y="731"/>
                    <a:pt x="475" y="731"/>
                    <a:pt x="475" y="731"/>
                  </a:cubicBezTo>
                  <a:lnTo>
                    <a:pt x="475" y="643"/>
                  </a:lnTo>
                  <a:close/>
                  <a:moveTo>
                    <a:pt x="528" y="635"/>
                  </a:moveTo>
                  <a:cubicBezTo>
                    <a:pt x="528" y="636"/>
                    <a:pt x="528" y="636"/>
                    <a:pt x="528" y="636"/>
                  </a:cubicBezTo>
                  <a:cubicBezTo>
                    <a:pt x="528" y="636"/>
                    <a:pt x="528" y="636"/>
                    <a:pt x="528" y="636"/>
                  </a:cubicBezTo>
                  <a:lnTo>
                    <a:pt x="528" y="635"/>
                  </a:lnTo>
                  <a:close/>
                  <a:moveTo>
                    <a:pt x="527" y="643"/>
                  </a:moveTo>
                  <a:cubicBezTo>
                    <a:pt x="530" y="643"/>
                    <a:pt x="530" y="643"/>
                    <a:pt x="530" y="643"/>
                  </a:cubicBezTo>
                  <a:cubicBezTo>
                    <a:pt x="548" y="749"/>
                    <a:pt x="548" y="749"/>
                    <a:pt x="548" y="749"/>
                  </a:cubicBezTo>
                  <a:cubicBezTo>
                    <a:pt x="514" y="749"/>
                    <a:pt x="514" y="749"/>
                    <a:pt x="514" y="749"/>
                  </a:cubicBezTo>
                  <a:lnTo>
                    <a:pt x="527" y="643"/>
                  </a:lnTo>
                  <a:close/>
                  <a:moveTo>
                    <a:pt x="595" y="749"/>
                  </a:moveTo>
                  <a:cubicBezTo>
                    <a:pt x="595" y="697"/>
                    <a:pt x="595" y="697"/>
                    <a:pt x="595" y="697"/>
                  </a:cubicBezTo>
                  <a:cubicBezTo>
                    <a:pt x="606" y="749"/>
                    <a:pt x="606" y="749"/>
                    <a:pt x="606" y="749"/>
                  </a:cubicBezTo>
                  <a:lnTo>
                    <a:pt x="595" y="749"/>
                  </a:lnTo>
                  <a:close/>
                  <a:moveTo>
                    <a:pt x="468" y="651"/>
                  </a:moveTo>
                  <a:cubicBezTo>
                    <a:pt x="468" y="749"/>
                    <a:pt x="468" y="749"/>
                    <a:pt x="468" y="749"/>
                  </a:cubicBezTo>
                  <a:cubicBezTo>
                    <a:pt x="445" y="749"/>
                    <a:pt x="445" y="749"/>
                    <a:pt x="445" y="749"/>
                  </a:cubicBezTo>
                  <a:lnTo>
                    <a:pt x="468" y="651"/>
                  </a:lnTo>
                  <a:close/>
                  <a:moveTo>
                    <a:pt x="711" y="637"/>
                  </a:moveTo>
                  <a:cubicBezTo>
                    <a:pt x="711" y="579"/>
                    <a:pt x="711" y="579"/>
                    <a:pt x="711" y="579"/>
                  </a:cubicBezTo>
                  <a:cubicBezTo>
                    <a:pt x="768" y="609"/>
                    <a:pt x="768" y="609"/>
                    <a:pt x="768" y="609"/>
                  </a:cubicBezTo>
                  <a:cubicBezTo>
                    <a:pt x="768" y="637"/>
                    <a:pt x="768" y="637"/>
                    <a:pt x="768" y="637"/>
                  </a:cubicBezTo>
                  <a:lnTo>
                    <a:pt x="711" y="637"/>
                  </a:lnTo>
                  <a:close/>
                  <a:moveTo>
                    <a:pt x="711" y="643"/>
                  </a:moveTo>
                  <a:cubicBezTo>
                    <a:pt x="768" y="643"/>
                    <a:pt x="768" y="643"/>
                    <a:pt x="768" y="643"/>
                  </a:cubicBezTo>
                  <a:cubicBezTo>
                    <a:pt x="768" y="749"/>
                    <a:pt x="768" y="749"/>
                    <a:pt x="768" y="749"/>
                  </a:cubicBezTo>
                  <a:cubicBezTo>
                    <a:pt x="711" y="749"/>
                    <a:pt x="711" y="749"/>
                    <a:pt x="711" y="749"/>
                  </a:cubicBezTo>
                  <a:lnTo>
                    <a:pt x="711" y="643"/>
                  </a:lnTo>
                  <a:close/>
                  <a:moveTo>
                    <a:pt x="704" y="575"/>
                  </a:moveTo>
                  <a:cubicBezTo>
                    <a:pt x="704" y="637"/>
                    <a:pt x="704" y="637"/>
                    <a:pt x="704" y="637"/>
                  </a:cubicBezTo>
                  <a:cubicBezTo>
                    <a:pt x="689" y="637"/>
                    <a:pt x="689" y="637"/>
                    <a:pt x="689" y="637"/>
                  </a:cubicBezTo>
                  <a:cubicBezTo>
                    <a:pt x="689" y="567"/>
                    <a:pt x="689" y="567"/>
                    <a:pt x="689" y="567"/>
                  </a:cubicBezTo>
                  <a:lnTo>
                    <a:pt x="704" y="575"/>
                  </a:lnTo>
                  <a:close/>
                  <a:moveTo>
                    <a:pt x="682" y="563"/>
                  </a:moveTo>
                  <a:cubicBezTo>
                    <a:pt x="682" y="637"/>
                    <a:pt x="682" y="637"/>
                    <a:pt x="682" y="637"/>
                  </a:cubicBezTo>
                  <a:cubicBezTo>
                    <a:pt x="627" y="637"/>
                    <a:pt x="627" y="637"/>
                    <a:pt x="627" y="637"/>
                  </a:cubicBezTo>
                  <a:cubicBezTo>
                    <a:pt x="626" y="637"/>
                    <a:pt x="626" y="637"/>
                    <a:pt x="626" y="637"/>
                  </a:cubicBezTo>
                  <a:cubicBezTo>
                    <a:pt x="626" y="637"/>
                    <a:pt x="626" y="637"/>
                    <a:pt x="626" y="637"/>
                  </a:cubicBezTo>
                  <a:cubicBezTo>
                    <a:pt x="625" y="637"/>
                    <a:pt x="625" y="637"/>
                    <a:pt x="624" y="638"/>
                  </a:cubicBezTo>
                  <a:cubicBezTo>
                    <a:pt x="624" y="532"/>
                    <a:pt x="624" y="532"/>
                    <a:pt x="624" y="532"/>
                  </a:cubicBezTo>
                  <a:lnTo>
                    <a:pt x="682" y="563"/>
                  </a:lnTo>
                  <a:close/>
                  <a:moveTo>
                    <a:pt x="631" y="643"/>
                  </a:moveTo>
                  <a:cubicBezTo>
                    <a:pt x="682" y="643"/>
                    <a:pt x="682" y="643"/>
                    <a:pt x="682" y="643"/>
                  </a:cubicBezTo>
                  <a:cubicBezTo>
                    <a:pt x="682" y="749"/>
                    <a:pt x="682" y="749"/>
                    <a:pt x="682" y="749"/>
                  </a:cubicBezTo>
                  <a:cubicBezTo>
                    <a:pt x="652" y="749"/>
                    <a:pt x="652" y="749"/>
                    <a:pt x="652" y="749"/>
                  </a:cubicBezTo>
                  <a:lnTo>
                    <a:pt x="631" y="643"/>
                  </a:lnTo>
                  <a:close/>
                  <a:moveTo>
                    <a:pt x="704" y="643"/>
                  </a:moveTo>
                  <a:cubicBezTo>
                    <a:pt x="704" y="749"/>
                    <a:pt x="704" y="749"/>
                    <a:pt x="704" y="749"/>
                  </a:cubicBezTo>
                  <a:cubicBezTo>
                    <a:pt x="689" y="749"/>
                    <a:pt x="689" y="749"/>
                    <a:pt x="689" y="749"/>
                  </a:cubicBezTo>
                  <a:cubicBezTo>
                    <a:pt x="689" y="643"/>
                    <a:pt x="689" y="643"/>
                    <a:pt x="689" y="643"/>
                  </a:cubicBezTo>
                  <a:lnTo>
                    <a:pt x="704" y="643"/>
                  </a:lnTo>
                  <a:close/>
                  <a:moveTo>
                    <a:pt x="870" y="744"/>
                  </a:moveTo>
                  <a:cubicBezTo>
                    <a:pt x="790" y="744"/>
                    <a:pt x="790" y="744"/>
                    <a:pt x="790" y="744"/>
                  </a:cubicBezTo>
                  <a:cubicBezTo>
                    <a:pt x="789" y="744"/>
                    <a:pt x="788" y="744"/>
                    <a:pt x="787" y="745"/>
                  </a:cubicBezTo>
                  <a:cubicBezTo>
                    <a:pt x="787" y="745"/>
                    <a:pt x="786" y="746"/>
                    <a:pt x="786" y="747"/>
                  </a:cubicBezTo>
                  <a:cubicBezTo>
                    <a:pt x="786" y="795"/>
                    <a:pt x="786" y="795"/>
                    <a:pt x="786" y="795"/>
                  </a:cubicBezTo>
                  <a:cubicBezTo>
                    <a:pt x="786" y="796"/>
                    <a:pt x="787" y="797"/>
                    <a:pt x="787" y="797"/>
                  </a:cubicBezTo>
                  <a:cubicBezTo>
                    <a:pt x="788" y="798"/>
                    <a:pt x="789" y="798"/>
                    <a:pt x="790" y="798"/>
                  </a:cubicBezTo>
                  <a:cubicBezTo>
                    <a:pt x="804" y="798"/>
                    <a:pt x="804" y="798"/>
                    <a:pt x="804" y="798"/>
                  </a:cubicBezTo>
                  <a:cubicBezTo>
                    <a:pt x="827" y="1037"/>
                    <a:pt x="827" y="1037"/>
                    <a:pt x="827" y="1037"/>
                  </a:cubicBezTo>
                  <a:cubicBezTo>
                    <a:pt x="822" y="1037"/>
                    <a:pt x="822" y="1037"/>
                    <a:pt x="822" y="1037"/>
                  </a:cubicBezTo>
                  <a:cubicBezTo>
                    <a:pt x="821" y="1037"/>
                    <a:pt x="820" y="1037"/>
                    <a:pt x="820" y="1038"/>
                  </a:cubicBezTo>
                  <a:cubicBezTo>
                    <a:pt x="819" y="1039"/>
                    <a:pt x="819" y="1039"/>
                    <a:pt x="819" y="1040"/>
                  </a:cubicBezTo>
                  <a:cubicBezTo>
                    <a:pt x="819" y="1052"/>
                    <a:pt x="819" y="1052"/>
                    <a:pt x="819" y="1052"/>
                  </a:cubicBezTo>
                  <a:cubicBezTo>
                    <a:pt x="766" y="1052"/>
                    <a:pt x="766" y="1052"/>
                    <a:pt x="766" y="1052"/>
                  </a:cubicBezTo>
                  <a:cubicBezTo>
                    <a:pt x="765" y="1052"/>
                    <a:pt x="764" y="1052"/>
                    <a:pt x="764" y="1053"/>
                  </a:cubicBezTo>
                  <a:cubicBezTo>
                    <a:pt x="763" y="1053"/>
                    <a:pt x="763" y="1054"/>
                    <a:pt x="762" y="1055"/>
                  </a:cubicBezTo>
                  <a:cubicBezTo>
                    <a:pt x="762" y="1055"/>
                    <a:pt x="762" y="1056"/>
                    <a:pt x="762" y="1057"/>
                  </a:cubicBezTo>
                  <a:cubicBezTo>
                    <a:pt x="778" y="1112"/>
                    <a:pt x="778" y="1112"/>
                    <a:pt x="778" y="1112"/>
                  </a:cubicBezTo>
                  <a:cubicBezTo>
                    <a:pt x="778" y="1167"/>
                    <a:pt x="778" y="1167"/>
                    <a:pt x="778" y="1167"/>
                  </a:cubicBezTo>
                  <a:cubicBezTo>
                    <a:pt x="752" y="1167"/>
                    <a:pt x="752" y="1167"/>
                    <a:pt x="752" y="1167"/>
                  </a:cubicBezTo>
                  <a:cubicBezTo>
                    <a:pt x="751" y="1167"/>
                    <a:pt x="750" y="1167"/>
                    <a:pt x="750" y="1168"/>
                  </a:cubicBezTo>
                  <a:cubicBezTo>
                    <a:pt x="733" y="1182"/>
                    <a:pt x="733" y="1182"/>
                    <a:pt x="733" y="1182"/>
                  </a:cubicBezTo>
                  <a:cubicBezTo>
                    <a:pt x="716" y="1092"/>
                    <a:pt x="716" y="1092"/>
                    <a:pt x="716" y="1092"/>
                  </a:cubicBezTo>
                  <a:cubicBezTo>
                    <a:pt x="716" y="777"/>
                    <a:pt x="716" y="777"/>
                    <a:pt x="716" y="777"/>
                  </a:cubicBezTo>
                  <a:cubicBezTo>
                    <a:pt x="777" y="777"/>
                    <a:pt x="777" y="777"/>
                    <a:pt x="777" y="777"/>
                  </a:cubicBezTo>
                  <a:cubicBezTo>
                    <a:pt x="778" y="777"/>
                    <a:pt x="779" y="777"/>
                    <a:pt x="779" y="776"/>
                  </a:cubicBezTo>
                  <a:cubicBezTo>
                    <a:pt x="780" y="775"/>
                    <a:pt x="780" y="774"/>
                    <a:pt x="780" y="773"/>
                  </a:cubicBezTo>
                  <a:cubicBezTo>
                    <a:pt x="780" y="773"/>
                    <a:pt x="780" y="772"/>
                    <a:pt x="779" y="771"/>
                  </a:cubicBezTo>
                  <a:cubicBezTo>
                    <a:pt x="779" y="770"/>
                    <a:pt x="778" y="770"/>
                    <a:pt x="777" y="770"/>
                  </a:cubicBezTo>
                  <a:cubicBezTo>
                    <a:pt x="769" y="770"/>
                    <a:pt x="769" y="770"/>
                    <a:pt x="769" y="770"/>
                  </a:cubicBezTo>
                  <a:cubicBezTo>
                    <a:pt x="768" y="756"/>
                    <a:pt x="768" y="756"/>
                    <a:pt x="768" y="756"/>
                  </a:cubicBezTo>
                  <a:cubicBezTo>
                    <a:pt x="772" y="756"/>
                    <a:pt x="772" y="756"/>
                    <a:pt x="772" y="756"/>
                  </a:cubicBezTo>
                  <a:cubicBezTo>
                    <a:pt x="773" y="756"/>
                    <a:pt x="773" y="755"/>
                    <a:pt x="774" y="755"/>
                  </a:cubicBezTo>
                  <a:cubicBezTo>
                    <a:pt x="775" y="754"/>
                    <a:pt x="775" y="753"/>
                    <a:pt x="775" y="752"/>
                  </a:cubicBezTo>
                  <a:cubicBezTo>
                    <a:pt x="775" y="613"/>
                    <a:pt x="775" y="613"/>
                    <a:pt x="775" y="613"/>
                  </a:cubicBezTo>
                  <a:cubicBezTo>
                    <a:pt x="882" y="670"/>
                    <a:pt x="882" y="670"/>
                    <a:pt x="882" y="670"/>
                  </a:cubicBezTo>
                  <a:cubicBezTo>
                    <a:pt x="882" y="684"/>
                    <a:pt x="882" y="684"/>
                    <a:pt x="882" y="684"/>
                  </a:cubicBezTo>
                  <a:cubicBezTo>
                    <a:pt x="875" y="696"/>
                    <a:pt x="871" y="716"/>
                    <a:pt x="870" y="744"/>
                  </a:cubicBezTo>
                  <a:close/>
                  <a:moveTo>
                    <a:pt x="618" y="530"/>
                  </a:moveTo>
                  <a:cubicBezTo>
                    <a:pt x="618" y="578"/>
                    <a:pt x="618" y="578"/>
                    <a:pt x="618" y="578"/>
                  </a:cubicBezTo>
                  <a:cubicBezTo>
                    <a:pt x="608" y="530"/>
                    <a:pt x="608" y="530"/>
                    <a:pt x="608" y="530"/>
                  </a:cubicBezTo>
                  <a:lnTo>
                    <a:pt x="618" y="530"/>
                  </a:lnTo>
                  <a:close/>
                  <a:moveTo>
                    <a:pt x="274" y="124"/>
                  </a:moveTo>
                  <a:cubicBezTo>
                    <a:pt x="261" y="139"/>
                    <a:pt x="261" y="139"/>
                    <a:pt x="261" y="139"/>
                  </a:cubicBezTo>
                  <a:cubicBezTo>
                    <a:pt x="225" y="116"/>
                    <a:pt x="225" y="116"/>
                    <a:pt x="225" y="116"/>
                  </a:cubicBezTo>
                  <a:cubicBezTo>
                    <a:pt x="235" y="104"/>
                    <a:pt x="246" y="92"/>
                    <a:pt x="257" y="80"/>
                  </a:cubicBezTo>
                  <a:cubicBezTo>
                    <a:pt x="274" y="88"/>
                    <a:pt x="274" y="88"/>
                    <a:pt x="274" y="88"/>
                  </a:cubicBezTo>
                  <a:lnTo>
                    <a:pt x="274" y="124"/>
                  </a:lnTo>
                  <a:close/>
                  <a:moveTo>
                    <a:pt x="208" y="163"/>
                  </a:moveTo>
                  <a:cubicBezTo>
                    <a:pt x="163" y="276"/>
                    <a:pt x="163" y="276"/>
                    <a:pt x="163" y="276"/>
                  </a:cubicBezTo>
                  <a:cubicBezTo>
                    <a:pt x="144" y="265"/>
                    <a:pt x="144" y="265"/>
                    <a:pt x="144" y="265"/>
                  </a:cubicBezTo>
                  <a:cubicBezTo>
                    <a:pt x="158" y="226"/>
                    <a:pt x="175" y="190"/>
                    <a:pt x="196" y="157"/>
                  </a:cubicBezTo>
                  <a:lnTo>
                    <a:pt x="208" y="163"/>
                  </a:lnTo>
                  <a:close/>
                  <a:moveTo>
                    <a:pt x="130" y="308"/>
                  </a:moveTo>
                  <a:cubicBezTo>
                    <a:pt x="176" y="332"/>
                    <a:pt x="176" y="332"/>
                    <a:pt x="176" y="332"/>
                  </a:cubicBezTo>
                  <a:cubicBezTo>
                    <a:pt x="184" y="391"/>
                    <a:pt x="184" y="391"/>
                    <a:pt x="184" y="391"/>
                  </a:cubicBezTo>
                  <a:cubicBezTo>
                    <a:pt x="121" y="453"/>
                    <a:pt x="121" y="453"/>
                    <a:pt x="121" y="453"/>
                  </a:cubicBezTo>
                  <a:cubicBezTo>
                    <a:pt x="108" y="446"/>
                    <a:pt x="108" y="446"/>
                    <a:pt x="108" y="446"/>
                  </a:cubicBezTo>
                  <a:cubicBezTo>
                    <a:pt x="111" y="397"/>
                    <a:pt x="119" y="351"/>
                    <a:pt x="130" y="308"/>
                  </a:cubicBezTo>
                  <a:close/>
                  <a:moveTo>
                    <a:pt x="86" y="540"/>
                  </a:moveTo>
                  <a:cubicBezTo>
                    <a:pt x="94" y="540"/>
                    <a:pt x="94" y="540"/>
                    <a:pt x="94" y="540"/>
                  </a:cubicBezTo>
                  <a:cubicBezTo>
                    <a:pt x="88" y="677"/>
                    <a:pt x="88" y="677"/>
                    <a:pt x="88" y="677"/>
                  </a:cubicBezTo>
                  <a:cubicBezTo>
                    <a:pt x="82" y="677"/>
                    <a:pt x="82" y="677"/>
                    <a:pt x="82" y="677"/>
                  </a:cubicBezTo>
                  <a:lnTo>
                    <a:pt x="86" y="540"/>
                  </a:lnTo>
                  <a:close/>
                  <a:moveTo>
                    <a:pt x="71" y="540"/>
                  </a:moveTo>
                  <a:cubicBezTo>
                    <a:pt x="79" y="540"/>
                    <a:pt x="79" y="540"/>
                    <a:pt x="79" y="540"/>
                  </a:cubicBezTo>
                  <a:cubicBezTo>
                    <a:pt x="76" y="677"/>
                    <a:pt x="76" y="677"/>
                    <a:pt x="76" y="677"/>
                  </a:cubicBezTo>
                  <a:cubicBezTo>
                    <a:pt x="70" y="677"/>
                    <a:pt x="70" y="677"/>
                    <a:pt x="70" y="677"/>
                  </a:cubicBezTo>
                  <a:cubicBezTo>
                    <a:pt x="68" y="677"/>
                    <a:pt x="68" y="678"/>
                    <a:pt x="67" y="678"/>
                  </a:cubicBezTo>
                  <a:cubicBezTo>
                    <a:pt x="66" y="679"/>
                    <a:pt x="66" y="680"/>
                    <a:pt x="66" y="681"/>
                  </a:cubicBezTo>
                  <a:cubicBezTo>
                    <a:pt x="65" y="726"/>
                    <a:pt x="65" y="726"/>
                    <a:pt x="65" y="726"/>
                  </a:cubicBezTo>
                  <a:cubicBezTo>
                    <a:pt x="65" y="727"/>
                    <a:pt x="65" y="727"/>
                    <a:pt x="66" y="728"/>
                  </a:cubicBezTo>
                  <a:cubicBezTo>
                    <a:pt x="66" y="729"/>
                    <a:pt x="66" y="729"/>
                    <a:pt x="67" y="729"/>
                  </a:cubicBezTo>
                  <a:cubicBezTo>
                    <a:pt x="67" y="730"/>
                    <a:pt x="68" y="730"/>
                    <a:pt x="68" y="730"/>
                  </a:cubicBezTo>
                  <a:cubicBezTo>
                    <a:pt x="74" y="730"/>
                    <a:pt x="74" y="730"/>
                    <a:pt x="74" y="730"/>
                  </a:cubicBezTo>
                  <a:cubicBezTo>
                    <a:pt x="73" y="750"/>
                    <a:pt x="73" y="750"/>
                    <a:pt x="73" y="750"/>
                  </a:cubicBezTo>
                  <a:cubicBezTo>
                    <a:pt x="64" y="749"/>
                    <a:pt x="64" y="749"/>
                    <a:pt x="64" y="749"/>
                  </a:cubicBezTo>
                  <a:lnTo>
                    <a:pt x="71" y="540"/>
                  </a:lnTo>
                  <a:close/>
                  <a:moveTo>
                    <a:pt x="80" y="730"/>
                  </a:moveTo>
                  <a:cubicBezTo>
                    <a:pt x="86" y="730"/>
                    <a:pt x="86" y="730"/>
                    <a:pt x="86" y="730"/>
                  </a:cubicBezTo>
                  <a:cubicBezTo>
                    <a:pt x="86" y="751"/>
                    <a:pt x="86" y="751"/>
                    <a:pt x="86" y="751"/>
                  </a:cubicBezTo>
                  <a:cubicBezTo>
                    <a:pt x="80" y="751"/>
                    <a:pt x="80" y="751"/>
                    <a:pt x="80" y="751"/>
                  </a:cubicBezTo>
                  <a:lnTo>
                    <a:pt x="80" y="730"/>
                  </a:lnTo>
                  <a:close/>
                  <a:moveTo>
                    <a:pt x="79" y="757"/>
                  </a:moveTo>
                  <a:cubicBezTo>
                    <a:pt x="85" y="758"/>
                    <a:pt x="85" y="758"/>
                    <a:pt x="85" y="758"/>
                  </a:cubicBezTo>
                  <a:cubicBezTo>
                    <a:pt x="84" y="770"/>
                    <a:pt x="84" y="770"/>
                    <a:pt x="84" y="770"/>
                  </a:cubicBezTo>
                  <a:cubicBezTo>
                    <a:pt x="79" y="770"/>
                    <a:pt x="79" y="770"/>
                    <a:pt x="79" y="770"/>
                  </a:cubicBezTo>
                  <a:lnTo>
                    <a:pt x="79" y="757"/>
                  </a:lnTo>
                  <a:close/>
                  <a:moveTo>
                    <a:pt x="72" y="757"/>
                  </a:moveTo>
                  <a:cubicBezTo>
                    <a:pt x="72" y="770"/>
                    <a:pt x="72" y="770"/>
                    <a:pt x="72" y="770"/>
                  </a:cubicBezTo>
                  <a:cubicBezTo>
                    <a:pt x="63" y="770"/>
                    <a:pt x="63" y="770"/>
                    <a:pt x="63" y="770"/>
                  </a:cubicBezTo>
                  <a:cubicBezTo>
                    <a:pt x="64" y="756"/>
                    <a:pt x="64" y="756"/>
                    <a:pt x="64" y="756"/>
                  </a:cubicBezTo>
                  <a:lnTo>
                    <a:pt x="72" y="757"/>
                  </a:lnTo>
                  <a:close/>
                  <a:moveTo>
                    <a:pt x="38" y="1266"/>
                  </a:moveTo>
                  <a:cubicBezTo>
                    <a:pt x="42" y="1266"/>
                    <a:pt x="42" y="1266"/>
                    <a:pt x="42" y="1266"/>
                  </a:cubicBezTo>
                  <a:cubicBezTo>
                    <a:pt x="40" y="1279"/>
                    <a:pt x="40" y="1279"/>
                    <a:pt x="40" y="1279"/>
                  </a:cubicBezTo>
                  <a:cubicBezTo>
                    <a:pt x="38" y="1279"/>
                    <a:pt x="38" y="1279"/>
                    <a:pt x="38" y="1279"/>
                  </a:cubicBezTo>
                  <a:lnTo>
                    <a:pt x="38" y="1266"/>
                  </a:lnTo>
                  <a:close/>
                  <a:moveTo>
                    <a:pt x="268" y="1434"/>
                  </a:moveTo>
                  <a:cubicBezTo>
                    <a:pt x="271" y="1422"/>
                    <a:pt x="271" y="1422"/>
                    <a:pt x="271" y="1422"/>
                  </a:cubicBezTo>
                  <a:cubicBezTo>
                    <a:pt x="317" y="1426"/>
                    <a:pt x="317" y="1426"/>
                    <a:pt x="317" y="1426"/>
                  </a:cubicBezTo>
                  <a:cubicBezTo>
                    <a:pt x="316" y="1437"/>
                    <a:pt x="316" y="1437"/>
                    <a:pt x="316" y="1437"/>
                  </a:cubicBezTo>
                  <a:lnTo>
                    <a:pt x="268" y="1434"/>
                  </a:lnTo>
                  <a:close/>
                  <a:moveTo>
                    <a:pt x="709" y="777"/>
                  </a:moveTo>
                  <a:cubicBezTo>
                    <a:pt x="709" y="829"/>
                    <a:pt x="709" y="829"/>
                    <a:pt x="709" y="829"/>
                  </a:cubicBezTo>
                  <a:cubicBezTo>
                    <a:pt x="667" y="828"/>
                    <a:pt x="667" y="828"/>
                    <a:pt x="667" y="828"/>
                  </a:cubicBezTo>
                  <a:cubicBezTo>
                    <a:pt x="664" y="812"/>
                    <a:pt x="664" y="812"/>
                    <a:pt x="664" y="812"/>
                  </a:cubicBezTo>
                  <a:cubicBezTo>
                    <a:pt x="674" y="812"/>
                    <a:pt x="674" y="812"/>
                    <a:pt x="674" y="812"/>
                  </a:cubicBezTo>
                  <a:cubicBezTo>
                    <a:pt x="675" y="812"/>
                    <a:pt x="675" y="812"/>
                    <a:pt x="676" y="811"/>
                  </a:cubicBezTo>
                  <a:cubicBezTo>
                    <a:pt x="677" y="810"/>
                    <a:pt x="677" y="810"/>
                    <a:pt x="677" y="809"/>
                  </a:cubicBezTo>
                  <a:cubicBezTo>
                    <a:pt x="677" y="777"/>
                    <a:pt x="677" y="777"/>
                    <a:pt x="677" y="777"/>
                  </a:cubicBezTo>
                  <a:lnTo>
                    <a:pt x="709" y="777"/>
                  </a:lnTo>
                  <a:close/>
                  <a:moveTo>
                    <a:pt x="622" y="832"/>
                  </a:moveTo>
                  <a:cubicBezTo>
                    <a:pt x="622" y="832"/>
                    <a:pt x="622" y="832"/>
                    <a:pt x="622" y="832"/>
                  </a:cubicBezTo>
                  <a:cubicBezTo>
                    <a:pt x="622" y="832"/>
                    <a:pt x="622" y="832"/>
                    <a:pt x="622" y="832"/>
                  </a:cubicBezTo>
                  <a:cubicBezTo>
                    <a:pt x="630" y="874"/>
                    <a:pt x="630" y="874"/>
                    <a:pt x="630" y="874"/>
                  </a:cubicBezTo>
                  <a:cubicBezTo>
                    <a:pt x="630" y="925"/>
                    <a:pt x="630" y="925"/>
                    <a:pt x="630" y="925"/>
                  </a:cubicBezTo>
                  <a:cubicBezTo>
                    <a:pt x="608" y="812"/>
                    <a:pt x="608" y="812"/>
                    <a:pt x="608" y="812"/>
                  </a:cubicBezTo>
                  <a:cubicBezTo>
                    <a:pt x="618" y="812"/>
                    <a:pt x="618" y="812"/>
                    <a:pt x="618" y="812"/>
                  </a:cubicBezTo>
                  <a:lnTo>
                    <a:pt x="622" y="832"/>
                  </a:lnTo>
                  <a:close/>
                  <a:moveTo>
                    <a:pt x="637" y="908"/>
                  </a:moveTo>
                  <a:cubicBezTo>
                    <a:pt x="637" y="913"/>
                    <a:pt x="637" y="913"/>
                    <a:pt x="637" y="913"/>
                  </a:cubicBezTo>
                  <a:cubicBezTo>
                    <a:pt x="637" y="913"/>
                    <a:pt x="637" y="913"/>
                    <a:pt x="638" y="914"/>
                  </a:cubicBezTo>
                  <a:cubicBezTo>
                    <a:pt x="652" y="989"/>
                    <a:pt x="652" y="989"/>
                    <a:pt x="652" y="989"/>
                  </a:cubicBezTo>
                  <a:cubicBezTo>
                    <a:pt x="642" y="989"/>
                    <a:pt x="642" y="989"/>
                    <a:pt x="642" y="989"/>
                  </a:cubicBezTo>
                  <a:cubicBezTo>
                    <a:pt x="636" y="959"/>
                    <a:pt x="636" y="959"/>
                    <a:pt x="636" y="959"/>
                  </a:cubicBezTo>
                  <a:lnTo>
                    <a:pt x="637" y="908"/>
                  </a:lnTo>
                  <a:close/>
                  <a:moveTo>
                    <a:pt x="682" y="908"/>
                  </a:moveTo>
                  <a:cubicBezTo>
                    <a:pt x="668" y="835"/>
                    <a:pt x="668" y="835"/>
                    <a:pt x="668" y="835"/>
                  </a:cubicBezTo>
                  <a:cubicBezTo>
                    <a:pt x="709" y="836"/>
                    <a:pt x="709" y="836"/>
                    <a:pt x="709" y="836"/>
                  </a:cubicBezTo>
                  <a:cubicBezTo>
                    <a:pt x="709" y="908"/>
                    <a:pt x="709" y="908"/>
                    <a:pt x="709" y="908"/>
                  </a:cubicBezTo>
                  <a:lnTo>
                    <a:pt x="682" y="908"/>
                  </a:lnTo>
                  <a:close/>
                  <a:moveTo>
                    <a:pt x="683" y="915"/>
                  </a:moveTo>
                  <a:cubicBezTo>
                    <a:pt x="709" y="915"/>
                    <a:pt x="709" y="915"/>
                    <a:pt x="709" y="915"/>
                  </a:cubicBezTo>
                  <a:cubicBezTo>
                    <a:pt x="709" y="989"/>
                    <a:pt x="709" y="989"/>
                    <a:pt x="709" y="989"/>
                  </a:cubicBezTo>
                  <a:cubicBezTo>
                    <a:pt x="697" y="989"/>
                    <a:pt x="697" y="989"/>
                    <a:pt x="697" y="989"/>
                  </a:cubicBezTo>
                  <a:lnTo>
                    <a:pt x="683" y="915"/>
                  </a:lnTo>
                  <a:close/>
                  <a:moveTo>
                    <a:pt x="698" y="996"/>
                  </a:moveTo>
                  <a:cubicBezTo>
                    <a:pt x="709" y="996"/>
                    <a:pt x="709" y="996"/>
                    <a:pt x="709" y="996"/>
                  </a:cubicBezTo>
                  <a:cubicBezTo>
                    <a:pt x="709" y="1055"/>
                    <a:pt x="709" y="1055"/>
                    <a:pt x="709" y="1055"/>
                  </a:cubicBezTo>
                  <a:lnTo>
                    <a:pt x="698" y="996"/>
                  </a:lnTo>
                  <a:close/>
                  <a:moveTo>
                    <a:pt x="643" y="996"/>
                  </a:moveTo>
                  <a:cubicBezTo>
                    <a:pt x="653" y="996"/>
                    <a:pt x="653" y="996"/>
                    <a:pt x="653" y="996"/>
                  </a:cubicBezTo>
                  <a:cubicBezTo>
                    <a:pt x="667" y="1069"/>
                    <a:pt x="667" y="1069"/>
                    <a:pt x="667" y="1069"/>
                  </a:cubicBezTo>
                  <a:cubicBezTo>
                    <a:pt x="657" y="1069"/>
                    <a:pt x="657" y="1069"/>
                    <a:pt x="657" y="1069"/>
                  </a:cubicBezTo>
                  <a:lnTo>
                    <a:pt x="643" y="996"/>
                  </a:lnTo>
                  <a:close/>
                  <a:moveTo>
                    <a:pt x="670" y="1136"/>
                  </a:moveTo>
                  <a:cubicBezTo>
                    <a:pt x="680" y="1136"/>
                    <a:pt x="680" y="1136"/>
                    <a:pt x="680" y="1136"/>
                  </a:cubicBezTo>
                  <a:cubicBezTo>
                    <a:pt x="683" y="1152"/>
                    <a:pt x="683" y="1152"/>
                    <a:pt x="683" y="1152"/>
                  </a:cubicBezTo>
                  <a:cubicBezTo>
                    <a:pt x="673" y="1152"/>
                    <a:pt x="673" y="1152"/>
                    <a:pt x="673" y="1152"/>
                  </a:cubicBezTo>
                  <a:lnTo>
                    <a:pt x="670" y="1136"/>
                  </a:lnTo>
                  <a:close/>
                  <a:moveTo>
                    <a:pt x="664" y="1104"/>
                  </a:moveTo>
                  <a:cubicBezTo>
                    <a:pt x="658" y="1076"/>
                    <a:pt x="658" y="1076"/>
                    <a:pt x="658" y="1076"/>
                  </a:cubicBezTo>
                  <a:cubicBezTo>
                    <a:pt x="669" y="1076"/>
                    <a:pt x="669" y="1076"/>
                    <a:pt x="669" y="1076"/>
                  </a:cubicBezTo>
                  <a:cubicBezTo>
                    <a:pt x="674" y="1104"/>
                    <a:pt x="674" y="1104"/>
                    <a:pt x="674" y="1104"/>
                  </a:cubicBezTo>
                  <a:lnTo>
                    <a:pt x="664" y="1104"/>
                  </a:lnTo>
                  <a:close/>
                  <a:moveTo>
                    <a:pt x="514" y="777"/>
                  </a:moveTo>
                  <a:cubicBezTo>
                    <a:pt x="549" y="777"/>
                    <a:pt x="549" y="777"/>
                    <a:pt x="549" y="777"/>
                  </a:cubicBezTo>
                  <a:cubicBezTo>
                    <a:pt x="627" y="1165"/>
                    <a:pt x="627" y="1165"/>
                    <a:pt x="627" y="1165"/>
                  </a:cubicBezTo>
                  <a:cubicBezTo>
                    <a:pt x="625" y="1281"/>
                    <a:pt x="625" y="1281"/>
                    <a:pt x="625" y="1281"/>
                  </a:cubicBezTo>
                  <a:cubicBezTo>
                    <a:pt x="605" y="1279"/>
                    <a:pt x="605" y="1279"/>
                    <a:pt x="605" y="1279"/>
                  </a:cubicBezTo>
                  <a:cubicBezTo>
                    <a:pt x="605" y="1275"/>
                    <a:pt x="605" y="1275"/>
                    <a:pt x="605" y="1275"/>
                  </a:cubicBezTo>
                  <a:cubicBezTo>
                    <a:pt x="605" y="1274"/>
                    <a:pt x="605" y="1273"/>
                    <a:pt x="604" y="1272"/>
                  </a:cubicBezTo>
                  <a:cubicBezTo>
                    <a:pt x="604" y="1272"/>
                    <a:pt x="603" y="1271"/>
                    <a:pt x="602" y="1271"/>
                  </a:cubicBezTo>
                  <a:cubicBezTo>
                    <a:pt x="601" y="1271"/>
                    <a:pt x="600" y="1271"/>
                    <a:pt x="599" y="1272"/>
                  </a:cubicBezTo>
                  <a:cubicBezTo>
                    <a:pt x="599" y="1273"/>
                    <a:pt x="598" y="1273"/>
                    <a:pt x="598" y="1274"/>
                  </a:cubicBezTo>
                  <a:cubicBezTo>
                    <a:pt x="598" y="1278"/>
                    <a:pt x="598" y="1278"/>
                    <a:pt x="598" y="1278"/>
                  </a:cubicBezTo>
                  <a:cubicBezTo>
                    <a:pt x="587" y="1277"/>
                    <a:pt x="587" y="1277"/>
                    <a:pt x="587" y="1277"/>
                  </a:cubicBezTo>
                  <a:cubicBezTo>
                    <a:pt x="587" y="1272"/>
                    <a:pt x="587" y="1272"/>
                    <a:pt x="587" y="1272"/>
                  </a:cubicBezTo>
                  <a:cubicBezTo>
                    <a:pt x="587" y="1272"/>
                    <a:pt x="587" y="1271"/>
                    <a:pt x="587" y="1270"/>
                  </a:cubicBezTo>
                  <a:cubicBezTo>
                    <a:pt x="587" y="1270"/>
                    <a:pt x="586" y="1269"/>
                    <a:pt x="585" y="1269"/>
                  </a:cubicBezTo>
                  <a:cubicBezTo>
                    <a:pt x="585" y="1269"/>
                    <a:pt x="584" y="1269"/>
                    <a:pt x="584" y="1269"/>
                  </a:cubicBezTo>
                  <a:cubicBezTo>
                    <a:pt x="452" y="1265"/>
                    <a:pt x="452" y="1265"/>
                    <a:pt x="452" y="1265"/>
                  </a:cubicBezTo>
                  <a:lnTo>
                    <a:pt x="514" y="777"/>
                  </a:lnTo>
                  <a:close/>
                  <a:moveTo>
                    <a:pt x="430" y="777"/>
                  </a:moveTo>
                  <a:cubicBezTo>
                    <a:pt x="439" y="777"/>
                    <a:pt x="439" y="777"/>
                    <a:pt x="439" y="777"/>
                  </a:cubicBezTo>
                  <a:cubicBezTo>
                    <a:pt x="441" y="807"/>
                    <a:pt x="441" y="807"/>
                    <a:pt x="441" y="807"/>
                  </a:cubicBezTo>
                  <a:cubicBezTo>
                    <a:pt x="441" y="808"/>
                    <a:pt x="441" y="809"/>
                    <a:pt x="442" y="809"/>
                  </a:cubicBezTo>
                  <a:cubicBezTo>
                    <a:pt x="443" y="810"/>
                    <a:pt x="443" y="810"/>
                    <a:pt x="444" y="810"/>
                  </a:cubicBezTo>
                  <a:cubicBezTo>
                    <a:pt x="461" y="810"/>
                    <a:pt x="461" y="810"/>
                    <a:pt x="461" y="810"/>
                  </a:cubicBezTo>
                  <a:cubicBezTo>
                    <a:pt x="448" y="918"/>
                    <a:pt x="448" y="918"/>
                    <a:pt x="448" y="918"/>
                  </a:cubicBezTo>
                  <a:cubicBezTo>
                    <a:pt x="423" y="918"/>
                    <a:pt x="423" y="918"/>
                    <a:pt x="423" y="918"/>
                  </a:cubicBezTo>
                  <a:lnTo>
                    <a:pt x="430" y="777"/>
                  </a:lnTo>
                  <a:close/>
                  <a:moveTo>
                    <a:pt x="381" y="781"/>
                  </a:moveTo>
                  <a:cubicBezTo>
                    <a:pt x="382" y="781"/>
                    <a:pt x="383" y="781"/>
                    <a:pt x="383" y="780"/>
                  </a:cubicBezTo>
                  <a:cubicBezTo>
                    <a:pt x="384" y="780"/>
                    <a:pt x="384" y="779"/>
                    <a:pt x="384" y="778"/>
                  </a:cubicBezTo>
                  <a:cubicBezTo>
                    <a:pt x="384" y="777"/>
                    <a:pt x="384" y="777"/>
                    <a:pt x="384" y="777"/>
                  </a:cubicBezTo>
                  <a:cubicBezTo>
                    <a:pt x="385" y="777"/>
                    <a:pt x="385" y="777"/>
                    <a:pt x="385" y="777"/>
                  </a:cubicBezTo>
                  <a:cubicBezTo>
                    <a:pt x="374" y="820"/>
                    <a:pt x="374" y="820"/>
                    <a:pt x="374" y="820"/>
                  </a:cubicBezTo>
                  <a:cubicBezTo>
                    <a:pt x="348" y="820"/>
                    <a:pt x="348" y="820"/>
                    <a:pt x="348" y="820"/>
                  </a:cubicBezTo>
                  <a:cubicBezTo>
                    <a:pt x="350" y="777"/>
                    <a:pt x="350" y="777"/>
                    <a:pt x="350" y="777"/>
                  </a:cubicBezTo>
                  <a:cubicBezTo>
                    <a:pt x="378" y="777"/>
                    <a:pt x="378" y="777"/>
                    <a:pt x="378" y="777"/>
                  </a:cubicBezTo>
                  <a:cubicBezTo>
                    <a:pt x="378" y="778"/>
                    <a:pt x="378" y="778"/>
                    <a:pt x="378" y="778"/>
                  </a:cubicBezTo>
                  <a:cubicBezTo>
                    <a:pt x="378" y="779"/>
                    <a:pt x="378" y="780"/>
                    <a:pt x="379" y="780"/>
                  </a:cubicBezTo>
                  <a:cubicBezTo>
                    <a:pt x="379" y="781"/>
                    <a:pt x="380" y="781"/>
                    <a:pt x="381" y="781"/>
                  </a:cubicBezTo>
                  <a:close/>
                  <a:moveTo>
                    <a:pt x="348" y="827"/>
                  </a:moveTo>
                  <a:cubicBezTo>
                    <a:pt x="372" y="827"/>
                    <a:pt x="372" y="827"/>
                    <a:pt x="372" y="827"/>
                  </a:cubicBezTo>
                  <a:cubicBezTo>
                    <a:pt x="352" y="901"/>
                    <a:pt x="352" y="901"/>
                    <a:pt x="352" y="901"/>
                  </a:cubicBezTo>
                  <a:cubicBezTo>
                    <a:pt x="345" y="901"/>
                    <a:pt x="345" y="901"/>
                    <a:pt x="345" y="901"/>
                  </a:cubicBezTo>
                  <a:lnTo>
                    <a:pt x="348" y="827"/>
                  </a:lnTo>
                  <a:close/>
                  <a:moveTo>
                    <a:pt x="351" y="908"/>
                  </a:moveTo>
                  <a:cubicBezTo>
                    <a:pt x="344" y="935"/>
                    <a:pt x="344" y="935"/>
                    <a:pt x="344" y="935"/>
                  </a:cubicBezTo>
                  <a:cubicBezTo>
                    <a:pt x="345" y="908"/>
                    <a:pt x="345" y="908"/>
                    <a:pt x="345" y="908"/>
                  </a:cubicBezTo>
                  <a:lnTo>
                    <a:pt x="351" y="908"/>
                  </a:lnTo>
                  <a:close/>
                  <a:moveTo>
                    <a:pt x="419" y="850"/>
                  </a:moveTo>
                  <a:cubicBezTo>
                    <a:pt x="417" y="901"/>
                    <a:pt x="417" y="901"/>
                    <a:pt x="417" y="901"/>
                  </a:cubicBezTo>
                  <a:cubicBezTo>
                    <a:pt x="406" y="901"/>
                    <a:pt x="406" y="901"/>
                    <a:pt x="406" y="901"/>
                  </a:cubicBezTo>
                  <a:lnTo>
                    <a:pt x="419" y="850"/>
                  </a:lnTo>
                  <a:close/>
                  <a:moveTo>
                    <a:pt x="417" y="918"/>
                  </a:moveTo>
                  <a:cubicBezTo>
                    <a:pt x="402" y="918"/>
                    <a:pt x="402" y="918"/>
                    <a:pt x="402" y="918"/>
                  </a:cubicBezTo>
                  <a:cubicBezTo>
                    <a:pt x="405" y="908"/>
                    <a:pt x="405" y="908"/>
                    <a:pt x="405" y="908"/>
                  </a:cubicBezTo>
                  <a:cubicBezTo>
                    <a:pt x="417" y="908"/>
                    <a:pt x="417" y="908"/>
                    <a:pt x="417" y="908"/>
                  </a:cubicBezTo>
                  <a:lnTo>
                    <a:pt x="417" y="918"/>
                  </a:lnTo>
                  <a:close/>
                  <a:moveTo>
                    <a:pt x="422" y="950"/>
                  </a:moveTo>
                  <a:cubicBezTo>
                    <a:pt x="444" y="950"/>
                    <a:pt x="444" y="950"/>
                    <a:pt x="444" y="950"/>
                  </a:cubicBezTo>
                  <a:cubicBezTo>
                    <a:pt x="427" y="1092"/>
                    <a:pt x="427" y="1092"/>
                    <a:pt x="427" y="1092"/>
                  </a:cubicBezTo>
                  <a:cubicBezTo>
                    <a:pt x="416" y="1092"/>
                    <a:pt x="416" y="1092"/>
                    <a:pt x="416" y="1092"/>
                  </a:cubicBezTo>
                  <a:lnTo>
                    <a:pt x="422" y="950"/>
                  </a:lnTo>
                  <a:close/>
                  <a:moveTo>
                    <a:pt x="394" y="950"/>
                  </a:moveTo>
                  <a:cubicBezTo>
                    <a:pt x="415" y="950"/>
                    <a:pt x="415" y="950"/>
                    <a:pt x="415" y="950"/>
                  </a:cubicBezTo>
                  <a:cubicBezTo>
                    <a:pt x="414" y="977"/>
                    <a:pt x="414" y="977"/>
                    <a:pt x="414" y="977"/>
                  </a:cubicBezTo>
                  <a:cubicBezTo>
                    <a:pt x="386" y="977"/>
                    <a:pt x="386" y="977"/>
                    <a:pt x="386" y="977"/>
                  </a:cubicBezTo>
                  <a:lnTo>
                    <a:pt x="394" y="950"/>
                  </a:lnTo>
                  <a:close/>
                  <a:moveTo>
                    <a:pt x="385" y="984"/>
                  </a:moveTo>
                  <a:cubicBezTo>
                    <a:pt x="414" y="984"/>
                    <a:pt x="414" y="984"/>
                    <a:pt x="414" y="984"/>
                  </a:cubicBezTo>
                  <a:cubicBezTo>
                    <a:pt x="410" y="1056"/>
                    <a:pt x="410" y="1056"/>
                    <a:pt x="410" y="1056"/>
                  </a:cubicBezTo>
                  <a:cubicBezTo>
                    <a:pt x="366" y="1057"/>
                    <a:pt x="366" y="1057"/>
                    <a:pt x="366" y="1057"/>
                  </a:cubicBezTo>
                  <a:lnTo>
                    <a:pt x="385" y="984"/>
                  </a:lnTo>
                  <a:close/>
                  <a:moveTo>
                    <a:pt x="356" y="1092"/>
                  </a:moveTo>
                  <a:cubicBezTo>
                    <a:pt x="364" y="1064"/>
                    <a:pt x="364" y="1064"/>
                    <a:pt x="364" y="1064"/>
                  </a:cubicBezTo>
                  <a:cubicBezTo>
                    <a:pt x="410" y="1063"/>
                    <a:pt x="410" y="1063"/>
                    <a:pt x="410" y="1063"/>
                  </a:cubicBezTo>
                  <a:cubicBezTo>
                    <a:pt x="409" y="1092"/>
                    <a:pt x="409" y="1092"/>
                    <a:pt x="409" y="1092"/>
                  </a:cubicBezTo>
                  <a:lnTo>
                    <a:pt x="356" y="1092"/>
                  </a:lnTo>
                  <a:close/>
                  <a:moveTo>
                    <a:pt x="346" y="1133"/>
                  </a:moveTo>
                  <a:cubicBezTo>
                    <a:pt x="348" y="1125"/>
                    <a:pt x="348" y="1125"/>
                    <a:pt x="348" y="1125"/>
                  </a:cubicBezTo>
                  <a:cubicBezTo>
                    <a:pt x="407" y="1125"/>
                    <a:pt x="407" y="1125"/>
                    <a:pt x="407" y="1125"/>
                  </a:cubicBezTo>
                  <a:cubicBezTo>
                    <a:pt x="407" y="1135"/>
                    <a:pt x="407" y="1135"/>
                    <a:pt x="407" y="1135"/>
                  </a:cubicBezTo>
                  <a:lnTo>
                    <a:pt x="346" y="1133"/>
                  </a:lnTo>
                  <a:close/>
                  <a:moveTo>
                    <a:pt x="414" y="1125"/>
                  </a:moveTo>
                  <a:cubicBezTo>
                    <a:pt x="424" y="1125"/>
                    <a:pt x="424" y="1125"/>
                    <a:pt x="424" y="1125"/>
                  </a:cubicBezTo>
                  <a:cubicBezTo>
                    <a:pt x="409" y="1246"/>
                    <a:pt x="409" y="1246"/>
                    <a:pt x="409" y="1246"/>
                  </a:cubicBezTo>
                  <a:lnTo>
                    <a:pt x="414" y="1125"/>
                  </a:lnTo>
                  <a:close/>
                  <a:moveTo>
                    <a:pt x="344" y="1140"/>
                  </a:moveTo>
                  <a:cubicBezTo>
                    <a:pt x="407" y="1142"/>
                    <a:pt x="407" y="1142"/>
                    <a:pt x="407" y="1142"/>
                  </a:cubicBezTo>
                  <a:cubicBezTo>
                    <a:pt x="403" y="1221"/>
                    <a:pt x="403" y="1221"/>
                    <a:pt x="403" y="1221"/>
                  </a:cubicBezTo>
                  <a:cubicBezTo>
                    <a:pt x="332" y="1220"/>
                    <a:pt x="332" y="1220"/>
                    <a:pt x="332" y="1220"/>
                  </a:cubicBezTo>
                  <a:cubicBezTo>
                    <a:pt x="333" y="1181"/>
                    <a:pt x="333" y="1181"/>
                    <a:pt x="333" y="1181"/>
                  </a:cubicBezTo>
                  <a:lnTo>
                    <a:pt x="344" y="1140"/>
                  </a:lnTo>
                  <a:close/>
                  <a:moveTo>
                    <a:pt x="580" y="1275"/>
                  </a:moveTo>
                  <a:cubicBezTo>
                    <a:pt x="580" y="1279"/>
                    <a:pt x="580" y="1279"/>
                    <a:pt x="580" y="1279"/>
                  </a:cubicBezTo>
                  <a:cubicBezTo>
                    <a:pt x="580" y="1280"/>
                    <a:pt x="580" y="1280"/>
                    <a:pt x="580" y="1280"/>
                  </a:cubicBezTo>
                  <a:cubicBezTo>
                    <a:pt x="579" y="1284"/>
                    <a:pt x="579" y="1284"/>
                    <a:pt x="579" y="1284"/>
                  </a:cubicBezTo>
                  <a:cubicBezTo>
                    <a:pt x="450" y="1279"/>
                    <a:pt x="450" y="1279"/>
                    <a:pt x="450" y="1279"/>
                  </a:cubicBezTo>
                  <a:cubicBezTo>
                    <a:pt x="451" y="1271"/>
                    <a:pt x="451" y="1271"/>
                    <a:pt x="451" y="1271"/>
                  </a:cubicBezTo>
                  <a:lnTo>
                    <a:pt x="580" y="1275"/>
                  </a:lnTo>
                  <a:close/>
                  <a:moveTo>
                    <a:pt x="585" y="1288"/>
                  </a:moveTo>
                  <a:cubicBezTo>
                    <a:pt x="586" y="1284"/>
                    <a:pt x="586" y="1284"/>
                    <a:pt x="586" y="1284"/>
                  </a:cubicBezTo>
                  <a:cubicBezTo>
                    <a:pt x="597" y="1285"/>
                    <a:pt x="597" y="1285"/>
                    <a:pt x="597" y="1285"/>
                  </a:cubicBezTo>
                  <a:cubicBezTo>
                    <a:pt x="582" y="1435"/>
                    <a:pt x="582" y="1435"/>
                    <a:pt x="582" y="1435"/>
                  </a:cubicBezTo>
                  <a:cubicBezTo>
                    <a:pt x="572" y="1434"/>
                    <a:pt x="572" y="1434"/>
                    <a:pt x="572" y="1434"/>
                  </a:cubicBezTo>
                  <a:cubicBezTo>
                    <a:pt x="585" y="1288"/>
                    <a:pt x="585" y="1288"/>
                    <a:pt x="585" y="1288"/>
                  </a:cubicBezTo>
                  <a:close/>
                  <a:moveTo>
                    <a:pt x="333" y="1179"/>
                  </a:moveTo>
                  <a:cubicBezTo>
                    <a:pt x="333" y="1179"/>
                    <a:pt x="333" y="1179"/>
                    <a:pt x="333" y="1179"/>
                  </a:cubicBezTo>
                  <a:cubicBezTo>
                    <a:pt x="332" y="1178"/>
                    <a:pt x="332" y="1178"/>
                    <a:pt x="331" y="1177"/>
                  </a:cubicBezTo>
                  <a:cubicBezTo>
                    <a:pt x="334" y="1165"/>
                    <a:pt x="334" y="1165"/>
                    <a:pt x="334" y="1165"/>
                  </a:cubicBezTo>
                  <a:cubicBezTo>
                    <a:pt x="333" y="1181"/>
                    <a:pt x="333" y="1181"/>
                    <a:pt x="333" y="1181"/>
                  </a:cubicBezTo>
                  <a:cubicBezTo>
                    <a:pt x="333" y="1180"/>
                    <a:pt x="333" y="1180"/>
                    <a:pt x="333" y="1180"/>
                  </a:cubicBezTo>
                  <a:cubicBezTo>
                    <a:pt x="333" y="1179"/>
                    <a:pt x="333" y="1179"/>
                    <a:pt x="333" y="1179"/>
                  </a:cubicBezTo>
                  <a:close/>
                  <a:moveTo>
                    <a:pt x="325" y="1213"/>
                  </a:moveTo>
                  <a:cubicBezTo>
                    <a:pt x="325" y="1223"/>
                    <a:pt x="325" y="1223"/>
                    <a:pt x="325" y="1223"/>
                  </a:cubicBezTo>
                  <a:cubicBezTo>
                    <a:pt x="325" y="1223"/>
                    <a:pt x="325" y="1223"/>
                    <a:pt x="325" y="1224"/>
                  </a:cubicBezTo>
                  <a:cubicBezTo>
                    <a:pt x="325" y="1224"/>
                    <a:pt x="325" y="1224"/>
                    <a:pt x="325" y="1224"/>
                  </a:cubicBezTo>
                  <a:cubicBezTo>
                    <a:pt x="323" y="1264"/>
                    <a:pt x="323" y="1264"/>
                    <a:pt x="323" y="1264"/>
                  </a:cubicBezTo>
                  <a:cubicBezTo>
                    <a:pt x="312" y="1264"/>
                    <a:pt x="312" y="1264"/>
                    <a:pt x="312" y="1264"/>
                  </a:cubicBezTo>
                  <a:lnTo>
                    <a:pt x="325" y="1213"/>
                  </a:lnTo>
                  <a:close/>
                  <a:moveTo>
                    <a:pt x="303" y="1300"/>
                  </a:moveTo>
                  <a:cubicBezTo>
                    <a:pt x="322" y="1300"/>
                    <a:pt x="322" y="1300"/>
                    <a:pt x="322" y="1300"/>
                  </a:cubicBezTo>
                  <a:cubicBezTo>
                    <a:pt x="317" y="1419"/>
                    <a:pt x="317" y="1419"/>
                    <a:pt x="317" y="1419"/>
                  </a:cubicBezTo>
                  <a:cubicBezTo>
                    <a:pt x="272" y="1416"/>
                    <a:pt x="272" y="1416"/>
                    <a:pt x="272" y="1416"/>
                  </a:cubicBezTo>
                  <a:lnTo>
                    <a:pt x="303" y="1300"/>
                  </a:lnTo>
                  <a:close/>
                  <a:moveTo>
                    <a:pt x="400" y="1301"/>
                  </a:moveTo>
                  <a:cubicBezTo>
                    <a:pt x="398" y="1338"/>
                    <a:pt x="398" y="1338"/>
                    <a:pt x="398" y="1338"/>
                  </a:cubicBezTo>
                  <a:cubicBezTo>
                    <a:pt x="394" y="1371"/>
                    <a:pt x="394" y="1371"/>
                    <a:pt x="394" y="1371"/>
                  </a:cubicBezTo>
                  <a:cubicBezTo>
                    <a:pt x="325" y="1371"/>
                    <a:pt x="325" y="1371"/>
                    <a:pt x="325" y="1371"/>
                  </a:cubicBezTo>
                  <a:cubicBezTo>
                    <a:pt x="329" y="1300"/>
                    <a:pt x="329" y="1300"/>
                    <a:pt x="329" y="1300"/>
                  </a:cubicBezTo>
                  <a:lnTo>
                    <a:pt x="400" y="1301"/>
                  </a:lnTo>
                  <a:close/>
                  <a:moveTo>
                    <a:pt x="332" y="1227"/>
                  </a:moveTo>
                  <a:cubicBezTo>
                    <a:pt x="403" y="1228"/>
                    <a:pt x="403" y="1228"/>
                    <a:pt x="403" y="1228"/>
                  </a:cubicBezTo>
                  <a:cubicBezTo>
                    <a:pt x="401" y="1264"/>
                    <a:pt x="401" y="1264"/>
                    <a:pt x="401" y="1264"/>
                  </a:cubicBezTo>
                  <a:cubicBezTo>
                    <a:pt x="330" y="1264"/>
                    <a:pt x="330" y="1264"/>
                    <a:pt x="330" y="1264"/>
                  </a:cubicBezTo>
                  <a:lnTo>
                    <a:pt x="332" y="1227"/>
                  </a:lnTo>
                  <a:close/>
                  <a:moveTo>
                    <a:pt x="393" y="1378"/>
                  </a:moveTo>
                  <a:cubicBezTo>
                    <a:pt x="388" y="1424"/>
                    <a:pt x="388" y="1424"/>
                    <a:pt x="388" y="1424"/>
                  </a:cubicBezTo>
                  <a:cubicBezTo>
                    <a:pt x="324" y="1420"/>
                    <a:pt x="324" y="1420"/>
                    <a:pt x="324" y="1420"/>
                  </a:cubicBezTo>
                  <a:cubicBezTo>
                    <a:pt x="325" y="1378"/>
                    <a:pt x="325" y="1378"/>
                    <a:pt x="325" y="1378"/>
                  </a:cubicBezTo>
                  <a:lnTo>
                    <a:pt x="393" y="1378"/>
                  </a:lnTo>
                  <a:close/>
                  <a:moveTo>
                    <a:pt x="571" y="1442"/>
                  </a:moveTo>
                  <a:cubicBezTo>
                    <a:pt x="582" y="1442"/>
                    <a:pt x="582" y="1442"/>
                    <a:pt x="582" y="1442"/>
                  </a:cubicBezTo>
                  <a:cubicBezTo>
                    <a:pt x="581" y="1449"/>
                    <a:pt x="581" y="1449"/>
                    <a:pt x="581" y="1449"/>
                  </a:cubicBezTo>
                  <a:cubicBezTo>
                    <a:pt x="570" y="1448"/>
                    <a:pt x="570" y="1448"/>
                    <a:pt x="570" y="1448"/>
                  </a:cubicBezTo>
                  <a:lnTo>
                    <a:pt x="571" y="1442"/>
                  </a:lnTo>
                  <a:close/>
                  <a:moveTo>
                    <a:pt x="450" y="1285"/>
                  </a:moveTo>
                  <a:cubicBezTo>
                    <a:pt x="578" y="1291"/>
                    <a:pt x="578" y="1291"/>
                    <a:pt x="578" y="1291"/>
                  </a:cubicBezTo>
                  <a:cubicBezTo>
                    <a:pt x="565" y="1434"/>
                    <a:pt x="565" y="1434"/>
                    <a:pt x="565" y="1434"/>
                  </a:cubicBezTo>
                  <a:cubicBezTo>
                    <a:pt x="432" y="1426"/>
                    <a:pt x="432" y="1426"/>
                    <a:pt x="432" y="1426"/>
                  </a:cubicBezTo>
                  <a:lnTo>
                    <a:pt x="450" y="1285"/>
                  </a:lnTo>
                  <a:close/>
                  <a:moveTo>
                    <a:pt x="588" y="1449"/>
                  </a:moveTo>
                  <a:cubicBezTo>
                    <a:pt x="604" y="1286"/>
                    <a:pt x="604" y="1286"/>
                    <a:pt x="604" y="1286"/>
                  </a:cubicBezTo>
                  <a:cubicBezTo>
                    <a:pt x="625" y="1288"/>
                    <a:pt x="625" y="1288"/>
                    <a:pt x="625" y="1288"/>
                  </a:cubicBezTo>
                  <a:cubicBezTo>
                    <a:pt x="623" y="1450"/>
                    <a:pt x="623" y="1450"/>
                    <a:pt x="623" y="1450"/>
                  </a:cubicBezTo>
                  <a:lnTo>
                    <a:pt x="588" y="1449"/>
                  </a:lnTo>
                  <a:close/>
                  <a:moveTo>
                    <a:pt x="674" y="1159"/>
                  </a:moveTo>
                  <a:cubicBezTo>
                    <a:pt x="685" y="1159"/>
                    <a:pt x="685" y="1159"/>
                    <a:pt x="685" y="1159"/>
                  </a:cubicBezTo>
                  <a:cubicBezTo>
                    <a:pt x="695" y="1215"/>
                    <a:pt x="695" y="1215"/>
                    <a:pt x="695" y="1215"/>
                  </a:cubicBezTo>
                  <a:cubicBezTo>
                    <a:pt x="686" y="1223"/>
                    <a:pt x="686" y="1223"/>
                    <a:pt x="686" y="1223"/>
                  </a:cubicBezTo>
                  <a:lnTo>
                    <a:pt x="674" y="1159"/>
                  </a:lnTo>
                  <a:close/>
                  <a:moveTo>
                    <a:pt x="632" y="1320"/>
                  </a:moveTo>
                  <a:cubicBezTo>
                    <a:pt x="658" y="1320"/>
                    <a:pt x="658" y="1320"/>
                    <a:pt x="658" y="1320"/>
                  </a:cubicBezTo>
                  <a:cubicBezTo>
                    <a:pt x="673" y="1395"/>
                    <a:pt x="673" y="1395"/>
                    <a:pt x="673" y="1395"/>
                  </a:cubicBezTo>
                  <a:cubicBezTo>
                    <a:pt x="631" y="1395"/>
                    <a:pt x="631" y="1395"/>
                    <a:pt x="631" y="1395"/>
                  </a:cubicBezTo>
                  <a:lnTo>
                    <a:pt x="632" y="1320"/>
                  </a:lnTo>
                  <a:close/>
                  <a:moveTo>
                    <a:pt x="657" y="1314"/>
                  </a:moveTo>
                  <a:cubicBezTo>
                    <a:pt x="632" y="1314"/>
                    <a:pt x="632" y="1314"/>
                    <a:pt x="632" y="1314"/>
                  </a:cubicBezTo>
                  <a:cubicBezTo>
                    <a:pt x="632" y="1288"/>
                    <a:pt x="632" y="1288"/>
                    <a:pt x="632" y="1288"/>
                  </a:cubicBezTo>
                  <a:cubicBezTo>
                    <a:pt x="652" y="1288"/>
                    <a:pt x="652" y="1288"/>
                    <a:pt x="652" y="1288"/>
                  </a:cubicBezTo>
                  <a:lnTo>
                    <a:pt x="657" y="1314"/>
                  </a:lnTo>
                  <a:close/>
                  <a:moveTo>
                    <a:pt x="650" y="1281"/>
                  </a:moveTo>
                  <a:cubicBezTo>
                    <a:pt x="632" y="1281"/>
                    <a:pt x="632" y="1281"/>
                    <a:pt x="632" y="1281"/>
                  </a:cubicBezTo>
                  <a:cubicBezTo>
                    <a:pt x="633" y="1197"/>
                    <a:pt x="633" y="1197"/>
                    <a:pt x="633" y="1197"/>
                  </a:cubicBezTo>
                  <a:lnTo>
                    <a:pt x="650" y="1281"/>
                  </a:lnTo>
                  <a:close/>
                  <a:moveTo>
                    <a:pt x="716" y="1381"/>
                  </a:moveTo>
                  <a:cubicBezTo>
                    <a:pt x="716" y="1347"/>
                    <a:pt x="716" y="1347"/>
                    <a:pt x="716" y="1347"/>
                  </a:cubicBezTo>
                  <a:cubicBezTo>
                    <a:pt x="721" y="1347"/>
                    <a:pt x="721" y="1347"/>
                    <a:pt x="721" y="1347"/>
                  </a:cubicBezTo>
                  <a:cubicBezTo>
                    <a:pt x="744" y="1474"/>
                    <a:pt x="744" y="1474"/>
                    <a:pt x="744" y="1474"/>
                  </a:cubicBezTo>
                  <a:cubicBezTo>
                    <a:pt x="734" y="1474"/>
                    <a:pt x="734" y="1474"/>
                    <a:pt x="734" y="1474"/>
                  </a:cubicBezTo>
                  <a:lnTo>
                    <a:pt x="716" y="1381"/>
                  </a:lnTo>
                  <a:close/>
                  <a:moveTo>
                    <a:pt x="631" y="1402"/>
                  </a:moveTo>
                  <a:cubicBezTo>
                    <a:pt x="674" y="1402"/>
                    <a:pt x="674" y="1402"/>
                    <a:pt x="674" y="1402"/>
                  </a:cubicBezTo>
                  <a:cubicBezTo>
                    <a:pt x="684" y="1453"/>
                    <a:pt x="684" y="1453"/>
                    <a:pt x="684" y="1453"/>
                  </a:cubicBezTo>
                  <a:cubicBezTo>
                    <a:pt x="630" y="1451"/>
                    <a:pt x="630" y="1451"/>
                    <a:pt x="630" y="1451"/>
                  </a:cubicBezTo>
                  <a:lnTo>
                    <a:pt x="631" y="1402"/>
                  </a:lnTo>
                  <a:close/>
                  <a:moveTo>
                    <a:pt x="686" y="1460"/>
                  </a:moveTo>
                  <a:cubicBezTo>
                    <a:pt x="689" y="1475"/>
                    <a:pt x="689" y="1475"/>
                    <a:pt x="689" y="1475"/>
                  </a:cubicBezTo>
                  <a:cubicBezTo>
                    <a:pt x="630" y="1474"/>
                    <a:pt x="630" y="1474"/>
                    <a:pt x="630" y="1474"/>
                  </a:cubicBezTo>
                  <a:cubicBezTo>
                    <a:pt x="630" y="1458"/>
                    <a:pt x="630" y="1458"/>
                    <a:pt x="630" y="1458"/>
                  </a:cubicBezTo>
                  <a:lnTo>
                    <a:pt x="686" y="1460"/>
                  </a:lnTo>
                  <a:close/>
                  <a:moveTo>
                    <a:pt x="871" y="1478"/>
                  </a:moveTo>
                  <a:cubicBezTo>
                    <a:pt x="857" y="1525"/>
                    <a:pt x="857" y="1525"/>
                    <a:pt x="857" y="1525"/>
                  </a:cubicBezTo>
                  <a:cubicBezTo>
                    <a:pt x="838" y="1525"/>
                    <a:pt x="838" y="1525"/>
                    <a:pt x="838" y="1525"/>
                  </a:cubicBezTo>
                  <a:cubicBezTo>
                    <a:pt x="819" y="1478"/>
                    <a:pt x="819" y="1478"/>
                    <a:pt x="819" y="1478"/>
                  </a:cubicBezTo>
                  <a:lnTo>
                    <a:pt x="871" y="1478"/>
                  </a:lnTo>
                  <a:close/>
                  <a:moveTo>
                    <a:pt x="813" y="1347"/>
                  </a:moveTo>
                  <a:cubicBezTo>
                    <a:pt x="784" y="1454"/>
                    <a:pt x="784" y="1454"/>
                    <a:pt x="784" y="1454"/>
                  </a:cubicBezTo>
                  <a:cubicBezTo>
                    <a:pt x="764" y="1347"/>
                    <a:pt x="764" y="1347"/>
                    <a:pt x="764" y="1347"/>
                  </a:cubicBezTo>
                  <a:lnTo>
                    <a:pt x="813" y="1347"/>
                  </a:lnTo>
                  <a:close/>
                  <a:moveTo>
                    <a:pt x="846" y="1384"/>
                  </a:moveTo>
                  <a:cubicBezTo>
                    <a:pt x="867" y="1449"/>
                    <a:pt x="867" y="1449"/>
                    <a:pt x="867" y="1449"/>
                  </a:cubicBezTo>
                  <a:cubicBezTo>
                    <a:pt x="826" y="1449"/>
                    <a:pt x="826" y="1449"/>
                    <a:pt x="826" y="1449"/>
                  </a:cubicBezTo>
                  <a:lnTo>
                    <a:pt x="846" y="1384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69995" y="1219200"/>
              <a:ext cx="15240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15%</a:t>
              </a:r>
              <a:endPara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34" name="Rectangle 33"/>
          <p:cNvSpPr/>
          <p:nvPr/>
        </p:nvSpPr>
        <p:spPr>
          <a:xfrm>
            <a:off x="1477761" y="1872191"/>
            <a:ext cx="2543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chemeClr val="accent1"/>
                </a:solidFill>
              </a:rPr>
              <a:t>SUSPENDISSE IN LOREM 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530287" y="2176159"/>
            <a:ext cx="243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Suspendisse in lorem nec felis lobortis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vitae.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430" name="Group 429"/>
          <p:cNvGrpSpPr/>
          <p:nvPr/>
        </p:nvGrpSpPr>
        <p:grpSpPr>
          <a:xfrm>
            <a:off x="2487018" y="3468739"/>
            <a:ext cx="1013904" cy="507280"/>
            <a:chOff x="2685413" y="3468739"/>
            <a:chExt cx="1013904" cy="507280"/>
          </a:xfrm>
        </p:grpSpPr>
        <p:grpSp>
          <p:nvGrpSpPr>
            <p:cNvPr id="38" name="Group 8"/>
            <p:cNvGrpSpPr>
              <a:grpSpLocks noChangeAspect="1"/>
            </p:cNvGrpSpPr>
            <p:nvPr/>
          </p:nvGrpSpPr>
          <p:grpSpPr bwMode="auto">
            <a:xfrm>
              <a:off x="3241026" y="3468739"/>
              <a:ext cx="458291" cy="507280"/>
              <a:chOff x="267" y="2348"/>
              <a:chExt cx="2030" cy="2247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40" name="Freeform 9"/>
              <p:cNvSpPr>
                <a:spLocks/>
              </p:cNvSpPr>
              <p:nvPr/>
            </p:nvSpPr>
            <p:spPr bwMode="auto">
              <a:xfrm>
                <a:off x="267" y="2348"/>
                <a:ext cx="2030" cy="2247"/>
              </a:xfrm>
              <a:custGeom>
                <a:avLst/>
                <a:gdLst>
                  <a:gd name="T0" fmla="*/ 4895 w 6090"/>
                  <a:gd name="T1" fmla="*/ 1688 h 6742"/>
                  <a:gd name="T2" fmla="*/ 4833 w 6090"/>
                  <a:gd name="T3" fmla="*/ 2163 h 6742"/>
                  <a:gd name="T4" fmla="*/ 5127 w 6090"/>
                  <a:gd name="T5" fmla="*/ 2468 h 6742"/>
                  <a:gd name="T6" fmla="*/ 5554 w 6090"/>
                  <a:gd name="T7" fmla="*/ 2465 h 6742"/>
                  <a:gd name="T8" fmla="*/ 6055 w 6090"/>
                  <a:gd name="T9" fmla="*/ 2162 h 6742"/>
                  <a:gd name="T10" fmla="*/ 6019 w 6090"/>
                  <a:gd name="T11" fmla="*/ 1662 h 6742"/>
                  <a:gd name="T12" fmla="*/ 5649 w 6090"/>
                  <a:gd name="T13" fmla="*/ 1105 h 6742"/>
                  <a:gd name="T14" fmla="*/ 5222 w 6090"/>
                  <a:gd name="T15" fmla="*/ 966 h 6742"/>
                  <a:gd name="T16" fmla="*/ 4549 w 6090"/>
                  <a:gd name="T17" fmla="*/ 1252 h 6742"/>
                  <a:gd name="T18" fmla="*/ 4310 w 6090"/>
                  <a:gd name="T19" fmla="*/ 733 h 6742"/>
                  <a:gd name="T20" fmla="*/ 3872 w 6090"/>
                  <a:gd name="T21" fmla="*/ 324 h 6742"/>
                  <a:gd name="T22" fmla="*/ 3479 w 6090"/>
                  <a:gd name="T23" fmla="*/ 445 h 6742"/>
                  <a:gd name="T24" fmla="*/ 3428 w 6090"/>
                  <a:gd name="T25" fmla="*/ 863 h 6742"/>
                  <a:gd name="T26" fmla="*/ 3851 w 6090"/>
                  <a:gd name="T27" fmla="*/ 1170 h 6742"/>
                  <a:gd name="T28" fmla="*/ 4090 w 6090"/>
                  <a:gd name="T29" fmla="*/ 1514 h 6742"/>
                  <a:gd name="T30" fmla="*/ 3868 w 6090"/>
                  <a:gd name="T31" fmla="*/ 1792 h 6742"/>
                  <a:gd name="T32" fmla="*/ 3319 w 6090"/>
                  <a:gd name="T33" fmla="*/ 1864 h 6742"/>
                  <a:gd name="T34" fmla="*/ 3438 w 6090"/>
                  <a:gd name="T35" fmla="*/ 1377 h 6742"/>
                  <a:gd name="T36" fmla="*/ 3281 w 6090"/>
                  <a:gd name="T37" fmla="*/ 874 h 6742"/>
                  <a:gd name="T38" fmla="*/ 2910 w 6090"/>
                  <a:gd name="T39" fmla="*/ 389 h 6742"/>
                  <a:gd name="T40" fmla="*/ 2226 w 6090"/>
                  <a:gd name="T41" fmla="*/ 50 h 6742"/>
                  <a:gd name="T42" fmla="*/ 1842 w 6090"/>
                  <a:gd name="T43" fmla="*/ 393 h 6742"/>
                  <a:gd name="T44" fmla="*/ 1690 w 6090"/>
                  <a:gd name="T45" fmla="*/ 635 h 6742"/>
                  <a:gd name="T46" fmla="*/ 1153 w 6090"/>
                  <a:gd name="T47" fmla="*/ 663 h 6742"/>
                  <a:gd name="T48" fmla="*/ 758 w 6090"/>
                  <a:gd name="T49" fmla="*/ 1252 h 6742"/>
                  <a:gd name="T50" fmla="*/ 304 w 6090"/>
                  <a:gd name="T51" fmla="*/ 1773 h 6742"/>
                  <a:gd name="T52" fmla="*/ 137 w 6090"/>
                  <a:gd name="T53" fmla="*/ 2549 h 6742"/>
                  <a:gd name="T54" fmla="*/ 630 w 6090"/>
                  <a:gd name="T55" fmla="*/ 2402 h 6742"/>
                  <a:gd name="T56" fmla="*/ 879 w 6090"/>
                  <a:gd name="T57" fmla="*/ 2881 h 6742"/>
                  <a:gd name="T58" fmla="*/ 948 w 6090"/>
                  <a:gd name="T59" fmla="*/ 3510 h 6742"/>
                  <a:gd name="T60" fmla="*/ 1213 w 6090"/>
                  <a:gd name="T61" fmla="*/ 3821 h 6742"/>
                  <a:gd name="T62" fmla="*/ 1744 w 6090"/>
                  <a:gd name="T63" fmla="*/ 4061 h 6742"/>
                  <a:gd name="T64" fmla="*/ 2078 w 6090"/>
                  <a:gd name="T65" fmla="*/ 4648 h 6742"/>
                  <a:gd name="T66" fmla="*/ 2399 w 6090"/>
                  <a:gd name="T67" fmla="*/ 5128 h 6742"/>
                  <a:gd name="T68" fmla="*/ 2644 w 6090"/>
                  <a:gd name="T69" fmla="*/ 5611 h 6742"/>
                  <a:gd name="T70" fmla="*/ 3153 w 6090"/>
                  <a:gd name="T71" fmla="*/ 6232 h 6742"/>
                  <a:gd name="T72" fmla="*/ 3392 w 6090"/>
                  <a:gd name="T73" fmla="*/ 6481 h 6742"/>
                  <a:gd name="T74" fmla="*/ 3840 w 6090"/>
                  <a:gd name="T75" fmla="*/ 6550 h 6742"/>
                  <a:gd name="T76" fmla="*/ 4009 w 6090"/>
                  <a:gd name="T77" fmla="*/ 6388 h 6742"/>
                  <a:gd name="T78" fmla="*/ 4384 w 6090"/>
                  <a:gd name="T79" fmla="*/ 6613 h 6742"/>
                  <a:gd name="T80" fmla="*/ 4858 w 6090"/>
                  <a:gd name="T81" fmla="*/ 6721 h 6742"/>
                  <a:gd name="T82" fmla="*/ 5024 w 6090"/>
                  <a:gd name="T83" fmla="*/ 6424 h 6742"/>
                  <a:gd name="T84" fmla="*/ 5274 w 6090"/>
                  <a:gd name="T85" fmla="*/ 5977 h 6742"/>
                  <a:gd name="T86" fmla="*/ 5271 w 6090"/>
                  <a:gd name="T87" fmla="*/ 5462 h 6742"/>
                  <a:gd name="T88" fmla="*/ 5022 w 6090"/>
                  <a:gd name="T89" fmla="*/ 5191 h 6742"/>
                  <a:gd name="T90" fmla="*/ 4619 w 6090"/>
                  <a:gd name="T91" fmla="*/ 4872 h 6742"/>
                  <a:gd name="T92" fmla="*/ 4342 w 6090"/>
                  <a:gd name="T93" fmla="*/ 4522 h 6742"/>
                  <a:gd name="T94" fmla="*/ 4401 w 6090"/>
                  <a:gd name="T95" fmla="*/ 4217 h 6742"/>
                  <a:gd name="T96" fmla="*/ 4653 w 6090"/>
                  <a:gd name="T97" fmla="*/ 4087 h 6742"/>
                  <a:gd name="T98" fmla="*/ 4882 w 6090"/>
                  <a:gd name="T99" fmla="*/ 3693 h 6742"/>
                  <a:gd name="T100" fmla="*/ 4722 w 6090"/>
                  <a:gd name="T101" fmla="*/ 2985 h 6742"/>
                  <a:gd name="T102" fmla="*/ 4346 w 6090"/>
                  <a:gd name="T103" fmla="*/ 2780 h 6742"/>
                  <a:gd name="T104" fmla="*/ 4434 w 6090"/>
                  <a:gd name="T105" fmla="*/ 2510 h 6742"/>
                  <a:gd name="T106" fmla="*/ 4341 w 6090"/>
                  <a:gd name="T107" fmla="*/ 2182 h 6742"/>
                  <a:gd name="T108" fmla="*/ 4604 w 6090"/>
                  <a:gd name="T109" fmla="*/ 1654 h 6742"/>
                  <a:gd name="T110" fmla="*/ 4976 w 6090"/>
                  <a:gd name="T111" fmla="*/ 1448 h 67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90" h="6742">
                    <a:moveTo>
                      <a:pt x="5083" y="1442"/>
                    </a:moveTo>
                    <a:lnTo>
                      <a:pt x="5051" y="1458"/>
                    </a:lnTo>
                    <a:lnTo>
                      <a:pt x="4995" y="1504"/>
                    </a:lnTo>
                    <a:lnTo>
                      <a:pt x="4949" y="1564"/>
                    </a:lnTo>
                    <a:lnTo>
                      <a:pt x="4911" y="1642"/>
                    </a:lnTo>
                    <a:lnTo>
                      <a:pt x="4895" y="1688"/>
                    </a:lnTo>
                    <a:lnTo>
                      <a:pt x="4879" y="1738"/>
                    </a:lnTo>
                    <a:lnTo>
                      <a:pt x="4842" y="1864"/>
                    </a:lnTo>
                    <a:lnTo>
                      <a:pt x="4823" y="1967"/>
                    </a:lnTo>
                    <a:lnTo>
                      <a:pt x="4818" y="2036"/>
                    </a:lnTo>
                    <a:lnTo>
                      <a:pt x="4820" y="2103"/>
                    </a:lnTo>
                    <a:lnTo>
                      <a:pt x="4833" y="2163"/>
                    </a:lnTo>
                    <a:lnTo>
                      <a:pt x="4845" y="2190"/>
                    </a:lnTo>
                    <a:lnTo>
                      <a:pt x="4877" y="2244"/>
                    </a:lnTo>
                    <a:lnTo>
                      <a:pt x="4944" y="2327"/>
                    </a:lnTo>
                    <a:lnTo>
                      <a:pt x="4999" y="2380"/>
                    </a:lnTo>
                    <a:lnTo>
                      <a:pt x="5061" y="2428"/>
                    </a:lnTo>
                    <a:lnTo>
                      <a:pt x="5127" y="2468"/>
                    </a:lnTo>
                    <a:lnTo>
                      <a:pt x="5199" y="2497"/>
                    </a:lnTo>
                    <a:lnTo>
                      <a:pt x="5274" y="2513"/>
                    </a:lnTo>
                    <a:lnTo>
                      <a:pt x="5313" y="2514"/>
                    </a:lnTo>
                    <a:lnTo>
                      <a:pt x="5354" y="2511"/>
                    </a:lnTo>
                    <a:lnTo>
                      <a:pt x="5449" y="2494"/>
                    </a:lnTo>
                    <a:lnTo>
                      <a:pt x="5554" y="2465"/>
                    </a:lnTo>
                    <a:lnTo>
                      <a:pt x="5666" y="2425"/>
                    </a:lnTo>
                    <a:lnTo>
                      <a:pt x="5776" y="2377"/>
                    </a:lnTo>
                    <a:lnTo>
                      <a:pt x="5878" y="2321"/>
                    </a:lnTo>
                    <a:lnTo>
                      <a:pt x="5966" y="2259"/>
                    </a:lnTo>
                    <a:lnTo>
                      <a:pt x="6032" y="2195"/>
                    </a:lnTo>
                    <a:lnTo>
                      <a:pt x="6055" y="2162"/>
                    </a:lnTo>
                    <a:lnTo>
                      <a:pt x="6073" y="2126"/>
                    </a:lnTo>
                    <a:lnTo>
                      <a:pt x="6090" y="2045"/>
                    </a:lnTo>
                    <a:lnTo>
                      <a:pt x="6090" y="1956"/>
                    </a:lnTo>
                    <a:lnTo>
                      <a:pt x="6077" y="1859"/>
                    </a:lnTo>
                    <a:lnTo>
                      <a:pt x="6053" y="1760"/>
                    </a:lnTo>
                    <a:lnTo>
                      <a:pt x="6019" y="1662"/>
                    </a:lnTo>
                    <a:lnTo>
                      <a:pt x="5960" y="1524"/>
                    </a:lnTo>
                    <a:lnTo>
                      <a:pt x="5916" y="1445"/>
                    </a:lnTo>
                    <a:lnTo>
                      <a:pt x="5870" y="1367"/>
                    </a:lnTo>
                    <a:lnTo>
                      <a:pt x="5784" y="1249"/>
                    </a:lnTo>
                    <a:lnTo>
                      <a:pt x="5720" y="1173"/>
                    </a:lnTo>
                    <a:lnTo>
                      <a:pt x="5649" y="1105"/>
                    </a:lnTo>
                    <a:lnTo>
                      <a:pt x="5574" y="1046"/>
                    </a:lnTo>
                    <a:lnTo>
                      <a:pt x="5493" y="1000"/>
                    </a:lnTo>
                    <a:lnTo>
                      <a:pt x="5407" y="971"/>
                    </a:lnTo>
                    <a:lnTo>
                      <a:pt x="5362" y="966"/>
                    </a:lnTo>
                    <a:lnTo>
                      <a:pt x="5318" y="963"/>
                    </a:lnTo>
                    <a:lnTo>
                      <a:pt x="5222" y="966"/>
                    </a:lnTo>
                    <a:lnTo>
                      <a:pt x="5123" y="982"/>
                    </a:lnTo>
                    <a:lnTo>
                      <a:pt x="5018" y="1010"/>
                    </a:lnTo>
                    <a:lnTo>
                      <a:pt x="4910" y="1052"/>
                    </a:lnTo>
                    <a:lnTo>
                      <a:pt x="4794" y="1105"/>
                    </a:lnTo>
                    <a:lnTo>
                      <a:pt x="4675" y="1171"/>
                    </a:lnTo>
                    <a:lnTo>
                      <a:pt x="4549" y="1252"/>
                    </a:lnTo>
                    <a:lnTo>
                      <a:pt x="4485" y="1297"/>
                    </a:lnTo>
                    <a:lnTo>
                      <a:pt x="4476" y="1216"/>
                    </a:lnTo>
                    <a:lnTo>
                      <a:pt x="4446" y="1064"/>
                    </a:lnTo>
                    <a:lnTo>
                      <a:pt x="4402" y="922"/>
                    </a:lnTo>
                    <a:lnTo>
                      <a:pt x="4345" y="793"/>
                    </a:lnTo>
                    <a:lnTo>
                      <a:pt x="4310" y="733"/>
                    </a:lnTo>
                    <a:lnTo>
                      <a:pt x="4273" y="672"/>
                    </a:lnTo>
                    <a:lnTo>
                      <a:pt x="4179" y="554"/>
                    </a:lnTo>
                    <a:lnTo>
                      <a:pt x="4074" y="450"/>
                    </a:lnTo>
                    <a:lnTo>
                      <a:pt x="3969" y="370"/>
                    </a:lnTo>
                    <a:lnTo>
                      <a:pt x="3920" y="344"/>
                    </a:lnTo>
                    <a:lnTo>
                      <a:pt x="3872" y="324"/>
                    </a:lnTo>
                    <a:lnTo>
                      <a:pt x="3777" y="304"/>
                    </a:lnTo>
                    <a:lnTo>
                      <a:pt x="3685" y="311"/>
                    </a:lnTo>
                    <a:lnTo>
                      <a:pt x="3594" y="344"/>
                    </a:lnTo>
                    <a:lnTo>
                      <a:pt x="3548" y="370"/>
                    </a:lnTo>
                    <a:lnTo>
                      <a:pt x="3522" y="393"/>
                    </a:lnTo>
                    <a:lnTo>
                      <a:pt x="3479" y="445"/>
                    </a:lnTo>
                    <a:lnTo>
                      <a:pt x="3447" y="508"/>
                    </a:lnTo>
                    <a:lnTo>
                      <a:pt x="3427" y="581"/>
                    </a:lnTo>
                    <a:lnTo>
                      <a:pt x="3421" y="623"/>
                    </a:lnTo>
                    <a:lnTo>
                      <a:pt x="3417" y="666"/>
                    </a:lnTo>
                    <a:lnTo>
                      <a:pt x="3417" y="760"/>
                    </a:lnTo>
                    <a:lnTo>
                      <a:pt x="3428" y="863"/>
                    </a:lnTo>
                    <a:lnTo>
                      <a:pt x="3451" y="979"/>
                    </a:lnTo>
                    <a:lnTo>
                      <a:pt x="3469" y="1041"/>
                    </a:lnTo>
                    <a:lnTo>
                      <a:pt x="3536" y="1048"/>
                    </a:lnTo>
                    <a:lnTo>
                      <a:pt x="3656" y="1074"/>
                    </a:lnTo>
                    <a:lnTo>
                      <a:pt x="3761" y="1115"/>
                    </a:lnTo>
                    <a:lnTo>
                      <a:pt x="3851" y="1170"/>
                    </a:lnTo>
                    <a:lnTo>
                      <a:pt x="3891" y="1205"/>
                    </a:lnTo>
                    <a:lnTo>
                      <a:pt x="3930" y="1241"/>
                    </a:lnTo>
                    <a:lnTo>
                      <a:pt x="4012" y="1330"/>
                    </a:lnTo>
                    <a:lnTo>
                      <a:pt x="4061" y="1406"/>
                    </a:lnTo>
                    <a:lnTo>
                      <a:pt x="4083" y="1459"/>
                    </a:lnTo>
                    <a:lnTo>
                      <a:pt x="4090" y="1514"/>
                    </a:lnTo>
                    <a:lnTo>
                      <a:pt x="4078" y="1569"/>
                    </a:lnTo>
                    <a:lnTo>
                      <a:pt x="4064" y="1596"/>
                    </a:lnTo>
                    <a:lnTo>
                      <a:pt x="4047" y="1623"/>
                    </a:lnTo>
                    <a:lnTo>
                      <a:pt x="4000" y="1678"/>
                    </a:lnTo>
                    <a:lnTo>
                      <a:pt x="3940" y="1734"/>
                    </a:lnTo>
                    <a:lnTo>
                      <a:pt x="3868" y="1792"/>
                    </a:lnTo>
                    <a:lnTo>
                      <a:pt x="3734" y="1880"/>
                    </a:lnTo>
                    <a:lnTo>
                      <a:pt x="3506" y="2002"/>
                    </a:lnTo>
                    <a:lnTo>
                      <a:pt x="3369" y="2065"/>
                    </a:lnTo>
                    <a:lnTo>
                      <a:pt x="3293" y="1901"/>
                    </a:lnTo>
                    <a:lnTo>
                      <a:pt x="3293" y="1901"/>
                    </a:lnTo>
                    <a:lnTo>
                      <a:pt x="3319" y="1864"/>
                    </a:lnTo>
                    <a:lnTo>
                      <a:pt x="3362" y="1787"/>
                    </a:lnTo>
                    <a:lnTo>
                      <a:pt x="3395" y="1710"/>
                    </a:lnTo>
                    <a:lnTo>
                      <a:pt x="3420" y="1631"/>
                    </a:lnTo>
                    <a:lnTo>
                      <a:pt x="3436" y="1549"/>
                    </a:lnTo>
                    <a:lnTo>
                      <a:pt x="3441" y="1464"/>
                    </a:lnTo>
                    <a:lnTo>
                      <a:pt x="3438" y="1377"/>
                    </a:lnTo>
                    <a:lnTo>
                      <a:pt x="3427" y="1287"/>
                    </a:lnTo>
                    <a:lnTo>
                      <a:pt x="3418" y="1241"/>
                    </a:lnTo>
                    <a:lnTo>
                      <a:pt x="3405" y="1193"/>
                    </a:lnTo>
                    <a:lnTo>
                      <a:pt x="3374" y="1091"/>
                    </a:lnTo>
                    <a:lnTo>
                      <a:pt x="3332" y="983"/>
                    </a:lnTo>
                    <a:lnTo>
                      <a:pt x="3281" y="874"/>
                    </a:lnTo>
                    <a:lnTo>
                      <a:pt x="3222" y="764"/>
                    </a:lnTo>
                    <a:lnTo>
                      <a:pt x="3155" y="658"/>
                    </a:lnTo>
                    <a:lnTo>
                      <a:pt x="3080" y="558"/>
                    </a:lnTo>
                    <a:lnTo>
                      <a:pt x="2997" y="468"/>
                    </a:lnTo>
                    <a:lnTo>
                      <a:pt x="2954" y="427"/>
                    </a:lnTo>
                    <a:lnTo>
                      <a:pt x="2910" y="389"/>
                    </a:lnTo>
                    <a:lnTo>
                      <a:pt x="2813" y="317"/>
                    </a:lnTo>
                    <a:lnTo>
                      <a:pt x="2711" y="250"/>
                    </a:lnTo>
                    <a:lnTo>
                      <a:pt x="2601" y="191"/>
                    </a:lnTo>
                    <a:lnTo>
                      <a:pt x="2484" y="138"/>
                    </a:lnTo>
                    <a:lnTo>
                      <a:pt x="2359" y="92"/>
                    </a:lnTo>
                    <a:lnTo>
                      <a:pt x="2226" y="50"/>
                    </a:lnTo>
                    <a:lnTo>
                      <a:pt x="2087" y="16"/>
                    </a:lnTo>
                    <a:lnTo>
                      <a:pt x="2013" y="0"/>
                    </a:lnTo>
                    <a:lnTo>
                      <a:pt x="2201" y="466"/>
                    </a:lnTo>
                    <a:lnTo>
                      <a:pt x="2095" y="439"/>
                    </a:lnTo>
                    <a:lnTo>
                      <a:pt x="1915" y="403"/>
                    </a:lnTo>
                    <a:lnTo>
                      <a:pt x="1842" y="393"/>
                    </a:lnTo>
                    <a:lnTo>
                      <a:pt x="1773" y="386"/>
                    </a:lnTo>
                    <a:lnTo>
                      <a:pt x="1664" y="389"/>
                    </a:lnTo>
                    <a:lnTo>
                      <a:pt x="1626" y="397"/>
                    </a:lnTo>
                    <a:lnTo>
                      <a:pt x="1783" y="676"/>
                    </a:lnTo>
                    <a:lnTo>
                      <a:pt x="1752" y="661"/>
                    </a:lnTo>
                    <a:lnTo>
                      <a:pt x="1690" y="635"/>
                    </a:lnTo>
                    <a:lnTo>
                      <a:pt x="1626" y="616"/>
                    </a:lnTo>
                    <a:lnTo>
                      <a:pt x="1559" y="603"/>
                    </a:lnTo>
                    <a:lnTo>
                      <a:pt x="1455" y="597"/>
                    </a:lnTo>
                    <a:lnTo>
                      <a:pt x="1308" y="616"/>
                    </a:lnTo>
                    <a:lnTo>
                      <a:pt x="1232" y="638"/>
                    </a:lnTo>
                    <a:lnTo>
                      <a:pt x="1153" y="663"/>
                    </a:lnTo>
                    <a:lnTo>
                      <a:pt x="989" y="738"/>
                    </a:lnTo>
                    <a:lnTo>
                      <a:pt x="814" y="842"/>
                    </a:lnTo>
                    <a:lnTo>
                      <a:pt x="633" y="973"/>
                    </a:lnTo>
                    <a:lnTo>
                      <a:pt x="538" y="1051"/>
                    </a:lnTo>
                    <a:lnTo>
                      <a:pt x="788" y="1241"/>
                    </a:lnTo>
                    <a:lnTo>
                      <a:pt x="758" y="1252"/>
                    </a:lnTo>
                    <a:lnTo>
                      <a:pt x="699" y="1284"/>
                    </a:lnTo>
                    <a:lnTo>
                      <a:pt x="614" y="1344"/>
                    </a:lnTo>
                    <a:lnTo>
                      <a:pt x="507" y="1454"/>
                    </a:lnTo>
                    <a:lnTo>
                      <a:pt x="404" y="1596"/>
                    </a:lnTo>
                    <a:lnTo>
                      <a:pt x="353" y="1682"/>
                    </a:lnTo>
                    <a:lnTo>
                      <a:pt x="304" y="1773"/>
                    </a:lnTo>
                    <a:lnTo>
                      <a:pt x="210" y="1979"/>
                    </a:lnTo>
                    <a:lnTo>
                      <a:pt x="122" y="2218"/>
                    </a:lnTo>
                    <a:lnTo>
                      <a:pt x="40" y="2490"/>
                    </a:lnTo>
                    <a:lnTo>
                      <a:pt x="0" y="2639"/>
                    </a:lnTo>
                    <a:lnTo>
                      <a:pt x="45" y="2606"/>
                    </a:lnTo>
                    <a:lnTo>
                      <a:pt x="137" y="2549"/>
                    </a:lnTo>
                    <a:lnTo>
                      <a:pt x="231" y="2501"/>
                    </a:lnTo>
                    <a:lnTo>
                      <a:pt x="327" y="2464"/>
                    </a:lnTo>
                    <a:lnTo>
                      <a:pt x="376" y="2448"/>
                    </a:lnTo>
                    <a:lnTo>
                      <a:pt x="427" y="2434"/>
                    </a:lnTo>
                    <a:lnTo>
                      <a:pt x="527" y="2413"/>
                    </a:lnTo>
                    <a:lnTo>
                      <a:pt x="630" y="2402"/>
                    </a:lnTo>
                    <a:lnTo>
                      <a:pt x="735" y="2401"/>
                    </a:lnTo>
                    <a:lnTo>
                      <a:pt x="790" y="2403"/>
                    </a:lnTo>
                    <a:lnTo>
                      <a:pt x="987" y="2665"/>
                    </a:lnTo>
                    <a:lnTo>
                      <a:pt x="955" y="2701"/>
                    </a:lnTo>
                    <a:lnTo>
                      <a:pt x="908" y="2785"/>
                    </a:lnTo>
                    <a:lnTo>
                      <a:pt x="879" y="2881"/>
                    </a:lnTo>
                    <a:lnTo>
                      <a:pt x="868" y="2995"/>
                    </a:lnTo>
                    <a:lnTo>
                      <a:pt x="870" y="3058"/>
                    </a:lnTo>
                    <a:lnTo>
                      <a:pt x="875" y="3127"/>
                    </a:lnTo>
                    <a:lnTo>
                      <a:pt x="893" y="3293"/>
                    </a:lnTo>
                    <a:lnTo>
                      <a:pt x="922" y="3425"/>
                    </a:lnTo>
                    <a:lnTo>
                      <a:pt x="948" y="3510"/>
                    </a:lnTo>
                    <a:lnTo>
                      <a:pt x="983" y="3589"/>
                    </a:lnTo>
                    <a:lnTo>
                      <a:pt x="1027" y="3661"/>
                    </a:lnTo>
                    <a:lnTo>
                      <a:pt x="1053" y="3691"/>
                    </a:lnTo>
                    <a:lnTo>
                      <a:pt x="1081" y="3720"/>
                    </a:lnTo>
                    <a:lnTo>
                      <a:pt x="1144" y="3773"/>
                    </a:lnTo>
                    <a:lnTo>
                      <a:pt x="1213" y="3821"/>
                    </a:lnTo>
                    <a:lnTo>
                      <a:pt x="1291" y="3863"/>
                    </a:lnTo>
                    <a:lnTo>
                      <a:pt x="1376" y="3900"/>
                    </a:lnTo>
                    <a:lnTo>
                      <a:pt x="1468" y="3933"/>
                    </a:lnTo>
                    <a:lnTo>
                      <a:pt x="1623" y="3972"/>
                    </a:lnTo>
                    <a:lnTo>
                      <a:pt x="1738" y="3991"/>
                    </a:lnTo>
                    <a:lnTo>
                      <a:pt x="1744" y="4061"/>
                    </a:lnTo>
                    <a:lnTo>
                      <a:pt x="1773" y="4197"/>
                    </a:lnTo>
                    <a:lnTo>
                      <a:pt x="1820" y="4323"/>
                    </a:lnTo>
                    <a:lnTo>
                      <a:pt x="1886" y="4440"/>
                    </a:lnTo>
                    <a:lnTo>
                      <a:pt x="1928" y="4496"/>
                    </a:lnTo>
                    <a:lnTo>
                      <a:pt x="1973" y="4549"/>
                    </a:lnTo>
                    <a:lnTo>
                      <a:pt x="2078" y="4648"/>
                    </a:lnTo>
                    <a:lnTo>
                      <a:pt x="2202" y="4739"/>
                    </a:lnTo>
                    <a:lnTo>
                      <a:pt x="2345" y="4820"/>
                    </a:lnTo>
                    <a:lnTo>
                      <a:pt x="2425" y="4857"/>
                    </a:lnTo>
                    <a:lnTo>
                      <a:pt x="2407" y="4938"/>
                    </a:lnTo>
                    <a:lnTo>
                      <a:pt x="2397" y="5054"/>
                    </a:lnTo>
                    <a:lnTo>
                      <a:pt x="2399" y="5128"/>
                    </a:lnTo>
                    <a:lnTo>
                      <a:pt x="2408" y="5200"/>
                    </a:lnTo>
                    <a:lnTo>
                      <a:pt x="2425" y="5269"/>
                    </a:lnTo>
                    <a:lnTo>
                      <a:pt x="2463" y="5368"/>
                    </a:lnTo>
                    <a:lnTo>
                      <a:pt x="2499" y="5433"/>
                    </a:lnTo>
                    <a:lnTo>
                      <a:pt x="2539" y="5495"/>
                    </a:lnTo>
                    <a:lnTo>
                      <a:pt x="2644" y="5611"/>
                    </a:lnTo>
                    <a:lnTo>
                      <a:pt x="2780" y="5718"/>
                    </a:lnTo>
                    <a:lnTo>
                      <a:pt x="2943" y="5816"/>
                    </a:lnTo>
                    <a:lnTo>
                      <a:pt x="3038" y="5860"/>
                    </a:lnTo>
                    <a:lnTo>
                      <a:pt x="3055" y="5955"/>
                    </a:lnTo>
                    <a:lnTo>
                      <a:pt x="3104" y="6124"/>
                    </a:lnTo>
                    <a:lnTo>
                      <a:pt x="3153" y="6232"/>
                    </a:lnTo>
                    <a:lnTo>
                      <a:pt x="3191" y="6295"/>
                    </a:lnTo>
                    <a:lnTo>
                      <a:pt x="3231" y="6352"/>
                    </a:lnTo>
                    <a:lnTo>
                      <a:pt x="3278" y="6403"/>
                    </a:lnTo>
                    <a:lnTo>
                      <a:pt x="3303" y="6424"/>
                    </a:lnTo>
                    <a:lnTo>
                      <a:pt x="3329" y="6446"/>
                    </a:lnTo>
                    <a:lnTo>
                      <a:pt x="3392" y="6481"/>
                    </a:lnTo>
                    <a:lnTo>
                      <a:pt x="3463" y="6511"/>
                    </a:lnTo>
                    <a:lnTo>
                      <a:pt x="3538" y="6532"/>
                    </a:lnTo>
                    <a:lnTo>
                      <a:pt x="3652" y="6554"/>
                    </a:lnTo>
                    <a:lnTo>
                      <a:pt x="3757" y="6560"/>
                    </a:lnTo>
                    <a:lnTo>
                      <a:pt x="3816" y="6555"/>
                    </a:lnTo>
                    <a:lnTo>
                      <a:pt x="3840" y="6550"/>
                    </a:lnTo>
                    <a:lnTo>
                      <a:pt x="3864" y="6544"/>
                    </a:lnTo>
                    <a:lnTo>
                      <a:pt x="3904" y="6527"/>
                    </a:lnTo>
                    <a:lnTo>
                      <a:pt x="3938" y="6502"/>
                    </a:lnTo>
                    <a:lnTo>
                      <a:pt x="3967" y="6470"/>
                    </a:lnTo>
                    <a:lnTo>
                      <a:pt x="3990" y="6433"/>
                    </a:lnTo>
                    <a:lnTo>
                      <a:pt x="4009" y="6388"/>
                    </a:lnTo>
                    <a:lnTo>
                      <a:pt x="4026" y="6311"/>
                    </a:lnTo>
                    <a:lnTo>
                      <a:pt x="4031" y="6249"/>
                    </a:lnTo>
                    <a:lnTo>
                      <a:pt x="4096" y="6337"/>
                    </a:lnTo>
                    <a:lnTo>
                      <a:pt x="4234" y="6488"/>
                    </a:lnTo>
                    <a:lnTo>
                      <a:pt x="4307" y="6551"/>
                    </a:lnTo>
                    <a:lnTo>
                      <a:pt x="4384" y="6613"/>
                    </a:lnTo>
                    <a:lnTo>
                      <a:pt x="4505" y="6692"/>
                    </a:lnTo>
                    <a:lnTo>
                      <a:pt x="4587" y="6728"/>
                    </a:lnTo>
                    <a:lnTo>
                      <a:pt x="4629" y="6738"/>
                    </a:lnTo>
                    <a:lnTo>
                      <a:pt x="4672" y="6742"/>
                    </a:lnTo>
                    <a:lnTo>
                      <a:pt x="4766" y="6741"/>
                    </a:lnTo>
                    <a:lnTo>
                      <a:pt x="4858" y="6721"/>
                    </a:lnTo>
                    <a:lnTo>
                      <a:pt x="4917" y="6692"/>
                    </a:lnTo>
                    <a:lnTo>
                      <a:pt x="4949" y="6668"/>
                    </a:lnTo>
                    <a:lnTo>
                      <a:pt x="4962" y="6652"/>
                    </a:lnTo>
                    <a:lnTo>
                      <a:pt x="4983" y="6617"/>
                    </a:lnTo>
                    <a:lnTo>
                      <a:pt x="5012" y="6532"/>
                    </a:lnTo>
                    <a:lnTo>
                      <a:pt x="5024" y="6424"/>
                    </a:lnTo>
                    <a:lnTo>
                      <a:pt x="5016" y="6296"/>
                    </a:lnTo>
                    <a:lnTo>
                      <a:pt x="5005" y="6221"/>
                    </a:lnTo>
                    <a:lnTo>
                      <a:pt x="5061" y="6200"/>
                    </a:lnTo>
                    <a:lnTo>
                      <a:pt x="5153" y="6142"/>
                    </a:lnTo>
                    <a:lnTo>
                      <a:pt x="5225" y="6067"/>
                    </a:lnTo>
                    <a:lnTo>
                      <a:pt x="5274" y="5977"/>
                    </a:lnTo>
                    <a:lnTo>
                      <a:pt x="5289" y="5925"/>
                    </a:lnTo>
                    <a:lnTo>
                      <a:pt x="5302" y="5866"/>
                    </a:lnTo>
                    <a:lnTo>
                      <a:pt x="5313" y="5724"/>
                    </a:lnTo>
                    <a:lnTo>
                      <a:pt x="5306" y="5608"/>
                    </a:lnTo>
                    <a:lnTo>
                      <a:pt x="5293" y="5534"/>
                    </a:lnTo>
                    <a:lnTo>
                      <a:pt x="5271" y="5462"/>
                    </a:lnTo>
                    <a:lnTo>
                      <a:pt x="5240" y="5395"/>
                    </a:lnTo>
                    <a:lnTo>
                      <a:pt x="5220" y="5367"/>
                    </a:lnTo>
                    <a:lnTo>
                      <a:pt x="5198" y="5338"/>
                    </a:lnTo>
                    <a:lnTo>
                      <a:pt x="5148" y="5286"/>
                    </a:lnTo>
                    <a:lnTo>
                      <a:pt x="5088" y="5237"/>
                    </a:lnTo>
                    <a:lnTo>
                      <a:pt x="5022" y="5191"/>
                    </a:lnTo>
                    <a:lnTo>
                      <a:pt x="4908" y="5131"/>
                    </a:lnTo>
                    <a:lnTo>
                      <a:pt x="4724" y="5062"/>
                    </a:lnTo>
                    <a:lnTo>
                      <a:pt x="4617" y="5033"/>
                    </a:lnTo>
                    <a:lnTo>
                      <a:pt x="4626" y="5001"/>
                    </a:lnTo>
                    <a:lnTo>
                      <a:pt x="4630" y="4938"/>
                    </a:lnTo>
                    <a:lnTo>
                      <a:pt x="4619" y="4872"/>
                    </a:lnTo>
                    <a:lnTo>
                      <a:pt x="4594" y="4805"/>
                    </a:lnTo>
                    <a:lnTo>
                      <a:pt x="4575" y="4771"/>
                    </a:lnTo>
                    <a:lnTo>
                      <a:pt x="4552" y="4736"/>
                    </a:lnTo>
                    <a:lnTo>
                      <a:pt x="4498" y="4666"/>
                    </a:lnTo>
                    <a:lnTo>
                      <a:pt x="4427" y="4595"/>
                    </a:lnTo>
                    <a:lnTo>
                      <a:pt x="4342" y="4522"/>
                    </a:lnTo>
                    <a:lnTo>
                      <a:pt x="4293" y="4484"/>
                    </a:lnTo>
                    <a:lnTo>
                      <a:pt x="4335" y="4421"/>
                    </a:lnTo>
                    <a:lnTo>
                      <a:pt x="4387" y="4317"/>
                    </a:lnTo>
                    <a:lnTo>
                      <a:pt x="4398" y="4273"/>
                    </a:lnTo>
                    <a:lnTo>
                      <a:pt x="4401" y="4253"/>
                    </a:lnTo>
                    <a:lnTo>
                      <a:pt x="4401" y="4217"/>
                    </a:lnTo>
                    <a:lnTo>
                      <a:pt x="4390" y="4187"/>
                    </a:lnTo>
                    <a:lnTo>
                      <a:pt x="4371" y="4162"/>
                    </a:lnTo>
                    <a:lnTo>
                      <a:pt x="4356" y="4152"/>
                    </a:lnTo>
                    <a:lnTo>
                      <a:pt x="4427" y="4151"/>
                    </a:lnTo>
                    <a:lnTo>
                      <a:pt x="4549" y="4129"/>
                    </a:lnTo>
                    <a:lnTo>
                      <a:pt x="4653" y="4087"/>
                    </a:lnTo>
                    <a:lnTo>
                      <a:pt x="4738" y="4025"/>
                    </a:lnTo>
                    <a:lnTo>
                      <a:pt x="4773" y="3986"/>
                    </a:lnTo>
                    <a:lnTo>
                      <a:pt x="4790" y="3963"/>
                    </a:lnTo>
                    <a:lnTo>
                      <a:pt x="4818" y="3913"/>
                    </a:lnTo>
                    <a:lnTo>
                      <a:pt x="4852" y="3825"/>
                    </a:lnTo>
                    <a:lnTo>
                      <a:pt x="4882" y="3693"/>
                    </a:lnTo>
                    <a:lnTo>
                      <a:pt x="4891" y="3555"/>
                    </a:lnTo>
                    <a:lnTo>
                      <a:pt x="4888" y="3487"/>
                    </a:lnTo>
                    <a:lnTo>
                      <a:pt x="4879" y="3417"/>
                    </a:lnTo>
                    <a:lnTo>
                      <a:pt x="4842" y="3265"/>
                    </a:lnTo>
                    <a:lnTo>
                      <a:pt x="4787" y="3114"/>
                    </a:lnTo>
                    <a:lnTo>
                      <a:pt x="4722" y="2985"/>
                    </a:lnTo>
                    <a:lnTo>
                      <a:pt x="4688" y="2936"/>
                    </a:lnTo>
                    <a:lnTo>
                      <a:pt x="4653" y="2893"/>
                    </a:lnTo>
                    <a:lnTo>
                      <a:pt x="4577" y="2829"/>
                    </a:lnTo>
                    <a:lnTo>
                      <a:pt x="4492" y="2791"/>
                    </a:lnTo>
                    <a:lnTo>
                      <a:pt x="4398" y="2778"/>
                    </a:lnTo>
                    <a:lnTo>
                      <a:pt x="4346" y="2780"/>
                    </a:lnTo>
                    <a:lnTo>
                      <a:pt x="4365" y="2755"/>
                    </a:lnTo>
                    <a:lnTo>
                      <a:pt x="4395" y="2700"/>
                    </a:lnTo>
                    <a:lnTo>
                      <a:pt x="4417" y="2641"/>
                    </a:lnTo>
                    <a:lnTo>
                      <a:pt x="4430" y="2578"/>
                    </a:lnTo>
                    <a:lnTo>
                      <a:pt x="4434" y="2544"/>
                    </a:lnTo>
                    <a:lnTo>
                      <a:pt x="4434" y="2510"/>
                    </a:lnTo>
                    <a:lnTo>
                      <a:pt x="4428" y="2431"/>
                    </a:lnTo>
                    <a:lnTo>
                      <a:pt x="4413" y="2350"/>
                    </a:lnTo>
                    <a:lnTo>
                      <a:pt x="4394" y="2278"/>
                    </a:lnTo>
                    <a:lnTo>
                      <a:pt x="4382" y="2249"/>
                    </a:lnTo>
                    <a:lnTo>
                      <a:pt x="4369" y="2225"/>
                    </a:lnTo>
                    <a:lnTo>
                      <a:pt x="4341" y="2182"/>
                    </a:lnTo>
                    <a:lnTo>
                      <a:pt x="4306" y="2150"/>
                    </a:lnTo>
                    <a:lnTo>
                      <a:pt x="4267" y="2130"/>
                    </a:lnTo>
                    <a:lnTo>
                      <a:pt x="4245" y="2124"/>
                    </a:lnTo>
                    <a:lnTo>
                      <a:pt x="4486" y="1772"/>
                    </a:lnTo>
                    <a:lnTo>
                      <a:pt x="4526" y="1728"/>
                    </a:lnTo>
                    <a:lnTo>
                      <a:pt x="4604" y="1654"/>
                    </a:lnTo>
                    <a:lnTo>
                      <a:pt x="4681" y="1589"/>
                    </a:lnTo>
                    <a:lnTo>
                      <a:pt x="4757" y="1537"/>
                    </a:lnTo>
                    <a:lnTo>
                      <a:pt x="4794" y="1515"/>
                    </a:lnTo>
                    <a:lnTo>
                      <a:pt x="4832" y="1495"/>
                    </a:lnTo>
                    <a:lnTo>
                      <a:pt x="4905" y="1466"/>
                    </a:lnTo>
                    <a:lnTo>
                      <a:pt x="4976" y="1448"/>
                    </a:lnTo>
                    <a:lnTo>
                      <a:pt x="5047" y="1441"/>
                    </a:lnTo>
                    <a:lnTo>
                      <a:pt x="5083" y="14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" name="Freeform 10"/>
              <p:cNvSpPr>
                <a:spLocks/>
              </p:cNvSpPr>
              <p:nvPr/>
            </p:nvSpPr>
            <p:spPr bwMode="auto">
              <a:xfrm>
                <a:off x="666" y="2967"/>
                <a:ext cx="332" cy="292"/>
              </a:xfrm>
              <a:custGeom>
                <a:avLst/>
                <a:gdLst>
                  <a:gd name="T0" fmla="*/ 427 w 996"/>
                  <a:gd name="T1" fmla="*/ 20 h 874"/>
                  <a:gd name="T2" fmla="*/ 373 w 996"/>
                  <a:gd name="T3" fmla="*/ 36 h 874"/>
                  <a:gd name="T4" fmla="*/ 274 w 996"/>
                  <a:gd name="T5" fmla="*/ 81 h 874"/>
                  <a:gd name="T6" fmla="*/ 187 w 996"/>
                  <a:gd name="T7" fmla="*/ 140 h 874"/>
                  <a:gd name="T8" fmla="*/ 115 w 996"/>
                  <a:gd name="T9" fmla="*/ 209 h 874"/>
                  <a:gd name="T10" fmla="*/ 59 w 996"/>
                  <a:gd name="T11" fmla="*/ 285 h 874"/>
                  <a:gd name="T12" fmla="*/ 20 w 996"/>
                  <a:gd name="T13" fmla="*/ 367 h 874"/>
                  <a:gd name="T14" fmla="*/ 0 w 996"/>
                  <a:gd name="T15" fmla="*/ 450 h 874"/>
                  <a:gd name="T16" fmla="*/ 0 w 996"/>
                  <a:gd name="T17" fmla="*/ 534 h 874"/>
                  <a:gd name="T18" fmla="*/ 9 w 996"/>
                  <a:gd name="T19" fmla="*/ 576 h 874"/>
                  <a:gd name="T20" fmla="*/ 22 w 996"/>
                  <a:gd name="T21" fmla="*/ 614 h 874"/>
                  <a:gd name="T22" fmla="*/ 59 w 996"/>
                  <a:gd name="T23" fmla="*/ 686 h 874"/>
                  <a:gd name="T24" fmla="*/ 111 w 996"/>
                  <a:gd name="T25" fmla="*/ 750 h 874"/>
                  <a:gd name="T26" fmla="*/ 176 w 996"/>
                  <a:gd name="T27" fmla="*/ 802 h 874"/>
                  <a:gd name="T28" fmla="*/ 252 w 996"/>
                  <a:gd name="T29" fmla="*/ 840 h 874"/>
                  <a:gd name="T30" fmla="*/ 339 w 996"/>
                  <a:gd name="T31" fmla="*/ 866 h 874"/>
                  <a:gd name="T32" fmla="*/ 435 w 996"/>
                  <a:gd name="T33" fmla="*/ 874 h 874"/>
                  <a:gd name="T34" fmla="*/ 539 w 996"/>
                  <a:gd name="T35" fmla="*/ 865 h 874"/>
                  <a:gd name="T36" fmla="*/ 594 w 996"/>
                  <a:gd name="T37" fmla="*/ 852 h 874"/>
                  <a:gd name="T38" fmla="*/ 647 w 996"/>
                  <a:gd name="T39" fmla="*/ 836 h 874"/>
                  <a:gd name="T40" fmla="*/ 744 w 996"/>
                  <a:gd name="T41" fmla="*/ 791 h 874"/>
                  <a:gd name="T42" fmla="*/ 827 w 996"/>
                  <a:gd name="T43" fmla="*/ 737 h 874"/>
                  <a:gd name="T44" fmla="*/ 894 w 996"/>
                  <a:gd name="T45" fmla="*/ 672 h 874"/>
                  <a:gd name="T46" fmla="*/ 945 w 996"/>
                  <a:gd name="T47" fmla="*/ 600 h 874"/>
                  <a:gd name="T48" fmla="*/ 980 w 996"/>
                  <a:gd name="T49" fmla="*/ 524 h 874"/>
                  <a:gd name="T50" fmla="*/ 996 w 996"/>
                  <a:gd name="T51" fmla="*/ 443 h 874"/>
                  <a:gd name="T52" fmla="*/ 994 w 996"/>
                  <a:gd name="T53" fmla="*/ 361 h 874"/>
                  <a:gd name="T54" fmla="*/ 984 w 996"/>
                  <a:gd name="T55" fmla="*/ 321 h 874"/>
                  <a:gd name="T56" fmla="*/ 973 w 996"/>
                  <a:gd name="T57" fmla="*/ 281 h 874"/>
                  <a:gd name="T58" fmla="*/ 937 w 996"/>
                  <a:gd name="T59" fmla="*/ 206 h 874"/>
                  <a:gd name="T60" fmla="*/ 889 w 996"/>
                  <a:gd name="T61" fmla="*/ 140 h 874"/>
                  <a:gd name="T62" fmla="*/ 829 w 996"/>
                  <a:gd name="T63" fmla="*/ 83 h 874"/>
                  <a:gd name="T64" fmla="*/ 757 w 996"/>
                  <a:gd name="T65" fmla="*/ 40 h 874"/>
                  <a:gd name="T66" fmla="*/ 675 w 996"/>
                  <a:gd name="T67" fmla="*/ 11 h 874"/>
                  <a:gd name="T68" fmla="*/ 582 w 996"/>
                  <a:gd name="T69" fmla="*/ 0 h 874"/>
                  <a:gd name="T70" fmla="*/ 481 w 996"/>
                  <a:gd name="T71" fmla="*/ 7 h 874"/>
                  <a:gd name="T72" fmla="*/ 427 w 996"/>
                  <a:gd name="T73" fmla="*/ 20 h 8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96" h="874">
                    <a:moveTo>
                      <a:pt x="427" y="20"/>
                    </a:moveTo>
                    <a:lnTo>
                      <a:pt x="373" y="36"/>
                    </a:lnTo>
                    <a:lnTo>
                      <a:pt x="274" y="81"/>
                    </a:lnTo>
                    <a:lnTo>
                      <a:pt x="187" y="140"/>
                    </a:lnTo>
                    <a:lnTo>
                      <a:pt x="115" y="209"/>
                    </a:lnTo>
                    <a:lnTo>
                      <a:pt x="59" y="285"/>
                    </a:lnTo>
                    <a:lnTo>
                      <a:pt x="20" y="367"/>
                    </a:lnTo>
                    <a:lnTo>
                      <a:pt x="0" y="450"/>
                    </a:lnTo>
                    <a:lnTo>
                      <a:pt x="0" y="534"/>
                    </a:lnTo>
                    <a:lnTo>
                      <a:pt x="9" y="576"/>
                    </a:lnTo>
                    <a:lnTo>
                      <a:pt x="22" y="614"/>
                    </a:lnTo>
                    <a:lnTo>
                      <a:pt x="59" y="686"/>
                    </a:lnTo>
                    <a:lnTo>
                      <a:pt x="111" y="750"/>
                    </a:lnTo>
                    <a:lnTo>
                      <a:pt x="176" y="802"/>
                    </a:lnTo>
                    <a:lnTo>
                      <a:pt x="252" y="840"/>
                    </a:lnTo>
                    <a:lnTo>
                      <a:pt x="339" y="866"/>
                    </a:lnTo>
                    <a:lnTo>
                      <a:pt x="435" y="874"/>
                    </a:lnTo>
                    <a:lnTo>
                      <a:pt x="539" y="865"/>
                    </a:lnTo>
                    <a:lnTo>
                      <a:pt x="594" y="852"/>
                    </a:lnTo>
                    <a:lnTo>
                      <a:pt x="647" y="836"/>
                    </a:lnTo>
                    <a:lnTo>
                      <a:pt x="744" y="791"/>
                    </a:lnTo>
                    <a:lnTo>
                      <a:pt x="827" y="737"/>
                    </a:lnTo>
                    <a:lnTo>
                      <a:pt x="894" y="672"/>
                    </a:lnTo>
                    <a:lnTo>
                      <a:pt x="945" y="600"/>
                    </a:lnTo>
                    <a:lnTo>
                      <a:pt x="980" y="524"/>
                    </a:lnTo>
                    <a:lnTo>
                      <a:pt x="996" y="443"/>
                    </a:lnTo>
                    <a:lnTo>
                      <a:pt x="994" y="361"/>
                    </a:lnTo>
                    <a:lnTo>
                      <a:pt x="984" y="321"/>
                    </a:lnTo>
                    <a:lnTo>
                      <a:pt x="973" y="281"/>
                    </a:lnTo>
                    <a:lnTo>
                      <a:pt x="937" y="206"/>
                    </a:lnTo>
                    <a:lnTo>
                      <a:pt x="889" y="140"/>
                    </a:lnTo>
                    <a:lnTo>
                      <a:pt x="829" y="83"/>
                    </a:lnTo>
                    <a:lnTo>
                      <a:pt x="757" y="40"/>
                    </a:lnTo>
                    <a:lnTo>
                      <a:pt x="675" y="11"/>
                    </a:lnTo>
                    <a:lnTo>
                      <a:pt x="582" y="0"/>
                    </a:lnTo>
                    <a:lnTo>
                      <a:pt x="481" y="7"/>
                    </a:lnTo>
                    <a:lnTo>
                      <a:pt x="427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" name="Freeform 11"/>
              <p:cNvSpPr>
                <a:spLocks/>
              </p:cNvSpPr>
              <p:nvPr/>
            </p:nvSpPr>
            <p:spPr bwMode="auto">
              <a:xfrm>
                <a:off x="646" y="3288"/>
                <a:ext cx="250" cy="353"/>
              </a:xfrm>
              <a:custGeom>
                <a:avLst/>
                <a:gdLst>
                  <a:gd name="T0" fmla="*/ 435 w 749"/>
                  <a:gd name="T1" fmla="*/ 19 h 1060"/>
                  <a:gd name="T2" fmla="*/ 398 w 749"/>
                  <a:gd name="T3" fmla="*/ 7 h 1060"/>
                  <a:gd name="T4" fmla="*/ 323 w 749"/>
                  <a:gd name="T5" fmla="*/ 0 h 1060"/>
                  <a:gd name="T6" fmla="*/ 252 w 749"/>
                  <a:gd name="T7" fmla="*/ 13 h 1060"/>
                  <a:gd name="T8" fmla="*/ 186 w 749"/>
                  <a:gd name="T9" fmla="*/ 46 h 1060"/>
                  <a:gd name="T10" fmla="*/ 127 w 749"/>
                  <a:gd name="T11" fmla="*/ 95 h 1060"/>
                  <a:gd name="T12" fmla="*/ 78 w 749"/>
                  <a:gd name="T13" fmla="*/ 161 h 1060"/>
                  <a:gd name="T14" fmla="*/ 39 w 749"/>
                  <a:gd name="T15" fmla="*/ 244 h 1060"/>
                  <a:gd name="T16" fmla="*/ 12 w 749"/>
                  <a:gd name="T17" fmla="*/ 337 h 1060"/>
                  <a:gd name="T18" fmla="*/ 4 w 749"/>
                  <a:gd name="T19" fmla="*/ 389 h 1060"/>
                  <a:gd name="T20" fmla="*/ 0 w 749"/>
                  <a:gd name="T21" fmla="*/ 442 h 1060"/>
                  <a:gd name="T22" fmla="*/ 3 w 749"/>
                  <a:gd name="T23" fmla="*/ 547 h 1060"/>
                  <a:gd name="T24" fmla="*/ 20 w 749"/>
                  <a:gd name="T25" fmla="*/ 649 h 1060"/>
                  <a:gd name="T26" fmla="*/ 50 w 749"/>
                  <a:gd name="T27" fmla="*/ 746 h 1060"/>
                  <a:gd name="T28" fmla="*/ 92 w 749"/>
                  <a:gd name="T29" fmla="*/ 835 h 1060"/>
                  <a:gd name="T30" fmla="*/ 144 w 749"/>
                  <a:gd name="T31" fmla="*/ 911 h 1060"/>
                  <a:gd name="T32" fmla="*/ 206 w 749"/>
                  <a:gd name="T33" fmla="*/ 976 h 1060"/>
                  <a:gd name="T34" fmla="*/ 275 w 749"/>
                  <a:gd name="T35" fmla="*/ 1024 h 1060"/>
                  <a:gd name="T36" fmla="*/ 314 w 749"/>
                  <a:gd name="T37" fmla="*/ 1039 h 1060"/>
                  <a:gd name="T38" fmla="*/ 352 w 749"/>
                  <a:gd name="T39" fmla="*/ 1052 h 1060"/>
                  <a:gd name="T40" fmla="*/ 427 w 749"/>
                  <a:gd name="T41" fmla="*/ 1060 h 1060"/>
                  <a:gd name="T42" fmla="*/ 497 w 749"/>
                  <a:gd name="T43" fmla="*/ 1045 h 1060"/>
                  <a:gd name="T44" fmla="*/ 563 w 749"/>
                  <a:gd name="T45" fmla="*/ 1013 h 1060"/>
                  <a:gd name="T46" fmla="*/ 621 w 749"/>
                  <a:gd name="T47" fmla="*/ 963 h 1060"/>
                  <a:gd name="T48" fmla="*/ 672 w 749"/>
                  <a:gd name="T49" fmla="*/ 897 h 1060"/>
                  <a:gd name="T50" fmla="*/ 710 w 749"/>
                  <a:gd name="T51" fmla="*/ 816 h 1060"/>
                  <a:gd name="T52" fmla="*/ 736 w 749"/>
                  <a:gd name="T53" fmla="*/ 721 h 1060"/>
                  <a:gd name="T54" fmla="*/ 745 w 749"/>
                  <a:gd name="T55" fmla="*/ 670 h 1060"/>
                  <a:gd name="T56" fmla="*/ 749 w 749"/>
                  <a:gd name="T57" fmla="*/ 618 h 1060"/>
                  <a:gd name="T58" fmla="*/ 746 w 749"/>
                  <a:gd name="T59" fmla="*/ 513 h 1060"/>
                  <a:gd name="T60" fmla="*/ 729 w 749"/>
                  <a:gd name="T61" fmla="*/ 410 h 1060"/>
                  <a:gd name="T62" fmla="*/ 699 w 749"/>
                  <a:gd name="T63" fmla="*/ 313 h 1060"/>
                  <a:gd name="T64" fmla="*/ 657 w 749"/>
                  <a:gd name="T65" fmla="*/ 225 h 1060"/>
                  <a:gd name="T66" fmla="*/ 605 w 749"/>
                  <a:gd name="T67" fmla="*/ 147 h 1060"/>
                  <a:gd name="T68" fmla="*/ 543 w 749"/>
                  <a:gd name="T69" fmla="*/ 84 h 1060"/>
                  <a:gd name="T70" fmla="*/ 473 w 749"/>
                  <a:gd name="T71" fmla="*/ 36 h 1060"/>
                  <a:gd name="T72" fmla="*/ 435 w 749"/>
                  <a:gd name="T73" fmla="*/ 19 h 10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49" h="1060">
                    <a:moveTo>
                      <a:pt x="435" y="19"/>
                    </a:moveTo>
                    <a:lnTo>
                      <a:pt x="398" y="7"/>
                    </a:lnTo>
                    <a:lnTo>
                      <a:pt x="323" y="0"/>
                    </a:lnTo>
                    <a:lnTo>
                      <a:pt x="252" y="13"/>
                    </a:lnTo>
                    <a:lnTo>
                      <a:pt x="186" y="46"/>
                    </a:lnTo>
                    <a:lnTo>
                      <a:pt x="127" y="95"/>
                    </a:lnTo>
                    <a:lnTo>
                      <a:pt x="78" y="161"/>
                    </a:lnTo>
                    <a:lnTo>
                      <a:pt x="39" y="244"/>
                    </a:lnTo>
                    <a:lnTo>
                      <a:pt x="12" y="337"/>
                    </a:lnTo>
                    <a:lnTo>
                      <a:pt x="4" y="389"/>
                    </a:lnTo>
                    <a:lnTo>
                      <a:pt x="0" y="442"/>
                    </a:lnTo>
                    <a:lnTo>
                      <a:pt x="3" y="547"/>
                    </a:lnTo>
                    <a:lnTo>
                      <a:pt x="20" y="649"/>
                    </a:lnTo>
                    <a:lnTo>
                      <a:pt x="50" y="746"/>
                    </a:lnTo>
                    <a:lnTo>
                      <a:pt x="92" y="835"/>
                    </a:lnTo>
                    <a:lnTo>
                      <a:pt x="144" y="911"/>
                    </a:lnTo>
                    <a:lnTo>
                      <a:pt x="206" y="976"/>
                    </a:lnTo>
                    <a:lnTo>
                      <a:pt x="275" y="1024"/>
                    </a:lnTo>
                    <a:lnTo>
                      <a:pt x="314" y="1039"/>
                    </a:lnTo>
                    <a:lnTo>
                      <a:pt x="352" y="1052"/>
                    </a:lnTo>
                    <a:lnTo>
                      <a:pt x="427" y="1060"/>
                    </a:lnTo>
                    <a:lnTo>
                      <a:pt x="497" y="1045"/>
                    </a:lnTo>
                    <a:lnTo>
                      <a:pt x="563" y="1013"/>
                    </a:lnTo>
                    <a:lnTo>
                      <a:pt x="621" y="963"/>
                    </a:lnTo>
                    <a:lnTo>
                      <a:pt x="672" y="897"/>
                    </a:lnTo>
                    <a:lnTo>
                      <a:pt x="710" y="816"/>
                    </a:lnTo>
                    <a:lnTo>
                      <a:pt x="736" y="721"/>
                    </a:lnTo>
                    <a:lnTo>
                      <a:pt x="745" y="670"/>
                    </a:lnTo>
                    <a:lnTo>
                      <a:pt x="749" y="618"/>
                    </a:lnTo>
                    <a:lnTo>
                      <a:pt x="746" y="513"/>
                    </a:lnTo>
                    <a:lnTo>
                      <a:pt x="729" y="410"/>
                    </a:lnTo>
                    <a:lnTo>
                      <a:pt x="699" y="313"/>
                    </a:lnTo>
                    <a:lnTo>
                      <a:pt x="657" y="225"/>
                    </a:lnTo>
                    <a:lnTo>
                      <a:pt x="605" y="147"/>
                    </a:lnTo>
                    <a:lnTo>
                      <a:pt x="543" y="84"/>
                    </a:lnTo>
                    <a:lnTo>
                      <a:pt x="473" y="36"/>
                    </a:lnTo>
                    <a:lnTo>
                      <a:pt x="435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" name="Freeform 12"/>
              <p:cNvSpPr>
                <a:spLocks/>
              </p:cNvSpPr>
              <p:nvPr/>
            </p:nvSpPr>
            <p:spPr bwMode="auto">
              <a:xfrm>
                <a:off x="1050" y="2880"/>
                <a:ext cx="256" cy="363"/>
              </a:xfrm>
              <a:custGeom>
                <a:avLst/>
                <a:gdLst>
                  <a:gd name="T0" fmla="*/ 17 w 769"/>
                  <a:gd name="T1" fmla="*/ 447 h 1087"/>
                  <a:gd name="T2" fmla="*/ 7 w 769"/>
                  <a:gd name="T3" fmla="*/ 507 h 1087"/>
                  <a:gd name="T4" fmla="*/ 0 w 769"/>
                  <a:gd name="T5" fmla="*/ 622 h 1087"/>
                  <a:gd name="T6" fmla="*/ 6 w 769"/>
                  <a:gd name="T7" fmla="*/ 727 h 1087"/>
                  <a:gd name="T8" fmla="*/ 26 w 769"/>
                  <a:gd name="T9" fmla="*/ 821 h 1087"/>
                  <a:gd name="T10" fmla="*/ 59 w 769"/>
                  <a:gd name="T11" fmla="*/ 901 h 1087"/>
                  <a:gd name="T12" fmla="*/ 102 w 769"/>
                  <a:gd name="T13" fmla="*/ 969 h 1087"/>
                  <a:gd name="T14" fmla="*/ 156 w 769"/>
                  <a:gd name="T15" fmla="*/ 1022 h 1087"/>
                  <a:gd name="T16" fmla="*/ 219 w 769"/>
                  <a:gd name="T17" fmla="*/ 1060 h 1087"/>
                  <a:gd name="T18" fmla="*/ 255 w 769"/>
                  <a:gd name="T19" fmla="*/ 1071 h 1087"/>
                  <a:gd name="T20" fmla="*/ 292 w 769"/>
                  <a:gd name="T21" fmla="*/ 1081 h 1087"/>
                  <a:gd name="T22" fmla="*/ 369 w 769"/>
                  <a:gd name="T23" fmla="*/ 1087 h 1087"/>
                  <a:gd name="T24" fmla="*/ 445 w 769"/>
                  <a:gd name="T25" fmla="*/ 1076 h 1087"/>
                  <a:gd name="T26" fmla="*/ 522 w 769"/>
                  <a:gd name="T27" fmla="*/ 1047 h 1087"/>
                  <a:gd name="T28" fmla="*/ 592 w 769"/>
                  <a:gd name="T29" fmla="*/ 1002 h 1087"/>
                  <a:gd name="T30" fmla="*/ 654 w 769"/>
                  <a:gd name="T31" fmla="*/ 937 h 1087"/>
                  <a:gd name="T32" fmla="*/ 706 w 769"/>
                  <a:gd name="T33" fmla="*/ 854 h 1087"/>
                  <a:gd name="T34" fmla="*/ 745 w 769"/>
                  <a:gd name="T35" fmla="*/ 750 h 1087"/>
                  <a:gd name="T36" fmla="*/ 758 w 769"/>
                  <a:gd name="T37" fmla="*/ 690 h 1087"/>
                  <a:gd name="T38" fmla="*/ 767 w 769"/>
                  <a:gd name="T39" fmla="*/ 628 h 1087"/>
                  <a:gd name="T40" fmla="*/ 769 w 769"/>
                  <a:gd name="T41" fmla="*/ 510 h 1087"/>
                  <a:gd name="T42" fmla="*/ 754 w 769"/>
                  <a:gd name="T43" fmla="*/ 398 h 1087"/>
                  <a:gd name="T44" fmla="*/ 722 w 769"/>
                  <a:gd name="T45" fmla="*/ 294 h 1087"/>
                  <a:gd name="T46" fmla="*/ 679 w 769"/>
                  <a:gd name="T47" fmla="*/ 203 h 1087"/>
                  <a:gd name="T48" fmla="*/ 624 w 769"/>
                  <a:gd name="T49" fmla="*/ 126 h 1087"/>
                  <a:gd name="T50" fmla="*/ 561 w 769"/>
                  <a:gd name="T51" fmla="*/ 65 h 1087"/>
                  <a:gd name="T52" fmla="*/ 491 w 769"/>
                  <a:gd name="T53" fmla="*/ 23 h 1087"/>
                  <a:gd name="T54" fmla="*/ 455 w 769"/>
                  <a:gd name="T55" fmla="*/ 11 h 1087"/>
                  <a:gd name="T56" fmla="*/ 419 w 769"/>
                  <a:gd name="T57" fmla="*/ 2 h 1087"/>
                  <a:gd name="T58" fmla="*/ 349 w 769"/>
                  <a:gd name="T59" fmla="*/ 0 h 1087"/>
                  <a:gd name="T60" fmla="*/ 280 w 769"/>
                  <a:gd name="T61" fmla="*/ 19 h 1087"/>
                  <a:gd name="T62" fmla="*/ 215 w 769"/>
                  <a:gd name="T63" fmla="*/ 57 h 1087"/>
                  <a:gd name="T64" fmla="*/ 157 w 769"/>
                  <a:gd name="T65" fmla="*/ 113 h 1087"/>
                  <a:gd name="T66" fmla="*/ 105 w 769"/>
                  <a:gd name="T67" fmla="*/ 186 h 1087"/>
                  <a:gd name="T68" fmla="*/ 62 w 769"/>
                  <a:gd name="T69" fmla="*/ 278 h 1087"/>
                  <a:gd name="T70" fmla="*/ 29 w 769"/>
                  <a:gd name="T71" fmla="*/ 386 h 1087"/>
                  <a:gd name="T72" fmla="*/ 17 w 769"/>
                  <a:gd name="T73" fmla="*/ 447 h 10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69" h="1087">
                    <a:moveTo>
                      <a:pt x="17" y="447"/>
                    </a:moveTo>
                    <a:lnTo>
                      <a:pt x="7" y="507"/>
                    </a:lnTo>
                    <a:lnTo>
                      <a:pt x="0" y="622"/>
                    </a:lnTo>
                    <a:lnTo>
                      <a:pt x="6" y="727"/>
                    </a:lnTo>
                    <a:lnTo>
                      <a:pt x="26" y="821"/>
                    </a:lnTo>
                    <a:lnTo>
                      <a:pt x="59" y="901"/>
                    </a:lnTo>
                    <a:lnTo>
                      <a:pt x="102" y="969"/>
                    </a:lnTo>
                    <a:lnTo>
                      <a:pt x="156" y="1022"/>
                    </a:lnTo>
                    <a:lnTo>
                      <a:pt x="219" y="1060"/>
                    </a:lnTo>
                    <a:lnTo>
                      <a:pt x="255" y="1071"/>
                    </a:lnTo>
                    <a:lnTo>
                      <a:pt x="292" y="1081"/>
                    </a:lnTo>
                    <a:lnTo>
                      <a:pt x="369" y="1087"/>
                    </a:lnTo>
                    <a:lnTo>
                      <a:pt x="445" y="1076"/>
                    </a:lnTo>
                    <a:lnTo>
                      <a:pt x="522" y="1047"/>
                    </a:lnTo>
                    <a:lnTo>
                      <a:pt x="592" y="1002"/>
                    </a:lnTo>
                    <a:lnTo>
                      <a:pt x="654" y="937"/>
                    </a:lnTo>
                    <a:lnTo>
                      <a:pt x="706" y="854"/>
                    </a:lnTo>
                    <a:lnTo>
                      <a:pt x="745" y="750"/>
                    </a:lnTo>
                    <a:lnTo>
                      <a:pt x="758" y="690"/>
                    </a:lnTo>
                    <a:lnTo>
                      <a:pt x="767" y="628"/>
                    </a:lnTo>
                    <a:lnTo>
                      <a:pt x="769" y="510"/>
                    </a:lnTo>
                    <a:lnTo>
                      <a:pt x="754" y="398"/>
                    </a:lnTo>
                    <a:lnTo>
                      <a:pt x="722" y="294"/>
                    </a:lnTo>
                    <a:lnTo>
                      <a:pt x="679" y="203"/>
                    </a:lnTo>
                    <a:lnTo>
                      <a:pt x="624" y="126"/>
                    </a:lnTo>
                    <a:lnTo>
                      <a:pt x="561" y="65"/>
                    </a:lnTo>
                    <a:lnTo>
                      <a:pt x="491" y="23"/>
                    </a:lnTo>
                    <a:lnTo>
                      <a:pt x="455" y="11"/>
                    </a:lnTo>
                    <a:lnTo>
                      <a:pt x="419" y="2"/>
                    </a:lnTo>
                    <a:lnTo>
                      <a:pt x="349" y="0"/>
                    </a:lnTo>
                    <a:lnTo>
                      <a:pt x="280" y="19"/>
                    </a:lnTo>
                    <a:lnTo>
                      <a:pt x="215" y="57"/>
                    </a:lnTo>
                    <a:lnTo>
                      <a:pt x="157" y="113"/>
                    </a:lnTo>
                    <a:lnTo>
                      <a:pt x="105" y="186"/>
                    </a:lnTo>
                    <a:lnTo>
                      <a:pt x="62" y="278"/>
                    </a:lnTo>
                    <a:lnTo>
                      <a:pt x="29" y="386"/>
                    </a:lnTo>
                    <a:lnTo>
                      <a:pt x="17" y="4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" name="Freeform 13"/>
              <p:cNvSpPr>
                <a:spLocks/>
              </p:cNvSpPr>
              <p:nvPr/>
            </p:nvSpPr>
            <p:spPr bwMode="auto">
              <a:xfrm>
                <a:off x="1236" y="3166"/>
                <a:ext cx="295" cy="407"/>
              </a:xfrm>
              <a:custGeom>
                <a:avLst/>
                <a:gdLst>
                  <a:gd name="T0" fmla="*/ 20 w 886"/>
                  <a:gd name="T1" fmla="*/ 504 h 1221"/>
                  <a:gd name="T2" fmla="*/ 8 w 886"/>
                  <a:gd name="T3" fmla="*/ 573 h 1221"/>
                  <a:gd name="T4" fmla="*/ 0 w 886"/>
                  <a:gd name="T5" fmla="*/ 703 h 1221"/>
                  <a:gd name="T6" fmla="*/ 7 w 886"/>
                  <a:gd name="T7" fmla="*/ 821 h 1221"/>
                  <a:gd name="T8" fmla="*/ 28 w 886"/>
                  <a:gd name="T9" fmla="*/ 924 h 1221"/>
                  <a:gd name="T10" fmla="*/ 65 w 886"/>
                  <a:gd name="T11" fmla="*/ 1015 h 1221"/>
                  <a:gd name="T12" fmla="*/ 112 w 886"/>
                  <a:gd name="T13" fmla="*/ 1091 h 1221"/>
                  <a:gd name="T14" fmla="*/ 173 w 886"/>
                  <a:gd name="T15" fmla="*/ 1150 h 1221"/>
                  <a:gd name="T16" fmla="*/ 245 w 886"/>
                  <a:gd name="T17" fmla="*/ 1192 h 1221"/>
                  <a:gd name="T18" fmla="*/ 285 w 886"/>
                  <a:gd name="T19" fmla="*/ 1206 h 1221"/>
                  <a:gd name="T20" fmla="*/ 327 w 886"/>
                  <a:gd name="T21" fmla="*/ 1216 h 1221"/>
                  <a:gd name="T22" fmla="*/ 416 w 886"/>
                  <a:gd name="T23" fmla="*/ 1221 h 1221"/>
                  <a:gd name="T24" fmla="*/ 505 w 886"/>
                  <a:gd name="T25" fmla="*/ 1205 h 1221"/>
                  <a:gd name="T26" fmla="*/ 595 w 886"/>
                  <a:gd name="T27" fmla="*/ 1170 h 1221"/>
                  <a:gd name="T28" fmla="*/ 678 w 886"/>
                  <a:gd name="T29" fmla="*/ 1114 h 1221"/>
                  <a:gd name="T30" fmla="*/ 753 w 886"/>
                  <a:gd name="T31" fmla="*/ 1038 h 1221"/>
                  <a:gd name="T32" fmla="*/ 815 w 886"/>
                  <a:gd name="T33" fmla="*/ 940 h 1221"/>
                  <a:gd name="T34" fmla="*/ 861 w 886"/>
                  <a:gd name="T35" fmla="*/ 822 h 1221"/>
                  <a:gd name="T36" fmla="*/ 876 w 886"/>
                  <a:gd name="T37" fmla="*/ 753 h 1221"/>
                  <a:gd name="T38" fmla="*/ 886 w 886"/>
                  <a:gd name="T39" fmla="*/ 684 h 1221"/>
                  <a:gd name="T40" fmla="*/ 886 w 886"/>
                  <a:gd name="T41" fmla="*/ 551 h 1221"/>
                  <a:gd name="T42" fmla="*/ 866 w 886"/>
                  <a:gd name="T43" fmla="*/ 428 h 1221"/>
                  <a:gd name="T44" fmla="*/ 828 w 886"/>
                  <a:gd name="T45" fmla="*/ 317 h 1221"/>
                  <a:gd name="T46" fmla="*/ 775 w 886"/>
                  <a:gd name="T47" fmla="*/ 219 h 1221"/>
                  <a:gd name="T48" fmla="*/ 710 w 886"/>
                  <a:gd name="T49" fmla="*/ 135 h 1221"/>
                  <a:gd name="T50" fmla="*/ 635 w 886"/>
                  <a:gd name="T51" fmla="*/ 71 h 1221"/>
                  <a:gd name="T52" fmla="*/ 556 w 886"/>
                  <a:gd name="T53" fmla="*/ 26 h 1221"/>
                  <a:gd name="T54" fmla="*/ 516 w 886"/>
                  <a:gd name="T55" fmla="*/ 12 h 1221"/>
                  <a:gd name="T56" fmla="*/ 474 w 886"/>
                  <a:gd name="T57" fmla="*/ 2 h 1221"/>
                  <a:gd name="T58" fmla="*/ 393 w 886"/>
                  <a:gd name="T59" fmla="*/ 0 h 1221"/>
                  <a:gd name="T60" fmla="*/ 317 w 886"/>
                  <a:gd name="T61" fmla="*/ 22 h 1221"/>
                  <a:gd name="T62" fmla="*/ 245 w 886"/>
                  <a:gd name="T63" fmla="*/ 64 h 1221"/>
                  <a:gd name="T64" fmla="*/ 178 w 886"/>
                  <a:gd name="T65" fmla="*/ 127 h 1221"/>
                  <a:gd name="T66" fmla="*/ 119 w 886"/>
                  <a:gd name="T67" fmla="*/ 210 h 1221"/>
                  <a:gd name="T68" fmla="*/ 70 w 886"/>
                  <a:gd name="T69" fmla="*/ 312 h 1221"/>
                  <a:gd name="T70" fmla="*/ 33 w 886"/>
                  <a:gd name="T71" fmla="*/ 435 h 1221"/>
                  <a:gd name="T72" fmla="*/ 20 w 886"/>
                  <a:gd name="T73" fmla="*/ 504 h 1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86" h="1221">
                    <a:moveTo>
                      <a:pt x="20" y="504"/>
                    </a:moveTo>
                    <a:lnTo>
                      <a:pt x="8" y="573"/>
                    </a:lnTo>
                    <a:lnTo>
                      <a:pt x="0" y="703"/>
                    </a:lnTo>
                    <a:lnTo>
                      <a:pt x="7" y="821"/>
                    </a:lnTo>
                    <a:lnTo>
                      <a:pt x="28" y="924"/>
                    </a:lnTo>
                    <a:lnTo>
                      <a:pt x="65" y="1015"/>
                    </a:lnTo>
                    <a:lnTo>
                      <a:pt x="112" y="1091"/>
                    </a:lnTo>
                    <a:lnTo>
                      <a:pt x="173" y="1150"/>
                    </a:lnTo>
                    <a:lnTo>
                      <a:pt x="245" y="1192"/>
                    </a:lnTo>
                    <a:lnTo>
                      <a:pt x="285" y="1206"/>
                    </a:lnTo>
                    <a:lnTo>
                      <a:pt x="327" y="1216"/>
                    </a:lnTo>
                    <a:lnTo>
                      <a:pt x="416" y="1221"/>
                    </a:lnTo>
                    <a:lnTo>
                      <a:pt x="505" y="1205"/>
                    </a:lnTo>
                    <a:lnTo>
                      <a:pt x="595" y="1170"/>
                    </a:lnTo>
                    <a:lnTo>
                      <a:pt x="678" y="1114"/>
                    </a:lnTo>
                    <a:lnTo>
                      <a:pt x="753" y="1038"/>
                    </a:lnTo>
                    <a:lnTo>
                      <a:pt x="815" y="940"/>
                    </a:lnTo>
                    <a:lnTo>
                      <a:pt x="861" y="822"/>
                    </a:lnTo>
                    <a:lnTo>
                      <a:pt x="876" y="753"/>
                    </a:lnTo>
                    <a:lnTo>
                      <a:pt x="886" y="684"/>
                    </a:lnTo>
                    <a:lnTo>
                      <a:pt x="886" y="551"/>
                    </a:lnTo>
                    <a:lnTo>
                      <a:pt x="866" y="428"/>
                    </a:lnTo>
                    <a:lnTo>
                      <a:pt x="828" y="317"/>
                    </a:lnTo>
                    <a:lnTo>
                      <a:pt x="775" y="219"/>
                    </a:lnTo>
                    <a:lnTo>
                      <a:pt x="710" y="135"/>
                    </a:lnTo>
                    <a:lnTo>
                      <a:pt x="635" y="71"/>
                    </a:lnTo>
                    <a:lnTo>
                      <a:pt x="556" y="26"/>
                    </a:lnTo>
                    <a:lnTo>
                      <a:pt x="516" y="12"/>
                    </a:lnTo>
                    <a:lnTo>
                      <a:pt x="474" y="2"/>
                    </a:lnTo>
                    <a:lnTo>
                      <a:pt x="393" y="0"/>
                    </a:lnTo>
                    <a:lnTo>
                      <a:pt x="317" y="22"/>
                    </a:lnTo>
                    <a:lnTo>
                      <a:pt x="245" y="64"/>
                    </a:lnTo>
                    <a:lnTo>
                      <a:pt x="178" y="127"/>
                    </a:lnTo>
                    <a:lnTo>
                      <a:pt x="119" y="210"/>
                    </a:lnTo>
                    <a:lnTo>
                      <a:pt x="70" y="312"/>
                    </a:lnTo>
                    <a:lnTo>
                      <a:pt x="33" y="435"/>
                    </a:lnTo>
                    <a:lnTo>
                      <a:pt x="20" y="5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" name="Freeform 14"/>
              <p:cNvSpPr>
                <a:spLocks/>
              </p:cNvSpPr>
              <p:nvPr/>
            </p:nvSpPr>
            <p:spPr bwMode="auto">
              <a:xfrm>
                <a:off x="938" y="3487"/>
                <a:ext cx="291" cy="390"/>
              </a:xfrm>
              <a:custGeom>
                <a:avLst/>
                <a:gdLst>
                  <a:gd name="T0" fmla="*/ 17 w 873"/>
                  <a:gd name="T1" fmla="*/ 505 h 1170"/>
                  <a:gd name="T2" fmla="*/ 6 w 873"/>
                  <a:gd name="T3" fmla="*/ 574 h 1170"/>
                  <a:gd name="T4" fmla="*/ 0 w 873"/>
                  <a:gd name="T5" fmla="*/ 699 h 1170"/>
                  <a:gd name="T6" fmla="*/ 10 w 873"/>
                  <a:gd name="T7" fmla="*/ 810 h 1170"/>
                  <a:gd name="T8" fmla="*/ 35 w 873"/>
                  <a:gd name="T9" fmla="*/ 905 h 1170"/>
                  <a:gd name="T10" fmla="*/ 75 w 873"/>
                  <a:gd name="T11" fmla="*/ 985 h 1170"/>
                  <a:gd name="T12" fmla="*/ 127 w 873"/>
                  <a:gd name="T13" fmla="*/ 1052 h 1170"/>
                  <a:gd name="T14" fmla="*/ 190 w 873"/>
                  <a:gd name="T15" fmla="*/ 1105 h 1170"/>
                  <a:gd name="T16" fmla="*/ 264 w 873"/>
                  <a:gd name="T17" fmla="*/ 1142 h 1170"/>
                  <a:gd name="T18" fmla="*/ 304 w 873"/>
                  <a:gd name="T19" fmla="*/ 1155 h 1170"/>
                  <a:gd name="T20" fmla="*/ 346 w 873"/>
                  <a:gd name="T21" fmla="*/ 1165 h 1170"/>
                  <a:gd name="T22" fmla="*/ 431 w 873"/>
                  <a:gd name="T23" fmla="*/ 1170 h 1170"/>
                  <a:gd name="T24" fmla="*/ 518 w 873"/>
                  <a:gd name="T25" fmla="*/ 1155 h 1170"/>
                  <a:gd name="T26" fmla="*/ 600 w 873"/>
                  <a:gd name="T27" fmla="*/ 1119 h 1170"/>
                  <a:gd name="T28" fmla="*/ 677 w 873"/>
                  <a:gd name="T29" fmla="*/ 1065 h 1170"/>
                  <a:gd name="T30" fmla="*/ 747 w 873"/>
                  <a:gd name="T31" fmla="*/ 988 h 1170"/>
                  <a:gd name="T32" fmla="*/ 803 w 873"/>
                  <a:gd name="T33" fmla="*/ 890 h 1170"/>
                  <a:gd name="T34" fmla="*/ 846 w 873"/>
                  <a:gd name="T35" fmla="*/ 772 h 1170"/>
                  <a:gd name="T36" fmla="*/ 859 w 873"/>
                  <a:gd name="T37" fmla="*/ 705 h 1170"/>
                  <a:gd name="T38" fmla="*/ 871 w 873"/>
                  <a:gd name="T39" fmla="*/ 636 h 1170"/>
                  <a:gd name="T40" fmla="*/ 873 w 873"/>
                  <a:gd name="T41" fmla="*/ 506 h 1170"/>
                  <a:gd name="T42" fmla="*/ 858 w 873"/>
                  <a:gd name="T43" fmla="*/ 390 h 1170"/>
                  <a:gd name="T44" fmla="*/ 824 w 873"/>
                  <a:gd name="T45" fmla="*/ 287 h 1170"/>
                  <a:gd name="T46" fmla="*/ 775 w 873"/>
                  <a:gd name="T47" fmla="*/ 198 h 1170"/>
                  <a:gd name="T48" fmla="*/ 716 w 873"/>
                  <a:gd name="T49" fmla="*/ 123 h 1170"/>
                  <a:gd name="T50" fmla="*/ 646 w 873"/>
                  <a:gd name="T51" fmla="*/ 66 h 1170"/>
                  <a:gd name="T52" fmla="*/ 569 w 873"/>
                  <a:gd name="T53" fmla="*/ 24 h 1170"/>
                  <a:gd name="T54" fmla="*/ 529 w 873"/>
                  <a:gd name="T55" fmla="*/ 11 h 1170"/>
                  <a:gd name="T56" fmla="*/ 487 w 873"/>
                  <a:gd name="T57" fmla="*/ 1 h 1170"/>
                  <a:gd name="T58" fmla="*/ 405 w 873"/>
                  <a:gd name="T59" fmla="*/ 0 h 1170"/>
                  <a:gd name="T60" fmla="*/ 326 w 873"/>
                  <a:gd name="T61" fmla="*/ 21 h 1170"/>
                  <a:gd name="T62" fmla="*/ 251 w 873"/>
                  <a:gd name="T63" fmla="*/ 64 h 1170"/>
                  <a:gd name="T64" fmla="*/ 182 w 873"/>
                  <a:gd name="T65" fmla="*/ 128 h 1170"/>
                  <a:gd name="T66" fmla="*/ 120 w 873"/>
                  <a:gd name="T67" fmla="*/ 211 h 1170"/>
                  <a:gd name="T68" fmla="*/ 69 w 873"/>
                  <a:gd name="T69" fmla="*/ 315 h 1170"/>
                  <a:gd name="T70" fmla="*/ 30 w 873"/>
                  <a:gd name="T71" fmla="*/ 437 h 1170"/>
                  <a:gd name="T72" fmla="*/ 17 w 873"/>
                  <a:gd name="T73" fmla="*/ 506 h 1170"/>
                  <a:gd name="T74" fmla="*/ 17 w 873"/>
                  <a:gd name="T75" fmla="*/ 505 h 1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73" h="1170">
                    <a:moveTo>
                      <a:pt x="17" y="505"/>
                    </a:moveTo>
                    <a:lnTo>
                      <a:pt x="6" y="574"/>
                    </a:lnTo>
                    <a:lnTo>
                      <a:pt x="0" y="699"/>
                    </a:lnTo>
                    <a:lnTo>
                      <a:pt x="10" y="810"/>
                    </a:lnTo>
                    <a:lnTo>
                      <a:pt x="35" y="905"/>
                    </a:lnTo>
                    <a:lnTo>
                      <a:pt x="75" y="985"/>
                    </a:lnTo>
                    <a:lnTo>
                      <a:pt x="127" y="1052"/>
                    </a:lnTo>
                    <a:lnTo>
                      <a:pt x="190" y="1105"/>
                    </a:lnTo>
                    <a:lnTo>
                      <a:pt x="264" y="1142"/>
                    </a:lnTo>
                    <a:lnTo>
                      <a:pt x="304" y="1155"/>
                    </a:lnTo>
                    <a:lnTo>
                      <a:pt x="346" y="1165"/>
                    </a:lnTo>
                    <a:lnTo>
                      <a:pt x="431" y="1170"/>
                    </a:lnTo>
                    <a:lnTo>
                      <a:pt x="518" y="1155"/>
                    </a:lnTo>
                    <a:lnTo>
                      <a:pt x="600" y="1119"/>
                    </a:lnTo>
                    <a:lnTo>
                      <a:pt x="677" y="1065"/>
                    </a:lnTo>
                    <a:lnTo>
                      <a:pt x="747" y="988"/>
                    </a:lnTo>
                    <a:lnTo>
                      <a:pt x="803" y="890"/>
                    </a:lnTo>
                    <a:lnTo>
                      <a:pt x="846" y="772"/>
                    </a:lnTo>
                    <a:lnTo>
                      <a:pt x="859" y="705"/>
                    </a:lnTo>
                    <a:lnTo>
                      <a:pt x="871" y="636"/>
                    </a:lnTo>
                    <a:lnTo>
                      <a:pt x="873" y="506"/>
                    </a:lnTo>
                    <a:lnTo>
                      <a:pt x="858" y="390"/>
                    </a:lnTo>
                    <a:lnTo>
                      <a:pt x="824" y="287"/>
                    </a:lnTo>
                    <a:lnTo>
                      <a:pt x="775" y="198"/>
                    </a:lnTo>
                    <a:lnTo>
                      <a:pt x="716" y="123"/>
                    </a:lnTo>
                    <a:lnTo>
                      <a:pt x="646" y="66"/>
                    </a:lnTo>
                    <a:lnTo>
                      <a:pt x="569" y="24"/>
                    </a:lnTo>
                    <a:lnTo>
                      <a:pt x="529" y="11"/>
                    </a:lnTo>
                    <a:lnTo>
                      <a:pt x="487" y="1"/>
                    </a:lnTo>
                    <a:lnTo>
                      <a:pt x="405" y="0"/>
                    </a:lnTo>
                    <a:lnTo>
                      <a:pt x="326" y="21"/>
                    </a:lnTo>
                    <a:lnTo>
                      <a:pt x="251" y="64"/>
                    </a:lnTo>
                    <a:lnTo>
                      <a:pt x="182" y="128"/>
                    </a:lnTo>
                    <a:lnTo>
                      <a:pt x="120" y="211"/>
                    </a:lnTo>
                    <a:lnTo>
                      <a:pt x="69" y="315"/>
                    </a:lnTo>
                    <a:lnTo>
                      <a:pt x="30" y="437"/>
                    </a:lnTo>
                    <a:lnTo>
                      <a:pt x="17" y="506"/>
                    </a:lnTo>
                    <a:lnTo>
                      <a:pt x="17" y="50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" name="Freeform 15"/>
              <p:cNvSpPr>
                <a:spLocks/>
              </p:cNvSpPr>
              <p:nvPr/>
            </p:nvSpPr>
            <p:spPr bwMode="auto">
              <a:xfrm>
                <a:off x="1323" y="3793"/>
                <a:ext cx="260" cy="376"/>
              </a:xfrm>
              <a:custGeom>
                <a:avLst/>
                <a:gdLst>
                  <a:gd name="T0" fmla="*/ 16 w 780"/>
                  <a:gd name="T1" fmla="*/ 628 h 1128"/>
                  <a:gd name="T2" fmla="*/ 29 w 780"/>
                  <a:gd name="T3" fmla="*/ 684 h 1128"/>
                  <a:gd name="T4" fmla="*/ 66 w 780"/>
                  <a:gd name="T5" fmla="*/ 792 h 1128"/>
                  <a:gd name="T6" fmla="*/ 117 w 780"/>
                  <a:gd name="T7" fmla="*/ 890 h 1128"/>
                  <a:gd name="T8" fmla="*/ 177 w 780"/>
                  <a:gd name="T9" fmla="*/ 973 h 1128"/>
                  <a:gd name="T10" fmla="*/ 243 w 780"/>
                  <a:gd name="T11" fmla="*/ 1042 h 1128"/>
                  <a:gd name="T12" fmla="*/ 316 w 780"/>
                  <a:gd name="T13" fmla="*/ 1094 h 1128"/>
                  <a:gd name="T14" fmla="*/ 388 w 780"/>
                  <a:gd name="T15" fmla="*/ 1123 h 1128"/>
                  <a:gd name="T16" fmla="*/ 460 w 780"/>
                  <a:gd name="T17" fmla="*/ 1128 h 1128"/>
                  <a:gd name="T18" fmla="*/ 496 w 780"/>
                  <a:gd name="T19" fmla="*/ 1121 h 1128"/>
                  <a:gd name="T20" fmla="*/ 529 w 780"/>
                  <a:gd name="T21" fmla="*/ 1108 h 1128"/>
                  <a:gd name="T22" fmla="*/ 592 w 780"/>
                  <a:gd name="T23" fmla="*/ 1064 h 1128"/>
                  <a:gd name="T24" fmla="*/ 651 w 780"/>
                  <a:gd name="T25" fmla="*/ 998 h 1128"/>
                  <a:gd name="T26" fmla="*/ 700 w 780"/>
                  <a:gd name="T27" fmla="*/ 913 h 1128"/>
                  <a:gd name="T28" fmla="*/ 739 w 780"/>
                  <a:gd name="T29" fmla="*/ 816 h 1128"/>
                  <a:gd name="T30" fmla="*/ 767 w 780"/>
                  <a:gd name="T31" fmla="*/ 708 h 1128"/>
                  <a:gd name="T32" fmla="*/ 780 w 780"/>
                  <a:gd name="T33" fmla="*/ 595 h 1128"/>
                  <a:gd name="T34" fmla="*/ 775 w 780"/>
                  <a:gd name="T35" fmla="*/ 478 h 1128"/>
                  <a:gd name="T36" fmla="*/ 765 w 780"/>
                  <a:gd name="T37" fmla="*/ 420 h 1128"/>
                  <a:gd name="T38" fmla="*/ 752 w 780"/>
                  <a:gd name="T39" fmla="*/ 364 h 1128"/>
                  <a:gd name="T40" fmla="*/ 712 w 780"/>
                  <a:gd name="T41" fmla="*/ 264 h 1128"/>
                  <a:gd name="T42" fmla="*/ 660 w 780"/>
                  <a:gd name="T43" fmla="*/ 177 h 1128"/>
                  <a:gd name="T44" fmla="*/ 597 w 780"/>
                  <a:gd name="T45" fmla="*/ 108 h 1128"/>
                  <a:gd name="T46" fmla="*/ 527 w 780"/>
                  <a:gd name="T47" fmla="*/ 55 h 1128"/>
                  <a:gd name="T48" fmla="*/ 454 w 780"/>
                  <a:gd name="T49" fmla="*/ 19 h 1128"/>
                  <a:gd name="T50" fmla="*/ 379 w 780"/>
                  <a:gd name="T51" fmla="*/ 0 h 1128"/>
                  <a:gd name="T52" fmla="*/ 305 w 780"/>
                  <a:gd name="T53" fmla="*/ 2 h 1128"/>
                  <a:gd name="T54" fmla="*/ 271 w 780"/>
                  <a:gd name="T55" fmla="*/ 10 h 1128"/>
                  <a:gd name="T56" fmla="*/ 236 w 780"/>
                  <a:gd name="T57" fmla="*/ 22 h 1128"/>
                  <a:gd name="T58" fmla="*/ 174 w 780"/>
                  <a:gd name="T59" fmla="*/ 59 h 1128"/>
                  <a:gd name="T60" fmla="*/ 118 w 780"/>
                  <a:gd name="T61" fmla="*/ 114 h 1128"/>
                  <a:gd name="T62" fmla="*/ 71 w 780"/>
                  <a:gd name="T63" fmla="*/ 183 h 1128"/>
                  <a:gd name="T64" fmla="*/ 35 w 780"/>
                  <a:gd name="T65" fmla="*/ 265 h 1128"/>
                  <a:gd name="T66" fmla="*/ 10 w 780"/>
                  <a:gd name="T67" fmla="*/ 359 h 1128"/>
                  <a:gd name="T68" fmla="*/ 0 w 780"/>
                  <a:gd name="T69" fmla="*/ 461 h 1128"/>
                  <a:gd name="T70" fmla="*/ 6 w 780"/>
                  <a:gd name="T71" fmla="*/ 570 h 1128"/>
                  <a:gd name="T72" fmla="*/ 16 w 780"/>
                  <a:gd name="T73" fmla="*/ 628 h 1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80" h="1128">
                    <a:moveTo>
                      <a:pt x="16" y="628"/>
                    </a:moveTo>
                    <a:lnTo>
                      <a:pt x="29" y="684"/>
                    </a:lnTo>
                    <a:lnTo>
                      <a:pt x="66" y="792"/>
                    </a:lnTo>
                    <a:lnTo>
                      <a:pt x="117" y="890"/>
                    </a:lnTo>
                    <a:lnTo>
                      <a:pt x="177" y="973"/>
                    </a:lnTo>
                    <a:lnTo>
                      <a:pt x="243" y="1042"/>
                    </a:lnTo>
                    <a:lnTo>
                      <a:pt x="316" y="1094"/>
                    </a:lnTo>
                    <a:lnTo>
                      <a:pt x="388" y="1123"/>
                    </a:lnTo>
                    <a:lnTo>
                      <a:pt x="460" y="1128"/>
                    </a:lnTo>
                    <a:lnTo>
                      <a:pt x="496" y="1121"/>
                    </a:lnTo>
                    <a:lnTo>
                      <a:pt x="529" y="1108"/>
                    </a:lnTo>
                    <a:lnTo>
                      <a:pt x="592" y="1064"/>
                    </a:lnTo>
                    <a:lnTo>
                      <a:pt x="651" y="998"/>
                    </a:lnTo>
                    <a:lnTo>
                      <a:pt x="700" y="913"/>
                    </a:lnTo>
                    <a:lnTo>
                      <a:pt x="739" y="816"/>
                    </a:lnTo>
                    <a:lnTo>
                      <a:pt x="767" y="708"/>
                    </a:lnTo>
                    <a:lnTo>
                      <a:pt x="780" y="595"/>
                    </a:lnTo>
                    <a:lnTo>
                      <a:pt x="775" y="478"/>
                    </a:lnTo>
                    <a:lnTo>
                      <a:pt x="765" y="420"/>
                    </a:lnTo>
                    <a:lnTo>
                      <a:pt x="752" y="364"/>
                    </a:lnTo>
                    <a:lnTo>
                      <a:pt x="712" y="264"/>
                    </a:lnTo>
                    <a:lnTo>
                      <a:pt x="660" y="177"/>
                    </a:lnTo>
                    <a:lnTo>
                      <a:pt x="597" y="108"/>
                    </a:lnTo>
                    <a:lnTo>
                      <a:pt x="527" y="55"/>
                    </a:lnTo>
                    <a:lnTo>
                      <a:pt x="454" y="19"/>
                    </a:lnTo>
                    <a:lnTo>
                      <a:pt x="379" y="0"/>
                    </a:lnTo>
                    <a:lnTo>
                      <a:pt x="305" y="2"/>
                    </a:lnTo>
                    <a:lnTo>
                      <a:pt x="271" y="10"/>
                    </a:lnTo>
                    <a:lnTo>
                      <a:pt x="236" y="22"/>
                    </a:lnTo>
                    <a:lnTo>
                      <a:pt x="174" y="59"/>
                    </a:lnTo>
                    <a:lnTo>
                      <a:pt x="118" y="114"/>
                    </a:lnTo>
                    <a:lnTo>
                      <a:pt x="71" y="183"/>
                    </a:lnTo>
                    <a:lnTo>
                      <a:pt x="35" y="265"/>
                    </a:lnTo>
                    <a:lnTo>
                      <a:pt x="10" y="359"/>
                    </a:lnTo>
                    <a:lnTo>
                      <a:pt x="0" y="461"/>
                    </a:lnTo>
                    <a:lnTo>
                      <a:pt x="6" y="570"/>
                    </a:lnTo>
                    <a:lnTo>
                      <a:pt x="16" y="6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" name="Freeform 16"/>
              <p:cNvSpPr>
                <a:spLocks/>
              </p:cNvSpPr>
              <p:nvPr/>
            </p:nvSpPr>
            <p:spPr bwMode="auto">
              <a:xfrm>
                <a:off x="1369" y="4179"/>
                <a:ext cx="217" cy="299"/>
              </a:xfrm>
              <a:custGeom>
                <a:avLst/>
                <a:gdLst>
                  <a:gd name="T0" fmla="*/ 32 w 649"/>
                  <a:gd name="T1" fmla="*/ 389 h 898"/>
                  <a:gd name="T2" fmla="*/ 18 w 649"/>
                  <a:gd name="T3" fmla="*/ 431 h 898"/>
                  <a:gd name="T4" fmla="*/ 2 w 649"/>
                  <a:gd name="T5" fmla="*/ 511 h 898"/>
                  <a:gd name="T6" fmla="*/ 0 w 649"/>
                  <a:gd name="T7" fmla="*/ 590 h 898"/>
                  <a:gd name="T8" fmla="*/ 12 w 649"/>
                  <a:gd name="T9" fmla="*/ 662 h 898"/>
                  <a:gd name="T10" fmla="*/ 36 w 649"/>
                  <a:gd name="T11" fmla="*/ 728 h 898"/>
                  <a:gd name="T12" fmla="*/ 71 w 649"/>
                  <a:gd name="T13" fmla="*/ 786 h 898"/>
                  <a:gd name="T14" fmla="*/ 113 w 649"/>
                  <a:gd name="T15" fmla="*/ 834 h 898"/>
                  <a:gd name="T16" fmla="*/ 163 w 649"/>
                  <a:gd name="T17" fmla="*/ 870 h 898"/>
                  <a:gd name="T18" fmla="*/ 189 w 649"/>
                  <a:gd name="T19" fmla="*/ 882 h 898"/>
                  <a:gd name="T20" fmla="*/ 218 w 649"/>
                  <a:gd name="T21" fmla="*/ 893 h 898"/>
                  <a:gd name="T22" fmla="*/ 276 w 649"/>
                  <a:gd name="T23" fmla="*/ 898 h 898"/>
                  <a:gd name="T24" fmla="*/ 336 w 649"/>
                  <a:gd name="T25" fmla="*/ 888 h 898"/>
                  <a:gd name="T26" fmla="*/ 395 w 649"/>
                  <a:gd name="T27" fmla="*/ 862 h 898"/>
                  <a:gd name="T28" fmla="*/ 451 w 649"/>
                  <a:gd name="T29" fmla="*/ 822 h 898"/>
                  <a:gd name="T30" fmla="*/ 505 w 649"/>
                  <a:gd name="T31" fmla="*/ 770 h 898"/>
                  <a:gd name="T32" fmla="*/ 554 w 649"/>
                  <a:gd name="T33" fmla="*/ 707 h 898"/>
                  <a:gd name="T34" fmla="*/ 594 w 649"/>
                  <a:gd name="T35" fmla="*/ 633 h 898"/>
                  <a:gd name="T36" fmla="*/ 611 w 649"/>
                  <a:gd name="T37" fmla="*/ 592 h 898"/>
                  <a:gd name="T38" fmla="*/ 627 w 649"/>
                  <a:gd name="T39" fmla="*/ 550 h 898"/>
                  <a:gd name="T40" fmla="*/ 644 w 649"/>
                  <a:gd name="T41" fmla="*/ 462 h 898"/>
                  <a:gd name="T42" fmla="*/ 649 w 649"/>
                  <a:gd name="T43" fmla="*/ 372 h 898"/>
                  <a:gd name="T44" fmla="*/ 642 w 649"/>
                  <a:gd name="T45" fmla="*/ 284 h 898"/>
                  <a:gd name="T46" fmla="*/ 623 w 649"/>
                  <a:gd name="T47" fmla="*/ 200 h 898"/>
                  <a:gd name="T48" fmla="*/ 593 w 649"/>
                  <a:gd name="T49" fmla="*/ 127 h 898"/>
                  <a:gd name="T50" fmla="*/ 554 w 649"/>
                  <a:gd name="T51" fmla="*/ 66 h 898"/>
                  <a:gd name="T52" fmla="*/ 506 w 649"/>
                  <a:gd name="T53" fmla="*/ 23 h 898"/>
                  <a:gd name="T54" fmla="*/ 479 w 649"/>
                  <a:gd name="T55" fmla="*/ 10 h 898"/>
                  <a:gd name="T56" fmla="*/ 451 w 649"/>
                  <a:gd name="T57" fmla="*/ 0 h 898"/>
                  <a:gd name="T58" fmla="*/ 391 w 649"/>
                  <a:gd name="T59" fmla="*/ 2 h 898"/>
                  <a:gd name="T60" fmla="*/ 327 w 649"/>
                  <a:gd name="T61" fmla="*/ 25 h 898"/>
                  <a:gd name="T62" fmla="*/ 264 w 649"/>
                  <a:gd name="T63" fmla="*/ 66 h 898"/>
                  <a:gd name="T64" fmla="*/ 202 w 649"/>
                  <a:gd name="T65" fmla="*/ 123 h 898"/>
                  <a:gd name="T66" fmla="*/ 144 w 649"/>
                  <a:gd name="T67" fmla="*/ 190 h 898"/>
                  <a:gd name="T68" fmla="*/ 93 w 649"/>
                  <a:gd name="T69" fmla="*/ 266 h 898"/>
                  <a:gd name="T70" fmla="*/ 49 w 649"/>
                  <a:gd name="T71" fmla="*/ 347 h 898"/>
                  <a:gd name="T72" fmla="*/ 32 w 649"/>
                  <a:gd name="T73" fmla="*/ 389 h 8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49" h="898">
                    <a:moveTo>
                      <a:pt x="32" y="389"/>
                    </a:moveTo>
                    <a:lnTo>
                      <a:pt x="18" y="431"/>
                    </a:lnTo>
                    <a:lnTo>
                      <a:pt x="2" y="511"/>
                    </a:lnTo>
                    <a:lnTo>
                      <a:pt x="0" y="590"/>
                    </a:lnTo>
                    <a:lnTo>
                      <a:pt x="12" y="662"/>
                    </a:lnTo>
                    <a:lnTo>
                      <a:pt x="36" y="728"/>
                    </a:lnTo>
                    <a:lnTo>
                      <a:pt x="71" y="786"/>
                    </a:lnTo>
                    <a:lnTo>
                      <a:pt x="113" y="834"/>
                    </a:lnTo>
                    <a:lnTo>
                      <a:pt x="163" y="870"/>
                    </a:lnTo>
                    <a:lnTo>
                      <a:pt x="189" y="882"/>
                    </a:lnTo>
                    <a:lnTo>
                      <a:pt x="218" y="893"/>
                    </a:lnTo>
                    <a:lnTo>
                      <a:pt x="276" y="898"/>
                    </a:lnTo>
                    <a:lnTo>
                      <a:pt x="336" y="888"/>
                    </a:lnTo>
                    <a:lnTo>
                      <a:pt x="395" y="862"/>
                    </a:lnTo>
                    <a:lnTo>
                      <a:pt x="451" y="822"/>
                    </a:lnTo>
                    <a:lnTo>
                      <a:pt x="505" y="770"/>
                    </a:lnTo>
                    <a:lnTo>
                      <a:pt x="554" y="707"/>
                    </a:lnTo>
                    <a:lnTo>
                      <a:pt x="594" y="633"/>
                    </a:lnTo>
                    <a:lnTo>
                      <a:pt x="611" y="592"/>
                    </a:lnTo>
                    <a:lnTo>
                      <a:pt x="627" y="550"/>
                    </a:lnTo>
                    <a:lnTo>
                      <a:pt x="644" y="462"/>
                    </a:lnTo>
                    <a:lnTo>
                      <a:pt x="649" y="372"/>
                    </a:lnTo>
                    <a:lnTo>
                      <a:pt x="642" y="284"/>
                    </a:lnTo>
                    <a:lnTo>
                      <a:pt x="623" y="200"/>
                    </a:lnTo>
                    <a:lnTo>
                      <a:pt x="593" y="127"/>
                    </a:lnTo>
                    <a:lnTo>
                      <a:pt x="554" y="66"/>
                    </a:lnTo>
                    <a:lnTo>
                      <a:pt x="506" y="23"/>
                    </a:lnTo>
                    <a:lnTo>
                      <a:pt x="479" y="10"/>
                    </a:lnTo>
                    <a:lnTo>
                      <a:pt x="451" y="0"/>
                    </a:lnTo>
                    <a:lnTo>
                      <a:pt x="391" y="2"/>
                    </a:lnTo>
                    <a:lnTo>
                      <a:pt x="327" y="25"/>
                    </a:lnTo>
                    <a:lnTo>
                      <a:pt x="264" y="66"/>
                    </a:lnTo>
                    <a:lnTo>
                      <a:pt x="202" y="123"/>
                    </a:lnTo>
                    <a:lnTo>
                      <a:pt x="144" y="190"/>
                    </a:lnTo>
                    <a:lnTo>
                      <a:pt x="93" y="266"/>
                    </a:lnTo>
                    <a:lnTo>
                      <a:pt x="49" y="347"/>
                    </a:lnTo>
                    <a:lnTo>
                      <a:pt x="32" y="38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" name="Freeform 17"/>
              <p:cNvSpPr>
                <a:spLocks/>
              </p:cNvSpPr>
              <p:nvPr/>
            </p:nvSpPr>
            <p:spPr bwMode="auto">
              <a:xfrm>
                <a:off x="1616" y="4190"/>
                <a:ext cx="265" cy="352"/>
              </a:xfrm>
              <a:custGeom>
                <a:avLst/>
                <a:gdLst>
                  <a:gd name="T0" fmla="*/ 227 w 796"/>
                  <a:gd name="T1" fmla="*/ 819 h 1058"/>
                  <a:gd name="T2" fmla="*/ 266 w 796"/>
                  <a:gd name="T3" fmla="*/ 859 h 1058"/>
                  <a:gd name="T4" fmla="*/ 344 w 796"/>
                  <a:gd name="T5" fmla="*/ 930 h 1058"/>
                  <a:gd name="T6" fmla="*/ 419 w 796"/>
                  <a:gd name="T7" fmla="*/ 987 h 1058"/>
                  <a:gd name="T8" fmla="*/ 491 w 796"/>
                  <a:gd name="T9" fmla="*/ 1027 h 1058"/>
                  <a:gd name="T10" fmla="*/ 559 w 796"/>
                  <a:gd name="T11" fmla="*/ 1052 h 1058"/>
                  <a:gd name="T12" fmla="*/ 621 w 796"/>
                  <a:gd name="T13" fmla="*/ 1058 h 1058"/>
                  <a:gd name="T14" fmla="*/ 678 w 796"/>
                  <a:gd name="T15" fmla="*/ 1042 h 1058"/>
                  <a:gd name="T16" fmla="*/ 727 w 796"/>
                  <a:gd name="T17" fmla="*/ 1003 h 1058"/>
                  <a:gd name="T18" fmla="*/ 749 w 796"/>
                  <a:gd name="T19" fmla="*/ 974 h 1058"/>
                  <a:gd name="T20" fmla="*/ 769 w 796"/>
                  <a:gd name="T21" fmla="*/ 941 h 1058"/>
                  <a:gd name="T22" fmla="*/ 792 w 796"/>
                  <a:gd name="T23" fmla="*/ 859 h 1058"/>
                  <a:gd name="T24" fmla="*/ 796 w 796"/>
                  <a:gd name="T25" fmla="*/ 760 h 1058"/>
                  <a:gd name="T26" fmla="*/ 786 w 796"/>
                  <a:gd name="T27" fmla="*/ 650 h 1058"/>
                  <a:gd name="T28" fmla="*/ 759 w 796"/>
                  <a:gd name="T29" fmla="*/ 535 h 1058"/>
                  <a:gd name="T30" fmla="*/ 717 w 796"/>
                  <a:gd name="T31" fmla="*/ 420 h 1058"/>
                  <a:gd name="T32" fmla="*/ 662 w 796"/>
                  <a:gd name="T33" fmla="*/ 311 h 1058"/>
                  <a:gd name="T34" fmla="*/ 595 w 796"/>
                  <a:gd name="T35" fmla="*/ 211 h 1058"/>
                  <a:gd name="T36" fmla="*/ 557 w 796"/>
                  <a:gd name="T37" fmla="*/ 168 h 1058"/>
                  <a:gd name="T38" fmla="*/ 518 w 796"/>
                  <a:gd name="T39" fmla="*/ 129 h 1058"/>
                  <a:gd name="T40" fmla="*/ 442 w 796"/>
                  <a:gd name="T41" fmla="*/ 68 h 1058"/>
                  <a:gd name="T42" fmla="*/ 370 w 796"/>
                  <a:gd name="T43" fmla="*/ 26 h 1058"/>
                  <a:gd name="T44" fmla="*/ 301 w 796"/>
                  <a:gd name="T45" fmla="*/ 3 h 1058"/>
                  <a:gd name="T46" fmla="*/ 236 w 796"/>
                  <a:gd name="T47" fmla="*/ 0 h 1058"/>
                  <a:gd name="T48" fmla="*/ 175 w 796"/>
                  <a:gd name="T49" fmla="*/ 13 h 1058"/>
                  <a:gd name="T50" fmla="*/ 122 w 796"/>
                  <a:gd name="T51" fmla="*/ 43 h 1058"/>
                  <a:gd name="T52" fmla="*/ 73 w 796"/>
                  <a:gd name="T53" fmla="*/ 91 h 1058"/>
                  <a:gd name="T54" fmla="*/ 51 w 796"/>
                  <a:gd name="T55" fmla="*/ 121 h 1058"/>
                  <a:gd name="T56" fmla="*/ 31 w 796"/>
                  <a:gd name="T57" fmla="*/ 152 h 1058"/>
                  <a:gd name="T58" fmla="*/ 7 w 796"/>
                  <a:gd name="T59" fmla="*/ 227 h 1058"/>
                  <a:gd name="T60" fmla="*/ 0 w 796"/>
                  <a:gd name="T61" fmla="*/ 311 h 1058"/>
                  <a:gd name="T62" fmla="*/ 8 w 796"/>
                  <a:gd name="T63" fmla="*/ 401 h 1058"/>
                  <a:gd name="T64" fmla="*/ 33 w 796"/>
                  <a:gd name="T65" fmla="*/ 496 h 1058"/>
                  <a:gd name="T66" fmla="*/ 70 w 796"/>
                  <a:gd name="T67" fmla="*/ 593 h 1058"/>
                  <a:gd name="T68" fmla="*/ 123 w 796"/>
                  <a:gd name="T69" fmla="*/ 686 h 1058"/>
                  <a:gd name="T70" fmla="*/ 188 w 796"/>
                  <a:gd name="T71" fmla="*/ 777 h 1058"/>
                  <a:gd name="T72" fmla="*/ 227 w 796"/>
                  <a:gd name="T73" fmla="*/ 819 h 1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96" h="1058">
                    <a:moveTo>
                      <a:pt x="227" y="819"/>
                    </a:moveTo>
                    <a:lnTo>
                      <a:pt x="266" y="859"/>
                    </a:lnTo>
                    <a:lnTo>
                      <a:pt x="344" y="930"/>
                    </a:lnTo>
                    <a:lnTo>
                      <a:pt x="419" y="987"/>
                    </a:lnTo>
                    <a:lnTo>
                      <a:pt x="491" y="1027"/>
                    </a:lnTo>
                    <a:lnTo>
                      <a:pt x="559" y="1052"/>
                    </a:lnTo>
                    <a:lnTo>
                      <a:pt x="621" y="1058"/>
                    </a:lnTo>
                    <a:lnTo>
                      <a:pt x="678" y="1042"/>
                    </a:lnTo>
                    <a:lnTo>
                      <a:pt x="727" y="1003"/>
                    </a:lnTo>
                    <a:lnTo>
                      <a:pt x="749" y="974"/>
                    </a:lnTo>
                    <a:lnTo>
                      <a:pt x="769" y="941"/>
                    </a:lnTo>
                    <a:lnTo>
                      <a:pt x="792" y="859"/>
                    </a:lnTo>
                    <a:lnTo>
                      <a:pt x="796" y="760"/>
                    </a:lnTo>
                    <a:lnTo>
                      <a:pt x="786" y="650"/>
                    </a:lnTo>
                    <a:lnTo>
                      <a:pt x="759" y="535"/>
                    </a:lnTo>
                    <a:lnTo>
                      <a:pt x="717" y="420"/>
                    </a:lnTo>
                    <a:lnTo>
                      <a:pt x="662" y="311"/>
                    </a:lnTo>
                    <a:lnTo>
                      <a:pt x="595" y="211"/>
                    </a:lnTo>
                    <a:lnTo>
                      <a:pt x="557" y="168"/>
                    </a:lnTo>
                    <a:lnTo>
                      <a:pt x="518" y="129"/>
                    </a:lnTo>
                    <a:lnTo>
                      <a:pt x="442" y="68"/>
                    </a:lnTo>
                    <a:lnTo>
                      <a:pt x="370" y="26"/>
                    </a:lnTo>
                    <a:lnTo>
                      <a:pt x="301" y="3"/>
                    </a:lnTo>
                    <a:lnTo>
                      <a:pt x="236" y="0"/>
                    </a:lnTo>
                    <a:lnTo>
                      <a:pt x="175" y="13"/>
                    </a:lnTo>
                    <a:lnTo>
                      <a:pt x="122" y="43"/>
                    </a:lnTo>
                    <a:lnTo>
                      <a:pt x="73" y="91"/>
                    </a:lnTo>
                    <a:lnTo>
                      <a:pt x="51" y="121"/>
                    </a:lnTo>
                    <a:lnTo>
                      <a:pt x="31" y="152"/>
                    </a:lnTo>
                    <a:lnTo>
                      <a:pt x="7" y="227"/>
                    </a:lnTo>
                    <a:lnTo>
                      <a:pt x="0" y="311"/>
                    </a:lnTo>
                    <a:lnTo>
                      <a:pt x="8" y="401"/>
                    </a:lnTo>
                    <a:lnTo>
                      <a:pt x="33" y="496"/>
                    </a:lnTo>
                    <a:lnTo>
                      <a:pt x="70" y="593"/>
                    </a:lnTo>
                    <a:lnTo>
                      <a:pt x="123" y="686"/>
                    </a:lnTo>
                    <a:lnTo>
                      <a:pt x="188" y="777"/>
                    </a:lnTo>
                    <a:lnTo>
                      <a:pt x="227" y="8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" name="Freeform 18"/>
              <p:cNvSpPr>
                <a:spLocks/>
              </p:cNvSpPr>
              <p:nvPr/>
            </p:nvSpPr>
            <p:spPr bwMode="auto">
              <a:xfrm>
                <a:off x="1578" y="3319"/>
                <a:ext cx="258" cy="365"/>
              </a:xfrm>
              <a:custGeom>
                <a:avLst/>
                <a:gdLst>
                  <a:gd name="T0" fmla="*/ 3 w 773"/>
                  <a:gd name="T1" fmla="*/ 541 h 1093"/>
                  <a:gd name="T2" fmla="*/ 9 w 773"/>
                  <a:gd name="T3" fmla="*/ 603 h 1093"/>
                  <a:gd name="T4" fmla="*/ 36 w 773"/>
                  <a:gd name="T5" fmla="*/ 717 h 1093"/>
                  <a:gd name="T6" fmla="*/ 79 w 773"/>
                  <a:gd name="T7" fmla="*/ 819 h 1093"/>
                  <a:gd name="T8" fmla="*/ 136 w 773"/>
                  <a:gd name="T9" fmla="*/ 907 h 1093"/>
                  <a:gd name="T10" fmla="*/ 202 w 773"/>
                  <a:gd name="T11" fmla="*/ 980 h 1093"/>
                  <a:gd name="T12" fmla="*/ 274 w 773"/>
                  <a:gd name="T13" fmla="*/ 1036 h 1093"/>
                  <a:gd name="T14" fmla="*/ 350 w 773"/>
                  <a:gd name="T15" fmla="*/ 1074 h 1093"/>
                  <a:gd name="T16" fmla="*/ 425 w 773"/>
                  <a:gd name="T17" fmla="*/ 1093 h 1093"/>
                  <a:gd name="T18" fmla="*/ 463 w 773"/>
                  <a:gd name="T19" fmla="*/ 1093 h 1093"/>
                  <a:gd name="T20" fmla="*/ 499 w 773"/>
                  <a:gd name="T21" fmla="*/ 1088 h 1093"/>
                  <a:gd name="T22" fmla="*/ 565 w 773"/>
                  <a:gd name="T23" fmla="*/ 1065 h 1093"/>
                  <a:gd name="T24" fmla="*/ 624 w 773"/>
                  <a:gd name="T25" fmla="*/ 1024 h 1093"/>
                  <a:gd name="T26" fmla="*/ 675 w 773"/>
                  <a:gd name="T27" fmla="*/ 965 h 1093"/>
                  <a:gd name="T28" fmla="*/ 716 w 773"/>
                  <a:gd name="T29" fmla="*/ 891 h 1093"/>
                  <a:gd name="T30" fmla="*/ 748 w 773"/>
                  <a:gd name="T31" fmla="*/ 802 h 1093"/>
                  <a:gd name="T32" fmla="*/ 767 w 773"/>
                  <a:gd name="T33" fmla="*/ 700 h 1093"/>
                  <a:gd name="T34" fmla="*/ 773 w 773"/>
                  <a:gd name="T35" fmla="*/ 586 h 1093"/>
                  <a:gd name="T36" fmla="*/ 770 w 773"/>
                  <a:gd name="T37" fmla="*/ 524 h 1093"/>
                  <a:gd name="T38" fmla="*/ 764 w 773"/>
                  <a:gd name="T39" fmla="*/ 462 h 1093"/>
                  <a:gd name="T40" fmla="*/ 738 w 773"/>
                  <a:gd name="T41" fmla="*/ 350 h 1093"/>
                  <a:gd name="T42" fmla="*/ 696 w 773"/>
                  <a:gd name="T43" fmla="*/ 252 h 1093"/>
                  <a:gd name="T44" fmla="*/ 640 w 773"/>
                  <a:gd name="T45" fmla="*/ 169 h 1093"/>
                  <a:gd name="T46" fmla="*/ 577 w 773"/>
                  <a:gd name="T47" fmla="*/ 101 h 1093"/>
                  <a:gd name="T48" fmla="*/ 505 w 773"/>
                  <a:gd name="T49" fmla="*/ 49 h 1093"/>
                  <a:gd name="T50" fmla="*/ 431 w 773"/>
                  <a:gd name="T51" fmla="*/ 16 h 1093"/>
                  <a:gd name="T52" fmla="*/ 355 w 773"/>
                  <a:gd name="T53" fmla="*/ 0 h 1093"/>
                  <a:gd name="T54" fmla="*/ 319 w 773"/>
                  <a:gd name="T55" fmla="*/ 0 h 1093"/>
                  <a:gd name="T56" fmla="*/ 283 w 773"/>
                  <a:gd name="T57" fmla="*/ 5 h 1093"/>
                  <a:gd name="T58" fmla="*/ 216 w 773"/>
                  <a:gd name="T59" fmla="*/ 25 h 1093"/>
                  <a:gd name="T60" fmla="*/ 156 w 773"/>
                  <a:gd name="T61" fmla="*/ 62 h 1093"/>
                  <a:gd name="T62" fmla="*/ 102 w 773"/>
                  <a:gd name="T63" fmla="*/ 115 h 1093"/>
                  <a:gd name="T64" fmla="*/ 61 w 773"/>
                  <a:gd name="T65" fmla="*/ 184 h 1093"/>
                  <a:gd name="T66" fmla="*/ 28 w 773"/>
                  <a:gd name="T67" fmla="*/ 269 h 1093"/>
                  <a:gd name="T68" fmla="*/ 7 w 773"/>
                  <a:gd name="T69" fmla="*/ 367 h 1093"/>
                  <a:gd name="T70" fmla="*/ 0 w 773"/>
                  <a:gd name="T71" fmla="*/ 480 h 1093"/>
                  <a:gd name="T72" fmla="*/ 3 w 773"/>
                  <a:gd name="T73" fmla="*/ 541 h 10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73" h="1093">
                    <a:moveTo>
                      <a:pt x="3" y="541"/>
                    </a:moveTo>
                    <a:lnTo>
                      <a:pt x="9" y="603"/>
                    </a:lnTo>
                    <a:lnTo>
                      <a:pt x="36" y="717"/>
                    </a:lnTo>
                    <a:lnTo>
                      <a:pt x="79" y="819"/>
                    </a:lnTo>
                    <a:lnTo>
                      <a:pt x="136" y="907"/>
                    </a:lnTo>
                    <a:lnTo>
                      <a:pt x="202" y="980"/>
                    </a:lnTo>
                    <a:lnTo>
                      <a:pt x="274" y="1036"/>
                    </a:lnTo>
                    <a:lnTo>
                      <a:pt x="350" y="1074"/>
                    </a:lnTo>
                    <a:lnTo>
                      <a:pt x="425" y="1093"/>
                    </a:lnTo>
                    <a:lnTo>
                      <a:pt x="463" y="1093"/>
                    </a:lnTo>
                    <a:lnTo>
                      <a:pt x="499" y="1088"/>
                    </a:lnTo>
                    <a:lnTo>
                      <a:pt x="565" y="1065"/>
                    </a:lnTo>
                    <a:lnTo>
                      <a:pt x="624" y="1024"/>
                    </a:lnTo>
                    <a:lnTo>
                      <a:pt x="675" y="965"/>
                    </a:lnTo>
                    <a:lnTo>
                      <a:pt x="716" y="891"/>
                    </a:lnTo>
                    <a:lnTo>
                      <a:pt x="748" y="802"/>
                    </a:lnTo>
                    <a:lnTo>
                      <a:pt x="767" y="700"/>
                    </a:lnTo>
                    <a:lnTo>
                      <a:pt x="773" y="586"/>
                    </a:lnTo>
                    <a:lnTo>
                      <a:pt x="770" y="524"/>
                    </a:lnTo>
                    <a:lnTo>
                      <a:pt x="764" y="462"/>
                    </a:lnTo>
                    <a:lnTo>
                      <a:pt x="738" y="350"/>
                    </a:lnTo>
                    <a:lnTo>
                      <a:pt x="696" y="252"/>
                    </a:lnTo>
                    <a:lnTo>
                      <a:pt x="640" y="169"/>
                    </a:lnTo>
                    <a:lnTo>
                      <a:pt x="577" y="101"/>
                    </a:lnTo>
                    <a:lnTo>
                      <a:pt x="505" y="49"/>
                    </a:lnTo>
                    <a:lnTo>
                      <a:pt x="431" y="16"/>
                    </a:lnTo>
                    <a:lnTo>
                      <a:pt x="355" y="0"/>
                    </a:lnTo>
                    <a:lnTo>
                      <a:pt x="319" y="0"/>
                    </a:lnTo>
                    <a:lnTo>
                      <a:pt x="283" y="5"/>
                    </a:lnTo>
                    <a:lnTo>
                      <a:pt x="216" y="25"/>
                    </a:lnTo>
                    <a:lnTo>
                      <a:pt x="156" y="62"/>
                    </a:lnTo>
                    <a:lnTo>
                      <a:pt x="102" y="115"/>
                    </a:lnTo>
                    <a:lnTo>
                      <a:pt x="61" y="184"/>
                    </a:lnTo>
                    <a:lnTo>
                      <a:pt x="28" y="269"/>
                    </a:lnTo>
                    <a:lnTo>
                      <a:pt x="7" y="367"/>
                    </a:lnTo>
                    <a:lnTo>
                      <a:pt x="0" y="480"/>
                    </a:lnTo>
                    <a:lnTo>
                      <a:pt x="3" y="5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" name="Freeform 19"/>
              <p:cNvSpPr>
                <a:spLocks/>
              </p:cNvSpPr>
              <p:nvPr/>
            </p:nvSpPr>
            <p:spPr bwMode="auto">
              <a:xfrm>
                <a:off x="1482" y="3072"/>
                <a:ext cx="239" cy="210"/>
              </a:xfrm>
              <a:custGeom>
                <a:avLst/>
                <a:gdLst>
                  <a:gd name="T0" fmla="*/ 382 w 715"/>
                  <a:gd name="T1" fmla="*/ 628 h 629"/>
                  <a:gd name="T2" fmla="*/ 422 w 715"/>
                  <a:gd name="T3" fmla="*/ 629 h 629"/>
                  <a:gd name="T4" fmla="*/ 497 w 715"/>
                  <a:gd name="T5" fmla="*/ 618 h 629"/>
                  <a:gd name="T6" fmla="*/ 561 w 715"/>
                  <a:gd name="T7" fmla="*/ 592 h 629"/>
                  <a:gd name="T8" fmla="*/ 615 w 715"/>
                  <a:gd name="T9" fmla="*/ 554 h 629"/>
                  <a:gd name="T10" fmla="*/ 659 w 715"/>
                  <a:gd name="T11" fmla="*/ 508 h 629"/>
                  <a:gd name="T12" fmla="*/ 690 w 715"/>
                  <a:gd name="T13" fmla="*/ 453 h 629"/>
                  <a:gd name="T14" fmla="*/ 709 w 715"/>
                  <a:gd name="T15" fmla="*/ 393 h 629"/>
                  <a:gd name="T16" fmla="*/ 715 w 715"/>
                  <a:gd name="T17" fmla="*/ 330 h 629"/>
                  <a:gd name="T18" fmla="*/ 713 w 715"/>
                  <a:gd name="T19" fmla="*/ 298 h 629"/>
                  <a:gd name="T20" fmla="*/ 709 w 715"/>
                  <a:gd name="T21" fmla="*/ 266 h 629"/>
                  <a:gd name="T22" fmla="*/ 689 w 715"/>
                  <a:gd name="T23" fmla="*/ 207 h 629"/>
                  <a:gd name="T24" fmla="*/ 656 w 715"/>
                  <a:gd name="T25" fmla="*/ 156 h 629"/>
                  <a:gd name="T26" fmla="*/ 611 w 715"/>
                  <a:gd name="T27" fmla="*/ 109 h 629"/>
                  <a:gd name="T28" fmla="*/ 556 w 715"/>
                  <a:gd name="T29" fmla="*/ 72 h 629"/>
                  <a:gd name="T30" fmla="*/ 493 w 715"/>
                  <a:gd name="T31" fmla="*/ 40 h 629"/>
                  <a:gd name="T32" fmla="*/ 421 w 715"/>
                  <a:gd name="T33" fmla="*/ 17 h 629"/>
                  <a:gd name="T34" fmla="*/ 343 w 715"/>
                  <a:gd name="T35" fmla="*/ 4 h 629"/>
                  <a:gd name="T36" fmla="*/ 301 w 715"/>
                  <a:gd name="T37" fmla="*/ 2 h 629"/>
                  <a:gd name="T38" fmla="*/ 261 w 715"/>
                  <a:gd name="T39" fmla="*/ 0 h 629"/>
                  <a:gd name="T40" fmla="*/ 189 w 715"/>
                  <a:gd name="T41" fmla="*/ 6 h 629"/>
                  <a:gd name="T42" fmla="*/ 130 w 715"/>
                  <a:gd name="T43" fmla="*/ 22 h 629"/>
                  <a:gd name="T44" fmla="*/ 82 w 715"/>
                  <a:gd name="T45" fmla="*/ 49 h 629"/>
                  <a:gd name="T46" fmla="*/ 45 w 715"/>
                  <a:gd name="T47" fmla="*/ 84 h 629"/>
                  <a:gd name="T48" fmla="*/ 19 w 715"/>
                  <a:gd name="T49" fmla="*/ 128 h 629"/>
                  <a:gd name="T50" fmla="*/ 4 w 715"/>
                  <a:gd name="T51" fmla="*/ 179 h 629"/>
                  <a:gd name="T52" fmla="*/ 0 w 715"/>
                  <a:gd name="T53" fmla="*/ 236 h 629"/>
                  <a:gd name="T54" fmla="*/ 3 w 715"/>
                  <a:gd name="T55" fmla="*/ 268 h 629"/>
                  <a:gd name="T56" fmla="*/ 7 w 715"/>
                  <a:gd name="T57" fmla="*/ 301 h 629"/>
                  <a:gd name="T58" fmla="*/ 24 w 715"/>
                  <a:gd name="T59" fmla="*/ 364 h 629"/>
                  <a:gd name="T60" fmla="*/ 53 w 715"/>
                  <a:gd name="T61" fmla="*/ 425 h 629"/>
                  <a:gd name="T62" fmla="*/ 92 w 715"/>
                  <a:gd name="T63" fmla="*/ 482 h 629"/>
                  <a:gd name="T64" fmla="*/ 140 w 715"/>
                  <a:gd name="T65" fmla="*/ 533 h 629"/>
                  <a:gd name="T66" fmla="*/ 199 w 715"/>
                  <a:gd name="T67" fmla="*/ 574 h 629"/>
                  <a:gd name="T68" fmla="*/ 265 w 715"/>
                  <a:gd name="T69" fmla="*/ 606 h 629"/>
                  <a:gd name="T70" fmla="*/ 340 w 715"/>
                  <a:gd name="T71" fmla="*/ 625 h 629"/>
                  <a:gd name="T72" fmla="*/ 382 w 715"/>
                  <a:gd name="T73" fmla="*/ 628 h 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15" h="629">
                    <a:moveTo>
                      <a:pt x="382" y="628"/>
                    </a:moveTo>
                    <a:lnTo>
                      <a:pt x="422" y="629"/>
                    </a:lnTo>
                    <a:lnTo>
                      <a:pt x="497" y="618"/>
                    </a:lnTo>
                    <a:lnTo>
                      <a:pt x="561" y="592"/>
                    </a:lnTo>
                    <a:lnTo>
                      <a:pt x="615" y="554"/>
                    </a:lnTo>
                    <a:lnTo>
                      <a:pt x="659" y="508"/>
                    </a:lnTo>
                    <a:lnTo>
                      <a:pt x="690" y="453"/>
                    </a:lnTo>
                    <a:lnTo>
                      <a:pt x="709" y="393"/>
                    </a:lnTo>
                    <a:lnTo>
                      <a:pt x="715" y="330"/>
                    </a:lnTo>
                    <a:lnTo>
                      <a:pt x="713" y="298"/>
                    </a:lnTo>
                    <a:lnTo>
                      <a:pt x="709" y="266"/>
                    </a:lnTo>
                    <a:lnTo>
                      <a:pt x="689" y="207"/>
                    </a:lnTo>
                    <a:lnTo>
                      <a:pt x="656" y="156"/>
                    </a:lnTo>
                    <a:lnTo>
                      <a:pt x="611" y="109"/>
                    </a:lnTo>
                    <a:lnTo>
                      <a:pt x="556" y="72"/>
                    </a:lnTo>
                    <a:lnTo>
                      <a:pt x="493" y="40"/>
                    </a:lnTo>
                    <a:lnTo>
                      <a:pt x="421" y="17"/>
                    </a:lnTo>
                    <a:lnTo>
                      <a:pt x="343" y="4"/>
                    </a:lnTo>
                    <a:lnTo>
                      <a:pt x="301" y="2"/>
                    </a:lnTo>
                    <a:lnTo>
                      <a:pt x="261" y="0"/>
                    </a:lnTo>
                    <a:lnTo>
                      <a:pt x="189" y="6"/>
                    </a:lnTo>
                    <a:lnTo>
                      <a:pt x="130" y="22"/>
                    </a:lnTo>
                    <a:lnTo>
                      <a:pt x="82" y="49"/>
                    </a:lnTo>
                    <a:lnTo>
                      <a:pt x="45" y="84"/>
                    </a:lnTo>
                    <a:lnTo>
                      <a:pt x="19" y="128"/>
                    </a:lnTo>
                    <a:lnTo>
                      <a:pt x="4" y="179"/>
                    </a:lnTo>
                    <a:lnTo>
                      <a:pt x="0" y="236"/>
                    </a:lnTo>
                    <a:lnTo>
                      <a:pt x="3" y="268"/>
                    </a:lnTo>
                    <a:lnTo>
                      <a:pt x="7" y="301"/>
                    </a:lnTo>
                    <a:lnTo>
                      <a:pt x="24" y="364"/>
                    </a:lnTo>
                    <a:lnTo>
                      <a:pt x="53" y="425"/>
                    </a:lnTo>
                    <a:lnTo>
                      <a:pt x="92" y="482"/>
                    </a:lnTo>
                    <a:lnTo>
                      <a:pt x="140" y="533"/>
                    </a:lnTo>
                    <a:lnTo>
                      <a:pt x="199" y="574"/>
                    </a:lnTo>
                    <a:lnTo>
                      <a:pt x="265" y="606"/>
                    </a:lnTo>
                    <a:lnTo>
                      <a:pt x="340" y="625"/>
                    </a:lnTo>
                    <a:lnTo>
                      <a:pt x="382" y="6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" name="Freeform 20"/>
              <p:cNvSpPr>
                <a:spLocks/>
              </p:cNvSpPr>
              <p:nvPr/>
            </p:nvSpPr>
            <p:spPr bwMode="auto">
              <a:xfrm>
                <a:off x="1443" y="3580"/>
                <a:ext cx="230" cy="250"/>
              </a:xfrm>
              <a:custGeom>
                <a:avLst/>
                <a:gdLst>
                  <a:gd name="T0" fmla="*/ 203 w 690"/>
                  <a:gd name="T1" fmla="*/ 619 h 750"/>
                  <a:gd name="T2" fmla="*/ 238 w 690"/>
                  <a:gd name="T3" fmla="*/ 648 h 750"/>
                  <a:gd name="T4" fmla="*/ 307 w 690"/>
                  <a:gd name="T5" fmla="*/ 692 h 750"/>
                  <a:gd name="T6" fmla="*/ 376 w 690"/>
                  <a:gd name="T7" fmla="*/ 726 h 750"/>
                  <a:gd name="T8" fmla="*/ 444 w 690"/>
                  <a:gd name="T9" fmla="*/ 744 h 750"/>
                  <a:gd name="T10" fmla="*/ 507 w 690"/>
                  <a:gd name="T11" fmla="*/ 750 h 750"/>
                  <a:gd name="T12" fmla="*/ 565 w 690"/>
                  <a:gd name="T13" fmla="*/ 741 h 750"/>
                  <a:gd name="T14" fmla="*/ 614 w 690"/>
                  <a:gd name="T15" fmla="*/ 718 h 750"/>
                  <a:gd name="T16" fmla="*/ 653 w 690"/>
                  <a:gd name="T17" fmla="*/ 679 h 750"/>
                  <a:gd name="T18" fmla="*/ 668 w 690"/>
                  <a:gd name="T19" fmla="*/ 654 h 750"/>
                  <a:gd name="T20" fmla="*/ 680 w 690"/>
                  <a:gd name="T21" fmla="*/ 626 h 750"/>
                  <a:gd name="T22" fmla="*/ 690 w 690"/>
                  <a:gd name="T23" fmla="*/ 563 h 750"/>
                  <a:gd name="T24" fmla="*/ 683 w 690"/>
                  <a:gd name="T25" fmla="*/ 495 h 750"/>
                  <a:gd name="T26" fmla="*/ 660 w 690"/>
                  <a:gd name="T27" fmla="*/ 422 h 750"/>
                  <a:gd name="T28" fmla="*/ 624 w 690"/>
                  <a:gd name="T29" fmla="*/ 347 h 750"/>
                  <a:gd name="T30" fmla="*/ 578 w 690"/>
                  <a:gd name="T31" fmla="*/ 274 h 750"/>
                  <a:gd name="T32" fmla="*/ 521 w 690"/>
                  <a:gd name="T33" fmla="*/ 202 h 750"/>
                  <a:gd name="T34" fmla="*/ 459 w 690"/>
                  <a:gd name="T35" fmla="*/ 137 h 750"/>
                  <a:gd name="T36" fmla="*/ 425 w 690"/>
                  <a:gd name="T37" fmla="*/ 107 h 750"/>
                  <a:gd name="T38" fmla="*/ 392 w 690"/>
                  <a:gd name="T39" fmla="*/ 79 h 750"/>
                  <a:gd name="T40" fmla="*/ 327 w 690"/>
                  <a:gd name="T41" fmla="*/ 38 h 750"/>
                  <a:gd name="T42" fmla="*/ 268 w 690"/>
                  <a:gd name="T43" fmla="*/ 12 h 750"/>
                  <a:gd name="T44" fmla="*/ 213 w 690"/>
                  <a:gd name="T45" fmla="*/ 0 h 750"/>
                  <a:gd name="T46" fmla="*/ 163 w 690"/>
                  <a:gd name="T47" fmla="*/ 3 h 750"/>
                  <a:gd name="T48" fmla="*/ 118 w 690"/>
                  <a:gd name="T49" fmla="*/ 20 h 750"/>
                  <a:gd name="T50" fmla="*/ 79 w 690"/>
                  <a:gd name="T51" fmla="*/ 51 h 750"/>
                  <a:gd name="T52" fmla="*/ 44 w 690"/>
                  <a:gd name="T53" fmla="*/ 92 h 750"/>
                  <a:gd name="T54" fmla="*/ 30 w 690"/>
                  <a:gd name="T55" fmla="*/ 120 h 750"/>
                  <a:gd name="T56" fmla="*/ 17 w 690"/>
                  <a:gd name="T57" fmla="*/ 146 h 750"/>
                  <a:gd name="T58" fmla="*/ 3 w 690"/>
                  <a:gd name="T59" fmla="*/ 205 h 750"/>
                  <a:gd name="T60" fmla="*/ 0 w 690"/>
                  <a:gd name="T61" fmla="*/ 266 h 750"/>
                  <a:gd name="T62" fmla="*/ 10 w 690"/>
                  <a:gd name="T63" fmla="*/ 331 h 750"/>
                  <a:gd name="T64" fmla="*/ 31 w 690"/>
                  <a:gd name="T65" fmla="*/ 397 h 750"/>
                  <a:gd name="T66" fmla="*/ 66 w 690"/>
                  <a:gd name="T67" fmla="*/ 464 h 750"/>
                  <a:gd name="T68" fmla="*/ 112 w 690"/>
                  <a:gd name="T69" fmla="*/ 528 h 750"/>
                  <a:gd name="T70" fmla="*/ 170 w 690"/>
                  <a:gd name="T71" fmla="*/ 590 h 750"/>
                  <a:gd name="T72" fmla="*/ 203 w 690"/>
                  <a:gd name="T73" fmla="*/ 619 h 7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90" h="750">
                    <a:moveTo>
                      <a:pt x="203" y="619"/>
                    </a:moveTo>
                    <a:lnTo>
                      <a:pt x="238" y="648"/>
                    </a:lnTo>
                    <a:lnTo>
                      <a:pt x="307" y="692"/>
                    </a:lnTo>
                    <a:lnTo>
                      <a:pt x="376" y="726"/>
                    </a:lnTo>
                    <a:lnTo>
                      <a:pt x="444" y="744"/>
                    </a:lnTo>
                    <a:lnTo>
                      <a:pt x="507" y="750"/>
                    </a:lnTo>
                    <a:lnTo>
                      <a:pt x="565" y="741"/>
                    </a:lnTo>
                    <a:lnTo>
                      <a:pt x="614" y="718"/>
                    </a:lnTo>
                    <a:lnTo>
                      <a:pt x="653" y="679"/>
                    </a:lnTo>
                    <a:lnTo>
                      <a:pt x="668" y="654"/>
                    </a:lnTo>
                    <a:lnTo>
                      <a:pt x="680" y="626"/>
                    </a:lnTo>
                    <a:lnTo>
                      <a:pt x="690" y="563"/>
                    </a:lnTo>
                    <a:lnTo>
                      <a:pt x="683" y="495"/>
                    </a:lnTo>
                    <a:lnTo>
                      <a:pt x="660" y="422"/>
                    </a:lnTo>
                    <a:lnTo>
                      <a:pt x="624" y="347"/>
                    </a:lnTo>
                    <a:lnTo>
                      <a:pt x="578" y="274"/>
                    </a:lnTo>
                    <a:lnTo>
                      <a:pt x="521" y="202"/>
                    </a:lnTo>
                    <a:lnTo>
                      <a:pt x="459" y="137"/>
                    </a:lnTo>
                    <a:lnTo>
                      <a:pt x="425" y="107"/>
                    </a:lnTo>
                    <a:lnTo>
                      <a:pt x="392" y="79"/>
                    </a:lnTo>
                    <a:lnTo>
                      <a:pt x="327" y="38"/>
                    </a:lnTo>
                    <a:lnTo>
                      <a:pt x="268" y="12"/>
                    </a:lnTo>
                    <a:lnTo>
                      <a:pt x="213" y="0"/>
                    </a:lnTo>
                    <a:lnTo>
                      <a:pt x="163" y="3"/>
                    </a:lnTo>
                    <a:lnTo>
                      <a:pt x="118" y="20"/>
                    </a:lnTo>
                    <a:lnTo>
                      <a:pt x="79" y="51"/>
                    </a:lnTo>
                    <a:lnTo>
                      <a:pt x="44" y="92"/>
                    </a:lnTo>
                    <a:lnTo>
                      <a:pt x="30" y="120"/>
                    </a:lnTo>
                    <a:lnTo>
                      <a:pt x="17" y="146"/>
                    </a:lnTo>
                    <a:lnTo>
                      <a:pt x="3" y="205"/>
                    </a:lnTo>
                    <a:lnTo>
                      <a:pt x="0" y="266"/>
                    </a:lnTo>
                    <a:lnTo>
                      <a:pt x="10" y="331"/>
                    </a:lnTo>
                    <a:lnTo>
                      <a:pt x="31" y="397"/>
                    </a:lnTo>
                    <a:lnTo>
                      <a:pt x="66" y="464"/>
                    </a:lnTo>
                    <a:lnTo>
                      <a:pt x="112" y="528"/>
                    </a:lnTo>
                    <a:lnTo>
                      <a:pt x="170" y="590"/>
                    </a:lnTo>
                    <a:lnTo>
                      <a:pt x="20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" name="Freeform 21"/>
              <p:cNvSpPr>
                <a:spLocks/>
              </p:cNvSpPr>
              <p:nvPr/>
            </p:nvSpPr>
            <p:spPr bwMode="auto">
              <a:xfrm>
                <a:off x="1570" y="3859"/>
                <a:ext cx="185" cy="280"/>
              </a:xfrm>
              <a:custGeom>
                <a:avLst/>
                <a:gdLst>
                  <a:gd name="T0" fmla="*/ 0 w 553"/>
                  <a:gd name="T1" fmla="*/ 9 h 839"/>
                  <a:gd name="T2" fmla="*/ 37 w 553"/>
                  <a:gd name="T3" fmla="*/ 2 h 839"/>
                  <a:gd name="T4" fmla="*/ 112 w 553"/>
                  <a:gd name="T5" fmla="*/ 0 h 839"/>
                  <a:gd name="T6" fmla="*/ 184 w 553"/>
                  <a:gd name="T7" fmla="*/ 16 h 839"/>
                  <a:gd name="T8" fmla="*/ 255 w 553"/>
                  <a:gd name="T9" fmla="*/ 51 h 839"/>
                  <a:gd name="T10" fmla="*/ 289 w 553"/>
                  <a:gd name="T11" fmla="*/ 75 h 839"/>
                  <a:gd name="T12" fmla="*/ 324 w 553"/>
                  <a:gd name="T13" fmla="*/ 103 h 839"/>
                  <a:gd name="T14" fmla="*/ 402 w 553"/>
                  <a:gd name="T15" fmla="*/ 180 h 839"/>
                  <a:gd name="T16" fmla="*/ 475 w 553"/>
                  <a:gd name="T17" fmla="*/ 274 h 839"/>
                  <a:gd name="T18" fmla="*/ 530 w 553"/>
                  <a:gd name="T19" fmla="*/ 373 h 839"/>
                  <a:gd name="T20" fmla="*/ 544 w 553"/>
                  <a:gd name="T21" fmla="*/ 421 h 839"/>
                  <a:gd name="T22" fmla="*/ 553 w 553"/>
                  <a:gd name="T23" fmla="*/ 470 h 839"/>
                  <a:gd name="T24" fmla="*/ 552 w 553"/>
                  <a:gd name="T25" fmla="*/ 583 h 839"/>
                  <a:gd name="T26" fmla="*/ 530 w 553"/>
                  <a:gd name="T27" fmla="*/ 697 h 839"/>
                  <a:gd name="T28" fmla="*/ 501 w 553"/>
                  <a:gd name="T29" fmla="*/ 766 h 839"/>
                  <a:gd name="T30" fmla="*/ 477 w 553"/>
                  <a:gd name="T31" fmla="*/ 801 h 839"/>
                  <a:gd name="T32" fmla="*/ 464 w 553"/>
                  <a:gd name="T33" fmla="*/ 812 h 839"/>
                  <a:gd name="T34" fmla="*/ 448 w 553"/>
                  <a:gd name="T35" fmla="*/ 821 h 839"/>
                  <a:gd name="T36" fmla="*/ 415 w 553"/>
                  <a:gd name="T37" fmla="*/ 834 h 839"/>
                  <a:gd name="T38" fmla="*/ 358 w 553"/>
                  <a:gd name="T39" fmla="*/ 839 h 839"/>
                  <a:gd name="T40" fmla="*/ 266 w 553"/>
                  <a:gd name="T41" fmla="*/ 821 h 839"/>
                  <a:gd name="T42" fmla="*/ 157 w 553"/>
                  <a:gd name="T43" fmla="*/ 773 h 839"/>
                  <a:gd name="T44" fmla="*/ 93 w 553"/>
                  <a:gd name="T45" fmla="*/ 737 h 839"/>
                  <a:gd name="T46" fmla="*/ 115 w 553"/>
                  <a:gd name="T47" fmla="*/ 706 h 839"/>
                  <a:gd name="T48" fmla="*/ 144 w 553"/>
                  <a:gd name="T49" fmla="*/ 635 h 839"/>
                  <a:gd name="T50" fmla="*/ 160 w 553"/>
                  <a:gd name="T51" fmla="*/ 557 h 839"/>
                  <a:gd name="T52" fmla="*/ 162 w 553"/>
                  <a:gd name="T53" fmla="*/ 472 h 839"/>
                  <a:gd name="T54" fmla="*/ 158 w 553"/>
                  <a:gd name="T55" fmla="*/ 428 h 839"/>
                  <a:gd name="T56" fmla="*/ 151 w 553"/>
                  <a:gd name="T57" fmla="*/ 380 h 839"/>
                  <a:gd name="T58" fmla="*/ 125 w 553"/>
                  <a:gd name="T59" fmla="*/ 282 h 839"/>
                  <a:gd name="T60" fmla="*/ 85 w 553"/>
                  <a:gd name="T61" fmla="*/ 179 h 839"/>
                  <a:gd name="T62" fmla="*/ 31 w 553"/>
                  <a:gd name="T63" fmla="*/ 68 h 839"/>
                  <a:gd name="T64" fmla="*/ 0 w 553"/>
                  <a:gd name="T65" fmla="*/ 9 h 8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53" h="839">
                    <a:moveTo>
                      <a:pt x="0" y="9"/>
                    </a:moveTo>
                    <a:lnTo>
                      <a:pt x="37" y="2"/>
                    </a:lnTo>
                    <a:lnTo>
                      <a:pt x="112" y="0"/>
                    </a:lnTo>
                    <a:lnTo>
                      <a:pt x="184" y="16"/>
                    </a:lnTo>
                    <a:lnTo>
                      <a:pt x="255" y="51"/>
                    </a:lnTo>
                    <a:lnTo>
                      <a:pt x="289" y="75"/>
                    </a:lnTo>
                    <a:lnTo>
                      <a:pt x="324" y="103"/>
                    </a:lnTo>
                    <a:lnTo>
                      <a:pt x="402" y="180"/>
                    </a:lnTo>
                    <a:lnTo>
                      <a:pt x="475" y="274"/>
                    </a:lnTo>
                    <a:lnTo>
                      <a:pt x="530" y="373"/>
                    </a:lnTo>
                    <a:lnTo>
                      <a:pt x="544" y="421"/>
                    </a:lnTo>
                    <a:lnTo>
                      <a:pt x="553" y="470"/>
                    </a:lnTo>
                    <a:lnTo>
                      <a:pt x="552" y="583"/>
                    </a:lnTo>
                    <a:lnTo>
                      <a:pt x="530" y="697"/>
                    </a:lnTo>
                    <a:lnTo>
                      <a:pt x="501" y="766"/>
                    </a:lnTo>
                    <a:lnTo>
                      <a:pt x="477" y="801"/>
                    </a:lnTo>
                    <a:lnTo>
                      <a:pt x="464" y="812"/>
                    </a:lnTo>
                    <a:lnTo>
                      <a:pt x="448" y="821"/>
                    </a:lnTo>
                    <a:lnTo>
                      <a:pt x="415" y="834"/>
                    </a:lnTo>
                    <a:lnTo>
                      <a:pt x="358" y="839"/>
                    </a:lnTo>
                    <a:lnTo>
                      <a:pt x="266" y="821"/>
                    </a:lnTo>
                    <a:lnTo>
                      <a:pt x="157" y="773"/>
                    </a:lnTo>
                    <a:lnTo>
                      <a:pt x="93" y="737"/>
                    </a:lnTo>
                    <a:lnTo>
                      <a:pt x="115" y="706"/>
                    </a:lnTo>
                    <a:lnTo>
                      <a:pt x="144" y="635"/>
                    </a:lnTo>
                    <a:lnTo>
                      <a:pt x="160" y="557"/>
                    </a:lnTo>
                    <a:lnTo>
                      <a:pt x="162" y="472"/>
                    </a:lnTo>
                    <a:lnTo>
                      <a:pt x="158" y="428"/>
                    </a:lnTo>
                    <a:lnTo>
                      <a:pt x="151" y="380"/>
                    </a:lnTo>
                    <a:lnTo>
                      <a:pt x="125" y="282"/>
                    </a:lnTo>
                    <a:lnTo>
                      <a:pt x="85" y="179"/>
                    </a:lnTo>
                    <a:lnTo>
                      <a:pt x="31" y="68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" name="Freeform 22"/>
              <p:cNvSpPr>
                <a:spLocks/>
              </p:cNvSpPr>
              <p:nvPr/>
            </p:nvSpPr>
            <p:spPr bwMode="auto">
              <a:xfrm>
                <a:off x="1744" y="4086"/>
                <a:ext cx="264" cy="260"/>
              </a:xfrm>
              <a:custGeom>
                <a:avLst/>
                <a:gdLst>
                  <a:gd name="T0" fmla="*/ 4 w 794"/>
                  <a:gd name="T1" fmla="*/ 287 h 779"/>
                  <a:gd name="T2" fmla="*/ 0 w 794"/>
                  <a:gd name="T3" fmla="*/ 241 h 779"/>
                  <a:gd name="T4" fmla="*/ 6 w 794"/>
                  <a:gd name="T5" fmla="*/ 162 h 779"/>
                  <a:gd name="T6" fmla="*/ 24 w 794"/>
                  <a:gd name="T7" fmla="*/ 100 h 779"/>
                  <a:gd name="T8" fmla="*/ 62 w 794"/>
                  <a:gd name="T9" fmla="*/ 52 h 779"/>
                  <a:gd name="T10" fmla="*/ 86 w 794"/>
                  <a:gd name="T11" fmla="*/ 35 h 779"/>
                  <a:gd name="T12" fmla="*/ 115 w 794"/>
                  <a:gd name="T13" fmla="*/ 19 h 779"/>
                  <a:gd name="T14" fmla="*/ 193 w 794"/>
                  <a:gd name="T15" fmla="*/ 2 h 779"/>
                  <a:gd name="T16" fmla="*/ 284 w 794"/>
                  <a:gd name="T17" fmla="*/ 0 h 779"/>
                  <a:gd name="T18" fmla="*/ 376 w 794"/>
                  <a:gd name="T19" fmla="*/ 13 h 779"/>
                  <a:gd name="T20" fmla="*/ 418 w 794"/>
                  <a:gd name="T21" fmla="*/ 26 h 779"/>
                  <a:gd name="T22" fmla="*/ 457 w 794"/>
                  <a:gd name="T23" fmla="*/ 41 h 779"/>
                  <a:gd name="T24" fmla="*/ 540 w 794"/>
                  <a:gd name="T25" fmla="*/ 87 h 779"/>
                  <a:gd name="T26" fmla="*/ 620 w 794"/>
                  <a:gd name="T27" fmla="*/ 146 h 779"/>
                  <a:gd name="T28" fmla="*/ 687 w 794"/>
                  <a:gd name="T29" fmla="*/ 213 h 779"/>
                  <a:gd name="T30" fmla="*/ 712 w 794"/>
                  <a:gd name="T31" fmla="*/ 248 h 779"/>
                  <a:gd name="T32" fmla="*/ 735 w 794"/>
                  <a:gd name="T33" fmla="*/ 285 h 779"/>
                  <a:gd name="T34" fmla="*/ 772 w 794"/>
                  <a:gd name="T35" fmla="*/ 372 h 779"/>
                  <a:gd name="T36" fmla="*/ 794 w 794"/>
                  <a:gd name="T37" fmla="*/ 462 h 779"/>
                  <a:gd name="T38" fmla="*/ 794 w 794"/>
                  <a:gd name="T39" fmla="*/ 527 h 779"/>
                  <a:gd name="T40" fmla="*/ 785 w 794"/>
                  <a:gd name="T41" fmla="*/ 566 h 779"/>
                  <a:gd name="T42" fmla="*/ 778 w 794"/>
                  <a:gd name="T43" fmla="*/ 585 h 779"/>
                  <a:gd name="T44" fmla="*/ 758 w 794"/>
                  <a:gd name="T45" fmla="*/ 616 h 779"/>
                  <a:gd name="T46" fmla="*/ 697 w 794"/>
                  <a:gd name="T47" fmla="*/ 674 h 779"/>
                  <a:gd name="T48" fmla="*/ 611 w 794"/>
                  <a:gd name="T49" fmla="*/ 723 h 779"/>
                  <a:gd name="T50" fmla="*/ 498 w 794"/>
                  <a:gd name="T51" fmla="*/ 763 h 779"/>
                  <a:gd name="T52" fmla="*/ 431 w 794"/>
                  <a:gd name="T53" fmla="*/ 779 h 779"/>
                  <a:gd name="T54" fmla="*/ 409 w 794"/>
                  <a:gd name="T55" fmla="*/ 722 h 779"/>
                  <a:gd name="T56" fmla="*/ 364 w 794"/>
                  <a:gd name="T57" fmla="*/ 619 h 779"/>
                  <a:gd name="T58" fmla="*/ 317 w 794"/>
                  <a:gd name="T59" fmla="*/ 532 h 779"/>
                  <a:gd name="T60" fmla="*/ 268 w 794"/>
                  <a:gd name="T61" fmla="*/ 457 h 779"/>
                  <a:gd name="T62" fmla="*/ 241 w 794"/>
                  <a:gd name="T63" fmla="*/ 425 h 779"/>
                  <a:gd name="T64" fmla="*/ 213 w 794"/>
                  <a:gd name="T65" fmla="*/ 395 h 779"/>
                  <a:gd name="T66" fmla="*/ 157 w 794"/>
                  <a:gd name="T67" fmla="*/ 347 h 779"/>
                  <a:gd name="T68" fmla="*/ 98 w 794"/>
                  <a:gd name="T69" fmla="*/ 313 h 779"/>
                  <a:gd name="T70" fmla="*/ 37 w 794"/>
                  <a:gd name="T71" fmla="*/ 291 h 779"/>
                  <a:gd name="T72" fmla="*/ 4 w 794"/>
                  <a:gd name="T73" fmla="*/ 287 h 7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94" h="779">
                    <a:moveTo>
                      <a:pt x="4" y="287"/>
                    </a:moveTo>
                    <a:lnTo>
                      <a:pt x="0" y="241"/>
                    </a:lnTo>
                    <a:lnTo>
                      <a:pt x="6" y="162"/>
                    </a:lnTo>
                    <a:lnTo>
                      <a:pt x="24" y="100"/>
                    </a:lnTo>
                    <a:lnTo>
                      <a:pt x="62" y="52"/>
                    </a:lnTo>
                    <a:lnTo>
                      <a:pt x="86" y="35"/>
                    </a:lnTo>
                    <a:lnTo>
                      <a:pt x="115" y="19"/>
                    </a:lnTo>
                    <a:lnTo>
                      <a:pt x="193" y="2"/>
                    </a:lnTo>
                    <a:lnTo>
                      <a:pt x="284" y="0"/>
                    </a:lnTo>
                    <a:lnTo>
                      <a:pt x="376" y="13"/>
                    </a:lnTo>
                    <a:lnTo>
                      <a:pt x="418" y="26"/>
                    </a:lnTo>
                    <a:lnTo>
                      <a:pt x="457" y="41"/>
                    </a:lnTo>
                    <a:lnTo>
                      <a:pt x="540" y="87"/>
                    </a:lnTo>
                    <a:lnTo>
                      <a:pt x="620" y="146"/>
                    </a:lnTo>
                    <a:lnTo>
                      <a:pt x="687" y="213"/>
                    </a:lnTo>
                    <a:lnTo>
                      <a:pt x="712" y="248"/>
                    </a:lnTo>
                    <a:lnTo>
                      <a:pt x="735" y="285"/>
                    </a:lnTo>
                    <a:lnTo>
                      <a:pt x="772" y="372"/>
                    </a:lnTo>
                    <a:lnTo>
                      <a:pt x="794" y="462"/>
                    </a:lnTo>
                    <a:lnTo>
                      <a:pt x="794" y="527"/>
                    </a:lnTo>
                    <a:lnTo>
                      <a:pt x="785" y="566"/>
                    </a:lnTo>
                    <a:lnTo>
                      <a:pt x="778" y="585"/>
                    </a:lnTo>
                    <a:lnTo>
                      <a:pt x="758" y="616"/>
                    </a:lnTo>
                    <a:lnTo>
                      <a:pt x="697" y="674"/>
                    </a:lnTo>
                    <a:lnTo>
                      <a:pt x="611" y="723"/>
                    </a:lnTo>
                    <a:lnTo>
                      <a:pt x="498" y="763"/>
                    </a:lnTo>
                    <a:lnTo>
                      <a:pt x="431" y="779"/>
                    </a:lnTo>
                    <a:lnTo>
                      <a:pt x="409" y="722"/>
                    </a:lnTo>
                    <a:lnTo>
                      <a:pt x="364" y="619"/>
                    </a:lnTo>
                    <a:lnTo>
                      <a:pt x="317" y="532"/>
                    </a:lnTo>
                    <a:lnTo>
                      <a:pt x="268" y="457"/>
                    </a:lnTo>
                    <a:lnTo>
                      <a:pt x="241" y="425"/>
                    </a:lnTo>
                    <a:lnTo>
                      <a:pt x="213" y="395"/>
                    </a:lnTo>
                    <a:lnTo>
                      <a:pt x="157" y="347"/>
                    </a:lnTo>
                    <a:lnTo>
                      <a:pt x="98" y="313"/>
                    </a:lnTo>
                    <a:lnTo>
                      <a:pt x="37" y="291"/>
                    </a:lnTo>
                    <a:lnTo>
                      <a:pt x="4" y="2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" name="Freeform 23"/>
              <p:cNvSpPr>
                <a:spLocks/>
              </p:cNvSpPr>
              <p:nvPr/>
            </p:nvSpPr>
            <p:spPr bwMode="auto">
              <a:xfrm>
                <a:off x="1129" y="3891"/>
                <a:ext cx="256" cy="341"/>
              </a:xfrm>
              <a:custGeom>
                <a:avLst/>
                <a:gdLst>
                  <a:gd name="T0" fmla="*/ 500 w 766"/>
                  <a:gd name="T1" fmla="*/ 60 h 1022"/>
                  <a:gd name="T2" fmla="*/ 480 w 766"/>
                  <a:gd name="T3" fmla="*/ 95 h 1022"/>
                  <a:gd name="T4" fmla="*/ 455 w 766"/>
                  <a:gd name="T5" fmla="*/ 172 h 1022"/>
                  <a:gd name="T6" fmla="*/ 451 w 766"/>
                  <a:gd name="T7" fmla="*/ 260 h 1022"/>
                  <a:gd name="T8" fmla="*/ 465 w 766"/>
                  <a:gd name="T9" fmla="*/ 360 h 1022"/>
                  <a:gd name="T10" fmla="*/ 480 w 766"/>
                  <a:gd name="T11" fmla="*/ 414 h 1022"/>
                  <a:gd name="T12" fmla="*/ 498 w 766"/>
                  <a:gd name="T13" fmla="*/ 472 h 1022"/>
                  <a:gd name="T14" fmla="*/ 550 w 766"/>
                  <a:gd name="T15" fmla="*/ 593 h 1022"/>
                  <a:gd name="T16" fmla="*/ 622 w 766"/>
                  <a:gd name="T17" fmla="*/ 727 h 1022"/>
                  <a:gd name="T18" fmla="*/ 712 w 766"/>
                  <a:gd name="T19" fmla="*/ 870 h 1022"/>
                  <a:gd name="T20" fmla="*/ 766 w 766"/>
                  <a:gd name="T21" fmla="*/ 948 h 1022"/>
                  <a:gd name="T22" fmla="*/ 709 w 766"/>
                  <a:gd name="T23" fmla="*/ 973 h 1022"/>
                  <a:gd name="T24" fmla="*/ 599 w 766"/>
                  <a:gd name="T25" fmla="*/ 1007 h 1022"/>
                  <a:gd name="T26" fmla="*/ 497 w 766"/>
                  <a:gd name="T27" fmla="*/ 1022 h 1022"/>
                  <a:gd name="T28" fmla="*/ 399 w 766"/>
                  <a:gd name="T29" fmla="*/ 1014 h 1022"/>
                  <a:gd name="T30" fmla="*/ 353 w 766"/>
                  <a:gd name="T31" fmla="*/ 1001 h 1022"/>
                  <a:gd name="T32" fmla="*/ 305 w 766"/>
                  <a:gd name="T33" fmla="*/ 984 h 1022"/>
                  <a:gd name="T34" fmla="*/ 209 w 766"/>
                  <a:gd name="T35" fmla="*/ 929 h 1022"/>
                  <a:gd name="T36" fmla="*/ 121 w 766"/>
                  <a:gd name="T37" fmla="*/ 856 h 1022"/>
                  <a:gd name="T38" fmla="*/ 67 w 766"/>
                  <a:gd name="T39" fmla="*/ 791 h 1022"/>
                  <a:gd name="T40" fmla="*/ 40 w 766"/>
                  <a:gd name="T41" fmla="*/ 745 h 1022"/>
                  <a:gd name="T42" fmla="*/ 30 w 766"/>
                  <a:gd name="T43" fmla="*/ 722 h 1022"/>
                  <a:gd name="T44" fmla="*/ 21 w 766"/>
                  <a:gd name="T45" fmla="*/ 696 h 1022"/>
                  <a:gd name="T46" fmla="*/ 8 w 766"/>
                  <a:gd name="T47" fmla="*/ 640 h 1022"/>
                  <a:gd name="T48" fmla="*/ 0 w 766"/>
                  <a:gd name="T49" fmla="*/ 544 h 1022"/>
                  <a:gd name="T50" fmla="*/ 8 w 766"/>
                  <a:gd name="T51" fmla="*/ 408 h 1022"/>
                  <a:gd name="T52" fmla="*/ 31 w 766"/>
                  <a:gd name="T53" fmla="*/ 286 h 1022"/>
                  <a:gd name="T54" fmla="*/ 49 w 766"/>
                  <a:gd name="T55" fmla="*/ 239 h 1022"/>
                  <a:gd name="T56" fmla="*/ 57 w 766"/>
                  <a:gd name="T57" fmla="*/ 217 h 1022"/>
                  <a:gd name="T58" fmla="*/ 82 w 766"/>
                  <a:gd name="T59" fmla="*/ 177 h 1022"/>
                  <a:gd name="T60" fmla="*/ 127 w 766"/>
                  <a:gd name="T61" fmla="*/ 124 h 1022"/>
                  <a:gd name="T62" fmla="*/ 199 w 766"/>
                  <a:gd name="T63" fmla="*/ 67 h 1022"/>
                  <a:gd name="T64" fmla="*/ 269 w 766"/>
                  <a:gd name="T65" fmla="*/ 29 h 1022"/>
                  <a:gd name="T66" fmla="*/ 301 w 766"/>
                  <a:gd name="T67" fmla="*/ 17 h 1022"/>
                  <a:gd name="T68" fmla="*/ 328 w 766"/>
                  <a:gd name="T69" fmla="*/ 6 h 1022"/>
                  <a:gd name="T70" fmla="*/ 382 w 766"/>
                  <a:gd name="T71" fmla="*/ 0 h 1022"/>
                  <a:gd name="T72" fmla="*/ 431 w 766"/>
                  <a:gd name="T73" fmla="*/ 11 h 1022"/>
                  <a:gd name="T74" fmla="*/ 478 w 766"/>
                  <a:gd name="T75" fmla="*/ 40 h 1022"/>
                  <a:gd name="T76" fmla="*/ 500 w 766"/>
                  <a:gd name="T77" fmla="*/ 60 h 10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66" h="1022">
                    <a:moveTo>
                      <a:pt x="500" y="60"/>
                    </a:moveTo>
                    <a:lnTo>
                      <a:pt x="480" y="95"/>
                    </a:lnTo>
                    <a:lnTo>
                      <a:pt x="455" y="172"/>
                    </a:lnTo>
                    <a:lnTo>
                      <a:pt x="451" y="260"/>
                    </a:lnTo>
                    <a:lnTo>
                      <a:pt x="465" y="360"/>
                    </a:lnTo>
                    <a:lnTo>
                      <a:pt x="480" y="414"/>
                    </a:lnTo>
                    <a:lnTo>
                      <a:pt x="498" y="472"/>
                    </a:lnTo>
                    <a:lnTo>
                      <a:pt x="550" y="593"/>
                    </a:lnTo>
                    <a:lnTo>
                      <a:pt x="622" y="727"/>
                    </a:lnTo>
                    <a:lnTo>
                      <a:pt x="712" y="870"/>
                    </a:lnTo>
                    <a:lnTo>
                      <a:pt x="766" y="948"/>
                    </a:lnTo>
                    <a:lnTo>
                      <a:pt x="709" y="973"/>
                    </a:lnTo>
                    <a:lnTo>
                      <a:pt x="599" y="1007"/>
                    </a:lnTo>
                    <a:lnTo>
                      <a:pt x="497" y="1022"/>
                    </a:lnTo>
                    <a:lnTo>
                      <a:pt x="399" y="1014"/>
                    </a:lnTo>
                    <a:lnTo>
                      <a:pt x="353" y="1001"/>
                    </a:lnTo>
                    <a:lnTo>
                      <a:pt x="305" y="984"/>
                    </a:lnTo>
                    <a:lnTo>
                      <a:pt x="209" y="929"/>
                    </a:lnTo>
                    <a:lnTo>
                      <a:pt x="121" y="856"/>
                    </a:lnTo>
                    <a:lnTo>
                      <a:pt x="67" y="791"/>
                    </a:lnTo>
                    <a:lnTo>
                      <a:pt x="40" y="745"/>
                    </a:lnTo>
                    <a:lnTo>
                      <a:pt x="30" y="722"/>
                    </a:lnTo>
                    <a:lnTo>
                      <a:pt x="21" y="696"/>
                    </a:lnTo>
                    <a:lnTo>
                      <a:pt x="8" y="640"/>
                    </a:lnTo>
                    <a:lnTo>
                      <a:pt x="0" y="544"/>
                    </a:lnTo>
                    <a:lnTo>
                      <a:pt x="8" y="408"/>
                    </a:lnTo>
                    <a:lnTo>
                      <a:pt x="31" y="286"/>
                    </a:lnTo>
                    <a:lnTo>
                      <a:pt x="49" y="239"/>
                    </a:lnTo>
                    <a:lnTo>
                      <a:pt x="57" y="217"/>
                    </a:lnTo>
                    <a:lnTo>
                      <a:pt x="82" y="177"/>
                    </a:lnTo>
                    <a:lnTo>
                      <a:pt x="127" y="124"/>
                    </a:lnTo>
                    <a:lnTo>
                      <a:pt x="199" y="67"/>
                    </a:lnTo>
                    <a:lnTo>
                      <a:pt x="269" y="29"/>
                    </a:lnTo>
                    <a:lnTo>
                      <a:pt x="301" y="17"/>
                    </a:lnTo>
                    <a:lnTo>
                      <a:pt x="328" y="6"/>
                    </a:lnTo>
                    <a:lnTo>
                      <a:pt x="382" y="0"/>
                    </a:lnTo>
                    <a:lnTo>
                      <a:pt x="431" y="11"/>
                    </a:lnTo>
                    <a:lnTo>
                      <a:pt x="478" y="40"/>
                    </a:lnTo>
                    <a:lnTo>
                      <a:pt x="500" y="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" name="Freeform 24"/>
              <p:cNvSpPr>
                <a:spLocks/>
              </p:cNvSpPr>
              <p:nvPr/>
            </p:nvSpPr>
            <p:spPr bwMode="auto">
              <a:xfrm>
                <a:off x="1225" y="3608"/>
                <a:ext cx="178" cy="231"/>
              </a:xfrm>
              <a:custGeom>
                <a:avLst/>
                <a:gdLst>
                  <a:gd name="T0" fmla="*/ 0 w 533"/>
                  <a:gd name="T1" fmla="*/ 630 h 692"/>
                  <a:gd name="T2" fmla="*/ 49 w 533"/>
                  <a:gd name="T3" fmla="*/ 653 h 692"/>
                  <a:gd name="T4" fmla="*/ 138 w 533"/>
                  <a:gd name="T5" fmla="*/ 683 h 692"/>
                  <a:gd name="T6" fmla="*/ 220 w 533"/>
                  <a:gd name="T7" fmla="*/ 692 h 692"/>
                  <a:gd name="T8" fmla="*/ 295 w 533"/>
                  <a:gd name="T9" fmla="*/ 680 h 692"/>
                  <a:gd name="T10" fmla="*/ 330 w 533"/>
                  <a:gd name="T11" fmla="*/ 666 h 692"/>
                  <a:gd name="T12" fmla="*/ 363 w 533"/>
                  <a:gd name="T13" fmla="*/ 646 h 692"/>
                  <a:gd name="T14" fmla="*/ 432 w 533"/>
                  <a:gd name="T15" fmla="*/ 581 h 692"/>
                  <a:gd name="T16" fmla="*/ 491 w 533"/>
                  <a:gd name="T17" fmla="*/ 499 h 692"/>
                  <a:gd name="T18" fmla="*/ 522 w 533"/>
                  <a:gd name="T19" fmla="*/ 434 h 692"/>
                  <a:gd name="T20" fmla="*/ 532 w 533"/>
                  <a:gd name="T21" fmla="*/ 391 h 692"/>
                  <a:gd name="T22" fmla="*/ 533 w 533"/>
                  <a:gd name="T23" fmla="*/ 371 h 692"/>
                  <a:gd name="T24" fmla="*/ 533 w 533"/>
                  <a:gd name="T25" fmla="*/ 351 h 692"/>
                  <a:gd name="T26" fmla="*/ 523 w 533"/>
                  <a:gd name="T27" fmla="*/ 306 h 692"/>
                  <a:gd name="T28" fmla="*/ 496 w 533"/>
                  <a:gd name="T29" fmla="*/ 234 h 692"/>
                  <a:gd name="T30" fmla="*/ 439 w 533"/>
                  <a:gd name="T31" fmla="*/ 139 h 692"/>
                  <a:gd name="T32" fmla="*/ 379 w 533"/>
                  <a:gd name="T33" fmla="*/ 64 h 692"/>
                  <a:gd name="T34" fmla="*/ 353 w 533"/>
                  <a:gd name="T35" fmla="*/ 40 h 692"/>
                  <a:gd name="T36" fmla="*/ 327 w 533"/>
                  <a:gd name="T37" fmla="*/ 20 h 692"/>
                  <a:gd name="T38" fmla="*/ 277 w 533"/>
                  <a:gd name="T39" fmla="*/ 0 h 692"/>
                  <a:gd name="T40" fmla="*/ 225 w 533"/>
                  <a:gd name="T41" fmla="*/ 0 h 692"/>
                  <a:gd name="T42" fmla="*/ 170 w 533"/>
                  <a:gd name="T43" fmla="*/ 20 h 692"/>
                  <a:gd name="T44" fmla="*/ 143 w 533"/>
                  <a:gd name="T45" fmla="*/ 39 h 692"/>
                  <a:gd name="T46" fmla="*/ 150 w 533"/>
                  <a:gd name="T47" fmla="*/ 126 h 692"/>
                  <a:gd name="T48" fmla="*/ 143 w 533"/>
                  <a:gd name="T49" fmla="*/ 289 h 692"/>
                  <a:gd name="T50" fmla="*/ 128 w 533"/>
                  <a:gd name="T51" fmla="*/ 365 h 692"/>
                  <a:gd name="T52" fmla="*/ 118 w 533"/>
                  <a:gd name="T53" fmla="*/ 403 h 692"/>
                  <a:gd name="T54" fmla="*/ 92 w 533"/>
                  <a:gd name="T55" fmla="*/ 472 h 692"/>
                  <a:gd name="T56" fmla="*/ 62 w 533"/>
                  <a:gd name="T57" fmla="*/ 538 h 692"/>
                  <a:gd name="T58" fmla="*/ 23 w 533"/>
                  <a:gd name="T59" fmla="*/ 600 h 692"/>
                  <a:gd name="T60" fmla="*/ 0 w 533"/>
                  <a:gd name="T61" fmla="*/ 630 h 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33" h="692">
                    <a:moveTo>
                      <a:pt x="0" y="630"/>
                    </a:moveTo>
                    <a:lnTo>
                      <a:pt x="49" y="653"/>
                    </a:lnTo>
                    <a:lnTo>
                      <a:pt x="138" y="683"/>
                    </a:lnTo>
                    <a:lnTo>
                      <a:pt x="220" y="692"/>
                    </a:lnTo>
                    <a:lnTo>
                      <a:pt x="295" y="680"/>
                    </a:lnTo>
                    <a:lnTo>
                      <a:pt x="330" y="666"/>
                    </a:lnTo>
                    <a:lnTo>
                      <a:pt x="363" y="646"/>
                    </a:lnTo>
                    <a:lnTo>
                      <a:pt x="432" y="581"/>
                    </a:lnTo>
                    <a:lnTo>
                      <a:pt x="491" y="499"/>
                    </a:lnTo>
                    <a:lnTo>
                      <a:pt x="522" y="434"/>
                    </a:lnTo>
                    <a:lnTo>
                      <a:pt x="532" y="391"/>
                    </a:lnTo>
                    <a:lnTo>
                      <a:pt x="533" y="371"/>
                    </a:lnTo>
                    <a:lnTo>
                      <a:pt x="533" y="351"/>
                    </a:lnTo>
                    <a:lnTo>
                      <a:pt x="523" y="306"/>
                    </a:lnTo>
                    <a:lnTo>
                      <a:pt x="496" y="234"/>
                    </a:lnTo>
                    <a:lnTo>
                      <a:pt x="439" y="139"/>
                    </a:lnTo>
                    <a:lnTo>
                      <a:pt x="379" y="64"/>
                    </a:lnTo>
                    <a:lnTo>
                      <a:pt x="353" y="40"/>
                    </a:lnTo>
                    <a:lnTo>
                      <a:pt x="327" y="20"/>
                    </a:lnTo>
                    <a:lnTo>
                      <a:pt x="277" y="0"/>
                    </a:lnTo>
                    <a:lnTo>
                      <a:pt x="225" y="0"/>
                    </a:lnTo>
                    <a:lnTo>
                      <a:pt x="170" y="20"/>
                    </a:lnTo>
                    <a:lnTo>
                      <a:pt x="143" y="39"/>
                    </a:lnTo>
                    <a:lnTo>
                      <a:pt x="150" y="126"/>
                    </a:lnTo>
                    <a:lnTo>
                      <a:pt x="143" y="289"/>
                    </a:lnTo>
                    <a:lnTo>
                      <a:pt x="128" y="365"/>
                    </a:lnTo>
                    <a:lnTo>
                      <a:pt x="118" y="403"/>
                    </a:lnTo>
                    <a:lnTo>
                      <a:pt x="92" y="472"/>
                    </a:lnTo>
                    <a:lnTo>
                      <a:pt x="62" y="538"/>
                    </a:lnTo>
                    <a:lnTo>
                      <a:pt x="23" y="600"/>
                    </a:lnTo>
                    <a:lnTo>
                      <a:pt x="0" y="6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" name="Freeform 25"/>
              <p:cNvSpPr>
                <a:spLocks/>
              </p:cNvSpPr>
              <p:nvPr/>
            </p:nvSpPr>
            <p:spPr bwMode="auto">
              <a:xfrm>
                <a:off x="914" y="3183"/>
                <a:ext cx="258" cy="332"/>
              </a:xfrm>
              <a:custGeom>
                <a:avLst/>
                <a:gdLst>
                  <a:gd name="T0" fmla="*/ 749 w 774"/>
                  <a:gd name="T1" fmla="*/ 327 h 997"/>
                  <a:gd name="T2" fmla="*/ 703 w 774"/>
                  <a:gd name="T3" fmla="*/ 321 h 997"/>
                  <a:gd name="T4" fmla="*/ 619 w 774"/>
                  <a:gd name="T5" fmla="*/ 305 h 997"/>
                  <a:gd name="T6" fmla="*/ 547 w 774"/>
                  <a:gd name="T7" fmla="*/ 281 h 997"/>
                  <a:gd name="T8" fmla="*/ 487 w 774"/>
                  <a:gd name="T9" fmla="*/ 248 h 997"/>
                  <a:gd name="T10" fmla="*/ 461 w 774"/>
                  <a:gd name="T11" fmla="*/ 228 h 997"/>
                  <a:gd name="T12" fmla="*/ 438 w 774"/>
                  <a:gd name="T13" fmla="*/ 206 h 997"/>
                  <a:gd name="T14" fmla="*/ 399 w 774"/>
                  <a:gd name="T15" fmla="*/ 157 h 997"/>
                  <a:gd name="T16" fmla="*/ 371 w 774"/>
                  <a:gd name="T17" fmla="*/ 101 h 997"/>
                  <a:gd name="T18" fmla="*/ 356 w 774"/>
                  <a:gd name="T19" fmla="*/ 35 h 997"/>
                  <a:gd name="T20" fmla="*/ 353 w 774"/>
                  <a:gd name="T21" fmla="*/ 0 h 997"/>
                  <a:gd name="T22" fmla="*/ 315 w 774"/>
                  <a:gd name="T23" fmla="*/ 9 h 997"/>
                  <a:gd name="T24" fmla="*/ 249 w 774"/>
                  <a:gd name="T25" fmla="*/ 38 h 997"/>
                  <a:gd name="T26" fmla="*/ 191 w 774"/>
                  <a:gd name="T27" fmla="*/ 81 h 997"/>
                  <a:gd name="T28" fmla="*/ 139 w 774"/>
                  <a:gd name="T29" fmla="*/ 138 h 997"/>
                  <a:gd name="T30" fmla="*/ 116 w 774"/>
                  <a:gd name="T31" fmla="*/ 174 h 997"/>
                  <a:gd name="T32" fmla="*/ 93 w 774"/>
                  <a:gd name="T33" fmla="*/ 212 h 997"/>
                  <a:gd name="T34" fmla="*/ 53 w 774"/>
                  <a:gd name="T35" fmla="*/ 302 h 997"/>
                  <a:gd name="T36" fmla="*/ 20 w 774"/>
                  <a:gd name="T37" fmla="*/ 406 h 997"/>
                  <a:gd name="T38" fmla="*/ 1 w 774"/>
                  <a:gd name="T39" fmla="*/ 514 h 997"/>
                  <a:gd name="T40" fmla="*/ 0 w 774"/>
                  <a:gd name="T41" fmla="*/ 567 h 997"/>
                  <a:gd name="T42" fmla="*/ 1 w 774"/>
                  <a:gd name="T43" fmla="*/ 619 h 997"/>
                  <a:gd name="T44" fmla="*/ 14 w 774"/>
                  <a:gd name="T45" fmla="*/ 724 h 997"/>
                  <a:gd name="T46" fmla="*/ 43 w 774"/>
                  <a:gd name="T47" fmla="*/ 832 h 997"/>
                  <a:gd name="T48" fmla="*/ 85 w 774"/>
                  <a:gd name="T49" fmla="*/ 941 h 997"/>
                  <a:gd name="T50" fmla="*/ 112 w 774"/>
                  <a:gd name="T51" fmla="*/ 997 h 997"/>
                  <a:gd name="T52" fmla="*/ 142 w 774"/>
                  <a:gd name="T53" fmla="*/ 957 h 997"/>
                  <a:gd name="T54" fmla="*/ 204 w 774"/>
                  <a:gd name="T55" fmla="*/ 890 h 997"/>
                  <a:gd name="T56" fmla="*/ 271 w 774"/>
                  <a:gd name="T57" fmla="*/ 836 h 997"/>
                  <a:gd name="T58" fmla="*/ 338 w 774"/>
                  <a:gd name="T59" fmla="*/ 799 h 997"/>
                  <a:gd name="T60" fmla="*/ 374 w 774"/>
                  <a:gd name="T61" fmla="*/ 787 h 997"/>
                  <a:gd name="T62" fmla="*/ 410 w 774"/>
                  <a:gd name="T63" fmla="*/ 777 h 997"/>
                  <a:gd name="T64" fmla="*/ 485 w 774"/>
                  <a:gd name="T65" fmla="*/ 770 h 997"/>
                  <a:gd name="T66" fmla="*/ 562 w 774"/>
                  <a:gd name="T67" fmla="*/ 779 h 997"/>
                  <a:gd name="T68" fmla="*/ 642 w 774"/>
                  <a:gd name="T69" fmla="*/ 802 h 997"/>
                  <a:gd name="T70" fmla="*/ 684 w 774"/>
                  <a:gd name="T71" fmla="*/ 820 h 997"/>
                  <a:gd name="T72" fmla="*/ 714 w 774"/>
                  <a:gd name="T73" fmla="*/ 761 h 997"/>
                  <a:gd name="T74" fmla="*/ 756 w 774"/>
                  <a:gd name="T75" fmla="*/ 641 h 997"/>
                  <a:gd name="T76" fmla="*/ 768 w 774"/>
                  <a:gd name="T77" fmla="*/ 580 h 997"/>
                  <a:gd name="T78" fmla="*/ 774 w 774"/>
                  <a:gd name="T79" fmla="*/ 517 h 997"/>
                  <a:gd name="T80" fmla="*/ 763 w 774"/>
                  <a:gd name="T81" fmla="*/ 392 h 997"/>
                  <a:gd name="T82" fmla="*/ 749 w 774"/>
                  <a:gd name="T83" fmla="*/ 327 h 9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74" h="997">
                    <a:moveTo>
                      <a:pt x="749" y="327"/>
                    </a:moveTo>
                    <a:lnTo>
                      <a:pt x="703" y="321"/>
                    </a:lnTo>
                    <a:lnTo>
                      <a:pt x="619" y="305"/>
                    </a:lnTo>
                    <a:lnTo>
                      <a:pt x="547" y="281"/>
                    </a:lnTo>
                    <a:lnTo>
                      <a:pt x="487" y="248"/>
                    </a:lnTo>
                    <a:lnTo>
                      <a:pt x="461" y="228"/>
                    </a:lnTo>
                    <a:lnTo>
                      <a:pt x="438" y="206"/>
                    </a:lnTo>
                    <a:lnTo>
                      <a:pt x="399" y="157"/>
                    </a:lnTo>
                    <a:lnTo>
                      <a:pt x="371" y="101"/>
                    </a:lnTo>
                    <a:lnTo>
                      <a:pt x="356" y="35"/>
                    </a:lnTo>
                    <a:lnTo>
                      <a:pt x="353" y="0"/>
                    </a:lnTo>
                    <a:lnTo>
                      <a:pt x="315" y="9"/>
                    </a:lnTo>
                    <a:lnTo>
                      <a:pt x="249" y="38"/>
                    </a:lnTo>
                    <a:lnTo>
                      <a:pt x="191" y="81"/>
                    </a:lnTo>
                    <a:lnTo>
                      <a:pt x="139" y="138"/>
                    </a:lnTo>
                    <a:lnTo>
                      <a:pt x="116" y="174"/>
                    </a:lnTo>
                    <a:lnTo>
                      <a:pt x="93" y="212"/>
                    </a:lnTo>
                    <a:lnTo>
                      <a:pt x="53" y="302"/>
                    </a:lnTo>
                    <a:lnTo>
                      <a:pt x="20" y="406"/>
                    </a:lnTo>
                    <a:lnTo>
                      <a:pt x="1" y="514"/>
                    </a:lnTo>
                    <a:lnTo>
                      <a:pt x="0" y="567"/>
                    </a:lnTo>
                    <a:lnTo>
                      <a:pt x="1" y="619"/>
                    </a:lnTo>
                    <a:lnTo>
                      <a:pt x="14" y="724"/>
                    </a:lnTo>
                    <a:lnTo>
                      <a:pt x="43" y="832"/>
                    </a:lnTo>
                    <a:lnTo>
                      <a:pt x="85" y="941"/>
                    </a:lnTo>
                    <a:lnTo>
                      <a:pt x="112" y="997"/>
                    </a:lnTo>
                    <a:lnTo>
                      <a:pt x="142" y="957"/>
                    </a:lnTo>
                    <a:lnTo>
                      <a:pt x="204" y="890"/>
                    </a:lnTo>
                    <a:lnTo>
                      <a:pt x="271" y="836"/>
                    </a:lnTo>
                    <a:lnTo>
                      <a:pt x="338" y="799"/>
                    </a:lnTo>
                    <a:lnTo>
                      <a:pt x="374" y="787"/>
                    </a:lnTo>
                    <a:lnTo>
                      <a:pt x="410" y="777"/>
                    </a:lnTo>
                    <a:lnTo>
                      <a:pt x="485" y="770"/>
                    </a:lnTo>
                    <a:lnTo>
                      <a:pt x="562" y="779"/>
                    </a:lnTo>
                    <a:lnTo>
                      <a:pt x="642" y="802"/>
                    </a:lnTo>
                    <a:lnTo>
                      <a:pt x="684" y="820"/>
                    </a:lnTo>
                    <a:lnTo>
                      <a:pt x="714" y="761"/>
                    </a:lnTo>
                    <a:lnTo>
                      <a:pt x="756" y="641"/>
                    </a:lnTo>
                    <a:lnTo>
                      <a:pt x="768" y="580"/>
                    </a:lnTo>
                    <a:lnTo>
                      <a:pt x="774" y="517"/>
                    </a:lnTo>
                    <a:lnTo>
                      <a:pt x="763" y="392"/>
                    </a:lnTo>
                    <a:lnTo>
                      <a:pt x="749" y="3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7" name="Freeform 26"/>
              <p:cNvSpPr>
                <a:spLocks/>
              </p:cNvSpPr>
              <p:nvPr/>
            </p:nvSpPr>
            <p:spPr bwMode="auto">
              <a:xfrm>
                <a:off x="1379" y="2488"/>
                <a:ext cx="353" cy="615"/>
              </a:xfrm>
              <a:custGeom>
                <a:avLst/>
                <a:gdLst>
                  <a:gd name="T0" fmla="*/ 457 w 1058"/>
                  <a:gd name="T1" fmla="*/ 6 h 1845"/>
                  <a:gd name="T2" fmla="*/ 350 w 1058"/>
                  <a:gd name="T3" fmla="*/ 21 h 1845"/>
                  <a:gd name="T4" fmla="*/ 365 w 1058"/>
                  <a:gd name="T5" fmla="*/ 59 h 1845"/>
                  <a:gd name="T6" fmla="*/ 373 w 1058"/>
                  <a:gd name="T7" fmla="*/ 157 h 1845"/>
                  <a:gd name="T8" fmla="*/ 370 w 1058"/>
                  <a:gd name="T9" fmla="*/ 220 h 1845"/>
                  <a:gd name="T10" fmla="*/ 362 w 1058"/>
                  <a:gd name="T11" fmla="*/ 286 h 1845"/>
                  <a:gd name="T12" fmla="*/ 330 w 1058"/>
                  <a:gd name="T13" fmla="*/ 447 h 1845"/>
                  <a:gd name="T14" fmla="*/ 306 w 1058"/>
                  <a:gd name="T15" fmla="*/ 541 h 1845"/>
                  <a:gd name="T16" fmla="*/ 363 w 1058"/>
                  <a:gd name="T17" fmla="*/ 564 h 1845"/>
                  <a:gd name="T18" fmla="*/ 481 w 1058"/>
                  <a:gd name="T19" fmla="*/ 637 h 1845"/>
                  <a:gd name="T20" fmla="*/ 542 w 1058"/>
                  <a:gd name="T21" fmla="*/ 689 h 1845"/>
                  <a:gd name="T22" fmla="*/ 610 w 1058"/>
                  <a:gd name="T23" fmla="*/ 747 h 1845"/>
                  <a:gd name="T24" fmla="*/ 718 w 1058"/>
                  <a:gd name="T25" fmla="*/ 852 h 1845"/>
                  <a:gd name="T26" fmla="*/ 774 w 1058"/>
                  <a:gd name="T27" fmla="*/ 928 h 1845"/>
                  <a:gd name="T28" fmla="*/ 790 w 1058"/>
                  <a:gd name="T29" fmla="*/ 967 h 1845"/>
                  <a:gd name="T30" fmla="*/ 804 w 1058"/>
                  <a:gd name="T31" fmla="*/ 1004 h 1845"/>
                  <a:gd name="T32" fmla="*/ 830 w 1058"/>
                  <a:gd name="T33" fmla="*/ 1079 h 1845"/>
                  <a:gd name="T34" fmla="*/ 836 w 1058"/>
                  <a:gd name="T35" fmla="*/ 1138 h 1845"/>
                  <a:gd name="T36" fmla="*/ 829 w 1058"/>
                  <a:gd name="T37" fmla="*/ 1178 h 1845"/>
                  <a:gd name="T38" fmla="*/ 811 w 1058"/>
                  <a:gd name="T39" fmla="*/ 1222 h 1845"/>
                  <a:gd name="T40" fmla="*/ 778 w 1058"/>
                  <a:gd name="T41" fmla="*/ 1268 h 1845"/>
                  <a:gd name="T42" fmla="*/ 755 w 1058"/>
                  <a:gd name="T43" fmla="*/ 1292 h 1845"/>
                  <a:gd name="T44" fmla="*/ 702 w 1058"/>
                  <a:gd name="T45" fmla="*/ 1341 h 1845"/>
                  <a:gd name="T46" fmla="*/ 558 w 1058"/>
                  <a:gd name="T47" fmla="*/ 1443 h 1845"/>
                  <a:gd name="T48" fmla="*/ 370 w 1058"/>
                  <a:gd name="T49" fmla="*/ 1553 h 1845"/>
                  <a:gd name="T50" fmla="*/ 137 w 1058"/>
                  <a:gd name="T51" fmla="*/ 1671 h 1845"/>
                  <a:gd name="T52" fmla="*/ 0 w 1058"/>
                  <a:gd name="T53" fmla="*/ 1733 h 1845"/>
                  <a:gd name="T54" fmla="*/ 17 w 1058"/>
                  <a:gd name="T55" fmla="*/ 1845 h 1845"/>
                  <a:gd name="T56" fmla="*/ 95 w 1058"/>
                  <a:gd name="T57" fmla="*/ 1825 h 1845"/>
                  <a:gd name="T58" fmla="*/ 261 w 1058"/>
                  <a:gd name="T59" fmla="*/ 1771 h 1845"/>
                  <a:gd name="T60" fmla="*/ 352 w 1058"/>
                  <a:gd name="T61" fmla="*/ 1737 h 1845"/>
                  <a:gd name="T62" fmla="*/ 448 w 1058"/>
                  <a:gd name="T63" fmla="*/ 1701 h 1845"/>
                  <a:gd name="T64" fmla="*/ 604 w 1058"/>
                  <a:gd name="T65" fmla="*/ 1638 h 1845"/>
                  <a:gd name="T66" fmla="*/ 700 w 1058"/>
                  <a:gd name="T67" fmla="*/ 1589 h 1845"/>
                  <a:gd name="T68" fmla="*/ 744 w 1058"/>
                  <a:gd name="T69" fmla="*/ 1563 h 1845"/>
                  <a:gd name="T70" fmla="*/ 781 w 1058"/>
                  <a:gd name="T71" fmla="*/ 1535 h 1845"/>
                  <a:gd name="T72" fmla="*/ 849 w 1058"/>
                  <a:gd name="T73" fmla="*/ 1484 h 1845"/>
                  <a:gd name="T74" fmla="*/ 908 w 1058"/>
                  <a:gd name="T75" fmla="*/ 1423 h 1845"/>
                  <a:gd name="T76" fmla="*/ 956 w 1058"/>
                  <a:gd name="T77" fmla="*/ 1345 h 1845"/>
                  <a:gd name="T78" fmla="*/ 976 w 1058"/>
                  <a:gd name="T79" fmla="*/ 1294 h 1845"/>
                  <a:gd name="T80" fmla="*/ 994 w 1058"/>
                  <a:gd name="T81" fmla="*/ 1235 h 1845"/>
                  <a:gd name="T82" fmla="*/ 1030 w 1058"/>
                  <a:gd name="T83" fmla="*/ 1089 h 1845"/>
                  <a:gd name="T84" fmla="*/ 1055 w 1058"/>
                  <a:gd name="T85" fmla="*/ 927 h 1845"/>
                  <a:gd name="T86" fmla="*/ 1058 w 1058"/>
                  <a:gd name="T87" fmla="*/ 804 h 1845"/>
                  <a:gd name="T88" fmla="*/ 1051 w 1058"/>
                  <a:gd name="T89" fmla="*/ 725 h 1845"/>
                  <a:gd name="T90" fmla="*/ 1043 w 1058"/>
                  <a:gd name="T91" fmla="*/ 689 h 1845"/>
                  <a:gd name="T92" fmla="*/ 1035 w 1058"/>
                  <a:gd name="T93" fmla="*/ 652 h 1845"/>
                  <a:gd name="T94" fmla="*/ 1007 w 1058"/>
                  <a:gd name="T95" fmla="*/ 575 h 1845"/>
                  <a:gd name="T96" fmla="*/ 951 w 1058"/>
                  <a:gd name="T97" fmla="*/ 460 h 1845"/>
                  <a:gd name="T98" fmla="*/ 860 w 1058"/>
                  <a:gd name="T99" fmla="*/ 314 h 1845"/>
                  <a:gd name="T100" fmla="*/ 768 w 1058"/>
                  <a:gd name="T101" fmla="*/ 188 h 1845"/>
                  <a:gd name="T102" fmla="*/ 729 w 1058"/>
                  <a:gd name="T103" fmla="*/ 142 h 1845"/>
                  <a:gd name="T104" fmla="*/ 692 w 1058"/>
                  <a:gd name="T105" fmla="*/ 101 h 1845"/>
                  <a:gd name="T106" fmla="*/ 621 w 1058"/>
                  <a:gd name="T107" fmla="*/ 42 h 1845"/>
                  <a:gd name="T108" fmla="*/ 553 w 1058"/>
                  <a:gd name="T109" fmla="*/ 8 h 1845"/>
                  <a:gd name="T110" fmla="*/ 489 w 1058"/>
                  <a:gd name="T111" fmla="*/ 0 h 1845"/>
                  <a:gd name="T112" fmla="*/ 457 w 1058"/>
                  <a:gd name="T113" fmla="*/ 6 h 18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058" h="1845">
                    <a:moveTo>
                      <a:pt x="457" y="6"/>
                    </a:moveTo>
                    <a:lnTo>
                      <a:pt x="350" y="21"/>
                    </a:lnTo>
                    <a:lnTo>
                      <a:pt x="365" y="59"/>
                    </a:lnTo>
                    <a:lnTo>
                      <a:pt x="373" y="157"/>
                    </a:lnTo>
                    <a:lnTo>
                      <a:pt x="370" y="220"/>
                    </a:lnTo>
                    <a:lnTo>
                      <a:pt x="362" y="286"/>
                    </a:lnTo>
                    <a:lnTo>
                      <a:pt x="330" y="447"/>
                    </a:lnTo>
                    <a:lnTo>
                      <a:pt x="306" y="541"/>
                    </a:lnTo>
                    <a:lnTo>
                      <a:pt x="363" y="564"/>
                    </a:lnTo>
                    <a:lnTo>
                      <a:pt x="481" y="637"/>
                    </a:lnTo>
                    <a:lnTo>
                      <a:pt x="542" y="689"/>
                    </a:lnTo>
                    <a:lnTo>
                      <a:pt x="610" y="747"/>
                    </a:lnTo>
                    <a:lnTo>
                      <a:pt x="718" y="852"/>
                    </a:lnTo>
                    <a:lnTo>
                      <a:pt x="774" y="928"/>
                    </a:lnTo>
                    <a:lnTo>
                      <a:pt x="790" y="967"/>
                    </a:lnTo>
                    <a:lnTo>
                      <a:pt x="804" y="1004"/>
                    </a:lnTo>
                    <a:lnTo>
                      <a:pt x="830" y="1079"/>
                    </a:lnTo>
                    <a:lnTo>
                      <a:pt x="836" y="1138"/>
                    </a:lnTo>
                    <a:lnTo>
                      <a:pt x="829" y="1178"/>
                    </a:lnTo>
                    <a:lnTo>
                      <a:pt x="811" y="1222"/>
                    </a:lnTo>
                    <a:lnTo>
                      <a:pt x="778" y="1268"/>
                    </a:lnTo>
                    <a:lnTo>
                      <a:pt x="755" y="1292"/>
                    </a:lnTo>
                    <a:lnTo>
                      <a:pt x="702" y="1341"/>
                    </a:lnTo>
                    <a:lnTo>
                      <a:pt x="558" y="1443"/>
                    </a:lnTo>
                    <a:lnTo>
                      <a:pt x="370" y="1553"/>
                    </a:lnTo>
                    <a:lnTo>
                      <a:pt x="137" y="1671"/>
                    </a:lnTo>
                    <a:lnTo>
                      <a:pt x="0" y="1733"/>
                    </a:lnTo>
                    <a:lnTo>
                      <a:pt x="17" y="1845"/>
                    </a:lnTo>
                    <a:lnTo>
                      <a:pt x="95" y="1825"/>
                    </a:lnTo>
                    <a:lnTo>
                      <a:pt x="261" y="1771"/>
                    </a:lnTo>
                    <a:lnTo>
                      <a:pt x="352" y="1737"/>
                    </a:lnTo>
                    <a:lnTo>
                      <a:pt x="448" y="1701"/>
                    </a:lnTo>
                    <a:lnTo>
                      <a:pt x="604" y="1638"/>
                    </a:lnTo>
                    <a:lnTo>
                      <a:pt x="700" y="1589"/>
                    </a:lnTo>
                    <a:lnTo>
                      <a:pt x="744" y="1563"/>
                    </a:lnTo>
                    <a:lnTo>
                      <a:pt x="781" y="1535"/>
                    </a:lnTo>
                    <a:lnTo>
                      <a:pt x="849" y="1484"/>
                    </a:lnTo>
                    <a:lnTo>
                      <a:pt x="908" y="1423"/>
                    </a:lnTo>
                    <a:lnTo>
                      <a:pt x="956" y="1345"/>
                    </a:lnTo>
                    <a:lnTo>
                      <a:pt x="976" y="1294"/>
                    </a:lnTo>
                    <a:lnTo>
                      <a:pt x="994" y="1235"/>
                    </a:lnTo>
                    <a:lnTo>
                      <a:pt x="1030" y="1089"/>
                    </a:lnTo>
                    <a:lnTo>
                      <a:pt x="1055" y="927"/>
                    </a:lnTo>
                    <a:lnTo>
                      <a:pt x="1058" y="804"/>
                    </a:lnTo>
                    <a:lnTo>
                      <a:pt x="1051" y="725"/>
                    </a:lnTo>
                    <a:lnTo>
                      <a:pt x="1043" y="689"/>
                    </a:lnTo>
                    <a:lnTo>
                      <a:pt x="1035" y="652"/>
                    </a:lnTo>
                    <a:lnTo>
                      <a:pt x="1007" y="575"/>
                    </a:lnTo>
                    <a:lnTo>
                      <a:pt x="951" y="460"/>
                    </a:lnTo>
                    <a:lnTo>
                      <a:pt x="860" y="314"/>
                    </a:lnTo>
                    <a:lnTo>
                      <a:pt x="768" y="188"/>
                    </a:lnTo>
                    <a:lnTo>
                      <a:pt x="729" y="142"/>
                    </a:lnTo>
                    <a:lnTo>
                      <a:pt x="692" y="101"/>
                    </a:lnTo>
                    <a:lnTo>
                      <a:pt x="621" y="42"/>
                    </a:lnTo>
                    <a:lnTo>
                      <a:pt x="553" y="8"/>
                    </a:lnTo>
                    <a:lnTo>
                      <a:pt x="489" y="0"/>
                    </a:lnTo>
                    <a:lnTo>
                      <a:pt x="457" y="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8" name="Freeform 27"/>
              <p:cNvSpPr>
                <a:spLocks/>
              </p:cNvSpPr>
              <p:nvPr/>
            </p:nvSpPr>
            <p:spPr bwMode="auto">
              <a:xfrm>
                <a:off x="1724" y="2719"/>
                <a:ext cx="522" cy="407"/>
              </a:xfrm>
              <a:custGeom>
                <a:avLst/>
                <a:gdLst>
                  <a:gd name="T0" fmla="*/ 232 w 1564"/>
                  <a:gd name="T1" fmla="*/ 238 h 1221"/>
                  <a:gd name="T2" fmla="*/ 483 w 1564"/>
                  <a:gd name="T3" fmla="*/ 97 h 1221"/>
                  <a:gd name="T4" fmla="*/ 783 w 1564"/>
                  <a:gd name="T5" fmla="*/ 5 h 1221"/>
                  <a:gd name="T6" fmla="*/ 973 w 1564"/>
                  <a:gd name="T7" fmla="*/ 16 h 1221"/>
                  <a:gd name="T8" fmla="*/ 1313 w 1564"/>
                  <a:gd name="T9" fmla="*/ 212 h 1221"/>
                  <a:gd name="T10" fmla="*/ 1467 w 1564"/>
                  <a:gd name="T11" fmla="*/ 386 h 1221"/>
                  <a:gd name="T12" fmla="*/ 1536 w 1564"/>
                  <a:gd name="T13" fmla="*/ 555 h 1221"/>
                  <a:gd name="T14" fmla="*/ 1564 w 1564"/>
                  <a:gd name="T15" fmla="*/ 782 h 1221"/>
                  <a:gd name="T16" fmla="*/ 1526 w 1564"/>
                  <a:gd name="T17" fmla="*/ 943 h 1221"/>
                  <a:gd name="T18" fmla="*/ 1405 w 1564"/>
                  <a:gd name="T19" fmla="*/ 1068 h 1221"/>
                  <a:gd name="T20" fmla="*/ 1114 w 1564"/>
                  <a:gd name="T21" fmla="*/ 1205 h 1221"/>
                  <a:gd name="T22" fmla="*/ 987 w 1564"/>
                  <a:gd name="T23" fmla="*/ 1221 h 1221"/>
                  <a:gd name="T24" fmla="*/ 796 w 1564"/>
                  <a:gd name="T25" fmla="*/ 1169 h 1221"/>
                  <a:gd name="T26" fmla="*/ 643 w 1564"/>
                  <a:gd name="T27" fmla="*/ 1055 h 1221"/>
                  <a:gd name="T28" fmla="*/ 601 w 1564"/>
                  <a:gd name="T29" fmla="*/ 953 h 1221"/>
                  <a:gd name="T30" fmla="*/ 643 w 1564"/>
                  <a:gd name="T31" fmla="*/ 714 h 1221"/>
                  <a:gd name="T32" fmla="*/ 754 w 1564"/>
                  <a:gd name="T33" fmla="*/ 473 h 1221"/>
                  <a:gd name="T34" fmla="*/ 839 w 1564"/>
                  <a:gd name="T35" fmla="*/ 383 h 1221"/>
                  <a:gd name="T36" fmla="*/ 1021 w 1564"/>
                  <a:gd name="T37" fmla="*/ 363 h 1221"/>
                  <a:gd name="T38" fmla="*/ 1250 w 1564"/>
                  <a:gd name="T39" fmla="*/ 445 h 1221"/>
                  <a:gd name="T40" fmla="*/ 1302 w 1564"/>
                  <a:gd name="T41" fmla="*/ 511 h 1221"/>
                  <a:gd name="T42" fmla="*/ 1312 w 1564"/>
                  <a:gd name="T43" fmla="*/ 770 h 1221"/>
                  <a:gd name="T44" fmla="*/ 1271 w 1564"/>
                  <a:gd name="T45" fmla="*/ 834 h 1221"/>
                  <a:gd name="T46" fmla="*/ 1094 w 1564"/>
                  <a:gd name="T47" fmla="*/ 877 h 1221"/>
                  <a:gd name="T48" fmla="*/ 977 w 1564"/>
                  <a:gd name="T49" fmla="*/ 644 h 1221"/>
                  <a:gd name="T50" fmla="*/ 1150 w 1564"/>
                  <a:gd name="T51" fmla="*/ 721 h 1221"/>
                  <a:gd name="T52" fmla="*/ 1211 w 1564"/>
                  <a:gd name="T53" fmla="*/ 686 h 1221"/>
                  <a:gd name="T54" fmla="*/ 1222 w 1564"/>
                  <a:gd name="T55" fmla="*/ 603 h 1221"/>
                  <a:gd name="T56" fmla="*/ 1114 w 1564"/>
                  <a:gd name="T57" fmla="*/ 559 h 1221"/>
                  <a:gd name="T58" fmla="*/ 908 w 1564"/>
                  <a:gd name="T59" fmla="*/ 542 h 1221"/>
                  <a:gd name="T60" fmla="*/ 797 w 1564"/>
                  <a:gd name="T61" fmla="*/ 612 h 1221"/>
                  <a:gd name="T62" fmla="*/ 716 w 1564"/>
                  <a:gd name="T63" fmla="*/ 770 h 1221"/>
                  <a:gd name="T64" fmla="*/ 764 w 1564"/>
                  <a:gd name="T65" fmla="*/ 900 h 1221"/>
                  <a:gd name="T66" fmla="*/ 935 w 1564"/>
                  <a:gd name="T67" fmla="*/ 1063 h 1221"/>
                  <a:gd name="T68" fmla="*/ 1156 w 1564"/>
                  <a:gd name="T69" fmla="*/ 1090 h 1221"/>
                  <a:gd name="T70" fmla="*/ 1277 w 1564"/>
                  <a:gd name="T71" fmla="*/ 1044 h 1221"/>
                  <a:gd name="T72" fmla="*/ 1421 w 1564"/>
                  <a:gd name="T73" fmla="*/ 851 h 1221"/>
                  <a:gd name="T74" fmla="*/ 1454 w 1564"/>
                  <a:gd name="T75" fmla="*/ 688 h 1221"/>
                  <a:gd name="T76" fmla="*/ 1412 w 1564"/>
                  <a:gd name="T77" fmla="*/ 578 h 1221"/>
                  <a:gd name="T78" fmla="*/ 1144 w 1564"/>
                  <a:gd name="T79" fmla="*/ 287 h 1221"/>
                  <a:gd name="T80" fmla="*/ 1025 w 1564"/>
                  <a:gd name="T81" fmla="*/ 221 h 1221"/>
                  <a:gd name="T82" fmla="*/ 724 w 1564"/>
                  <a:gd name="T83" fmla="*/ 192 h 1221"/>
                  <a:gd name="T84" fmla="*/ 451 w 1564"/>
                  <a:gd name="T85" fmla="*/ 271 h 1221"/>
                  <a:gd name="T86" fmla="*/ 64 w 1564"/>
                  <a:gd name="T87" fmla="*/ 559 h 1221"/>
                  <a:gd name="T88" fmla="*/ 103 w 1564"/>
                  <a:gd name="T89" fmla="*/ 357 h 1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564" h="1221">
                    <a:moveTo>
                      <a:pt x="103" y="357"/>
                    </a:moveTo>
                    <a:lnTo>
                      <a:pt x="144" y="314"/>
                    </a:lnTo>
                    <a:lnTo>
                      <a:pt x="232" y="238"/>
                    </a:lnTo>
                    <a:lnTo>
                      <a:pt x="326" y="173"/>
                    </a:lnTo>
                    <a:lnTo>
                      <a:pt x="428" y="120"/>
                    </a:lnTo>
                    <a:lnTo>
                      <a:pt x="483" y="97"/>
                    </a:lnTo>
                    <a:lnTo>
                      <a:pt x="538" y="75"/>
                    </a:lnTo>
                    <a:lnTo>
                      <a:pt x="657" y="34"/>
                    </a:lnTo>
                    <a:lnTo>
                      <a:pt x="783" y="5"/>
                    </a:lnTo>
                    <a:lnTo>
                      <a:pt x="878" y="0"/>
                    </a:lnTo>
                    <a:lnTo>
                      <a:pt x="941" y="8"/>
                    </a:lnTo>
                    <a:lnTo>
                      <a:pt x="973" y="16"/>
                    </a:lnTo>
                    <a:lnTo>
                      <a:pt x="1036" y="38"/>
                    </a:lnTo>
                    <a:lnTo>
                      <a:pt x="1176" y="111"/>
                    </a:lnTo>
                    <a:lnTo>
                      <a:pt x="1313" y="212"/>
                    </a:lnTo>
                    <a:lnTo>
                      <a:pt x="1401" y="297"/>
                    </a:lnTo>
                    <a:lnTo>
                      <a:pt x="1449" y="356"/>
                    </a:lnTo>
                    <a:lnTo>
                      <a:pt x="1467" y="386"/>
                    </a:lnTo>
                    <a:lnTo>
                      <a:pt x="1485" y="415"/>
                    </a:lnTo>
                    <a:lnTo>
                      <a:pt x="1513" y="483"/>
                    </a:lnTo>
                    <a:lnTo>
                      <a:pt x="1536" y="555"/>
                    </a:lnTo>
                    <a:lnTo>
                      <a:pt x="1554" y="631"/>
                    </a:lnTo>
                    <a:lnTo>
                      <a:pt x="1562" y="709"/>
                    </a:lnTo>
                    <a:lnTo>
                      <a:pt x="1564" y="782"/>
                    </a:lnTo>
                    <a:lnTo>
                      <a:pt x="1557" y="852"/>
                    </a:lnTo>
                    <a:lnTo>
                      <a:pt x="1539" y="916"/>
                    </a:lnTo>
                    <a:lnTo>
                      <a:pt x="1526" y="943"/>
                    </a:lnTo>
                    <a:lnTo>
                      <a:pt x="1510" y="969"/>
                    </a:lnTo>
                    <a:lnTo>
                      <a:pt x="1464" y="1019"/>
                    </a:lnTo>
                    <a:lnTo>
                      <a:pt x="1405" y="1068"/>
                    </a:lnTo>
                    <a:lnTo>
                      <a:pt x="1336" y="1111"/>
                    </a:lnTo>
                    <a:lnTo>
                      <a:pt x="1225" y="1168"/>
                    </a:lnTo>
                    <a:lnTo>
                      <a:pt x="1114" y="1205"/>
                    </a:lnTo>
                    <a:lnTo>
                      <a:pt x="1046" y="1218"/>
                    </a:lnTo>
                    <a:lnTo>
                      <a:pt x="1016" y="1221"/>
                    </a:lnTo>
                    <a:lnTo>
                      <a:pt x="987" y="1221"/>
                    </a:lnTo>
                    <a:lnTo>
                      <a:pt x="924" y="1212"/>
                    </a:lnTo>
                    <a:lnTo>
                      <a:pt x="859" y="1195"/>
                    </a:lnTo>
                    <a:lnTo>
                      <a:pt x="796" y="1169"/>
                    </a:lnTo>
                    <a:lnTo>
                      <a:pt x="737" y="1137"/>
                    </a:lnTo>
                    <a:lnTo>
                      <a:pt x="685" y="1099"/>
                    </a:lnTo>
                    <a:lnTo>
                      <a:pt x="643" y="1055"/>
                    </a:lnTo>
                    <a:lnTo>
                      <a:pt x="614" y="1006"/>
                    </a:lnTo>
                    <a:lnTo>
                      <a:pt x="607" y="981"/>
                    </a:lnTo>
                    <a:lnTo>
                      <a:pt x="601" y="953"/>
                    </a:lnTo>
                    <a:lnTo>
                      <a:pt x="604" y="883"/>
                    </a:lnTo>
                    <a:lnTo>
                      <a:pt x="618" y="802"/>
                    </a:lnTo>
                    <a:lnTo>
                      <a:pt x="643" y="714"/>
                    </a:lnTo>
                    <a:lnTo>
                      <a:pt x="675" y="626"/>
                    </a:lnTo>
                    <a:lnTo>
                      <a:pt x="712" y="544"/>
                    </a:lnTo>
                    <a:lnTo>
                      <a:pt x="754" y="473"/>
                    </a:lnTo>
                    <a:lnTo>
                      <a:pt x="797" y="418"/>
                    </a:lnTo>
                    <a:lnTo>
                      <a:pt x="817" y="399"/>
                    </a:lnTo>
                    <a:lnTo>
                      <a:pt x="839" y="383"/>
                    </a:lnTo>
                    <a:lnTo>
                      <a:pt x="892" y="365"/>
                    </a:lnTo>
                    <a:lnTo>
                      <a:pt x="954" y="359"/>
                    </a:lnTo>
                    <a:lnTo>
                      <a:pt x="1021" y="363"/>
                    </a:lnTo>
                    <a:lnTo>
                      <a:pt x="1119" y="383"/>
                    </a:lnTo>
                    <a:lnTo>
                      <a:pt x="1205" y="418"/>
                    </a:lnTo>
                    <a:lnTo>
                      <a:pt x="1250" y="445"/>
                    </a:lnTo>
                    <a:lnTo>
                      <a:pt x="1266" y="458"/>
                    </a:lnTo>
                    <a:lnTo>
                      <a:pt x="1280" y="473"/>
                    </a:lnTo>
                    <a:lnTo>
                      <a:pt x="1302" y="511"/>
                    </a:lnTo>
                    <a:lnTo>
                      <a:pt x="1322" y="586"/>
                    </a:lnTo>
                    <a:lnTo>
                      <a:pt x="1326" y="697"/>
                    </a:lnTo>
                    <a:lnTo>
                      <a:pt x="1312" y="770"/>
                    </a:lnTo>
                    <a:lnTo>
                      <a:pt x="1294" y="808"/>
                    </a:lnTo>
                    <a:lnTo>
                      <a:pt x="1284" y="822"/>
                    </a:lnTo>
                    <a:lnTo>
                      <a:pt x="1271" y="834"/>
                    </a:lnTo>
                    <a:lnTo>
                      <a:pt x="1242" y="852"/>
                    </a:lnTo>
                    <a:lnTo>
                      <a:pt x="1189" y="871"/>
                    </a:lnTo>
                    <a:lnTo>
                      <a:pt x="1094" y="877"/>
                    </a:lnTo>
                    <a:lnTo>
                      <a:pt x="973" y="861"/>
                    </a:lnTo>
                    <a:lnTo>
                      <a:pt x="902" y="844"/>
                    </a:lnTo>
                    <a:lnTo>
                      <a:pt x="977" y="644"/>
                    </a:lnTo>
                    <a:lnTo>
                      <a:pt x="1039" y="683"/>
                    </a:lnTo>
                    <a:lnTo>
                      <a:pt x="1111" y="714"/>
                    </a:lnTo>
                    <a:lnTo>
                      <a:pt x="1150" y="721"/>
                    </a:lnTo>
                    <a:lnTo>
                      <a:pt x="1166" y="720"/>
                    </a:lnTo>
                    <a:lnTo>
                      <a:pt x="1182" y="714"/>
                    </a:lnTo>
                    <a:lnTo>
                      <a:pt x="1211" y="686"/>
                    </a:lnTo>
                    <a:lnTo>
                      <a:pt x="1229" y="647"/>
                    </a:lnTo>
                    <a:lnTo>
                      <a:pt x="1231" y="618"/>
                    </a:lnTo>
                    <a:lnTo>
                      <a:pt x="1222" y="603"/>
                    </a:lnTo>
                    <a:lnTo>
                      <a:pt x="1215" y="598"/>
                    </a:lnTo>
                    <a:lnTo>
                      <a:pt x="1192" y="585"/>
                    </a:lnTo>
                    <a:lnTo>
                      <a:pt x="1114" y="559"/>
                    </a:lnTo>
                    <a:lnTo>
                      <a:pt x="1018" y="540"/>
                    </a:lnTo>
                    <a:lnTo>
                      <a:pt x="948" y="536"/>
                    </a:lnTo>
                    <a:lnTo>
                      <a:pt x="908" y="542"/>
                    </a:lnTo>
                    <a:lnTo>
                      <a:pt x="892" y="546"/>
                    </a:lnTo>
                    <a:lnTo>
                      <a:pt x="859" y="562"/>
                    </a:lnTo>
                    <a:lnTo>
                      <a:pt x="797" y="612"/>
                    </a:lnTo>
                    <a:lnTo>
                      <a:pt x="747" y="681"/>
                    </a:lnTo>
                    <a:lnTo>
                      <a:pt x="724" y="734"/>
                    </a:lnTo>
                    <a:lnTo>
                      <a:pt x="716" y="770"/>
                    </a:lnTo>
                    <a:lnTo>
                      <a:pt x="718" y="788"/>
                    </a:lnTo>
                    <a:lnTo>
                      <a:pt x="724" y="821"/>
                    </a:lnTo>
                    <a:lnTo>
                      <a:pt x="764" y="900"/>
                    </a:lnTo>
                    <a:lnTo>
                      <a:pt x="826" y="979"/>
                    </a:lnTo>
                    <a:lnTo>
                      <a:pt x="899" y="1042"/>
                    </a:lnTo>
                    <a:lnTo>
                      <a:pt x="935" y="1063"/>
                    </a:lnTo>
                    <a:lnTo>
                      <a:pt x="973" y="1077"/>
                    </a:lnTo>
                    <a:lnTo>
                      <a:pt x="1061" y="1093"/>
                    </a:lnTo>
                    <a:lnTo>
                      <a:pt x="1156" y="1090"/>
                    </a:lnTo>
                    <a:lnTo>
                      <a:pt x="1221" y="1074"/>
                    </a:lnTo>
                    <a:lnTo>
                      <a:pt x="1260" y="1055"/>
                    </a:lnTo>
                    <a:lnTo>
                      <a:pt x="1277" y="1044"/>
                    </a:lnTo>
                    <a:lnTo>
                      <a:pt x="1310" y="1015"/>
                    </a:lnTo>
                    <a:lnTo>
                      <a:pt x="1379" y="929"/>
                    </a:lnTo>
                    <a:lnTo>
                      <a:pt x="1421" y="851"/>
                    </a:lnTo>
                    <a:lnTo>
                      <a:pt x="1441" y="796"/>
                    </a:lnTo>
                    <a:lnTo>
                      <a:pt x="1454" y="742"/>
                    </a:lnTo>
                    <a:lnTo>
                      <a:pt x="1454" y="688"/>
                    </a:lnTo>
                    <a:lnTo>
                      <a:pt x="1449" y="662"/>
                    </a:lnTo>
                    <a:lnTo>
                      <a:pt x="1440" y="635"/>
                    </a:lnTo>
                    <a:lnTo>
                      <a:pt x="1412" y="578"/>
                    </a:lnTo>
                    <a:lnTo>
                      <a:pt x="1349" y="484"/>
                    </a:lnTo>
                    <a:lnTo>
                      <a:pt x="1237" y="363"/>
                    </a:lnTo>
                    <a:lnTo>
                      <a:pt x="1144" y="287"/>
                    </a:lnTo>
                    <a:lnTo>
                      <a:pt x="1084" y="248"/>
                    </a:lnTo>
                    <a:lnTo>
                      <a:pt x="1055" y="234"/>
                    </a:lnTo>
                    <a:lnTo>
                      <a:pt x="1025" y="221"/>
                    </a:lnTo>
                    <a:lnTo>
                      <a:pt x="961" y="202"/>
                    </a:lnTo>
                    <a:lnTo>
                      <a:pt x="862" y="186"/>
                    </a:lnTo>
                    <a:lnTo>
                      <a:pt x="724" y="192"/>
                    </a:lnTo>
                    <a:lnTo>
                      <a:pt x="584" y="221"/>
                    </a:lnTo>
                    <a:lnTo>
                      <a:pt x="518" y="244"/>
                    </a:lnTo>
                    <a:lnTo>
                      <a:pt x="451" y="271"/>
                    </a:lnTo>
                    <a:lnTo>
                      <a:pt x="320" y="343"/>
                    </a:lnTo>
                    <a:lnTo>
                      <a:pt x="192" y="439"/>
                    </a:lnTo>
                    <a:lnTo>
                      <a:pt x="64" y="559"/>
                    </a:lnTo>
                    <a:lnTo>
                      <a:pt x="0" y="629"/>
                    </a:lnTo>
                    <a:lnTo>
                      <a:pt x="51" y="494"/>
                    </a:lnTo>
                    <a:lnTo>
                      <a:pt x="103" y="35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9" name="Freeform 28"/>
              <p:cNvSpPr>
                <a:spLocks/>
              </p:cNvSpPr>
              <p:nvPr/>
            </p:nvSpPr>
            <p:spPr bwMode="auto">
              <a:xfrm>
                <a:off x="341" y="2437"/>
                <a:ext cx="1041" cy="697"/>
              </a:xfrm>
              <a:custGeom>
                <a:avLst/>
                <a:gdLst>
                  <a:gd name="T0" fmla="*/ 3054 w 3123"/>
                  <a:gd name="T1" fmla="*/ 1498 h 2091"/>
                  <a:gd name="T2" fmla="*/ 3120 w 3123"/>
                  <a:gd name="T3" fmla="*/ 1226 h 2091"/>
                  <a:gd name="T4" fmla="*/ 3117 w 3123"/>
                  <a:gd name="T5" fmla="*/ 1075 h 2091"/>
                  <a:gd name="T6" fmla="*/ 3094 w 3123"/>
                  <a:gd name="T7" fmla="*/ 961 h 2091"/>
                  <a:gd name="T8" fmla="*/ 3050 w 3123"/>
                  <a:gd name="T9" fmla="*/ 847 h 2091"/>
                  <a:gd name="T10" fmla="*/ 2872 w 3123"/>
                  <a:gd name="T11" fmla="*/ 587 h 2091"/>
                  <a:gd name="T12" fmla="*/ 2684 w 3123"/>
                  <a:gd name="T13" fmla="*/ 388 h 2091"/>
                  <a:gd name="T14" fmla="*/ 2483 w 3123"/>
                  <a:gd name="T15" fmla="*/ 218 h 2091"/>
                  <a:gd name="T16" fmla="*/ 2178 w 3123"/>
                  <a:gd name="T17" fmla="*/ 37 h 2091"/>
                  <a:gd name="T18" fmla="*/ 2099 w 3123"/>
                  <a:gd name="T19" fmla="*/ 318 h 2091"/>
                  <a:gd name="T20" fmla="*/ 1662 w 3123"/>
                  <a:gd name="T21" fmla="*/ 536 h 2091"/>
                  <a:gd name="T22" fmla="*/ 1423 w 3123"/>
                  <a:gd name="T23" fmla="*/ 501 h 2091"/>
                  <a:gd name="T24" fmla="*/ 1126 w 3123"/>
                  <a:gd name="T25" fmla="*/ 515 h 2091"/>
                  <a:gd name="T26" fmla="*/ 985 w 3123"/>
                  <a:gd name="T27" fmla="*/ 549 h 2091"/>
                  <a:gd name="T28" fmla="*/ 722 w 3123"/>
                  <a:gd name="T29" fmla="*/ 666 h 2091"/>
                  <a:gd name="T30" fmla="*/ 539 w 3123"/>
                  <a:gd name="T31" fmla="*/ 803 h 2091"/>
                  <a:gd name="T32" fmla="*/ 715 w 3123"/>
                  <a:gd name="T33" fmla="*/ 1021 h 2091"/>
                  <a:gd name="T34" fmla="*/ 594 w 3123"/>
                  <a:gd name="T35" fmla="*/ 1063 h 2091"/>
                  <a:gd name="T36" fmla="*/ 407 w 3123"/>
                  <a:gd name="T37" fmla="*/ 1236 h 2091"/>
                  <a:gd name="T38" fmla="*/ 313 w 3123"/>
                  <a:gd name="T39" fmla="*/ 1370 h 2091"/>
                  <a:gd name="T40" fmla="*/ 133 w 3123"/>
                  <a:gd name="T41" fmla="*/ 1732 h 2091"/>
                  <a:gd name="T42" fmla="*/ 0 w 3123"/>
                  <a:gd name="T43" fmla="*/ 2091 h 2091"/>
                  <a:gd name="T44" fmla="*/ 153 w 3123"/>
                  <a:gd name="T45" fmla="*/ 2006 h 2091"/>
                  <a:gd name="T46" fmla="*/ 366 w 3123"/>
                  <a:gd name="T47" fmla="*/ 1947 h 2091"/>
                  <a:gd name="T48" fmla="*/ 477 w 3123"/>
                  <a:gd name="T49" fmla="*/ 1940 h 2091"/>
                  <a:gd name="T50" fmla="*/ 706 w 3123"/>
                  <a:gd name="T51" fmla="*/ 1970 h 2091"/>
                  <a:gd name="T52" fmla="*/ 885 w 3123"/>
                  <a:gd name="T53" fmla="*/ 2032 h 2091"/>
                  <a:gd name="T54" fmla="*/ 944 w 3123"/>
                  <a:gd name="T55" fmla="*/ 1809 h 2091"/>
                  <a:gd name="T56" fmla="*/ 1029 w 3123"/>
                  <a:gd name="T57" fmla="*/ 1665 h 2091"/>
                  <a:gd name="T58" fmla="*/ 1119 w 3123"/>
                  <a:gd name="T59" fmla="*/ 1574 h 2091"/>
                  <a:gd name="T60" fmla="*/ 1173 w 3123"/>
                  <a:gd name="T61" fmla="*/ 1537 h 2091"/>
                  <a:gd name="T62" fmla="*/ 1351 w 3123"/>
                  <a:gd name="T63" fmla="*/ 1472 h 2091"/>
                  <a:gd name="T64" fmla="*/ 1665 w 3123"/>
                  <a:gd name="T65" fmla="*/ 1442 h 2091"/>
                  <a:gd name="T66" fmla="*/ 1779 w 3123"/>
                  <a:gd name="T67" fmla="*/ 1450 h 2091"/>
                  <a:gd name="T68" fmla="*/ 1947 w 3123"/>
                  <a:gd name="T69" fmla="*/ 1519 h 2091"/>
                  <a:gd name="T70" fmla="*/ 2027 w 3123"/>
                  <a:gd name="T71" fmla="*/ 1617 h 2091"/>
                  <a:gd name="T72" fmla="*/ 2155 w 3123"/>
                  <a:gd name="T73" fmla="*/ 1427 h 2091"/>
                  <a:gd name="T74" fmla="*/ 2329 w 3123"/>
                  <a:gd name="T75" fmla="*/ 1263 h 2091"/>
                  <a:gd name="T76" fmla="*/ 2418 w 3123"/>
                  <a:gd name="T77" fmla="*/ 1217 h 2091"/>
                  <a:gd name="T78" fmla="*/ 2609 w 3123"/>
                  <a:gd name="T79" fmla="*/ 1200 h 2091"/>
                  <a:gd name="T80" fmla="*/ 2715 w 3123"/>
                  <a:gd name="T81" fmla="*/ 1243 h 2091"/>
                  <a:gd name="T82" fmla="*/ 2770 w 3123"/>
                  <a:gd name="T83" fmla="*/ 1286 h 2091"/>
                  <a:gd name="T84" fmla="*/ 2888 w 3123"/>
                  <a:gd name="T85" fmla="*/ 1478 h 2091"/>
                  <a:gd name="T86" fmla="*/ 2953 w 3123"/>
                  <a:gd name="T87" fmla="*/ 1692 h 2091"/>
                  <a:gd name="T88" fmla="*/ 3017 w 3123"/>
                  <a:gd name="T89" fmla="*/ 1577 h 20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123" h="2091">
                    <a:moveTo>
                      <a:pt x="3017" y="1577"/>
                    </a:moveTo>
                    <a:lnTo>
                      <a:pt x="3054" y="1498"/>
                    </a:lnTo>
                    <a:lnTo>
                      <a:pt x="3104" y="1341"/>
                    </a:lnTo>
                    <a:lnTo>
                      <a:pt x="3120" y="1226"/>
                    </a:lnTo>
                    <a:lnTo>
                      <a:pt x="3123" y="1150"/>
                    </a:lnTo>
                    <a:lnTo>
                      <a:pt x="3117" y="1075"/>
                    </a:lnTo>
                    <a:lnTo>
                      <a:pt x="3104" y="998"/>
                    </a:lnTo>
                    <a:lnTo>
                      <a:pt x="3094" y="961"/>
                    </a:lnTo>
                    <a:lnTo>
                      <a:pt x="3083" y="924"/>
                    </a:lnTo>
                    <a:lnTo>
                      <a:pt x="3050" y="847"/>
                    </a:lnTo>
                    <a:lnTo>
                      <a:pt x="2985" y="734"/>
                    </a:lnTo>
                    <a:lnTo>
                      <a:pt x="2872" y="587"/>
                    </a:lnTo>
                    <a:lnTo>
                      <a:pt x="2747" y="450"/>
                    </a:lnTo>
                    <a:lnTo>
                      <a:pt x="2684" y="388"/>
                    </a:lnTo>
                    <a:lnTo>
                      <a:pt x="2620" y="328"/>
                    </a:lnTo>
                    <a:lnTo>
                      <a:pt x="2483" y="218"/>
                    </a:lnTo>
                    <a:lnTo>
                      <a:pt x="2336" y="123"/>
                    </a:lnTo>
                    <a:lnTo>
                      <a:pt x="2178" y="37"/>
                    </a:lnTo>
                    <a:lnTo>
                      <a:pt x="2094" y="0"/>
                    </a:lnTo>
                    <a:lnTo>
                      <a:pt x="2099" y="318"/>
                    </a:lnTo>
                    <a:lnTo>
                      <a:pt x="1619" y="264"/>
                    </a:lnTo>
                    <a:lnTo>
                      <a:pt x="1662" y="536"/>
                    </a:lnTo>
                    <a:lnTo>
                      <a:pt x="1580" y="519"/>
                    </a:lnTo>
                    <a:lnTo>
                      <a:pt x="1423" y="501"/>
                    </a:lnTo>
                    <a:lnTo>
                      <a:pt x="1271" y="499"/>
                    </a:lnTo>
                    <a:lnTo>
                      <a:pt x="1126" y="515"/>
                    </a:lnTo>
                    <a:lnTo>
                      <a:pt x="1054" y="531"/>
                    </a:lnTo>
                    <a:lnTo>
                      <a:pt x="985" y="549"/>
                    </a:lnTo>
                    <a:lnTo>
                      <a:pt x="851" y="600"/>
                    </a:lnTo>
                    <a:lnTo>
                      <a:pt x="722" y="666"/>
                    </a:lnTo>
                    <a:lnTo>
                      <a:pt x="600" y="751"/>
                    </a:lnTo>
                    <a:lnTo>
                      <a:pt x="539" y="803"/>
                    </a:lnTo>
                    <a:lnTo>
                      <a:pt x="740" y="1019"/>
                    </a:lnTo>
                    <a:lnTo>
                      <a:pt x="715" y="1021"/>
                    </a:lnTo>
                    <a:lnTo>
                      <a:pt x="666" y="1033"/>
                    </a:lnTo>
                    <a:lnTo>
                      <a:pt x="594" y="1063"/>
                    </a:lnTo>
                    <a:lnTo>
                      <a:pt x="500" y="1134"/>
                    </a:lnTo>
                    <a:lnTo>
                      <a:pt x="407" y="1236"/>
                    </a:lnTo>
                    <a:lnTo>
                      <a:pt x="361" y="1301"/>
                    </a:lnTo>
                    <a:lnTo>
                      <a:pt x="313" y="1370"/>
                    </a:lnTo>
                    <a:lnTo>
                      <a:pt x="222" y="1535"/>
                    </a:lnTo>
                    <a:lnTo>
                      <a:pt x="133" y="1732"/>
                    </a:lnTo>
                    <a:lnTo>
                      <a:pt x="45" y="1961"/>
                    </a:lnTo>
                    <a:lnTo>
                      <a:pt x="0" y="2091"/>
                    </a:lnTo>
                    <a:lnTo>
                      <a:pt x="51" y="2058"/>
                    </a:lnTo>
                    <a:lnTo>
                      <a:pt x="153" y="2006"/>
                    </a:lnTo>
                    <a:lnTo>
                      <a:pt x="258" y="1968"/>
                    </a:lnTo>
                    <a:lnTo>
                      <a:pt x="366" y="1947"/>
                    </a:lnTo>
                    <a:lnTo>
                      <a:pt x="421" y="1943"/>
                    </a:lnTo>
                    <a:lnTo>
                      <a:pt x="477" y="1940"/>
                    </a:lnTo>
                    <a:lnTo>
                      <a:pt x="590" y="1947"/>
                    </a:lnTo>
                    <a:lnTo>
                      <a:pt x="706" y="1970"/>
                    </a:lnTo>
                    <a:lnTo>
                      <a:pt x="825" y="2007"/>
                    </a:lnTo>
                    <a:lnTo>
                      <a:pt x="885" y="2032"/>
                    </a:lnTo>
                    <a:lnTo>
                      <a:pt x="900" y="1951"/>
                    </a:lnTo>
                    <a:lnTo>
                      <a:pt x="944" y="1809"/>
                    </a:lnTo>
                    <a:lnTo>
                      <a:pt x="992" y="1718"/>
                    </a:lnTo>
                    <a:lnTo>
                      <a:pt x="1029" y="1665"/>
                    </a:lnTo>
                    <a:lnTo>
                      <a:pt x="1071" y="1616"/>
                    </a:lnTo>
                    <a:lnTo>
                      <a:pt x="1119" y="1574"/>
                    </a:lnTo>
                    <a:lnTo>
                      <a:pt x="1145" y="1554"/>
                    </a:lnTo>
                    <a:lnTo>
                      <a:pt x="1173" y="1537"/>
                    </a:lnTo>
                    <a:lnTo>
                      <a:pt x="1238" y="1506"/>
                    </a:lnTo>
                    <a:lnTo>
                      <a:pt x="1351" y="1472"/>
                    </a:lnTo>
                    <a:lnTo>
                      <a:pt x="1514" y="1447"/>
                    </a:lnTo>
                    <a:lnTo>
                      <a:pt x="1665" y="1442"/>
                    </a:lnTo>
                    <a:lnTo>
                      <a:pt x="1725" y="1445"/>
                    </a:lnTo>
                    <a:lnTo>
                      <a:pt x="1779" y="1450"/>
                    </a:lnTo>
                    <a:lnTo>
                      <a:pt x="1871" y="1476"/>
                    </a:lnTo>
                    <a:lnTo>
                      <a:pt x="1947" y="1519"/>
                    </a:lnTo>
                    <a:lnTo>
                      <a:pt x="2005" y="1580"/>
                    </a:lnTo>
                    <a:lnTo>
                      <a:pt x="2027" y="1617"/>
                    </a:lnTo>
                    <a:lnTo>
                      <a:pt x="2068" y="1547"/>
                    </a:lnTo>
                    <a:lnTo>
                      <a:pt x="2155" y="1427"/>
                    </a:lnTo>
                    <a:lnTo>
                      <a:pt x="2241" y="1332"/>
                    </a:lnTo>
                    <a:lnTo>
                      <a:pt x="2329" y="1263"/>
                    </a:lnTo>
                    <a:lnTo>
                      <a:pt x="2374" y="1239"/>
                    </a:lnTo>
                    <a:lnTo>
                      <a:pt x="2418" y="1217"/>
                    </a:lnTo>
                    <a:lnTo>
                      <a:pt x="2514" y="1196"/>
                    </a:lnTo>
                    <a:lnTo>
                      <a:pt x="2609" y="1200"/>
                    </a:lnTo>
                    <a:lnTo>
                      <a:pt x="2675" y="1222"/>
                    </a:lnTo>
                    <a:lnTo>
                      <a:pt x="2715" y="1243"/>
                    </a:lnTo>
                    <a:lnTo>
                      <a:pt x="2734" y="1256"/>
                    </a:lnTo>
                    <a:lnTo>
                      <a:pt x="2770" y="1286"/>
                    </a:lnTo>
                    <a:lnTo>
                      <a:pt x="2834" y="1370"/>
                    </a:lnTo>
                    <a:lnTo>
                      <a:pt x="2888" y="1478"/>
                    </a:lnTo>
                    <a:lnTo>
                      <a:pt x="2933" y="1613"/>
                    </a:lnTo>
                    <a:lnTo>
                      <a:pt x="2953" y="1692"/>
                    </a:lnTo>
                    <a:lnTo>
                      <a:pt x="2985" y="1635"/>
                    </a:lnTo>
                    <a:lnTo>
                      <a:pt x="3017" y="157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0" name="Freeform 29"/>
              <p:cNvSpPr>
                <a:spLocks/>
              </p:cNvSpPr>
              <p:nvPr/>
            </p:nvSpPr>
            <p:spPr bwMode="auto">
              <a:xfrm>
                <a:off x="1125" y="2941"/>
                <a:ext cx="133" cy="147"/>
              </a:xfrm>
              <a:custGeom>
                <a:avLst/>
                <a:gdLst>
                  <a:gd name="T0" fmla="*/ 65 w 399"/>
                  <a:gd name="T1" fmla="*/ 43 h 439"/>
                  <a:gd name="T2" fmla="*/ 94 w 399"/>
                  <a:gd name="T3" fmla="*/ 25 h 439"/>
                  <a:gd name="T4" fmla="*/ 147 w 399"/>
                  <a:gd name="T5" fmla="*/ 3 h 439"/>
                  <a:gd name="T6" fmla="*/ 188 w 399"/>
                  <a:gd name="T7" fmla="*/ 0 h 439"/>
                  <a:gd name="T8" fmla="*/ 209 w 399"/>
                  <a:gd name="T9" fmla="*/ 5 h 439"/>
                  <a:gd name="T10" fmla="*/ 229 w 399"/>
                  <a:gd name="T11" fmla="*/ 10 h 439"/>
                  <a:gd name="T12" fmla="*/ 278 w 399"/>
                  <a:gd name="T13" fmla="*/ 30 h 439"/>
                  <a:gd name="T14" fmla="*/ 327 w 399"/>
                  <a:gd name="T15" fmla="*/ 62 h 439"/>
                  <a:gd name="T16" fmla="*/ 369 w 399"/>
                  <a:gd name="T17" fmla="*/ 104 h 439"/>
                  <a:gd name="T18" fmla="*/ 382 w 399"/>
                  <a:gd name="T19" fmla="*/ 131 h 439"/>
                  <a:gd name="T20" fmla="*/ 392 w 399"/>
                  <a:gd name="T21" fmla="*/ 163 h 439"/>
                  <a:gd name="T22" fmla="*/ 399 w 399"/>
                  <a:gd name="T23" fmla="*/ 256 h 439"/>
                  <a:gd name="T24" fmla="*/ 395 w 399"/>
                  <a:gd name="T25" fmla="*/ 402 h 439"/>
                  <a:gd name="T26" fmla="*/ 388 w 399"/>
                  <a:gd name="T27" fmla="*/ 439 h 439"/>
                  <a:gd name="T28" fmla="*/ 379 w 399"/>
                  <a:gd name="T29" fmla="*/ 420 h 439"/>
                  <a:gd name="T30" fmla="*/ 358 w 399"/>
                  <a:gd name="T31" fmla="*/ 300 h 439"/>
                  <a:gd name="T32" fmla="*/ 337 w 399"/>
                  <a:gd name="T33" fmla="*/ 222 h 439"/>
                  <a:gd name="T34" fmla="*/ 326 w 399"/>
                  <a:gd name="T35" fmla="*/ 197 h 439"/>
                  <a:gd name="T36" fmla="*/ 311 w 399"/>
                  <a:gd name="T37" fmla="*/ 177 h 439"/>
                  <a:gd name="T38" fmla="*/ 283 w 399"/>
                  <a:gd name="T39" fmla="*/ 146 h 439"/>
                  <a:gd name="T40" fmla="*/ 250 w 399"/>
                  <a:gd name="T41" fmla="*/ 125 h 439"/>
                  <a:gd name="T42" fmla="*/ 212 w 399"/>
                  <a:gd name="T43" fmla="*/ 112 h 439"/>
                  <a:gd name="T44" fmla="*/ 192 w 399"/>
                  <a:gd name="T45" fmla="*/ 108 h 439"/>
                  <a:gd name="T46" fmla="*/ 169 w 399"/>
                  <a:gd name="T47" fmla="*/ 105 h 439"/>
                  <a:gd name="T48" fmla="*/ 114 w 399"/>
                  <a:gd name="T49" fmla="*/ 115 h 439"/>
                  <a:gd name="T50" fmla="*/ 59 w 399"/>
                  <a:gd name="T51" fmla="*/ 130 h 439"/>
                  <a:gd name="T52" fmla="*/ 16 w 399"/>
                  <a:gd name="T53" fmla="*/ 140 h 439"/>
                  <a:gd name="T54" fmla="*/ 6 w 399"/>
                  <a:gd name="T55" fmla="*/ 137 h 439"/>
                  <a:gd name="T56" fmla="*/ 0 w 399"/>
                  <a:gd name="T57" fmla="*/ 131 h 439"/>
                  <a:gd name="T58" fmla="*/ 5 w 399"/>
                  <a:gd name="T59" fmla="*/ 108 h 439"/>
                  <a:gd name="T60" fmla="*/ 38 w 399"/>
                  <a:gd name="T61" fmla="*/ 65 h 439"/>
                  <a:gd name="T62" fmla="*/ 65 w 399"/>
                  <a:gd name="T63" fmla="*/ 43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99" h="439">
                    <a:moveTo>
                      <a:pt x="65" y="43"/>
                    </a:moveTo>
                    <a:lnTo>
                      <a:pt x="94" y="25"/>
                    </a:lnTo>
                    <a:lnTo>
                      <a:pt x="147" y="3"/>
                    </a:lnTo>
                    <a:lnTo>
                      <a:pt x="188" y="0"/>
                    </a:lnTo>
                    <a:lnTo>
                      <a:pt x="209" y="5"/>
                    </a:lnTo>
                    <a:lnTo>
                      <a:pt x="229" y="10"/>
                    </a:lnTo>
                    <a:lnTo>
                      <a:pt x="278" y="30"/>
                    </a:lnTo>
                    <a:lnTo>
                      <a:pt x="327" y="62"/>
                    </a:lnTo>
                    <a:lnTo>
                      <a:pt x="369" y="104"/>
                    </a:lnTo>
                    <a:lnTo>
                      <a:pt x="382" y="131"/>
                    </a:lnTo>
                    <a:lnTo>
                      <a:pt x="392" y="163"/>
                    </a:lnTo>
                    <a:lnTo>
                      <a:pt x="399" y="256"/>
                    </a:lnTo>
                    <a:lnTo>
                      <a:pt x="395" y="402"/>
                    </a:lnTo>
                    <a:lnTo>
                      <a:pt x="388" y="439"/>
                    </a:lnTo>
                    <a:lnTo>
                      <a:pt x="379" y="420"/>
                    </a:lnTo>
                    <a:lnTo>
                      <a:pt x="358" y="300"/>
                    </a:lnTo>
                    <a:lnTo>
                      <a:pt x="337" y="222"/>
                    </a:lnTo>
                    <a:lnTo>
                      <a:pt x="326" y="197"/>
                    </a:lnTo>
                    <a:lnTo>
                      <a:pt x="311" y="177"/>
                    </a:lnTo>
                    <a:lnTo>
                      <a:pt x="283" y="146"/>
                    </a:lnTo>
                    <a:lnTo>
                      <a:pt x="250" y="125"/>
                    </a:lnTo>
                    <a:lnTo>
                      <a:pt x="212" y="112"/>
                    </a:lnTo>
                    <a:lnTo>
                      <a:pt x="192" y="108"/>
                    </a:lnTo>
                    <a:lnTo>
                      <a:pt x="169" y="105"/>
                    </a:lnTo>
                    <a:lnTo>
                      <a:pt x="114" y="115"/>
                    </a:lnTo>
                    <a:lnTo>
                      <a:pt x="59" y="130"/>
                    </a:lnTo>
                    <a:lnTo>
                      <a:pt x="16" y="140"/>
                    </a:lnTo>
                    <a:lnTo>
                      <a:pt x="6" y="137"/>
                    </a:lnTo>
                    <a:lnTo>
                      <a:pt x="0" y="131"/>
                    </a:lnTo>
                    <a:lnTo>
                      <a:pt x="5" y="108"/>
                    </a:lnTo>
                    <a:lnTo>
                      <a:pt x="38" y="65"/>
                    </a:lnTo>
                    <a:lnTo>
                      <a:pt x="65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1" name="Freeform 30"/>
              <p:cNvSpPr>
                <a:spLocks/>
              </p:cNvSpPr>
              <p:nvPr/>
            </p:nvSpPr>
            <p:spPr bwMode="auto">
              <a:xfrm>
                <a:off x="1321" y="3234"/>
                <a:ext cx="163" cy="179"/>
              </a:xfrm>
              <a:custGeom>
                <a:avLst/>
                <a:gdLst>
                  <a:gd name="T0" fmla="*/ 79 w 489"/>
                  <a:gd name="T1" fmla="*/ 53 h 537"/>
                  <a:gd name="T2" fmla="*/ 113 w 489"/>
                  <a:gd name="T3" fmla="*/ 30 h 537"/>
                  <a:gd name="T4" fmla="*/ 180 w 489"/>
                  <a:gd name="T5" fmla="*/ 4 h 537"/>
                  <a:gd name="T6" fmla="*/ 229 w 489"/>
                  <a:gd name="T7" fmla="*/ 0 h 537"/>
                  <a:gd name="T8" fmla="*/ 255 w 489"/>
                  <a:gd name="T9" fmla="*/ 4 h 537"/>
                  <a:gd name="T10" fmla="*/ 281 w 489"/>
                  <a:gd name="T11" fmla="*/ 13 h 537"/>
                  <a:gd name="T12" fmla="*/ 340 w 489"/>
                  <a:gd name="T13" fmla="*/ 38 h 537"/>
                  <a:gd name="T14" fmla="*/ 401 w 489"/>
                  <a:gd name="T15" fmla="*/ 76 h 537"/>
                  <a:gd name="T16" fmla="*/ 450 w 489"/>
                  <a:gd name="T17" fmla="*/ 128 h 537"/>
                  <a:gd name="T18" fmla="*/ 467 w 489"/>
                  <a:gd name="T19" fmla="*/ 160 h 537"/>
                  <a:gd name="T20" fmla="*/ 479 w 489"/>
                  <a:gd name="T21" fmla="*/ 200 h 537"/>
                  <a:gd name="T22" fmla="*/ 489 w 489"/>
                  <a:gd name="T23" fmla="*/ 314 h 537"/>
                  <a:gd name="T24" fmla="*/ 486 w 489"/>
                  <a:gd name="T25" fmla="*/ 435 h 537"/>
                  <a:gd name="T26" fmla="*/ 479 w 489"/>
                  <a:gd name="T27" fmla="*/ 523 h 537"/>
                  <a:gd name="T28" fmla="*/ 474 w 489"/>
                  <a:gd name="T29" fmla="*/ 537 h 537"/>
                  <a:gd name="T30" fmla="*/ 469 w 489"/>
                  <a:gd name="T31" fmla="*/ 533 h 537"/>
                  <a:gd name="T32" fmla="*/ 454 w 489"/>
                  <a:gd name="T33" fmla="*/ 468 h 537"/>
                  <a:gd name="T34" fmla="*/ 435 w 489"/>
                  <a:gd name="T35" fmla="*/ 367 h 537"/>
                  <a:gd name="T36" fmla="*/ 412 w 489"/>
                  <a:gd name="T37" fmla="*/ 272 h 537"/>
                  <a:gd name="T38" fmla="*/ 398 w 489"/>
                  <a:gd name="T39" fmla="*/ 242 h 537"/>
                  <a:gd name="T40" fmla="*/ 381 w 489"/>
                  <a:gd name="T41" fmla="*/ 217 h 537"/>
                  <a:gd name="T42" fmla="*/ 345 w 489"/>
                  <a:gd name="T43" fmla="*/ 180 h 537"/>
                  <a:gd name="T44" fmla="*/ 304 w 489"/>
                  <a:gd name="T45" fmla="*/ 153 h 537"/>
                  <a:gd name="T46" fmla="*/ 260 w 489"/>
                  <a:gd name="T47" fmla="*/ 137 h 537"/>
                  <a:gd name="T48" fmla="*/ 235 w 489"/>
                  <a:gd name="T49" fmla="*/ 133 h 537"/>
                  <a:gd name="T50" fmla="*/ 208 w 489"/>
                  <a:gd name="T51" fmla="*/ 130 h 537"/>
                  <a:gd name="T52" fmla="*/ 140 w 489"/>
                  <a:gd name="T53" fmla="*/ 141 h 537"/>
                  <a:gd name="T54" fmla="*/ 72 w 489"/>
                  <a:gd name="T55" fmla="*/ 160 h 537"/>
                  <a:gd name="T56" fmla="*/ 20 w 489"/>
                  <a:gd name="T57" fmla="*/ 171 h 537"/>
                  <a:gd name="T58" fmla="*/ 7 w 489"/>
                  <a:gd name="T59" fmla="*/ 168 h 537"/>
                  <a:gd name="T60" fmla="*/ 3 w 489"/>
                  <a:gd name="T61" fmla="*/ 166 h 537"/>
                  <a:gd name="T62" fmla="*/ 0 w 489"/>
                  <a:gd name="T63" fmla="*/ 156 h 537"/>
                  <a:gd name="T64" fmla="*/ 6 w 489"/>
                  <a:gd name="T65" fmla="*/ 133 h 537"/>
                  <a:gd name="T66" fmla="*/ 30 w 489"/>
                  <a:gd name="T67" fmla="*/ 98 h 537"/>
                  <a:gd name="T68" fmla="*/ 64 w 489"/>
                  <a:gd name="T69" fmla="*/ 65 h 537"/>
                  <a:gd name="T70" fmla="*/ 79 w 489"/>
                  <a:gd name="T71" fmla="*/ 53 h 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89" h="537">
                    <a:moveTo>
                      <a:pt x="79" y="53"/>
                    </a:moveTo>
                    <a:lnTo>
                      <a:pt x="113" y="30"/>
                    </a:lnTo>
                    <a:lnTo>
                      <a:pt x="180" y="4"/>
                    </a:lnTo>
                    <a:lnTo>
                      <a:pt x="229" y="0"/>
                    </a:lnTo>
                    <a:lnTo>
                      <a:pt x="255" y="4"/>
                    </a:lnTo>
                    <a:lnTo>
                      <a:pt x="281" y="13"/>
                    </a:lnTo>
                    <a:lnTo>
                      <a:pt x="340" y="38"/>
                    </a:lnTo>
                    <a:lnTo>
                      <a:pt x="401" y="76"/>
                    </a:lnTo>
                    <a:lnTo>
                      <a:pt x="450" y="128"/>
                    </a:lnTo>
                    <a:lnTo>
                      <a:pt x="467" y="160"/>
                    </a:lnTo>
                    <a:lnTo>
                      <a:pt x="479" y="200"/>
                    </a:lnTo>
                    <a:lnTo>
                      <a:pt x="489" y="314"/>
                    </a:lnTo>
                    <a:lnTo>
                      <a:pt x="486" y="435"/>
                    </a:lnTo>
                    <a:lnTo>
                      <a:pt x="479" y="523"/>
                    </a:lnTo>
                    <a:lnTo>
                      <a:pt x="474" y="537"/>
                    </a:lnTo>
                    <a:lnTo>
                      <a:pt x="469" y="533"/>
                    </a:lnTo>
                    <a:lnTo>
                      <a:pt x="454" y="468"/>
                    </a:lnTo>
                    <a:lnTo>
                      <a:pt x="435" y="367"/>
                    </a:lnTo>
                    <a:lnTo>
                      <a:pt x="412" y="272"/>
                    </a:lnTo>
                    <a:lnTo>
                      <a:pt x="398" y="242"/>
                    </a:lnTo>
                    <a:lnTo>
                      <a:pt x="381" y="217"/>
                    </a:lnTo>
                    <a:lnTo>
                      <a:pt x="345" y="180"/>
                    </a:lnTo>
                    <a:lnTo>
                      <a:pt x="304" y="153"/>
                    </a:lnTo>
                    <a:lnTo>
                      <a:pt x="260" y="137"/>
                    </a:lnTo>
                    <a:lnTo>
                      <a:pt x="235" y="133"/>
                    </a:lnTo>
                    <a:lnTo>
                      <a:pt x="208" y="130"/>
                    </a:lnTo>
                    <a:lnTo>
                      <a:pt x="140" y="141"/>
                    </a:lnTo>
                    <a:lnTo>
                      <a:pt x="72" y="160"/>
                    </a:lnTo>
                    <a:lnTo>
                      <a:pt x="20" y="171"/>
                    </a:lnTo>
                    <a:lnTo>
                      <a:pt x="7" y="168"/>
                    </a:lnTo>
                    <a:lnTo>
                      <a:pt x="3" y="166"/>
                    </a:lnTo>
                    <a:lnTo>
                      <a:pt x="0" y="156"/>
                    </a:lnTo>
                    <a:lnTo>
                      <a:pt x="6" y="133"/>
                    </a:lnTo>
                    <a:lnTo>
                      <a:pt x="30" y="98"/>
                    </a:lnTo>
                    <a:lnTo>
                      <a:pt x="64" y="65"/>
                    </a:lnTo>
                    <a:lnTo>
                      <a:pt x="79" y="5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2" name="Freeform 31"/>
              <p:cNvSpPr>
                <a:spLocks/>
              </p:cNvSpPr>
              <p:nvPr/>
            </p:nvSpPr>
            <p:spPr bwMode="auto">
              <a:xfrm>
                <a:off x="1675" y="3377"/>
                <a:ext cx="126" cy="138"/>
              </a:xfrm>
              <a:custGeom>
                <a:avLst/>
                <a:gdLst>
                  <a:gd name="T0" fmla="*/ 62 w 376"/>
                  <a:gd name="T1" fmla="*/ 42 h 414"/>
                  <a:gd name="T2" fmla="*/ 88 w 376"/>
                  <a:gd name="T3" fmla="*/ 24 h 414"/>
                  <a:gd name="T4" fmla="*/ 140 w 376"/>
                  <a:gd name="T5" fmla="*/ 3 h 414"/>
                  <a:gd name="T6" fmla="*/ 177 w 376"/>
                  <a:gd name="T7" fmla="*/ 0 h 414"/>
                  <a:gd name="T8" fmla="*/ 198 w 376"/>
                  <a:gd name="T9" fmla="*/ 4 h 414"/>
                  <a:gd name="T10" fmla="*/ 238 w 376"/>
                  <a:gd name="T11" fmla="*/ 17 h 414"/>
                  <a:gd name="T12" fmla="*/ 309 w 376"/>
                  <a:gd name="T13" fmla="*/ 59 h 414"/>
                  <a:gd name="T14" fmla="*/ 348 w 376"/>
                  <a:gd name="T15" fmla="*/ 99 h 414"/>
                  <a:gd name="T16" fmla="*/ 361 w 376"/>
                  <a:gd name="T17" fmla="*/ 124 h 414"/>
                  <a:gd name="T18" fmla="*/ 369 w 376"/>
                  <a:gd name="T19" fmla="*/ 155 h 414"/>
                  <a:gd name="T20" fmla="*/ 376 w 376"/>
                  <a:gd name="T21" fmla="*/ 243 h 414"/>
                  <a:gd name="T22" fmla="*/ 373 w 376"/>
                  <a:gd name="T23" fmla="*/ 380 h 414"/>
                  <a:gd name="T24" fmla="*/ 366 w 376"/>
                  <a:gd name="T25" fmla="*/ 414 h 414"/>
                  <a:gd name="T26" fmla="*/ 359 w 376"/>
                  <a:gd name="T27" fmla="*/ 397 h 414"/>
                  <a:gd name="T28" fmla="*/ 337 w 376"/>
                  <a:gd name="T29" fmla="*/ 284 h 414"/>
                  <a:gd name="T30" fmla="*/ 317 w 376"/>
                  <a:gd name="T31" fmla="*/ 212 h 414"/>
                  <a:gd name="T32" fmla="*/ 307 w 376"/>
                  <a:gd name="T33" fmla="*/ 187 h 414"/>
                  <a:gd name="T34" fmla="*/ 294 w 376"/>
                  <a:gd name="T35" fmla="*/ 168 h 414"/>
                  <a:gd name="T36" fmla="*/ 265 w 376"/>
                  <a:gd name="T37" fmla="*/ 138 h 414"/>
                  <a:gd name="T38" fmla="*/ 234 w 376"/>
                  <a:gd name="T39" fmla="*/ 118 h 414"/>
                  <a:gd name="T40" fmla="*/ 199 w 376"/>
                  <a:gd name="T41" fmla="*/ 106 h 414"/>
                  <a:gd name="T42" fmla="*/ 182 w 376"/>
                  <a:gd name="T43" fmla="*/ 102 h 414"/>
                  <a:gd name="T44" fmla="*/ 160 w 376"/>
                  <a:gd name="T45" fmla="*/ 101 h 414"/>
                  <a:gd name="T46" fmla="*/ 108 w 376"/>
                  <a:gd name="T47" fmla="*/ 109 h 414"/>
                  <a:gd name="T48" fmla="*/ 32 w 376"/>
                  <a:gd name="T49" fmla="*/ 131 h 414"/>
                  <a:gd name="T50" fmla="*/ 6 w 376"/>
                  <a:gd name="T51" fmla="*/ 131 h 414"/>
                  <a:gd name="T52" fmla="*/ 0 w 376"/>
                  <a:gd name="T53" fmla="*/ 125 h 414"/>
                  <a:gd name="T54" fmla="*/ 5 w 376"/>
                  <a:gd name="T55" fmla="*/ 104 h 414"/>
                  <a:gd name="T56" fmla="*/ 35 w 376"/>
                  <a:gd name="T57" fmla="*/ 62 h 414"/>
                  <a:gd name="T58" fmla="*/ 62 w 376"/>
                  <a:gd name="T59" fmla="*/ 42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76" h="414">
                    <a:moveTo>
                      <a:pt x="62" y="42"/>
                    </a:moveTo>
                    <a:lnTo>
                      <a:pt x="88" y="24"/>
                    </a:lnTo>
                    <a:lnTo>
                      <a:pt x="140" y="3"/>
                    </a:lnTo>
                    <a:lnTo>
                      <a:pt x="177" y="0"/>
                    </a:lnTo>
                    <a:lnTo>
                      <a:pt x="198" y="4"/>
                    </a:lnTo>
                    <a:lnTo>
                      <a:pt x="238" y="17"/>
                    </a:lnTo>
                    <a:lnTo>
                      <a:pt x="309" y="59"/>
                    </a:lnTo>
                    <a:lnTo>
                      <a:pt x="348" y="99"/>
                    </a:lnTo>
                    <a:lnTo>
                      <a:pt x="361" y="124"/>
                    </a:lnTo>
                    <a:lnTo>
                      <a:pt x="369" y="155"/>
                    </a:lnTo>
                    <a:lnTo>
                      <a:pt x="376" y="243"/>
                    </a:lnTo>
                    <a:lnTo>
                      <a:pt x="373" y="380"/>
                    </a:lnTo>
                    <a:lnTo>
                      <a:pt x="366" y="414"/>
                    </a:lnTo>
                    <a:lnTo>
                      <a:pt x="359" y="397"/>
                    </a:lnTo>
                    <a:lnTo>
                      <a:pt x="337" y="284"/>
                    </a:lnTo>
                    <a:lnTo>
                      <a:pt x="317" y="212"/>
                    </a:lnTo>
                    <a:lnTo>
                      <a:pt x="307" y="187"/>
                    </a:lnTo>
                    <a:lnTo>
                      <a:pt x="294" y="168"/>
                    </a:lnTo>
                    <a:lnTo>
                      <a:pt x="265" y="138"/>
                    </a:lnTo>
                    <a:lnTo>
                      <a:pt x="234" y="118"/>
                    </a:lnTo>
                    <a:lnTo>
                      <a:pt x="199" y="106"/>
                    </a:lnTo>
                    <a:lnTo>
                      <a:pt x="182" y="102"/>
                    </a:lnTo>
                    <a:lnTo>
                      <a:pt x="160" y="101"/>
                    </a:lnTo>
                    <a:lnTo>
                      <a:pt x="108" y="109"/>
                    </a:lnTo>
                    <a:lnTo>
                      <a:pt x="32" y="131"/>
                    </a:lnTo>
                    <a:lnTo>
                      <a:pt x="6" y="131"/>
                    </a:lnTo>
                    <a:lnTo>
                      <a:pt x="0" y="125"/>
                    </a:lnTo>
                    <a:lnTo>
                      <a:pt x="5" y="104"/>
                    </a:lnTo>
                    <a:lnTo>
                      <a:pt x="35" y="62"/>
                    </a:lnTo>
                    <a:lnTo>
                      <a:pt x="62" y="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3" name="Freeform 32"/>
              <p:cNvSpPr>
                <a:spLocks/>
              </p:cNvSpPr>
              <p:nvPr/>
            </p:nvSpPr>
            <p:spPr bwMode="auto">
              <a:xfrm>
                <a:off x="998" y="3542"/>
                <a:ext cx="197" cy="217"/>
              </a:xfrm>
              <a:custGeom>
                <a:avLst/>
                <a:gdLst>
                  <a:gd name="T0" fmla="*/ 96 w 592"/>
                  <a:gd name="T1" fmla="*/ 65 h 651"/>
                  <a:gd name="T2" fmla="*/ 138 w 592"/>
                  <a:gd name="T3" fmla="*/ 38 h 651"/>
                  <a:gd name="T4" fmla="*/ 219 w 592"/>
                  <a:gd name="T5" fmla="*/ 6 h 651"/>
                  <a:gd name="T6" fmla="*/ 279 w 592"/>
                  <a:gd name="T7" fmla="*/ 0 h 651"/>
                  <a:gd name="T8" fmla="*/ 310 w 592"/>
                  <a:gd name="T9" fmla="*/ 8 h 651"/>
                  <a:gd name="T10" fmla="*/ 340 w 592"/>
                  <a:gd name="T11" fmla="*/ 16 h 651"/>
                  <a:gd name="T12" fmla="*/ 413 w 592"/>
                  <a:gd name="T13" fmla="*/ 47 h 651"/>
                  <a:gd name="T14" fmla="*/ 486 w 592"/>
                  <a:gd name="T15" fmla="*/ 93 h 651"/>
                  <a:gd name="T16" fmla="*/ 532 w 592"/>
                  <a:gd name="T17" fmla="*/ 139 h 651"/>
                  <a:gd name="T18" fmla="*/ 556 w 592"/>
                  <a:gd name="T19" fmla="*/ 175 h 651"/>
                  <a:gd name="T20" fmla="*/ 566 w 592"/>
                  <a:gd name="T21" fmla="*/ 195 h 651"/>
                  <a:gd name="T22" fmla="*/ 573 w 592"/>
                  <a:gd name="T23" fmla="*/ 216 h 651"/>
                  <a:gd name="T24" fmla="*/ 585 w 592"/>
                  <a:gd name="T25" fmla="*/ 275 h 651"/>
                  <a:gd name="T26" fmla="*/ 592 w 592"/>
                  <a:gd name="T27" fmla="*/ 382 h 651"/>
                  <a:gd name="T28" fmla="*/ 589 w 592"/>
                  <a:gd name="T29" fmla="*/ 529 h 651"/>
                  <a:gd name="T30" fmla="*/ 579 w 592"/>
                  <a:gd name="T31" fmla="*/ 634 h 651"/>
                  <a:gd name="T32" fmla="*/ 575 w 592"/>
                  <a:gd name="T33" fmla="*/ 651 h 651"/>
                  <a:gd name="T34" fmla="*/ 569 w 592"/>
                  <a:gd name="T35" fmla="*/ 647 h 651"/>
                  <a:gd name="T36" fmla="*/ 552 w 592"/>
                  <a:gd name="T37" fmla="*/ 568 h 651"/>
                  <a:gd name="T38" fmla="*/ 529 w 592"/>
                  <a:gd name="T39" fmla="*/ 447 h 651"/>
                  <a:gd name="T40" fmla="*/ 500 w 592"/>
                  <a:gd name="T41" fmla="*/ 332 h 651"/>
                  <a:gd name="T42" fmla="*/ 481 w 592"/>
                  <a:gd name="T43" fmla="*/ 294 h 651"/>
                  <a:gd name="T44" fmla="*/ 461 w 592"/>
                  <a:gd name="T45" fmla="*/ 264 h 651"/>
                  <a:gd name="T46" fmla="*/ 418 w 592"/>
                  <a:gd name="T47" fmla="*/ 218 h 651"/>
                  <a:gd name="T48" fmla="*/ 369 w 592"/>
                  <a:gd name="T49" fmla="*/ 186 h 651"/>
                  <a:gd name="T50" fmla="*/ 314 w 592"/>
                  <a:gd name="T51" fmla="*/ 166 h 651"/>
                  <a:gd name="T52" fmla="*/ 284 w 592"/>
                  <a:gd name="T53" fmla="*/ 160 h 651"/>
                  <a:gd name="T54" fmla="*/ 252 w 592"/>
                  <a:gd name="T55" fmla="*/ 157 h 651"/>
                  <a:gd name="T56" fmla="*/ 170 w 592"/>
                  <a:gd name="T57" fmla="*/ 172 h 651"/>
                  <a:gd name="T58" fmla="*/ 88 w 592"/>
                  <a:gd name="T59" fmla="*/ 193 h 651"/>
                  <a:gd name="T60" fmla="*/ 24 w 592"/>
                  <a:gd name="T61" fmla="*/ 208 h 651"/>
                  <a:gd name="T62" fmla="*/ 9 w 592"/>
                  <a:gd name="T63" fmla="*/ 205 h 651"/>
                  <a:gd name="T64" fmla="*/ 4 w 592"/>
                  <a:gd name="T65" fmla="*/ 202 h 651"/>
                  <a:gd name="T66" fmla="*/ 0 w 592"/>
                  <a:gd name="T67" fmla="*/ 189 h 651"/>
                  <a:gd name="T68" fmla="*/ 9 w 592"/>
                  <a:gd name="T69" fmla="*/ 162 h 651"/>
                  <a:gd name="T70" fmla="*/ 37 w 592"/>
                  <a:gd name="T71" fmla="*/ 120 h 651"/>
                  <a:gd name="T72" fmla="*/ 76 w 592"/>
                  <a:gd name="T73" fmla="*/ 80 h 651"/>
                  <a:gd name="T74" fmla="*/ 96 w 592"/>
                  <a:gd name="T75" fmla="*/ 65 h 6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92" h="651">
                    <a:moveTo>
                      <a:pt x="96" y="65"/>
                    </a:moveTo>
                    <a:lnTo>
                      <a:pt x="138" y="38"/>
                    </a:lnTo>
                    <a:lnTo>
                      <a:pt x="219" y="6"/>
                    </a:lnTo>
                    <a:lnTo>
                      <a:pt x="279" y="0"/>
                    </a:lnTo>
                    <a:lnTo>
                      <a:pt x="310" y="8"/>
                    </a:lnTo>
                    <a:lnTo>
                      <a:pt x="340" y="16"/>
                    </a:lnTo>
                    <a:lnTo>
                      <a:pt x="413" y="47"/>
                    </a:lnTo>
                    <a:lnTo>
                      <a:pt x="486" y="93"/>
                    </a:lnTo>
                    <a:lnTo>
                      <a:pt x="532" y="139"/>
                    </a:lnTo>
                    <a:lnTo>
                      <a:pt x="556" y="175"/>
                    </a:lnTo>
                    <a:lnTo>
                      <a:pt x="566" y="195"/>
                    </a:lnTo>
                    <a:lnTo>
                      <a:pt x="573" y="216"/>
                    </a:lnTo>
                    <a:lnTo>
                      <a:pt x="585" y="275"/>
                    </a:lnTo>
                    <a:lnTo>
                      <a:pt x="592" y="382"/>
                    </a:lnTo>
                    <a:lnTo>
                      <a:pt x="589" y="529"/>
                    </a:lnTo>
                    <a:lnTo>
                      <a:pt x="579" y="634"/>
                    </a:lnTo>
                    <a:lnTo>
                      <a:pt x="575" y="651"/>
                    </a:lnTo>
                    <a:lnTo>
                      <a:pt x="569" y="647"/>
                    </a:lnTo>
                    <a:lnTo>
                      <a:pt x="552" y="568"/>
                    </a:lnTo>
                    <a:lnTo>
                      <a:pt x="529" y="447"/>
                    </a:lnTo>
                    <a:lnTo>
                      <a:pt x="500" y="332"/>
                    </a:lnTo>
                    <a:lnTo>
                      <a:pt x="481" y="294"/>
                    </a:lnTo>
                    <a:lnTo>
                      <a:pt x="461" y="264"/>
                    </a:lnTo>
                    <a:lnTo>
                      <a:pt x="418" y="218"/>
                    </a:lnTo>
                    <a:lnTo>
                      <a:pt x="369" y="186"/>
                    </a:lnTo>
                    <a:lnTo>
                      <a:pt x="314" y="166"/>
                    </a:lnTo>
                    <a:lnTo>
                      <a:pt x="284" y="160"/>
                    </a:lnTo>
                    <a:lnTo>
                      <a:pt x="252" y="157"/>
                    </a:lnTo>
                    <a:lnTo>
                      <a:pt x="170" y="172"/>
                    </a:lnTo>
                    <a:lnTo>
                      <a:pt x="88" y="193"/>
                    </a:lnTo>
                    <a:lnTo>
                      <a:pt x="24" y="208"/>
                    </a:lnTo>
                    <a:lnTo>
                      <a:pt x="9" y="205"/>
                    </a:lnTo>
                    <a:lnTo>
                      <a:pt x="4" y="202"/>
                    </a:lnTo>
                    <a:lnTo>
                      <a:pt x="0" y="189"/>
                    </a:lnTo>
                    <a:lnTo>
                      <a:pt x="9" y="162"/>
                    </a:lnTo>
                    <a:lnTo>
                      <a:pt x="37" y="120"/>
                    </a:lnTo>
                    <a:lnTo>
                      <a:pt x="76" y="80"/>
                    </a:lnTo>
                    <a:lnTo>
                      <a:pt x="96" y="6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4" name="Freeform 33"/>
              <p:cNvSpPr>
                <a:spLocks/>
              </p:cNvSpPr>
              <p:nvPr/>
            </p:nvSpPr>
            <p:spPr bwMode="auto">
              <a:xfrm>
                <a:off x="1383" y="3843"/>
                <a:ext cx="160" cy="176"/>
              </a:xfrm>
              <a:custGeom>
                <a:avLst/>
                <a:gdLst>
                  <a:gd name="T0" fmla="*/ 78 w 480"/>
                  <a:gd name="T1" fmla="*/ 52 h 529"/>
                  <a:gd name="T2" fmla="*/ 111 w 480"/>
                  <a:gd name="T3" fmla="*/ 31 h 529"/>
                  <a:gd name="T4" fmla="*/ 177 w 480"/>
                  <a:gd name="T5" fmla="*/ 5 h 529"/>
                  <a:gd name="T6" fmla="*/ 226 w 480"/>
                  <a:gd name="T7" fmla="*/ 0 h 529"/>
                  <a:gd name="T8" fmla="*/ 251 w 480"/>
                  <a:gd name="T9" fmla="*/ 6 h 529"/>
                  <a:gd name="T10" fmla="*/ 275 w 480"/>
                  <a:gd name="T11" fmla="*/ 12 h 529"/>
                  <a:gd name="T12" fmla="*/ 334 w 480"/>
                  <a:gd name="T13" fmla="*/ 36 h 529"/>
                  <a:gd name="T14" fmla="*/ 393 w 480"/>
                  <a:gd name="T15" fmla="*/ 74 h 529"/>
                  <a:gd name="T16" fmla="*/ 442 w 480"/>
                  <a:gd name="T17" fmla="*/ 126 h 529"/>
                  <a:gd name="T18" fmla="*/ 460 w 480"/>
                  <a:gd name="T19" fmla="*/ 157 h 529"/>
                  <a:gd name="T20" fmla="*/ 471 w 480"/>
                  <a:gd name="T21" fmla="*/ 196 h 529"/>
                  <a:gd name="T22" fmla="*/ 480 w 480"/>
                  <a:gd name="T23" fmla="*/ 308 h 529"/>
                  <a:gd name="T24" fmla="*/ 479 w 480"/>
                  <a:gd name="T25" fmla="*/ 428 h 529"/>
                  <a:gd name="T26" fmla="*/ 471 w 480"/>
                  <a:gd name="T27" fmla="*/ 514 h 529"/>
                  <a:gd name="T28" fmla="*/ 467 w 480"/>
                  <a:gd name="T29" fmla="*/ 529 h 529"/>
                  <a:gd name="T30" fmla="*/ 461 w 480"/>
                  <a:gd name="T31" fmla="*/ 524 h 529"/>
                  <a:gd name="T32" fmla="*/ 448 w 480"/>
                  <a:gd name="T33" fmla="*/ 459 h 529"/>
                  <a:gd name="T34" fmla="*/ 430 w 480"/>
                  <a:gd name="T35" fmla="*/ 362 h 529"/>
                  <a:gd name="T36" fmla="*/ 405 w 480"/>
                  <a:gd name="T37" fmla="*/ 268 h 529"/>
                  <a:gd name="T38" fmla="*/ 391 w 480"/>
                  <a:gd name="T39" fmla="*/ 238 h 529"/>
                  <a:gd name="T40" fmla="*/ 375 w 480"/>
                  <a:gd name="T41" fmla="*/ 215 h 529"/>
                  <a:gd name="T42" fmla="*/ 339 w 480"/>
                  <a:gd name="T43" fmla="*/ 177 h 529"/>
                  <a:gd name="T44" fmla="*/ 300 w 480"/>
                  <a:gd name="T45" fmla="*/ 150 h 529"/>
                  <a:gd name="T46" fmla="*/ 255 w 480"/>
                  <a:gd name="T47" fmla="*/ 134 h 529"/>
                  <a:gd name="T48" fmla="*/ 231 w 480"/>
                  <a:gd name="T49" fmla="*/ 130 h 529"/>
                  <a:gd name="T50" fmla="*/ 203 w 480"/>
                  <a:gd name="T51" fmla="*/ 127 h 529"/>
                  <a:gd name="T52" fmla="*/ 137 w 480"/>
                  <a:gd name="T53" fmla="*/ 139 h 529"/>
                  <a:gd name="T54" fmla="*/ 72 w 480"/>
                  <a:gd name="T55" fmla="*/ 157 h 529"/>
                  <a:gd name="T56" fmla="*/ 20 w 480"/>
                  <a:gd name="T57" fmla="*/ 169 h 529"/>
                  <a:gd name="T58" fmla="*/ 7 w 480"/>
                  <a:gd name="T59" fmla="*/ 166 h 529"/>
                  <a:gd name="T60" fmla="*/ 0 w 480"/>
                  <a:gd name="T61" fmla="*/ 159 h 529"/>
                  <a:gd name="T62" fmla="*/ 6 w 480"/>
                  <a:gd name="T63" fmla="*/ 131 h 529"/>
                  <a:gd name="T64" fmla="*/ 29 w 480"/>
                  <a:gd name="T65" fmla="*/ 95 h 529"/>
                  <a:gd name="T66" fmla="*/ 61 w 480"/>
                  <a:gd name="T67" fmla="*/ 64 h 529"/>
                  <a:gd name="T68" fmla="*/ 78 w 480"/>
                  <a:gd name="T69" fmla="*/ 52 h 5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80" h="529">
                    <a:moveTo>
                      <a:pt x="78" y="52"/>
                    </a:moveTo>
                    <a:lnTo>
                      <a:pt x="111" y="31"/>
                    </a:lnTo>
                    <a:lnTo>
                      <a:pt x="177" y="5"/>
                    </a:lnTo>
                    <a:lnTo>
                      <a:pt x="226" y="0"/>
                    </a:lnTo>
                    <a:lnTo>
                      <a:pt x="251" y="6"/>
                    </a:lnTo>
                    <a:lnTo>
                      <a:pt x="275" y="12"/>
                    </a:lnTo>
                    <a:lnTo>
                      <a:pt x="334" y="36"/>
                    </a:lnTo>
                    <a:lnTo>
                      <a:pt x="393" y="74"/>
                    </a:lnTo>
                    <a:lnTo>
                      <a:pt x="442" y="126"/>
                    </a:lnTo>
                    <a:lnTo>
                      <a:pt x="460" y="157"/>
                    </a:lnTo>
                    <a:lnTo>
                      <a:pt x="471" y="196"/>
                    </a:lnTo>
                    <a:lnTo>
                      <a:pt x="480" y="308"/>
                    </a:lnTo>
                    <a:lnTo>
                      <a:pt x="479" y="428"/>
                    </a:lnTo>
                    <a:lnTo>
                      <a:pt x="471" y="514"/>
                    </a:lnTo>
                    <a:lnTo>
                      <a:pt x="467" y="529"/>
                    </a:lnTo>
                    <a:lnTo>
                      <a:pt x="461" y="524"/>
                    </a:lnTo>
                    <a:lnTo>
                      <a:pt x="448" y="459"/>
                    </a:lnTo>
                    <a:lnTo>
                      <a:pt x="430" y="362"/>
                    </a:lnTo>
                    <a:lnTo>
                      <a:pt x="405" y="268"/>
                    </a:lnTo>
                    <a:lnTo>
                      <a:pt x="391" y="238"/>
                    </a:lnTo>
                    <a:lnTo>
                      <a:pt x="375" y="215"/>
                    </a:lnTo>
                    <a:lnTo>
                      <a:pt x="339" y="177"/>
                    </a:lnTo>
                    <a:lnTo>
                      <a:pt x="300" y="150"/>
                    </a:lnTo>
                    <a:lnTo>
                      <a:pt x="255" y="134"/>
                    </a:lnTo>
                    <a:lnTo>
                      <a:pt x="231" y="130"/>
                    </a:lnTo>
                    <a:lnTo>
                      <a:pt x="203" y="127"/>
                    </a:lnTo>
                    <a:lnTo>
                      <a:pt x="137" y="139"/>
                    </a:lnTo>
                    <a:lnTo>
                      <a:pt x="72" y="157"/>
                    </a:lnTo>
                    <a:lnTo>
                      <a:pt x="20" y="169"/>
                    </a:lnTo>
                    <a:lnTo>
                      <a:pt x="7" y="166"/>
                    </a:lnTo>
                    <a:lnTo>
                      <a:pt x="0" y="159"/>
                    </a:lnTo>
                    <a:lnTo>
                      <a:pt x="6" y="131"/>
                    </a:lnTo>
                    <a:lnTo>
                      <a:pt x="29" y="95"/>
                    </a:lnTo>
                    <a:lnTo>
                      <a:pt x="61" y="64"/>
                    </a:lnTo>
                    <a:lnTo>
                      <a:pt x="78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5" name="Freeform 34"/>
              <p:cNvSpPr>
                <a:spLocks/>
              </p:cNvSpPr>
              <p:nvPr/>
            </p:nvSpPr>
            <p:spPr bwMode="auto">
              <a:xfrm>
                <a:off x="1776" y="4121"/>
                <a:ext cx="151" cy="56"/>
              </a:xfrm>
              <a:custGeom>
                <a:avLst/>
                <a:gdLst>
                  <a:gd name="T0" fmla="*/ 78 w 452"/>
                  <a:gd name="T1" fmla="*/ 50 h 167"/>
                  <a:gd name="T2" fmla="*/ 112 w 452"/>
                  <a:gd name="T3" fmla="*/ 29 h 167"/>
                  <a:gd name="T4" fmla="*/ 179 w 452"/>
                  <a:gd name="T5" fmla="*/ 6 h 167"/>
                  <a:gd name="T6" fmla="*/ 226 w 452"/>
                  <a:gd name="T7" fmla="*/ 0 h 167"/>
                  <a:gd name="T8" fmla="*/ 251 w 452"/>
                  <a:gd name="T9" fmla="*/ 3 h 167"/>
                  <a:gd name="T10" fmla="*/ 277 w 452"/>
                  <a:gd name="T11" fmla="*/ 9 h 167"/>
                  <a:gd name="T12" fmla="*/ 343 w 452"/>
                  <a:gd name="T13" fmla="*/ 32 h 167"/>
                  <a:gd name="T14" fmla="*/ 406 w 452"/>
                  <a:gd name="T15" fmla="*/ 63 h 167"/>
                  <a:gd name="T16" fmla="*/ 448 w 452"/>
                  <a:gd name="T17" fmla="*/ 92 h 167"/>
                  <a:gd name="T18" fmla="*/ 452 w 452"/>
                  <a:gd name="T19" fmla="*/ 102 h 167"/>
                  <a:gd name="T20" fmla="*/ 445 w 452"/>
                  <a:gd name="T21" fmla="*/ 109 h 167"/>
                  <a:gd name="T22" fmla="*/ 400 w 452"/>
                  <a:gd name="T23" fmla="*/ 117 h 167"/>
                  <a:gd name="T24" fmla="*/ 294 w 452"/>
                  <a:gd name="T25" fmla="*/ 121 h 167"/>
                  <a:gd name="T26" fmla="*/ 230 w 452"/>
                  <a:gd name="T27" fmla="*/ 127 h 167"/>
                  <a:gd name="T28" fmla="*/ 167 w 452"/>
                  <a:gd name="T29" fmla="*/ 138 h 167"/>
                  <a:gd name="T30" fmla="*/ 68 w 452"/>
                  <a:gd name="T31" fmla="*/ 160 h 167"/>
                  <a:gd name="T32" fmla="*/ 20 w 452"/>
                  <a:gd name="T33" fmla="*/ 167 h 167"/>
                  <a:gd name="T34" fmla="*/ 7 w 452"/>
                  <a:gd name="T35" fmla="*/ 164 h 167"/>
                  <a:gd name="T36" fmla="*/ 0 w 452"/>
                  <a:gd name="T37" fmla="*/ 157 h 167"/>
                  <a:gd name="T38" fmla="*/ 6 w 452"/>
                  <a:gd name="T39" fmla="*/ 128 h 167"/>
                  <a:gd name="T40" fmla="*/ 29 w 452"/>
                  <a:gd name="T41" fmla="*/ 94 h 167"/>
                  <a:gd name="T42" fmla="*/ 60 w 452"/>
                  <a:gd name="T43" fmla="*/ 62 h 167"/>
                  <a:gd name="T44" fmla="*/ 78 w 452"/>
                  <a:gd name="T45" fmla="*/ 5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52" h="167">
                    <a:moveTo>
                      <a:pt x="78" y="50"/>
                    </a:moveTo>
                    <a:lnTo>
                      <a:pt x="112" y="29"/>
                    </a:lnTo>
                    <a:lnTo>
                      <a:pt x="179" y="6"/>
                    </a:lnTo>
                    <a:lnTo>
                      <a:pt x="226" y="0"/>
                    </a:lnTo>
                    <a:lnTo>
                      <a:pt x="251" y="3"/>
                    </a:lnTo>
                    <a:lnTo>
                      <a:pt x="277" y="9"/>
                    </a:lnTo>
                    <a:lnTo>
                      <a:pt x="343" y="32"/>
                    </a:lnTo>
                    <a:lnTo>
                      <a:pt x="406" y="63"/>
                    </a:lnTo>
                    <a:lnTo>
                      <a:pt x="448" y="92"/>
                    </a:lnTo>
                    <a:lnTo>
                      <a:pt x="452" y="102"/>
                    </a:lnTo>
                    <a:lnTo>
                      <a:pt x="445" y="109"/>
                    </a:lnTo>
                    <a:lnTo>
                      <a:pt x="400" y="117"/>
                    </a:lnTo>
                    <a:lnTo>
                      <a:pt x="294" y="121"/>
                    </a:lnTo>
                    <a:lnTo>
                      <a:pt x="230" y="127"/>
                    </a:lnTo>
                    <a:lnTo>
                      <a:pt x="167" y="138"/>
                    </a:lnTo>
                    <a:lnTo>
                      <a:pt x="68" y="160"/>
                    </a:lnTo>
                    <a:lnTo>
                      <a:pt x="20" y="167"/>
                    </a:lnTo>
                    <a:lnTo>
                      <a:pt x="7" y="164"/>
                    </a:lnTo>
                    <a:lnTo>
                      <a:pt x="0" y="157"/>
                    </a:lnTo>
                    <a:lnTo>
                      <a:pt x="6" y="128"/>
                    </a:lnTo>
                    <a:lnTo>
                      <a:pt x="29" y="94"/>
                    </a:lnTo>
                    <a:lnTo>
                      <a:pt x="60" y="62"/>
                    </a:lnTo>
                    <a:lnTo>
                      <a:pt x="78" y="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6" name="Freeform 35"/>
              <p:cNvSpPr>
                <a:spLocks/>
              </p:cNvSpPr>
              <p:nvPr/>
            </p:nvSpPr>
            <p:spPr bwMode="auto">
              <a:xfrm>
                <a:off x="1669" y="4217"/>
                <a:ext cx="139" cy="95"/>
              </a:xfrm>
              <a:custGeom>
                <a:avLst/>
                <a:gdLst>
                  <a:gd name="T0" fmla="*/ 121 w 416"/>
                  <a:gd name="T1" fmla="*/ 1 h 285"/>
                  <a:gd name="T2" fmla="*/ 161 w 416"/>
                  <a:gd name="T3" fmla="*/ 7 h 285"/>
                  <a:gd name="T4" fmla="*/ 230 w 416"/>
                  <a:gd name="T5" fmla="*/ 32 h 285"/>
                  <a:gd name="T6" fmla="*/ 275 w 416"/>
                  <a:gd name="T7" fmla="*/ 59 h 285"/>
                  <a:gd name="T8" fmla="*/ 293 w 416"/>
                  <a:gd name="T9" fmla="*/ 76 h 285"/>
                  <a:gd name="T10" fmla="*/ 314 w 416"/>
                  <a:gd name="T11" fmla="*/ 98 h 285"/>
                  <a:gd name="T12" fmla="*/ 357 w 416"/>
                  <a:gd name="T13" fmla="*/ 158 h 285"/>
                  <a:gd name="T14" fmla="*/ 396 w 416"/>
                  <a:gd name="T15" fmla="*/ 224 h 285"/>
                  <a:gd name="T16" fmla="*/ 416 w 416"/>
                  <a:gd name="T17" fmla="*/ 273 h 285"/>
                  <a:gd name="T18" fmla="*/ 415 w 416"/>
                  <a:gd name="T19" fmla="*/ 283 h 285"/>
                  <a:gd name="T20" fmla="*/ 404 w 416"/>
                  <a:gd name="T21" fmla="*/ 285 h 285"/>
                  <a:gd name="T22" fmla="*/ 361 w 416"/>
                  <a:gd name="T23" fmla="*/ 262 h 285"/>
                  <a:gd name="T24" fmla="*/ 270 w 416"/>
                  <a:gd name="T25" fmla="*/ 197 h 285"/>
                  <a:gd name="T26" fmla="*/ 211 w 416"/>
                  <a:gd name="T27" fmla="*/ 160 h 285"/>
                  <a:gd name="T28" fmla="*/ 152 w 416"/>
                  <a:gd name="T29" fmla="*/ 129 h 285"/>
                  <a:gd name="T30" fmla="*/ 54 w 416"/>
                  <a:gd name="T31" fmla="*/ 81 h 285"/>
                  <a:gd name="T32" fmla="*/ 10 w 416"/>
                  <a:gd name="T33" fmla="*/ 55 h 285"/>
                  <a:gd name="T34" fmla="*/ 1 w 416"/>
                  <a:gd name="T35" fmla="*/ 45 h 285"/>
                  <a:gd name="T36" fmla="*/ 0 w 416"/>
                  <a:gd name="T37" fmla="*/ 39 h 285"/>
                  <a:gd name="T38" fmla="*/ 2 w 416"/>
                  <a:gd name="T39" fmla="*/ 30 h 285"/>
                  <a:gd name="T40" fmla="*/ 18 w 416"/>
                  <a:gd name="T41" fmla="*/ 17 h 285"/>
                  <a:gd name="T42" fmla="*/ 57 w 416"/>
                  <a:gd name="T43" fmla="*/ 6 h 285"/>
                  <a:gd name="T44" fmla="*/ 100 w 416"/>
                  <a:gd name="T45" fmla="*/ 0 h 285"/>
                  <a:gd name="T46" fmla="*/ 121 w 416"/>
                  <a:gd name="T47" fmla="*/ 1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16" h="285">
                    <a:moveTo>
                      <a:pt x="121" y="1"/>
                    </a:moveTo>
                    <a:lnTo>
                      <a:pt x="161" y="7"/>
                    </a:lnTo>
                    <a:lnTo>
                      <a:pt x="230" y="32"/>
                    </a:lnTo>
                    <a:lnTo>
                      <a:pt x="275" y="59"/>
                    </a:lnTo>
                    <a:lnTo>
                      <a:pt x="293" y="76"/>
                    </a:lnTo>
                    <a:lnTo>
                      <a:pt x="314" y="98"/>
                    </a:lnTo>
                    <a:lnTo>
                      <a:pt x="357" y="158"/>
                    </a:lnTo>
                    <a:lnTo>
                      <a:pt x="396" y="224"/>
                    </a:lnTo>
                    <a:lnTo>
                      <a:pt x="416" y="273"/>
                    </a:lnTo>
                    <a:lnTo>
                      <a:pt x="415" y="283"/>
                    </a:lnTo>
                    <a:lnTo>
                      <a:pt x="404" y="285"/>
                    </a:lnTo>
                    <a:lnTo>
                      <a:pt x="361" y="262"/>
                    </a:lnTo>
                    <a:lnTo>
                      <a:pt x="270" y="197"/>
                    </a:lnTo>
                    <a:lnTo>
                      <a:pt x="211" y="160"/>
                    </a:lnTo>
                    <a:lnTo>
                      <a:pt x="152" y="129"/>
                    </a:lnTo>
                    <a:lnTo>
                      <a:pt x="54" y="81"/>
                    </a:lnTo>
                    <a:lnTo>
                      <a:pt x="10" y="55"/>
                    </a:lnTo>
                    <a:lnTo>
                      <a:pt x="1" y="45"/>
                    </a:lnTo>
                    <a:lnTo>
                      <a:pt x="0" y="39"/>
                    </a:lnTo>
                    <a:lnTo>
                      <a:pt x="2" y="30"/>
                    </a:lnTo>
                    <a:lnTo>
                      <a:pt x="18" y="17"/>
                    </a:lnTo>
                    <a:lnTo>
                      <a:pt x="57" y="6"/>
                    </a:lnTo>
                    <a:lnTo>
                      <a:pt x="100" y="0"/>
                    </a:lnTo>
                    <a:lnTo>
                      <a:pt x="12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7" name="Freeform 36"/>
              <p:cNvSpPr>
                <a:spLocks/>
              </p:cNvSpPr>
              <p:nvPr/>
            </p:nvSpPr>
            <p:spPr bwMode="auto">
              <a:xfrm>
                <a:off x="798" y="2995"/>
                <a:ext cx="139" cy="95"/>
              </a:xfrm>
              <a:custGeom>
                <a:avLst/>
                <a:gdLst>
                  <a:gd name="T0" fmla="*/ 121 w 416"/>
                  <a:gd name="T1" fmla="*/ 0 h 284"/>
                  <a:gd name="T2" fmla="*/ 160 w 416"/>
                  <a:gd name="T3" fmla="*/ 6 h 284"/>
                  <a:gd name="T4" fmla="*/ 230 w 416"/>
                  <a:gd name="T5" fmla="*/ 32 h 284"/>
                  <a:gd name="T6" fmla="*/ 274 w 416"/>
                  <a:gd name="T7" fmla="*/ 58 h 284"/>
                  <a:gd name="T8" fmla="*/ 294 w 416"/>
                  <a:gd name="T9" fmla="*/ 75 h 284"/>
                  <a:gd name="T10" fmla="*/ 313 w 416"/>
                  <a:gd name="T11" fmla="*/ 97 h 284"/>
                  <a:gd name="T12" fmla="*/ 357 w 416"/>
                  <a:gd name="T13" fmla="*/ 157 h 284"/>
                  <a:gd name="T14" fmla="*/ 395 w 416"/>
                  <a:gd name="T15" fmla="*/ 223 h 284"/>
                  <a:gd name="T16" fmla="*/ 416 w 416"/>
                  <a:gd name="T17" fmla="*/ 272 h 284"/>
                  <a:gd name="T18" fmla="*/ 413 w 416"/>
                  <a:gd name="T19" fmla="*/ 282 h 284"/>
                  <a:gd name="T20" fmla="*/ 405 w 416"/>
                  <a:gd name="T21" fmla="*/ 284 h 284"/>
                  <a:gd name="T22" fmla="*/ 362 w 416"/>
                  <a:gd name="T23" fmla="*/ 259 h 284"/>
                  <a:gd name="T24" fmla="*/ 269 w 416"/>
                  <a:gd name="T25" fmla="*/ 198 h 284"/>
                  <a:gd name="T26" fmla="*/ 212 w 416"/>
                  <a:gd name="T27" fmla="*/ 159 h 284"/>
                  <a:gd name="T28" fmla="*/ 151 w 416"/>
                  <a:gd name="T29" fmla="*/ 127 h 284"/>
                  <a:gd name="T30" fmla="*/ 55 w 416"/>
                  <a:gd name="T31" fmla="*/ 80 h 284"/>
                  <a:gd name="T32" fmla="*/ 11 w 416"/>
                  <a:gd name="T33" fmla="*/ 54 h 284"/>
                  <a:gd name="T34" fmla="*/ 1 w 416"/>
                  <a:gd name="T35" fmla="*/ 44 h 284"/>
                  <a:gd name="T36" fmla="*/ 0 w 416"/>
                  <a:gd name="T37" fmla="*/ 38 h 284"/>
                  <a:gd name="T38" fmla="*/ 3 w 416"/>
                  <a:gd name="T39" fmla="*/ 28 h 284"/>
                  <a:gd name="T40" fmla="*/ 19 w 416"/>
                  <a:gd name="T41" fmla="*/ 16 h 284"/>
                  <a:gd name="T42" fmla="*/ 57 w 416"/>
                  <a:gd name="T43" fmla="*/ 5 h 284"/>
                  <a:gd name="T44" fmla="*/ 101 w 416"/>
                  <a:gd name="T45" fmla="*/ 0 h 284"/>
                  <a:gd name="T46" fmla="*/ 121 w 416"/>
                  <a:gd name="T47" fmla="*/ 0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16" h="284">
                    <a:moveTo>
                      <a:pt x="121" y="0"/>
                    </a:moveTo>
                    <a:lnTo>
                      <a:pt x="160" y="6"/>
                    </a:lnTo>
                    <a:lnTo>
                      <a:pt x="230" y="32"/>
                    </a:lnTo>
                    <a:lnTo>
                      <a:pt x="274" y="58"/>
                    </a:lnTo>
                    <a:lnTo>
                      <a:pt x="294" y="75"/>
                    </a:lnTo>
                    <a:lnTo>
                      <a:pt x="313" y="97"/>
                    </a:lnTo>
                    <a:lnTo>
                      <a:pt x="357" y="157"/>
                    </a:lnTo>
                    <a:lnTo>
                      <a:pt x="395" y="223"/>
                    </a:lnTo>
                    <a:lnTo>
                      <a:pt x="416" y="272"/>
                    </a:lnTo>
                    <a:lnTo>
                      <a:pt x="413" y="282"/>
                    </a:lnTo>
                    <a:lnTo>
                      <a:pt x="405" y="284"/>
                    </a:lnTo>
                    <a:lnTo>
                      <a:pt x="362" y="259"/>
                    </a:lnTo>
                    <a:lnTo>
                      <a:pt x="269" y="198"/>
                    </a:lnTo>
                    <a:lnTo>
                      <a:pt x="212" y="159"/>
                    </a:lnTo>
                    <a:lnTo>
                      <a:pt x="151" y="127"/>
                    </a:lnTo>
                    <a:lnTo>
                      <a:pt x="55" y="80"/>
                    </a:lnTo>
                    <a:lnTo>
                      <a:pt x="11" y="54"/>
                    </a:lnTo>
                    <a:lnTo>
                      <a:pt x="1" y="44"/>
                    </a:lnTo>
                    <a:lnTo>
                      <a:pt x="0" y="38"/>
                    </a:lnTo>
                    <a:lnTo>
                      <a:pt x="3" y="28"/>
                    </a:lnTo>
                    <a:lnTo>
                      <a:pt x="19" y="16"/>
                    </a:lnTo>
                    <a:lnTo>
                      <a:pt x="57" y="5"/>
                    </a:lnTo>
                    <a:lnTo>
                      <a:pt x="101" y="0"/>
                    </a:lnTo>
                    <a:lnTo>
                      <a:pt x="12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68" name="Group 39"/>
            <p:cNvGrpSpPr>
              <a:grpSpLocks noChangeAspect="1"/>
            </p:cNvGrpSpPr>
            <p:nvPr/>
          </p:nvGrpSpPr>
          <p:grpSpPr bwMode="auto">
            <a:xfrm>
              <a:off x="2685413" y="3500345"/>
              <a:ext cx="544609" cy="431654"/>
              <a:chOff x="127" y="2364"/>
              <a:chExt cx="2512" cy="1991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70" name="Freeform 40"/>
              <p:cNvSpPr>
                <a:spLocks/>
              </p:cNvSpPr>
              <p:nvPr/>
            </p:nvSpPr>
            <p:spPr bwMode="auto">
              <a:xfrm>
                <a:off x="127" y="2364"/>
                <a:ext cx="2512" cy="1991"/>
              </a:xfrm>
              <a:custGeom>
                <a:avLst/>
                <a:gdLst>
                  <a:gd name="T0" fmla="*/ 3854 w 7537"/>
                  <a:gd name="T1" fmla="*/ 56 h 5973"/>
                  <a:gd name="T2" fmla="*/ 3559 w 7537"/>
                  <a:gd name="T3" fmla="*/ 299 h 5973"/>
                  <a:gd name="T4" fmla="*/ 3346 w 7537"/>
                  <a:gd name="T5" fmla="*/ 505 h 5973"/>
                  <a:gd name="T6" fmla="*/ 3157 w 7537"/>
                  <a:gd name="T7" fmla="*/ 714 h 5973"/>
                  <a:gd name="T8" fmla="*/ 2814 w 7537"/>
                  <a:gd name="T9" fmla="*/ 1134 h 5973"/>
                  <a:gd name="T10" fmla="*/ 1911 w 7537"/>
                  <a:gd name="T11" fmla="*/ 2143 h 5973"/>
                  <a:gd name="T12" fmla="*/ 1364 w 7537"/>
                  <a:gd name="T13" fmla="*/ 2718 h 5973"/>
                  <a:gd name="T14" fmla="*/ 1038 w 7537"/>
                  <a:gd name="T15" fmla="*/ 3079 h 5973"/>
                  <a:gd name="T16" fmla="*/ 595 w 7537"/>
                  <a:gd name="T17" fmla="*/ 3609 h 5973"/>
                  <a:gd name="T18" fmla="*/ 0 w 7537"/>
                  <a:gd name="T19" fmla="*/ 4347 h 5973"/>
                  <a:gd name="T20" fmla="*/ 386 w 7537"/>
                  <a:gd name="T21" fmla="*/ 4674 h 5973"/>
                  <a:gd name="T22" fmla="*/ 930 w 7537"/>
                  <a:gd name="T23" fmla="*/ 5059 h 5973"/>
                  <a:gd name="T24" fmla="*/ 1215 w 7537"/>
                  <a:gd name="T25" fmla="*/ 5235 h 5973"/>
                  <a:gd name="T26" fmla="*/ 1697 w 7537"/>
                  <a:gd name="T27" fmla="*/ 5513 h 5973"/>
                  <a:gd name="T28" fmla="*/ 2011 w 7537"/>
                  <a:gd name="T29" fmla="*/ 5648 h 5973"/>
                  <a:gd name="T30" fmla="*/ 2290 w 7537"/>
                  <a:gd name="T31" fmla="*/ 5733 h 5973"/>
                  <a:gd name="T32" fmla="*/ 2857 w 7537"/>
                  <a:gd name="T33" fmla="*/ 5856 h 5973"/>
                  <a:gd name="T34" fmla="*/ 3370 w 7537"/>
                  <a:gd name="T35" fmla="*/ 5933 h 5973"/>
                  <a:gd name="T36" fmla="*/ 3889 w 7537"/>
                  <a:gd name="T37" fmla="*/ 5973 h 5973"/>
                  <a:gd name="T38" fmla="*/ 4255 w 7537"/>
                  <a:gd name="T39" fmla="*/ 5967 h 5973"/>
                  <a:gd name="T40" fmla="*/ 4605 w 7537"/>
                  <a:gd name="T41" fmla="*/ 5924 h 5973"/>
                  <a:gd name="T42" fmla="*/ 5068 w 7537"/>
                  <a:gd name="T43" fmla="*/ 5815 h 5973"/>
                  <a:gd name="T44" fmla="*/ 5808 w 7537"/>
                  <a:gd name="T45" fmla="*/ 5556 h 5973"/>
                  <a:gd name="T46" fmla="*/ 6071 w 7537"/>
                  <a:gd name="T47" fmla="*/ 5443 h 5973"/>
                  <a:gd name="T48" fmla="*/ 6374 w 7537"/>
                  <a:gd name="T49" fmla="*/ 5275 h 5973"/>
                  <a:gd name="T50" fmla="*/ 6805 w 7537"/>
                  <a:gd name="T51" fmla="*/ 4956 h 5973"/>
                  <a:gd name="T52" fmla="*/ 7101 w 7537"/>
                  <a:gd name="T53" fmla="*/ 4710 h 5973"/>
                  <a:gd name="T54" fmla="*/ 7395 w 7537"/>
                  <a:gd name="T55" fmla="*/ 4419 h 5973"/>
                  <a:gd name="T56" fmla="*/ 7537 w 7537"/>
                  <a:gd name="T57" fmla="*/ 4222 h 5973"/>
                  <a:gd name="T58" fmla="*/ 6707 w 7537"/>
                  <a:gd name="T59" fmla="*/ 3079 h 5973"/>
                  <a:gd name="T60" fmla="*/ 5870 w 7537"/>
                  <a:gd name="T61" fmla="*/ 1918 h 5973"/>
                  <a:gd name="T62" fmla="*/ 5185 w 7537"/>
                  <a:gd name="T63" fmla="*/ 1036 h 5973"/>
                  <a:gd name="T64" fmla="*/ 4526 w 7537"/>
                  <a:gd name="T65" fmla="*/ 199 h 5973"/>
                  <a:gd name="T66" fmla="*/ 3931 w 7537"/>
                  <a:gd name="T67" fmla="*/ 0 h 59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537" h="5973">
                    <a:moveTo>
                      <a:pt x="3931" y="0"/>
                    </a:moveTo>
                    <a:lnTo>
                      <a:pt x="3854" y="56"/>
                    </a:lnTo>
                    <a:lnTo>
                      <a:pt x="3705" y="174"/>
                    </a:lnTo>
                    <a:lnTo>
                      <a:pt x="3559" y="299"/>
                    </a:lnTo>
                    <a:lnTo>
                      <a:pt x="3416" y="433"/>
                    </a:lnTo>
                    <a:lnTo>
                      <a:pt x="3346" y="505"/>
                    </a:lnTo>
                    <a:lnTo>
                      <a:pt x="3276" y="574"/>
                    </a:lnTo>
                    <a:lnTo>
                      <a:pt x="3157" y="714"/>
                    </a:lnTo>
                    <a:lnTo>
                      <a:pt x="2975" y="942"/>
                    </a:lnTo>
                    <a:lnTo>
                      <a:pt x="2814" y="1134"/>
                    </a:lnTo>
                    <a:lnTo>
                      <a:pt x="2377" y="1627"/>
                    </a:lnTo>
                    <a:lnTo>
                      <a:pt x="1911" y="2143"/>
                    </a:lnTo>
                    <a:lnTo>
                      <a:pt x="1714" y="2353"/>
                    </a:lnTo>
                    <a:lnTo>
                      <a:pt x="1364" y="2718"/>
                    </a:lnTo>
                    <a:lnTo>
                      <a:pt x="1199" y="2898"/>
                    </a:lnTo>
                    <a:lnTo>
                      <a:pt x="1038" y="3079"/>
                    </a:lnTo>
                    <a:lnTo>
                      <a:pt x="744" y="3429"/>
                    </a:lnTo>
                    <a:lnTo>
                      <a:pt x="595" y="3609"/>
                    </a:lnTo>
                    <a:lnTo>
                      <a:pt x="297" y="3974"/>
                    </a:lnTo>
                    <a:lnTo>
                      <a:pt x="0" y="4347"/>
                    </a:lnTo>
                    <a:lnTo>
                      <a:pt x="127" y="4461"/>
                    </a:lnTo>
                    <a:lnTo>
                      <a:pt x="386" y="4674"/>
                    </a:lnTo>
                    <a:lnTo>
                      <a:pt x="653" y="4874"/>
                    </a:lnTo>
                    <a:lnTo>
                      <a:pt x="930" y="5059"/>
                    </a:lnTo>
                    <a:lnTo>
                      <a:pt x="1074" y="5148"/>
                    </a:lnTo>
                    <a:lnTo>
                      <a:pt x="1215" y="5235"/>
                    </a:lnTo>
                    <a:lnTo>
                      <a:pt x="1486" y="5399"/>
                    </a:lnTo>
                    <a:lnTo>
                      <a:pt x="1697" y="5513"/>
                    </a:lnTo>
                    <a:lnTo>
                      <a:pt x="1848" y="5583"/>
                    </a:lnTo>
                    <a:lnTo>
                      <a:pt x="2011" y="5648"/>
                    </a:lnTo>
                    <a:lnTo>
                      <a:pt x="2191" y="5707"/>
                    </a:lnTo>
                    <a:lnTo>
                      <a:pt x="2290" y="5733"/>
                    </a:lnTo>
                    <a:lnTo>
                      <a:pt x="2500" y="5785"/>
                    </a:lnTo>
                    <a:lnTo>
                      <a:pt x="2857" y="5856"/>
                    </a:lnTo>
                    <a:lnTo>
                      <a:pt x="3111" y="5898"/>
                    </a:lnTo>
                    <a:lnTo>
                      <a:pt x="3370" y="5933"/>
                    </a:lnTo>
                    <a:lnTo>
                      <a:pt x="3633" y="5959"/>
                    </a:lnTo>
                    <a:lnTo>
                      <a:pt x="3889" y="5973"/>
                    </a:lnTo>
                    <a:lnTo>
                      <a:pt x="4137" y="5973"/>
                    </a:lnTo>
                    <a:lnTo>
                      <a:pt x="4255" y="5967"/>
                    </a:lnTo>
                    <a:lnTo>
                      <a:pt x="4372" y="5957"/>
                    </a:lnTo>
                    <a:lnTo>
                      <a:pt x="4605" y="5924"/>
                    </a:lnTo>
                    <a:lnTo>
                      <a:pt x="4839" y="5875"/>
                    </a:lnTo>
                    <a:lnTo>
                      <a:pt x="5068" y="5815"/>
                    </a:lnTo>
                    <a:lnTo>
                      <a:pt x="5400" y="5710"/>
                    </a:lnTo>
                    <a:lnTo>
                      <a:pt x="5808" y="5556"/>
                    </a:lnTo>
                    <a:lnTo>
                      <a:pt x="5986" y="5481"/>
                    </a:lnTo>
                    <a:lnTo>
                      <a:pt x="6071" y="5443"/>
                    </a:lnTo>
                    <a:lnTo>
                      <a:pt x="6230" y="5361"/>
                    </a:lnTo>
                    <a:lnTo>
                      <a:pt x="6374" y="5275"/>
                    </a:lnTo>
                    <a:lnTo>
                      <a:pt x="6508" y="5184"/>
                    </a:lnTo>
                    <a:lnTo>
                      <a:pt x="6805" y="4956"/>
                    </a:lnTo>
                    <a:lnTo>
                      <a:pt x="7006" y="4789"/>
                    </a:lnTo>
                    <a:lnTo>
                      <a:pt x="7101" y="4710"/>
                    </a:lnTo>
                    <a:lnTo>
                      <a:pt x="7264" y="4560"/>
                    </a:lnTo>
                    <a:lnTo>
                      <a:pt x="7395" y="4419"/>
                    </a:lnTo>
                    <a:lnTo>
                      <a:pt x="7499" y="4285"/>
                    </a:lnTo>
                    <a:lnTo>
                      <a:pt x="7537" y="4222"/>
                    </a:lnTo>
                    <a:lnTo>
                      <a:pt x="7124" y="3652"/>
                    </a:lnTo>
                    <a:lnTo>
                      <a:pt x="6707" y="3079"/>
                    </a:lnTo>
                    <a:lnTo>
                      <a:pt x="6275" y="2476"/>
                    </a:lnTo>
                    <a:lnTo>
                      <a:pt x="5870" y="1918"/>
                    </a:lnTo>
                    <a:lnTo>
                      <a:pt x="5511" y="1449"/>
                    </a:lnTo>
                    <a:lnTo>
                      <a:pt x="5185" y="1036"/>
                    </a:lnTo>
                    <a:lnTo>
                      <a:pt x="4851" y="609"/>
                    </a:lnTo>
                    <a:lnTo>
                      <a:pt x="4526" y="199"/>
                    </a:lnTo>
                    <a:lnTo>
                      <a:pt x="4229" y="101"/>
                    </a:lnTo>
                    <a:lnTo>
                      <a:pt x="3931" y="0"/>
                    </a:lnTo>
                    <a:close/>
                  </a:path>
                </a:pathLst>
              </a:custGeom>
              <a:grp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" name="Freeform 41"/>
              <p:cNvSpPr>
                <a:spLocks/>
              </p:cNvSpPr>
              <p:nvPr/>
            </p:nvSpPr>
            <p:spPr bwMode="auto">
              <a:xfrm>
                <a:off x="247" y="2397"/>
                <a:ext cx="2032" cy="1720"/>
              </a:xfrm>
              <a:custGeom>
                <a:avLst/>
                <a:gdLst>
                  <a:gd name="T0" fmla="*/ 3571 w 6095"/>
                  <a:gd name="T1" fmla="*/ 0 h 5159"/>
                  <a:gd name="T2" fmla="*/ 3483 w 6095"/>
                  <a:gd name="T3" fmla="*/ 59 h 5159"/>
                  <a:gd name="T4" fmla="*/ 3294 w 6095"/>
                  <a:gd name="T5" fmla="*/ 207 h 5159"/>
                  <a:gd name="T6" fmla="*/ 3193 w 6095"/>
                  <a:gd name="T7" fmla="*/ 298 h 5159"/>
                  <a:gd name="T8" fmla="*/ 3085 w 6095"/>
                  <a:gd name="T9" fmla="*/ 397 h 5159"/>
                  <a:gd name="T10" fmla="*/ 2912 w 6095"/>
                  <a:gd name="T11" fmla="*/ 569 h 5159"/>
                  <a:gd name="T12" fmla="*/ 2801 w 6095"/>
                  <a:gd name="T13" fmla="*/ 688 h 5159"/>
                  <a:gd name="T14" fmla="*/ 2751 w 6095"/>
                  <a:gd name="T15" fmla="*/ 747 h 5159"/>
                  <a:gd name="T16" fmla="*/ 2703 w 6095"/>
                  <a:gd name="T17" fmla="*/ 806 h 5159"/>
                  <a:gd name="T18" fmla="*/ 2624 w 6095"/>
                  <a:gd name="T19" fmla="*/ 920 h 5159"/>
                  <a:gd name="T20" fmla="*/ 2549 w 6095"/>
                  <a:gd name="T21" fmla="*/ 1039 h 5159"/>
                  <a:gd name="T22" fmla="*/ 2462 w 6095"/>
                  <a:gd name="T23" fmla="*/ 1166 h 5159"/>
                  <a:gd name="T24" fmla="*/ 2408 w 6095"/>
                  <a:gd name="T25" fmla="*/ 1233 h 5159"/>
                  <a:gd name="T26" fmla="*/ 2285 w 6095"/>
                  <a:gd name="T27" fmla="*/ 1376 h 5159"/>
                  <a:gd name="T28" fmla="*/ 1992 w 6095"/>
                  <a:gd name="T29" fmla="*/ 1684 h 5159"/>
                  <a:gd name="T30" fmla="*/ 1831 w 6095"/>
                  <a:gd name="T31" fmla="*/ 1855 h 5159"/>
                  <a:gd name="T32" fmla="*/ 1657 w 6095"/>
                  <a:gd name="T33" fmla="*/ 2033 h 5159"/>
                  <a:gd name="T34" fmla="*/ 1279 w 6095"/>
                  <a:gd name="T35" fmla="*/ 2418 h 5159"/>
                  <a:gd name="T36" fmla="*/ 1102 w 6095"/>
                  <a:gd name="T37" fmla="*/ 2611 h 5159"/>
                  <a:gd name="T38" fmla="*/ 933 w 6095"/>
                  <a:gd name="T39" fmla="*/ 2800 h 5159"/>
                  <a:gd name="T40" fmla="*/ 622 w 6095"/>
                  <a:gd name="T41" fmla="*/ 3179 h 5159"/>
                  <a:gd name="T42" fmla="*/ 479 w 6095"/>
                  <a:gd name="T43" fmla="*/ 3349 h 5159"/>
                  <a:gd name="T44" fmla="*/ 215 w 6095"/>
                  <a:gd name="T45" fmla="*/ 3654 h 5159"/>
                  <a:gd name="T46" fmla="*/ 0 w 6095"/>
                  <a:gd name="T47" fmla="*/ 3897 h 5159"/>
                  <a:gd name="T48" fmla="*/ 75 w 6095"/>
                  <a:gd name="T49" fmla="*/ 3960 h 5159"/>
                  <a:gd name="T50" fmla="*/ 243 w 6095"/>
                  <a:gd name="T51" fmla="*/ 4087 h 5159"/>
                  <a:gd name="T52" fmla="*/ 428 w 6095"/>
                  <a:gd name="T53" fmla="*/ 4218 h 5159"/>
                  <a:gd name="T54" fmla="*/ 636 w 6095"/>
                  <a:gd name="T55" fmla="*/ 4350 h 5159"/>
                  <a:gd name="T56" fmla="*/ 750 w 6095"/>
                  <a:gd name="T57" fmla="*/ 4419 h 5159"/>
                  <a:gd name="T58" fmla="*/ 988 w 6095"/>
                  <a:gd name="T59" fmla="*/ 4566 h 5159"/>
                  <a:gd name="T60" fmla="*/ 1393 w 6095"/>
                  <a:gd name="T61" fmla="*/ 4801 h 5159"/>
                  <a:gd name="T62" fmla="*/ 1609 w 6095"/>
                  <a:gd name="T63" fmla="*/ 4904 h 5159"/>
                  <a:gd name="T64" fmla="*/ 1756 w 6095"/>
                  <a:gd name="T65" fmla="*/ 4962 h 5159"/>
                  <a:gd name="T66" fmla="*/ 1831 w 6095"/>
                  <a:gd name="T67" fmla="*/ 4986 h 5159"/>
                  <a:gd name="T68" fmla="*/ 1906 w 6095"/>
                  <a:gd name="T69" fmla="*/ 5009 h 5159"/>
                  <a:gd name="T70" fmla="*/ 2062 w 6095"/>
                  <a:gd name="T71" fmla="*/ 5049 h 5159"/>
                  <a:gd name="T72" fmla="*/ 2302 w 6095"/>
                  <a:gd name="T73" fmla="*/ 5098 h 5159"/>
                  <a:gd name="T74" fmla="*/ 2631 w 6095"/>
                  <a:gd name="T75" fmla="*/ 5140 h 5159"/>
                  <a:gd name="T76" fmla="*/ 2960 w 6095"/>
                  <a:gd name="T77" fmla="*/ 5159 h 5159"/>
                  <a:gd name="T78" fmla="*/ 3120 w 6095"/>
                  <a:gd name="T79" fmla="*/ 5157 h 5159"/>
                  <a:gd name="T80" fmla="*/ 3199 w 6095"/>
                  <a:gd name="T81" fmla="*/ 5155 h 5159"/>
                  <a:gd name="T82" fmla="*/ 3359 w 6095"/>
                  <a:gd name="T83" fmla="*/ 5142 h 5159"/>
                  <a:gd name="T84" fmla="*/ 3600 w 6095"/>
                  <a:gd name="T85" fmla="*/ 5108 h 5159"/>
                  <a:gd name="T86" fmla="*/ 3913 w 6095"/>
                  <a:gd name="T87" fmla="*/ 5044 h 5159"/>
                  <a:gd name="T88" fmla="*/ 4204 w 6095"/>
                  <a:gd name="T89" fmla="*/ 4966 h 5159"/>
                  <a:gd name="T90" fmla="*/ 4336 w 6095"/>
                  <a:gd name="T91" fmla="*/ 4923 h 5159"/>
                  <a:gd name="T92" fmla="*/ 4460 w 6095"/>
                  <a:gd name="T93" fmla="*/ 4880 h 5159"/>
                  <a:gd name="T94" fmla="*/ 4669 w 6095"/>
                  <a:gd name="T95" fmla="*/ 4786 h 5159"/>
                  <a:gd name="T96" fmla="*/ 4857 w 6095"/>
                  <a:gd name="T97" fmla="*/ 4678 h 5159"/>
                  <a:gd name="T98" fmla="*/ 5050 w 6095"/>
                  <a:gd name="T99" fmla="*/ 4555 h 5159"/>
                  <a:gd name="T100" fmla="*/ 5158 w 6095"/>
                  <a:gd name="T101" fmla="*/ 4483 h 5159"/>
                  <a:gd name="T102" fmla="*/ 5269 w 6095"/>
                  <a:gd name="T103" fmla="*/ 4406 h 5159"/>
                  <a:gd name="T104" fmla="*/ 5495 w 6095"/>
                  <a:gd name="T105" fmla="*/ 4241 h 5159"/>
                  <a:gd name="T106" fmla="*/ 5729 w 6095"/>
                  <a:gd name="T107" fmla="*/ 4057 h 5159"/>
                  <a:gd name="T108" fmla="*/ 5971 w 6095"/>
                  <a:gd name="T109" fmla="*/ 3854 h 5159"/>
                  <a:gd name="T110" fmla="*/ 6095 w 6095"/>
                  <a:gd name="T111" fmla="*/ 3744 h 5159"/>
                  <a:gd name="T112" fmla="*/ 5592 w 6095"/>
                  <a:gd name="T113" fmla="*/ 2982 h 5159"/>
                  <a:gd name="T114" fmla="*/ 4986 w 6095"/>
                  <a:gd name="T115" fmla="*/ 2080 h 5159"/>
                  <a:gd name="T116" fmla="*/ 4329 w 6095"/>
                  <a:gd name="T117" fmla="*/ 1108 h 5159"/>
                  <a:gd name="T118" fmla="*/ 3571 w 6095"/>
                  <a:gd name="T119" fmla="*/ 0 h 5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095" h="5159">
                    <a:moveTo>
                      <a:pt x="3571" y="0"/>
                    </a:moveTo>
                    <a:lnTo>
                      <a:pt x="3483" y="59"/>
                    </a:lnTo>
                    <a:lnTo>
                      <a:pt x="3294" y="207"/>
                    </a:lnTo>
                    <a:lnTo>
                      <a:pt x="3193" y="298"/>
                    </a:lnTo>
                    <a:lnTo>
                      <a:pt x="3085" y="397"/>
                    </a:lnTo>
                    <a:lnTo>
                      <a:pt x="2912" y="569"/>
                    </a:lnTo>
                    <a:lnTo>
                      <a:pt x="2801" y="688"/>
                    </a:lnTo>
                    <a:lnTo>
                      <a:pt x="2751" y="747"/>
                    </a:lnTo>
                    <a:lnTo>
                      <a:pt x="2703" y="806"/>
                    </a:lnTo>
                    <a:lnTo>
                      <a:pt x="2624" y="920"/>
                    </a:lnTo>
                    <a:lnTo>
                      <a:pt x="2549" y="1039"/>
                    </a:lnTo>
                    <a:lnTo>
                      <a:pt x="2462" y="1166"/>
                    </a:lnTo>
                    <a:lnTo>
                      <a:pt x="2408" y="1233"/>
                    </a:lnTo>
                    <a:lnTo>
                      <a:pt x="2285" y="1376"/>
                    </a:lnTo>
                    <a:lnTo>
                      <a:pt x="1992" y="1684"/>
                    </a:lnTo>
                    <a:lnTo>
                      <a:pt x="1831" y="1855"/>
                    </a:lnTo>
                    <a:lnTo>
                      <a:pt x="1657" y="2033"/>
                    </a:lnTo>
                    <a:lnTo>
                      <a:pt x="1279" y="2418"/>
                    </a:lnTo>
                    <a:lnTo>
                      <a:pt x="1102" y="2611"/>
                    </a:lnTo>
                    <a:lnTo>
                      <a:pt x="933" y="2800"/>
                    </a:lnTo>
                    <a:lnTo>
                      <a:pt x="622" y="3179"/>
                    </a:lnTo>
                    <a:lnTo>
                      <a:pt x="479" y="3349"/>
                    </a:lnTo>
                    <a:lnTo>
                      <a:pt x="215" y="3654"/>
                    </a:lnTo>
                    <a:lnTo>
                      <a:pt x="0" y="3897"/>
                    </a:lnTo>
                    <a:lnTo>
                      <a:pt x="75" y="3960"/>
                    </a:lnTo>
                    <a:lnTo>
                      <a:pt x="243" y="4087"/>
                    </a:lnTo>
                    <a:lnTo>
                      <a:pt x="428" y="4218"/>
                    </a:lnTo>
                    <a:lnTo>
                      <a:pt x="636" y="4350"/>
                    </a:lnTo>
                    <a:lnTo>
                      <a:pt x="750" y="4419"/>
                    </a:lnTo>
                    <a:lnTo>
                      <a:pt x="988" y="4566"/>
                    </a:lnTo>
                    <a:lnTo>
                      <a:pt x="1393" y="4801"/>
                    </a:lnTo>
                    <a:lnTo>
                      <a:pt x="1609" y="4904"/>
                    </a:lnTo>
                    <a:lnTo>
                      <a:pt x="1756" y="4962"/>
                    </a:lnTo>
                    <a:lnTo>
                      <a:pt x="1831" y="4986"/>
                    </a:lnTo>
                    <a:lnTo>
                      <a:pt x="1906" y="5009"/>
                    </a:lnTo>
                    <a:lnTo>
                      <a:pt x="2062" y="5049"/>
                    </a:lnTo>
                    <a:lnTo>
                      <a:pt x="2302" y="5098"/>
                    </a:lnTo>
                    <a:lnTo>
                      <a:pt x="2631" y="5140"/>
                    </a:lnTo>
                    <a:lnTo>
                      <a:pt x="2960" y="5159"/>
                    </a:lnTo>
                    <a:lnTo>
                      <a:pt x="3120" y="5157"/>
                    </a:lnTo>
                    <a:lnTo>
                      <a:pt x="3199" y="5155"/>
                    </a:lnTo>
                    <a:lnTo>
                      <a:pt x="3359" y="5142"/>
                    </a:lnTo>
                    <a:lnTo>
                      <a:pt x="3600" y="5108"/>
                    </a:lnTo>
                    <a:lnTo>
                      <a:pt x="3913" y="5044"/>
                    </a:lnTo>
                    <a:lnTo>
                      <a:pt x="4204" y="4966"/>
                    </a:lnTo>
                    <a:lnTo>
                      <a:pt x="4336" y="4923"/>
                    </a:lnTo>
                    <a:lnTo>
                      <a:pt x="4460" y="4880"/>
                    </a:lnTo>
                    <a:lnTo>
                      <a:pt x="4669" y="4786"/>
                    </a:lnTo>
                    <a:lnTo>
                      <a:pt x="4857" y="4678"/>
                    </a:lnTo>
                    <a:lnTo>
                      <a:pt x="5050" y="4555"/>
                    </a:lnTo>
                    <a:lnTo>
                      <a:pt x="5158" y="4483"/>
                    </a:lnTo>
                    <a:lnTo>
                      <a:pt x="5269" y="4406"/>
                    </a:lnTo>
                    <a:lnTo>
                      <a:pt x="5495" y="4241"/>
                    </a:lnTo>
                    <a:lnTo>
                      <a:pt x="5729" y="4057"/>
                    </a:lnTo>
                    <a:lnTo>
                      <a:pt x="5971" y="3854"/>
                    </a:lnTo>
                    <a:lnTo>
                      <a:pt x="6095" y="3744"/>
                    </a:lnTo>
                    <a:lnTo>
                      <a:pt x="5592" y="2982"/>
                    </a:lnTo>
                    <a:lnTo>
                      <a:pt x="4986" y="2080"/>
                    </a:lnTo>
                    <a:lnTo>
                      <a:pt x="4329" y="1108"/>
                    </a:lnTo>
                    <a:lnTo>
                      <a:pt x="357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" name="Freeform 42"/>
              <p:cNvSpPr>
                <a:spLocks/>
              </p:cNvSpPr>
              <p:nvPr/>
            </p:nvSpPr>
            <p:spPr bwMode="auto">
              <a:xfrm>
                <a:off x="1461" y="2388"/>
                <a:ext cx="1046" cy="1251"/>
              </a:xfrm>
              <a:custGeom>
                <a:avLst/>
                <a:gdLst>
                  <a:gd name="T0" fmla="*/ 0 w 3137"/>
                  <a:gd name="T1" fmla="*/ 0 h 3753"/>
                  <a:gd name="T2" fmla="*/ 470 w 3137"/>
                  <a:gd name="T3" fmla="*/ 198 h 3753"/>
                  <a:gd name="T4" fmla="*/ 787 w 3137"/>
                  <a:gd name="T5" fmla="*/ 585 h 3753"/>
                  <a:gd name="T6" fmla="*/ 1434 w 3137"/>
                  <a:gd name="T7" fmla="*/ 1399 h 3753"/>
                  <a:gd name="T8" fmla="*/ 1767 w 3137"/>
                  <a:gd name="T9" fmla="*/ 1836 h 3753"/>
                  <a:gd name="T10" fmla="*/ 2103 w 3137"/>
                  <a:gd name="T11" fmla="*/ 2281 h 3753"/>
                  <a:gd name="T12" fmla="*/ 2785 w 3137"/>
                  <a:gd name="T13" fmla="*/ 3212 h 3753"/>
                  <a:gd name="T14" fmla="*/ 3137 w 3137"/>
                  <a:gd name="T15" fmla="*/ 3707 h 3753"/>
                  <a:gd name="T16" fmla="*/ 2569 w 3137"/>
                  <a:gd name="T17" fmla="*/ 3753 h 3753"/>
                  <a:gd name="T18" fmla="*/ 1885 w 3137"/>
                  <a:gd name="T19" fmla="*/ 2757 h 3753"/>
                  <a:gd name="T20" fmla="*/ 1235 w 3137"/>
                  <a:gd name="T21" fmla="*/ 1809 h 3753"/>
                  <a:gd name="T22" fmla="*/ 601 w 3137"/>
                  <a:gd name="T23" fmla="*/ 881 h 3753"/>
                  <a:gd name="T24" fmla="*/ 0 w 3137"/>
                  <a:gd name="T25" fmla="*/ 0 h 37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137" h="3753">
                    <a:moveTo>
                      <a:pt x="0" y="0"/>
                    </a:moveTo>
                    <a:lnTo>
                      <a:pt x="470" y="198"/>
                    </a:lnTo>
                    <a:lnTo>
                      <a:pt x="787" y="585"/>
                    </a:lnTo>
                    <a:lnTo>
                      <a:pt x="1434" y="1399"/>
                    </a:lnTo>
                    <a:lnTo>
                      <a:pt x="1767" y="1836"/>
                    </a:lnTo>
                    <a:lnTo>
                      <a:pt x="2103" y="2281"/>
                    </a:lnTo>
                    <a:lnTo>
                      <a:pt x="2785" y="3212"/>
                    </a:lnTo>
                    <a:lnTo>
                      <a:pt x="3137" y="3707"/>
                    </a:lnTo>
                    <a:lnTo>
                      <a:pt x="2569" y="3753"/>
                    </a:lnTo>
                    <a:lnTo>
                      <a:pt x="1885" y="2757"/>
                    </a:lnTo>
                    <a:lnTo>
                      <a:pt x="1235" y="1809"/>
                    </a:lnTo>
                    <a:lnTo>
                      <a:pt x="601" y="8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3" name="Freeform 43"/>
              <p:cNvSpPr>
                <a:spLocks/>
              </p:cNvSpPr>
              <p:nvPr/>
            </p:nvSpPr>
            <p:spPr bwMode="auto">
              <a:xfrm>
                <a:off x="2330" y="3645"/>
                <a:ext cx="267" cy="123"/>
              </a:xfrm>
              <a:custGeom>
                <a:avLst/>
                <a:gdLst>
                  <a:gd name="T0" fmla="*/ 567 w 802"/>
                  <a:gd name="T1" fmla="*/ 0 h 369"/>
                  <a:gd name="T2" fmla="*/ 0 w 802"/>
                  <a:gd name="T3" fmla="*/ 45 h 369"/>
                  <a:gd name="T4" fmla="*/ 144 w 802"/>
                  <a:gd name="T5" fmla="*/ 351 h 369"/>
                  <a:gd name="T6" fmla="*/ 802 w 802"/>
                  <a:gd name="T7" fmla="*/ 369 h 369"/>
                  <a:gd name="T8" fmla="*/ 567 w 802"/>
                  <a:gd name="T9" fmla="*/ 0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2" h="369">
                    <a:moveTo>
                      <a:pt x="567" y="0"/>
                    </a:moveTo>
                    <a:lnTo>
                      <a:pt x="0" y="45"/>
                    </a:lnTo>
                    <a:lnTo>
                      <a:pt x="144" y="351"/>
                    </a:lnTo>
                    <a:lnTo>
                      <a:pt x="802" y="369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4" name="Freeform 44"/>
              <p:cNvSpPr>
                <a:spLocks/>
              </p:cNvSpPr>
              <p:nvPr/>
            </p:nvSpPr>
            <p:spPr bwMode="auto">
              <a:xfrm>
                <a:off x="903" y="3786"/>
                <a:ext cx="1664" cy="547"/>
              </a:xfrm>
              <a:custGeom>
                <a:avLst/>
                <a:gdLst>
                  <a:gd name="T0" fmla="*/ 4416 w 4994"/>
                  <a:gd name="T1" fmla="*/ 0 h 1641"/>
                  <a:gd name="T2" fmla="*/ 4408 w 4994"/>
                  <a:gd name="T3" fmla="*/ 29 h 1641"/>
                  <a:gd name="T4" fmla="*/ 4353 w 4994"/>
                  <a:gd name="T5" fmla="*/ 103 h 1641"/>
                  <a:gd name="T6" fmla="*/ 4256 w 4994"/>
                  <a:gd name="T7" fmla="*/ 195 h 1641"/>
                  <a:gd name="T8" fmla="*/ 4116 w 4994"/>
                  <a:gd name="T9" fmla="*/ 307 h 1641"/>
                  <a:gd name="T10" fmla="*/ 4030 w 4994"/>
                  <a:gd name="T11" fmla="*/ 370 h 1641"/>
                  <a:gd name="T12" fmla="*/ 3827 w 4994"/>
                  <a:gd name="T13" fmla="*/ 518 h 1641"/>
                  <a:gd name="T14" fmla="*/ 3426 w 4994"/>
                  <a:gd name="T15" fmla="*/ 792 h 1641"/>
                  <a:gd name="T16" fmla="*/ 3201 w 4994"/>
                  <a:gd name="T17" fmla="*/ 923 h 1641"/>
                  <a:gd name="T18" fmla="*/ 3045 w 4994"/>
                  <a:gd name="T19" fmla="*/ 1000 h 1641"/>
                  <a:gd name="T20" fmla="*/ 2965 w 4994"/>
                  <a:gd name="T21" fmla="*/ 1035 h 1641"/>
                  <a:gd name="T22" fmla="*/ 2799 w 4994"/>
                  <a:gd name="T23" fmla="*/ 1101 h 1641"/>
                  <a:gd name="T24" fmla="*/ 2437 w 4994"/>
                  <a:gd name="T25" fmla="*/ 1221 h 1641"/>
                  <a:gd name="T26" fmla="*/ 2054 w 4994"/>
                  <a:gd name="T27" fmla="*/ 1323 h 1641"/>
                  <a:gd name="T28" fmla="*/ 1764 w 4994"/>
                  <a:gd name="T29" fmla="*/ 1380 h 1641"/>
                  <a:gd name="T30" fmla="*/ 1572 w 4994"/>
                  <a:gd name="T31" fmla="*/ 1411 h 1641"/>
                  <a:gd name="T32" fmla="*/ 1477 w 4994"/>
                  <a:gd name="T33" fmla="*/ 1422 h 1641"/>
                  <a:gd name="T34" fmla="*/ 1291 w 4994"/>
                  <a:gd name="T35" fmla="*/ 1441 h 1641"/>
                  <a:gd name="T36" fmla="*/ 921 w 4994"/>
                  <a:gd name="T37" fmla="*/ 1455 h 1641"/>
                  <a:gd name="T38" fmla="*/ 553 w 4994"/>
                  <a:gd name="T39" fmla="*/ 1441 h 1641"/>
                  <a:gd name="T40" fmla="*/ 185 w 4994"/>
                  <a:gd name="T41" fmla="*/ 1401 h 1641"/>
                  <a:gd name="T42" fmla="*/ 0 w 4994"/>
                  <a:gd name="T43" fmla="*/ 1369 h 1641"/>
                  <a:gd name="T44" fmla="*/ 60 w 4994"/>
                  <a:gd name="T45" fmla="*/ 1399 h 1641"/>
                  <a:gd name="T46" fmla="*/ 200 w 4994"/>
                  <a:gd name="T47" fmla="*/ 1452 h 1641"/>
                  <a:gd name="T48" fmla="*/ 366 w 4994"/>
                  <a:gd name="T49" fmla="*/ 1500 h 1641"/>
                  <a:gd name="T50" fmla="*/ 559 w 4994"/>
                  <a:gd name="T51" fmla="*/ 1540 h 1641"/>
                  <a:gd name="T52" fmla="*/ 667 w 4994"/>
                  <a:gd name="T53" fmla="*/ 1557 h 1641"/>
                  <a:gd name="T54" fmla="*/ 779 w 4994"/>
                  <a:gd name="T55" fmla="*/ 1575 h 1641"/>
                  <a:gd name="T56" fmla="*/ 1030 w 4994"/>
                  <a:gd name="T57" fmla="*/ 1609 h 1641"/>
                  <a:gd name="T58" fmla="*/ 1307 w 4994"/>
                  <a:gd name="T59" fmla="*/ 1635 h 1641"/>
                  <a:gd name="T60" fmla="*/ 1525 w 4994"/>
                  <a:gd name="T61" fmla="*/ 1641 h 1641"/>
                  <a:gd name="T62" fmla="*/ 1673 w 4994"/>
                  <a:gd name="T63" fmla="*/ 1635 h 1641"/>
                  <a:gd name="T64" fmla="*/ 1748 w 4994"/>
                  <a:gd name="T65" fmla="*/ 1629 h 1641"/>
                  <a:gd name="T66" fmla="*/ 1901 w 4994"/>
                  <a:gd name="T67" fmla="*/ 1612 h 1641"/>
                  <a:gd name="T68" fmla="*/ 2224 w 4994"/>
                  <a:gd name="T69" fmla="*/ 1556 h 1641"/>
                  <a:gd name="T70" fmla="*/ 2557 w 4994"/>
                  <a:gd name="T71" fmla="*/ 1478 h 1641"/>
                  <a:gd name="T72" fmla="*/ 2887 w 4994"/>
                  <a:gd name="T73" fmla="*/ 1380 h 1641"/>
                  <a:gd name="T74" fmla="*/ 3047 w 4994"/>
                  <a:gd name="T75" fmla="*/ 1323 h 1641"/>
                  <a:gd name="T76" fmla="*/ 3204 w 4994"/>
                  <a:gd name="T77" fmla="*/ 1261 h 1641"/>
                  <a:gd name="T78" fmla="*/ 3520 w 4994"/>
                  <a:gd name="T79" fmla="*/ 1114 h 1641"/>
                  <a:gd name="T80" fmla="*/ 3827 w 4994"/>
                  <a:gd name="T81" fmla="*/ 952 h 1641"/>
                  <a:gd name="T82" fmla="*/ 4109 w 4994"/>
                  <a:gd name="T83" fmla="*/ 783 h 1641"/>
                  <a:gd name="T84" fmla="*/ 4236 w 4994"/>
                  <a:gd name="T85" fmla="*/ 703 h 1641"/>
                  <a:gd name="T86" fmla="*/ 4356 w 4994"/>
                  <a:gd name="T87" fmla="*/ 622 h 1641"/>
                  <a:gd name="T88" fmla="*/ 4572 w 4994"/>
                  <a:gd name="T89" fmla="*/ 462 h 1641"/>
                  <a:gd name="T90" fmla="*/ 4761 w 4994"/>
                  <a:gd name="T91" fmla="*/ 301 h 1641"/>
                  <a:gd name="T92" fmla="*/ 4924 w 4994"/>
                  <a:gd name="T93" fmla="*/ 139 h 1641"/>
                  <a:gd name="T94" fmla="*/ 4994 w 4994"/>
                  <a:gd name="T95" fmla="*/ 55 h 1641"/>
                  <a:gd name="T96" fmla="*/ 4706 w 4994"/>
                  <a:gd name="T97" fmla="*/ 28 h 1641"/>
                  <a:gd name="T98" fmla="*/ 4416 w 4994"/>
                  <a:gd name="T99" fmla="*/ 0 h 1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994" h="1641">
                    <a:moveTo>
                      <a:pt x="4416" y="0"/>
                    </a:moveTo>
                    <a:lnTo>
                      <a:pt x="4408" y="29"/>
                    </a:lnTo>
                    <a:lnTo>
                      <a:pt x="4353" y="103"/>
                    </a:lnTo>
                    <a:lnTo>
                      <a:pt x="4256" y="195"/>
                    </a:lnTo>
                    <a:lnTo>
                      <a:pt x="4116" y="307"/>
                    </a:lnTo>
                    <a:lnTo>
                      <a:pt x="4030" y="370"/>
                    </a:lnTo>
                    <a:lnTo>
                      <a:pt x="3827" y="518"/>
                    </a:lnTo>
                    <a:lnTo>
                      <a:pt x="3426" y="792"/>
                    </a:lnTo>
                    <a:lnTo>
                      <a:pt x="3201" y="923"/>
                    </a:lnTo>
                    <a:lnTo>
                      <a:pt x="3045" y="1000"/>
                    </a:lnTo>
                    <a:lnTo>
                      <a:pt x="2965" y="1035"/>
                    </a:lnTo>
                    <a:lnTo>
                      <a:pt x="2799" y="1101"/>
                    </a:lnTo>
                    <a:lnTo>
                      <a:pt x="2437" y="1221"/>
                    </a:lnTo>
                    <a:lnTo>
                      <a:pt x="2054" y="1323"/>
                    </a:lnTo>
                    <a:lnTo>
                      <a:pt x="1764" y="1380"/>
                    </a:lnTo>
                    <a:lnTo>
                      <a:pt x="1572" y="1411"/>
                    </a:lnTo>
                    <a:lnTo>
                      <a:pt x="1477" y="1422"/>
                    </a:lnTo>
                    <a:lnTo>
                      <a:pt x="1291" y="1441"/>
                    </a:lnTo>
                    <a:lnTo>
                      <a:pt x="921" y="1455"/>
                    </a:lnTo>
                    <a:lnTo>
                      <a:pt x="553" y="1441"/>
                    </a:lnTo>
                    <a:lnTo>
                      <a:pt x="185" y="1401"/>
                    </a:lnTo>
                    <a:lnTo>
                      <a:pt x="0" y="1369"/>
                    </a:lnTo>
                    <a:lnTo>
                      <a:pt x="60" y="1399"/>
                    </a:lnTo>
                    <a:lnTo>
                      <a:pt x="200" y="1452"/>
                    </a:lnTo>
                    <a:lnTo>
                      <a:pt x="366" y="1500"/>
                    </a:lnTo>
                    <a:lnTo>
                      <a:pt x="559" y="1540"/>
                    </a:lnTo>
                    <a:lnTo>
                      <a:pt x="667" y="1557"/>
                    </a:lnTo>
                    <a:lnTo>
                      <a:pt x="779" y="1575"/>
                    </a:lnTo>
                    <a:lnTo>
                      <a:pt x="1030" y="1609"/>
                    </a:lnTo>
                    <a:lnTo>
                      <a:pt x="1307" y="1635"/>
                    </a:lnTo>
                    <a:lnTo>
                      <a:pt x="1525" y="1641"/>
                    </a:lnTo>
                    <a:lnTo>
                      <a:pt x="1673" y="1635"/>
                    </a:lnTo>
                    <a:lnTo>
                      <a:pt x="1748" y="1629"/>
                    </a:lnTo>
                    <a:lnTo>
                      <a:pt x="1901" y="1612"/>
                    </a:lnTo>
                    <a:lnTo>
                      <a:pt x="2224" y="1556"/>
                    </a:lnTo>
                    <a:lnTo>
                      <a:pt x="2557" y="1478"/>
                    </a:lnTo>
                    <a:lnTo>
                      <a:pt x="2887" y="1380"/>
                    </a:lnTo>
                    <a:lnTo>
                      <a:pt x="3047" y="1323"/>
                    </a:lnTo>
                    <a:lnTo>
                      <a:pt x="3204" y="1261"/>
                    </a:lnTo>
                    <a:lnTo>
                      <a:pt x="3520" y="1114"/>
                    </a:lnTo>
                    <a:lnTo>
                      <a:pt x="3827" y="952"/>
                    </a:lnTo>
                    <a:lnTo>
                      <a:pt x="4109" y="783"/>
                    </a:lnTo>
                    <a:lnTo>
                      <a:pt x="4236" y="703"/>
                    </a:lnTo>
                    <a:lnTo>
                      <a:pt x="4356" y="622"/>
                    </a:lnTo>
                    <a:lnTo>
                      <a:pt x="4572" y="462"/>
                    </a:lnTo>
                    <a:lnTo>
                      <a:pt x="4761" y="301"/>
                    </a:lnTo>
                    <a:lnTo>
                      <a:pt x="4924" y="139"/>
                    </a:lnTo>
                    <a:lnTo>
                      <a:pt x="4994" y="55"/>
                    </a:lnTo>
                    <a:lnTo>
                      <a:pt x="4706" y="28"/>
                    </a:lnTo>
                    <a:lnTo>
                      <a:pt x="4416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5" name="Freeform 45"/>
              <p:cNvSpPr>
                <a:spLocks/>
              </p:cNvSpPr>
              <p:nvPr/>
            </p:nvSpPr>
            <p:spPr bwMode="auto">
              <a:xfrm>
                <a:off x="163" y="3672"/>
                <a:ext cx="2182" cy="566"/>
              </a:xfrm>
              <a:custGeom>
                <a:avLst/>
                <a:gdLst>
                  <a:gd name="T0" fmla="*/ 6402 w 6546"/>
                  <a:gd name="T1" fmla="*/ 0 h 1699"/>
                  <a:gd name="T2" fmla="*/ 6546 w 6546"/>
                  <a:gd name="T3" fmla="*/ 298 h 1699"/>
                  <a:gd name="T4" fmla="*/ 6418 w 6546"/>
                  <a:gd name="T5" fmla="*/ 417 h 1699"/>
                  <a:gd name="T6" fmla="*/ 6152 w 6546"/>
                  <a:gd name="T7" fmla="*/ 640 h 1699"/>
                  <a:gd name="T8" fmla="*/ 5877 w 6546"/>
                  <a:gd name="T9" fmla="*/ 842 h 1699"/>
                  <a:gd name="T10" fmla="*/ 5587 w 6546"/>
                  <a:gd name="T11" fmla="*/ 1024 h 1699"/>
                  <a:gd name="T12" fmla="*/ 5437 w 6546"/>
                  <a:gd name="T13" fmla="*/ 1108 h 1699"/>
                  <a:gd name="T14" fmla="*/ 5283 w 6546"/>
                  <a:gd name="T15" fmla="*/ 1187 h 1699"/>
                  <a:gd name="T16" fmla="*/ 4969 w 6546"/>
                  <a:gd name="T17" fmla="*/ 1331 h 1699"/>
                  <a:gd name="T18" fmla="*/ 4645 w 6546"/>
                  <a:gd name="T19" fmla="*/ 1453 h 1699"/>
                  <a:gd name="T20" fmla="*/ 4306 w 6546"/>
                  <a:gd name="T21" fmla="*/ 1554 h 1699"/>
                  <a:gd name="T22" fmla="*/ 4130 w 6546"/>
                  <a:gd name="T23" fmla="*/ 1593 h 1699"/>
                  <a:gd name="T24" fmla="*/ 3948 w 6546"/>
                  <a:gd name="T25" fmla="*/ 1627 h 1699"/>
                  <a:gd name="T26" fmla="*/ 3565 w 6546"/>
                  <a:gd name="T27" fmla="*/ 1676 h 1699"/>
                  <a:gd name="T28" fmla="*/ 3174 w 6546"/>
                  <a:gd name="T29" fmla="*/ 1699 h 1699"/>
                  <a:gd name="T30" fmla="*/ 2887 w 6546"/>
                  <a:gd name="T31" fmla="*/ 1699 h 1699"/>
                  <a:gd name="T32" fmla="*/ 2704 w 6546"/>
                  <a:gd name="T33" fmla="*/ 1691 h 1699"/>
                  <a:gd name="T34" fmla="*/ 2615 w 6546"/>
                  <a:gd name="T35" fmla="*/ 1684 h 1699"/>
                  <a:gd name="T36" fmla="*/ 2442 w 6546"/>
                  <a:gd name="T37" fmla="*/ 1665 h 1699"/>
                  <a:gd name="T38" fmla="*/ 2198 w 6546"/>
                  <a:gd name="T39" fmla="*/ 1625 h 1699"/>
                  <a:gd name="T40" fmla="*/ 2041 w 6546"/>
                  <a:gd name="T41" fmla="*/ 1591 h 1699"/>
                  <a:gd name="T42" fmla="*/ 1886 w 6546"/>
                  <a:gd name="T43" fmla="*/ 1550 h 1699"/>
                  <a:gd name="T44" fmla="*/ 1733 w 6546"/>
                  <a:gd name="T45" fmla="*/ 1499 h 1699"/>
                  <a:gd name="T46" fmla="*/ 1577 w 6546"/>
                  <a:gd name="T47" fmla="*/ 1440 h 1699"/>
                  <a:gd name="T48" fmla="*/ 1417 w 6546"/>
                  <a:gd name="T49" fmla="*/ 1371 h 1699"/>
                  <a:gd name="T50" fmla="*/ 1335 w 6546"/>
                  <a:gd name="T51" fmla="*/ 1332 h 1699"/>
                  <a:gd name="T52" fmla="*/ 1171 w 6546"/>
                  <a:gd name="T53" fmla="*/ 1249 h 1699"/>
                  <a:gd name="T54" fmla="*/ 840 w 6546"/>
                  <a:gd name="T55" fmla="*/ 1055 h 1699"/>
                  <a:gd name="T56" fmla="*/ 508 w 6546"/>
                  <a:gd name="T57" fmla="*/ 827 h 1699"/>
                  <a:gd name="T58" fmla="*/ 172 w 6546"/>
                  <a:gd name="T59" fmla="*/ 563 h 1699"/>
                  <a:gd name="T60" fmla="*/ 0 w 6546"/>
                  <a:gd name="T61" fmla="*/ 414 h 1699"/>
                  <a:gd name="T62" fmla="*/ 190 w 6546"/>
                  <a:gd name="T63" fmla="*/ 171 h 1699"/>
                  <a:gd name="T64" fmla="*/ 298 w 6546"/>
                  <a:gd name="T65" fmla="*/ 260 h 1699"/>
                  <a:gd name="T66" fmla="*/ 520 w 6546"/>
                  <a:gd name="T67" fmla="*/ 427 h 1699"/>
                  <a:gd name="T68" fmla="*/ 750 w 6546"/>
                  <a:gd name="T69" fmla="*/ 584 h 1699"/>
                  <a:gd name="T70" fmla="*/ 986 w 6546"/>
                  <a:gd name="T71" fmla="*/ 731 h 1699"/>
                  <a:gd name="T72" fmla="*/ 1110 w 6546"/>
                  <a:gd name="T73" fmla="*/ 801 h 1699"/>
                  <a:gd name="T74" fmla="*/ 1233 w 6546"/>
                  <a:gd name="T75" fmla="*/ 871 h 1699"/>
                  <a:gd name="T76" fmla="*/ 1479 w 6546"/>
                  <a:gd name="T77" fmla="*/ 1003 h 1699"/>
                  <a:gd name="T78" fmla="*/ 1734 w 6546"/>
                  <a:gd name="T79" fmla="*/ 1127 h 1699"/>
                  <a:gd name="T80" fmla="*/ 1935 w 6546"/>
                  <a:gd name="T81" fmla="*/ 1204 h 1699"/>
                  <a:gd name="T82" fmla="*/ 2074 w 6546"/>
                  <a:gd name="T83" fmla="*/ 1249 h 1699"/>
                  <a:gd name="T84" fmla="*/ 2146 w 6546"/>
                  <a:gd name="T85" fmla="*/ 1269 h 1699"/>
                  <a:gd name="T86" fmla="*/ 2293 w 6546"/>
                  <a:gd name="T87" fmla="*/ 1304 h 1699"/>
                  <a:gd name="T88" fmla="*/ 2606 w 6546"/>
                  <a:gd name="T89" fmla="*/ 1357 h 1699"/>
                  <a:gd name="T90" fmla="*/ 2929 w 6546"/>
                  <a:gd name="T91" fmla="*/ 1389 h 1699"/>
                  <a:gd name="T92" fmla="*/ 3252 w 6546"/>
                  <a:gd name="T93" fmla="*/ 1399 h 1699"/>
                  <a:gd name="T94" fmla="*/ 3408 w 6546"/>
                  <a:gd name="T95" fmla="*/ 1396 h 1699"/>
                  <a:gd name="T96" fmla="*/ 3561 w 6546"/>
                  <a:gd name="T97" fmla="*/ 1389 h 1699"/>
                  <a:gd name="T98" fmla="*/ 3860 w 6546"/>
                  <a:gd name="T99" fmla="*/ 1358 h 1699"/>
                  <a:gd name="T100" fmla="*/ 4153 w 6546"/>
                  <a:gd name="T101" fmla="*/ 1305 h 1699"/>
                  <a:gd name="T102" fmla="*/ 4444 w 6546"/>
                  <a:gd name="T103" fmla="*/ 1229 h 1699"/>
                  <a:gd name="T104" fmla="*/ 4590 w 6546"/>
                  <a:gd name="T105" fmla="*/ 1180 h 1699"/>
                  <a:gd name="T106" fmla="*/ 4662 w 6546"/>
                  <a:gd name="T107" fmla="*/ 1151 h 1699"/>
                  <a:gd name="T108" fmla="*/ 4809 w 6546"/>
                  <a:gd name="T109" fmla="*/ 1086 h 1699"/>
                  <a:gd name="T110" fmla="*/ 5029 w 6546"/>
                  <a:gd name="T111" fmla="*/ 973 h 1699"/>
                  <a:gd name="T112" fmla="*/ 5455 w 6546"/>
                  <a:gd name="T113" fmla="*/ 717 h 1699"/>
                  <a:gd name="T114" fmla="*/ 5698 w 6546"/>
                  <a:gd name="T115" fmla="*/ 558 h 1699"/>
                  <a:gd name="T116" fmla="*/ 5811 w 6546"/>
                  <a:gd name="T117" fmla="*/ 485 h 1699"/>
                  <a:gd name="T118" fmla="*/ 6011 w 6546"/>
                  <a:gd name="T119" fmla="*/ 341 h 1699"/>
                  <a:gd name="T120" fmla="*/ 6185 w 6546"/>
                  <a:gd name="T121" fmla="*/ 203 h 1699"/>
                  <a:gd name="T122" fmla="*/ 6335 w 6546"/>
                  <a:gd name="T123" fmla="*/ 68 h 1699"/>
                  <a:gd name="T124" fmla="*/ 6402 w 6546"/>
                  <a:gd name="T125" fmla="*/ 0 h 1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6546" h="1699">
                    <a:moveTo>
                      <a:pt x="6402" y="0"/>
                    </a:moveTo>
                    <a:lnTo>
                      <a:pt x="6546" y="298"/>
                    </a:lnTo>
                    <a:lnTo>
                      <a:pt x="6418" y="417"/>
                    </a:lnTo>
                    <a:lnTo>
                      <a:pt x="6152" y="640"/>
                    </a:lnTo>
                    <a:lnTo>
                      <a:pt x="5877" y="842"/>
                    </a:lnTo>
                    <a:lnTo>
                      <a:pt x="5587" y="1024"/>
                    </a:lnTo>
                    <a:lnTo>
                      <a:pt x="5437" y="1108"/>
                    </a:lnTo>
                    <a:lnTo>
                      <a:pt x="5283" y="1187"/>
                    </a:lnTo>
                    <a:lnTo>
                      <a:pt x="4969" y="1331"/>
                    </a:lnTo>
                    <a:lnTo>
                      <a:pt x="4645" y="1453"/>
                    </a:lnTo>
                    <a:lnTo>
                      <a:pt x="4306" y="1554"/>
                    </a:lnTo>
                    <a:lnTo>
                      <a:pt x="4130" y="1593"/>
                    </a:lnTo>
                    <a:lnTo>
                      <a:pt x="3948" y="1627"/>
                    </a:lnTo>
                    <a:lnTo>
                      <a:pt x="3565" y="1676"/>
                    </a:lnTo>
                    <a:lnTo>
                      <a:pt x="3174" y="1699"/>
                    </a:lnTo>
                    <a:lnTo>
                      <a:pt x="2887" y="1699"/>
                    </a:lnTo>
                    <a:lnTo>
                      <a:pt x="2704" y="1691"/>
                    </a:lnTo>
                    <a:lnTo>
                      <a:pt x="2615" y="1684"/>
                    </a:lnTo>
                    <a:lnTo>
                      <a:pt x="2442" y="1665"/>
                    </a:lnTo>
                    <a:lnTo>
                      <a:pt x="2198" y="1625"/>
                    </a:lnTo>
                    <a:lnTo>
                      <a:pt x="2041" y="1591"/>
                    </a:lnTo>
                    <a:lnTo>
                      <a:pt x="1886" y="1550"/>
                    </a:lnTo>
                    <a:lnTo>
                      <a:pt x="1733" y="1499"/>
                    </a:lnTo>
                    <a:lnTo>
                      <a:pt x="1577" y="1440"/>
                    </a:lnTo>
                    <a:lnTo>
                      <a:pt x="1417" y="1371"/>
                    </a:lnTo>
                    <a:lnTo>
                      <a:pt x="1335" y="1332"/>
                    </a:lnTo>
                    <a:lnTo>
                      <a:pt x="1171" y="1249"/>
                    </a:lnTo>
                    <a:lnTo>
                      <a:pt x="840" y="1055"/>
                    </a:lnTo>
                    <a:lnTo>
                      <a:pt x="508" y="827"/>
                    </a:lnTo>
                    <a:lnTo>
                      <a:pt x="172" y="563"/>
                    </a:lnTo>
                    <a:lnTo>
                      <a:pt x="0" y="414"/>
                    </a:lnTo>
                    <a:lnTo>
                      <a:pt x="190" y="171"/>
                    </a:lnTo>
                    <a:lnTo>
                      <a:pt x="298" y="260"/>
                    </a:lnTo>
                    <a:lnTo>
                      <a:pt x="520" y="427"/>
                    </a:lnTo>
                    <a:lnTo>
                      <a:pt x="750" y="584"/>
                    </a:lnTo>
                    <a:lnTo>
                      <a:pt x="986" y="731"/>
                    </a:lnTo>
                    <a:lnTo>
                      <a:pt x="1110" y="801"/>
                    </a:lnTo>
                    <a:lnTo>
                      <a:pt x="1233" y="871"/>
                    </a:lnTo>
                    <a:lnTo>
                      <a:pt x="1479" y="1003"/>
                    </a:lnTo>
                    <a:lnTo>
                      <a:pt x="1734" y="1127"/>
                    </a:lnTo>
                    <a:lnTo>
                      <a:pt x="1935" y="1204"/>
                    </a:lnTo>
                    <a:lnTo>
                      <a:pt x="2074" y="1249"/>
                    </a:lnTo>
                    <a:lnTo>
                      <a:pt x="2146" y="1269"/>
                    </a:lnTo>
                    <a:lnTo>
                      <a:pt x="2293" y="1304"/>
                    </a:lnTo>
                    <a:lnTo>
                      <a:pt x="2606" y="1357"/>
                    </a:lnTo>
                    <a:lnTo>
                      <a:pt x="2929" y="1389"/>
                    </a:lnTo>
                    <a:lnTo>
                      <a:pt x="3252" y="1399"/>
                    </a:lnTo>
                    <a:lnTo>
                      <a:pt x="3408" y="1396"/>
                    </a:lnTo>
                    <a:lnTo>
                      <a:pt x="3561" y="1389"/>
                    </a:lnTo>
                    <a:lnTo>
                      <a:pt x="3860" y="1358"/>
                    </a:lnTo>
                    <a:lnTo>
                      <a:pt x="4153" y="1305"/>
                    </a:lnTo>
                    <a:lnTo>
                      <a:pt x="4444" y="1229"/>
                    </a:lnTo>
                    <a:lnTo>
                      <a:pt x="4590" y="1180"/>
                    </a:lnTo>
                    <a:lnTo>
                      <a:pt x="4662" y="1151"/>
                    </a:lnTo>
                    <a:lnTo>
                      <a:pt x="4809" y="1086"/>
                    </a:lnTo>
                    <a:lnTo>
                      <a:pt x="5029" y="973"/>
                    </a:lnTo>
                    <a:lnTo>
                      <a:pt x="5455" y="717"/>
                    </a:lnTo>
                    <a:lnTo>
                      <a:pt x="5698" y="558"/>
                    </a:lnTo>
                    <a:lnTo>
                      <a:pt x="5811" y="485"/>
                    </a:lnTo>
                    <a:lnTo>
                      <a:pt x="6011" y="341"/>
                    </a:lnTo>
                    <a:lnTo>
                      <a:pt x="6185" y="203"/>
                    </a:lnTo>
                    <a:lnTo>
                      <a:pt x="6335" y="68"/>
                    </a:lnTo>
                    <a:lnTo>
                      <a:pt x="640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6" name="Freeform 46"/>
              <p:cNvSpPr>
                <a:spLocks/>
              </p:cNvSpPr>
              <p:nvPr/>
            </p:nvSpPr>
            <p:spPr bwMode="auto">
              <a:xfrm>
                <a:off x="1117" y="3138"/>
                <a:ext cx="104" cy="157"/>
              </a:xfrm>
              <a:custGeom>
                <a:avLst/>
                <a:gdLst>
                  <a:gd name="T0" fmla="*/ 214 w 312"/>
                  <a:gd name="T1" fmla="*/ 1 h 472"/>
                  <a:gd name="T2" fmla="*/ 205 w 312"/>
                  <a:gd name="T3" fmla="*/ 4 h 472"/>
                  <a:gd name="T4" fmla="*/ 185 w 312"/>
                  <a:gd name="T5" fmla="*/ 23 h 472"/>
                  <a:gd name="T6" fmla="*/ 152 w 312"/>
                  <a:gd name="T7" fmla="*/ 69 h 472"/>
                  <a:gd name="T8" fmla="*/ 83 w 312"/>
                  <a:gd name="T9" fmla="*/ 200 h 472"/>
                  <a:gd name="T10" fmla="*/ 52 w 312"/>
                  <a:gd name="T11" fmla="*/ 272 h 472"/>
                  <a:gd name="T12" fmla="*/ 25 w 312"/>
                  <a:gd name="T13" fmla="*/ 328 h 472"/>
                  <a:gd name="T14" fmla="*/ 0 w 312"/>
                  <a:gd name="T15" fmla="*/ 401 h 472"/>
                  <a:gd name="T16" fmla="*/ 5 w 312"/>
                  <a:gd name="T17" fmla="*/ 439 h 472"/>
                  <a:gd name="T18" fmla="*/ 16 w 312"/>
                  <a:gd name="T19" fmla="*/ 452 h 472"/>
                  <a:gd name="T20" fmla="*/ 34 w 312"/>
                  <a:gd name="T21" fmla="*/ 462 h 472"/>
                  <a:gd name="T22" fmla="*/ 101 w 312"/>
                  <a:gd name="T23" fmla="*/ 472 h 472"/>
                  <a:gd name="T24" fmla="*/ 182 w 312"/>
                  <a:gd name="T25" fmla="*/ 469 h 472"/>
                  <a:gd name="T26" fmla="*/ 254 w 312"/>
                  <a:gd name="T27" fmla="*/ 455 h 472"/>
                  <a:gd name="T28" fmla="*/ 277 w 312"/>
                  <a:gd name="T29" fmla="*/ 442 h 472"/>
                  <a:gd name="T30" fmla="*/ 293 w 312"/>
                  <a:gd name="T31" fmla="*/ 424 h 472"/>
                  <a:gd name="T32" fmla="*/ 310 w 312"/>
                  <a:gd name="T33" fmla="*/ 373 h 472"/>
                  <a:gd name="T34" fmla="*/ 312 w 312"/>
                  <a:gd name="T35" fmla="*/ 278 h 472"/>
                  <a:gd name="T36" fmla="*/ 305 w 312"/>
                  <a:gd name="T37" fmla="*/ 217 h 472"/>
                  <a:gd name="T38" fmla="*/ 292 w 312"/>
                  <a:gd name="T39" fmla="*/ 153 h 472"/>
                  <a:gd name="T40" fmla="*/ 257 w 312"/>
                  <a:gd name="T41" fmla="*/ 45 h 472"/>
                  <a:gd name="T42" fmla="*/ 237 w 312"/>
                  <a:gd name="T43" fmla="*/ 10 h 472"/>
                  <a:gd name="T44" fmla="*/ 221 w 312"/>
                  <a:gd name="T45" fmla="*/ 0 h 472"/>
                  <a:gd name="T46" fmla="*/ 214 w 312"/>
                  <a:gd name="T47" fmla="*/ 1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12" h="472">
                    <a:moveTo>
                      <a:pt x="214" y="1"/>
                    </a:moveTo>
                    <a:lnTo>
                      <a:pt x="205" y="4"/>
                    </a:lnTo>
                    <a:lnTo>
                      <a:pt x="185" y="23"/>
                    </a:lnTo>
                    <a:lnTo>
                      <a:pt x="152" y="69"/>
                    </a:lnTo>
                    <a:lnTo>
                      <a:pt x="83" y="200"/>
                    </a:lnTo>
                    <a:lnTo>
                      <a:pt x="52" y="272"/>
                    </a:lnTo>
                    <a:lnTo>
                      <a:pt x="25" y="328"/>
                    </a:lnTo>
                    <a:lnTo>
                      <a:pt x="0" y="401"/>
                    </a:lnTo>
                    <a:lnTo>
                      <a:pt x="5" y="439"/>
                    </a:lnTo>
                    <a:lnTo>
                      <a:pt x="16" y="452"/>
                    </a:lnTo>
                    <a:lnTo>
                      <a:pt x="34" y="462"/>
                    </a:lnTo>
                    <a:lnTo>
                      <a:pt x="101" y="472"/>
                    </a:lnTo>
                    <a:lnTo>
                      <a:pt x="182" y="469"/>
                    </a:lnTo>
                    <a:lnTo>
                      <a:pt x="254" y="455"/>
                    </a:lnTo>
                    <a:lnTo>
                      <a:pt x="277" y="442"/>
                    </a:lnTo>
                    <a:lnTo>
                      <a:pt x="293" y="424"/>
                    </a:lnTo>
                    <a:lnTo>
                      <a:pt x="310" y="373"/>
                    </a:lnTo>
                    <a:lnTo>
                      <a:pt x="312" y="278"/>
                    </a:lnTo>
                    <a:lnTo>
                      <a:pt x="305" y="217"/>
                    </a:lnTo>
                    <a:lnTo>
                      <a:pt x="292" y="153"/>
                    </a:lnTo>
                    <a:lnTo>
                      <a:pt x="257" y="45"/>
                    </a:lnTo>
                    <a:lnTo>
                      <a:pt x="237" y="10"/>
                    </a:lnTo>
                    <a:lnTo>
                      <a:pt x="221" y="0"/>
                    </a:lnTo>
                    <a:lnTo>
                      <a:pt x="214" y="1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7" name="Freeform 47"/>
              <p:cNvSpPr>
                <a:spLocks/>
              </p:cNvSpPr>
              <p:nvPr/>
            </p:nvSpPr>
            <p:spPr bwMode="auto">
              <a:xfrm>
                <a:off x="1737" y="2700"/>
                <a:ext cx="82" cy="134"/>
              </a:xfrm>
              <a:custGeom>
                <a:avLst/>
                <a:gdLst>
                  <a:gd name="T0" fmla="*/ 40 w 248"/>
                  <a:gd name="T1" fmla="*/ 125 h 400"/>
                  <a:gd name="T2" fmla="*/ 58 w 248"/>
                  <a:gd name="T3" fmla="*/ 168 h 400"/>
                  <a:gd name="T4" fmla="*/ 102 w 248"/>
                  <a:gd name="T5" fmla="*/ 266 h 400"/>
                  <a:gd name="T6" fmla="*/ 130 w 248"/>
                  <a:gd name="T7" fmla="*/ 306 h 400"/>
                  <a:gd name="T8" fmla="*/ 161 w 248"/>
                  <a:gd name="T9" fmla="*/ 342 h 400"/>
                  <a:gd name="T10" fmla="*/ 219 w 248"/>
                  <a:gd name="T11" fmla="*/ 388 h 400"/>
                  <a:gd name="T12" fmla="*/ 239 w 248"/>
                  <a:gd name="T13" fmla="*/ 400 h 400"/>
                  <a:gd name="T14" fmla="*/ 246 w 248"/>
                  <a:gd name="T15" fmla="*/ 398 h 400"/>
                  <a:gd name="T16" fmla="*/ 248 w 248"/>
                  <a:gd name="T17" fmla="*/ 395 h 400"/>
                  <a:gd name="T18" fmla="*/ 236 w 248"/>
                  <a:gd name="T19" fmla="*/ 365 h 400"/>
                  <a:gd name="T20" fmla="*/ 164 w 248"/>
                  <a:gd name="T21" fmla="*/ 237 h 400"/>
                  <a:gd name="T22" fmla="*/ 130 w 248"/>
                  <a:gd name="T23" fmla="*/ 180 h 400"/>
                  <a:gd name="T24" fmla="*/ 95 w 248"/>
                  <a:gd name="T25" fmla="*/ 123 h 400"/>
                  <a:gd name="T26" fmla="*/ 22 w 248"/>
                  <a:gd name="T27" fmla="*/ 18 h 400"/>
                  <a:gd name="T28" fmla="*/ 4 w 248"/>
                  <a:gd name="T29" fmla="*/ 0 h 400"/>
                  <a:gd name="T30" fmla="*/ 0 w 248"/>
                  <a:gd name="T31" fmla="*/ 0 h 400"/>
                  <a:gd name="T32" fmla="*/ 3 w 248"/>
                  <a:gd name="T33" fmla="*/ 21 h 400"/>
                  <a:gd name="T34" fmla="*/ 23 w 248"/>
                  <a:gd name="T35" fmla="*/ 82 h 400"/>
                  <a:gd name="T36" fmla="*/ 40 w 248"/>
                  <a:gd name="T37" fmla="*/ 125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48" h="400">
                    <a:moveTo>
                      <a:pt x="40" y="125"/>
                    </a:moveTo>
                    <a:lnTo>
                      <a:pt x="58" y="168"/>
                    </a:lnTo>
                    <a:lnTo>
                      <a:pt x="102" y="266"/>
                    </a:lnTo>
                    <a:lnTo>
                      <a:pt x="130" y="306"/>
                    </a:lnTo>
                    <a:lnTo>
                      <a:pt x="161" y="342"/>
                    </a:lnTo>
                    <a:lnTo>
                      <a:pt x="219" y="388"/>
                    </a:lnTo>
                    <a:lnTo>
                      <a:pt x="239" y="400"/>
                    </a:lnTo>
                    <a:lnTo>
                      <a:pt x="246" y="398"/>
                    </a:lnTo>
                    <a:lnTo>
                      <a:pt x="248" y="395"/>
                    </a:lnTo>
                    <a:lnTo>
                      <a:pt x="236" y="365"/>
                    </a:lnTo>
                    <a:lnTo>
                      <a:pt x="164" y="237"/>
                    </a:lnTo>
                    <a:lnTo>
                      <a:pt x="130" y="180"/>
                    </a:lnTo>
                    <a:lnTo>
                      <a:pt x="95" y="123"/>
                    </a:lnTo>
                    <a:lnTo>
                      <a:pt x="22" y="18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3" y="21"/>
                    </a:lnTo>
                    <a:lnTo>
                      <a:pt x="23" y="82"/>
                    </a:lnTo>
                    <a:lnTo>
                      <a:pt x="40" y="125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8" name="Freeform 48"/>
              <p:cNvSpPr>
                <a:spLocks/>
              </p:cNvSpPr>
              <p:nvPr/>
            </p:nvSpPr>
            <p:spPr bwMode="auto">
              <a:xfrm>
                <a:off x="1905" y="2868"/>
                <a:ext cx="82" cy="134"/>
              </a:xfrm>
              <a:custGeom>
                <a:avLst/>
                <a:gdLst>
                  <a:gd name="T0" fmla="*/ 39 w 247"/>
                  <a:gd name="T1" fmla="*/ 127 h 402"/>
                  <a:gd name="T2" fmla="*/ 57 w 247"/>
                  <a:gd name="T3" fmla="*/ 169 h 402"/>
                  <a:gd name="T4" fmla="*/ 104 w 247"/>
                  <a:gd name="T5" fmla="*/ 268 h 402"/>
                  <a:gd name="T6" fmla="*/ 130 w 247"/>
                  <a:gd name="T7" fmla="*/ 307 h 402"/>
                  <a:gd name="T8" fmla="*/ 162 w 247"/>
                  <a:gd name="T9" fmla="*/ 343 h 402"/>
                  <a:gd name="T10" fmla="*/ 220 w 247"/>
                  <a:gd name="T11" fmla="*/ 392 h 402"/>
                  <a:gd name="T12" fmla="*/ 240 w 247"/>
                  <a:gd name="T13" fmla="*/ 402 h 402"/>
                  <a:gd name="T14" fmla="*/ 247 w 247"/>
                  <a:gd name="T15" fmla="*/ 400 h 402"/>
                  <a:gd name="T16" fmla="*/ 247 w 247"/>
                  <a:gd name="T17" fmla="*/ 397 h 402"/>
                  <a:gd name="T18" fmla="*/ 237 w 247"/>
                  <a:gd name="T19" fmla="*/ 359 h 402"/>
                  <a:gd name="T20" fmla="*/ 166 w 247"/>
                  <a:gd name="T21" fmla="*/ 206 h 402"/>
                  <a:gd name="T22" fmla="*/ 130 w 247"/>
                  <a:gd name="T23" fmla="*/ 144 h 402"/>
                  <a:gd name="T24" fmla="*/ 96 w 247"/>
                  <a:gd name="T25" fmla="*/ 94 h 402"/>
                  <a:gd name="T26" fmla="*/ 22 w 247"/>
                  <a:gd name="T27" fmla="*/ 10 h 402"/>
                  <a:gd name="T28" fmla="*/ 5 w 247"/>
                  <a:gd name="T29" fmla="*/ 0 h 402"/>
                  <a:gd name="T30" fmla="*/ 0 w 247"/>
                  <a:gd name="T31" fmla="*/ 2 h 402"/>
                  <a:gd name="T32" fmla="*/ 2 w 247"/>
                  <a:gd name="T33" fmla="*/ 25 h 402"/>
                  <a:gd name="T34" fmla="*/ 22 w 247"/>
                  <a:gd name="T35" fmla="*/ 84 h 402"/>
                  <a:gd name="T36" fmla="*/ 39 w 247"/>
                  <a:gd name="T37" fmla="*/ 127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47" h="402">
                    <a:moveTo>
                      <a:pt x="39" y="127"/>
                    </a:moveTo>
                    <a:lnTo>
                      <a:pt x="57" y="169"/>
                    </a:lnTo>
                    <a:lnTo>
                      <a:pt x="104" y="268"/>
                    </a:lnTo>
                    <a:lnTo>
                      <a:pt x="130" y="307"/>
                    </a:lnTo>
                    <a:lnTo>
                      <a:pt x="162" y="343"/>
                    </a:lnTo>
                    <a:lnTo>
                      <a:pt x="220" y="392"/>
                    </a:lnTo>
                    <a:lnTo>
                      <a:pt x="240" y="402"/>
                    </a:lnTo>
                    <a:lnTo>
                      <a:pt x="247" y="400"/>
                    </a:lnTo>
                    <a:lnTo>
                      <a:pt x="247" y="397"/>
                    </a:lnTo>
                    <a:lnTo>
                      <a:pt x="237" y="359"/>
                    </a:lnTo>
                    <a:lnTo>
                      <a:pt x="166" y="206"/>
                    </a:lnTo>
                    <a:lnTo>
                      <a:pt x="130" y="144"/>
                    </a:lnTo>
                    <a:lnTo>
                      <a:pt x="96" y="94"/>
                    </a:lnTo>
                    <a:lnTo>
                      <a:pt x="22" y="10"/>
                    </a:lnTo>
                    <a:lnTo>
                      <a:pt x="5" y="0"/>
                    </a:lnTo>
                    <a:lnTo>
                      <a:pt x="0" y="2"/>
                    </a:lnTo>
                    <a:lnTo>
                      <a:pt x="2" y="25"/>
                    </a:lnTo>
                    <a:lnTo>
                      <a:pt x="22" y="84"/>
                    </a:lnTo>
                    <a:lnTo>
                      <a:pt x="39" y="127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9" name="Freeform 49"/>
              <p:cNvSpPr>
                <a:spLocks/>
              </p:cNvSpPr>
              <p:nvPr/>
            </p:nvSpPr>
            <p:spPr bwMode="auto">
              <a:xfrm>
                <a:off x="2039" y="3119"/>
                <a:ext cx="83" cy="134"/>
              </a:xfrm>
              <a:custGeom>
                <a:avLst/>
                <a:gdLst>
                  <a:gd name="T0" fmla="*/ 43 w 250"/>
                  <a:gd name="T1" fmla="*/ 128 h 402"/>
                  <a:gd name="T2" fmla="*/ 60 w 250"/>
                  <a:gd name="T3" fmla="*/ 170 h 402"/>
                  <a:gd name="T4" fmla="*/ 106 w 250"/>
                  <a:gd name="T5" fmla="*/ 269 h 402"/>
                  <a:gd name="T6" fmla="*/ 134 w 250"/>
                  <a:gd name="T7" fmla="*/ 308 h 402"/>
                  <a:gd name="T8" fmla="*/ 164 w 250"/>
                  <a:gd name="T9" fmla="*/ 344 h 402"/>
                  <a:gd name="T10" fmla="*/ 219 w 250"/>
                  <a:gd name="T11" fmla="*/ 389 h 402"/>
                  <a:gd name="T12" fmla="*/ 245 w 250"/>
                  <a:gd name="T13" fmla="*/ 402 h 402"/>
                  <a:gd name="T14" fmla="*/ 250 w 250"/>
                  <a:gd name="T15" fmla="*/ 399 h 402"/>
                  <a:gd name="T16" fmla="*/ 249 w 250"/>
                  <a:gd name="T17" fmla="*/ 374 h 402"/>
                  <a:gd name="T18" fmla="*/ 209 w 250"/>
                  <a:gd name="T19" fmla="*/ 264 h 402"/>
                  <a:gd name="T20" fmla="*/ 178 w 250"/>
                  <a:gd name="T21" fmla="*/ 210 h 402"/>
                  <a:gd name="T22" fmla="*/ 138 w 250"/>
                  <a:gd name="T23" fmla="*/ 151 h 402"/>
                  <a:gd name="T24" fmla="*/ 34 w 250"/>
                  <a:gd name="T25" fmla="*/ 28 h 402"/>
                  <a:gd name="T26" fmla="*/ 7 w 250"/>
                  <a:gd name="T27" fmla="*/ 3 h 402"/>
                  <a:gd name="T28" fmla="*/ 4 w 250"/>
                  <a:gd name="T29" fmla="*/ 0 h 402"/>
                  <a:gd name="T30" fmla="*/ 0 w 250"/>
                  <a:gd name="T31" fmla="*/ 5 h 402"/>
                  <a:gd name="T32" fmla="*/ 2 w 250"/>
                  <a:gd name="T33" fmla="*/ 22 h 402"/>
                  <a:gd name="T34" fmla="*/ 24 w 250"/>
                  <a:gd name="T35" fmla="*/ 85 h 402"/>
                  <a:gd name="T36" fmla="*/ 43 w 250"/>
                  <a:gd name="T37" fmla="*/ 128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50" h="402">
                    <a:moveTo>
                      <a:pt x="43" y="128"/>
                    </a:moveTo>
                    <a:lnTo>
                      <a:pt x="60" y="170"/>
                    </a:lnTo>
                    <a:lnTo>
                      <a:pt x="106" y="269"/>
                    </a:lnTo>
                    <a:lnTo>
                      <a:pt x="134" y="308"/>
                    </a:lnTo>
                    <a:lnTo>
                      <a:pt x="164" y="344"/>
                    </a:lnTo>
                    <a:lnTo>
                      <a:pt x="219" y="389"/>
                    </a:lnTo>
                    <a:lnTo>
                      <a:pt x="245" y="402"/>
                    </a:lnTo>
                    <a:lnTo>
                      <a:pt x="250" y="399"/>
                    </a:lnTo>
                    <a:lnTo>
                      <a:pt x="249" y="374"/>
                    </a:lnTo>
                    <a:lnTo>
                      <a:pt x="209" y="264"/>
                    </a:lnTo>
                    <a:lnTo>
                      <a:pt x="178" y="210"/>
                    </a:lnTo>
                    <a:lnTo>
                      <a:pt x="138" y="151"/>
                    </a:lnTo>
                    <a:lnTo>
                      <a:pt x="34" y="28"/>
                    </a:lnTo>
                    <a:lnTo>
                      <a:pt x="7" y="3"/>
                    </a:lnTo>
                    <a:lnTo>
                      <a:pt x="4" y="0"/>
                    </a:lnTo>
                    <a:lnTo>
                      <a:pt x="0" y="5"/>
                    </a:lnTo>
                    <a:lnTo>
                      <a:pt x="2" y="22"/>
                    </a:lnTo>
                    <a:lnTo>
                      <a:pt x="24" y="85"/>
                    </a:lnTo>
                    <a:lnTo>
                      <a:pt x="43" y="128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0" name="Freeform 50"/>
              <p:cNvSpPr>
                <a:spLocks/>
              </p:cNvSpPr>
              <p:nvPr/>
            </p:nvSpPr>
            <p:spPr bwMode="auto">
              <a:xfrm>
                <a:off x="1610" y="3204"/>
                <a:ext cx="103" cy="157"/>
              </a:xfrm>
              <a:custGeom>
                <a:avLst/>
                <a:gdLst>
                  <a:gd name="T0" fmla="*/ 214 w 310"/>
                  <a:gd name="T1" fmla="*/ 1 h 470"/>
                  <a:gd name="T2" fmla="*/ 205 w 310"/>
                  <a:gd name="T3" fmla="*/ 4 h 470"/>
                  <a:gd name="T4" fmla="*/ 185 w 310"/>
                  <a:gd name="T5" fmla="*/ 23 h 470"/>
                  <a:gd name="T6" fmla="*/ 152 w 310"/>
                  <a:gd name="T7" fmla="*/ 69 h 470"/>
                  <a:gd name="T8" fmla="*/ 83 w 310"/>
                  <a:gd name="T9" fmla="*/ 200 h 470"/>
                  <a:gd name="T10" fmla="*/ 51 w 310"/>
                  <a:gd name="T11" fmla="*/ 270 h 470"/>
                  <a:gd name="T12" fmla="*/ 25 w 310"/>
                  <a:gd name="T13" fmla="*/ 326 h 470"/>
                  <a:gd name="T14" fmla="*/ 0 w 310"/>
                  <a:gd name="T15" fmla="*/ 401 h 470"/>
                  <a:gd name="T16" fmla="*/ 3 w 310"/>
                  <a:gd name="T17" fmla="*/ 438 h 470"/>
                  <a:gd name="T18" fmla="*/ 15 w 310"/>
                  <a:gd name="T19" fmla="*/ 450 h 470"/>
                  <a:gd name="T20" fmla="*/ 32 w 310"/>
                  <a:gd name="T21" fmla="*/ 460 h 470"/>
                  <a:gd name="T22" fmla="*/ 100 w 310"/>
                  <a:gd name="T23" fmla="*/ 470 h 470"/>
                  <a:gd name="T24" fmla="*/ 181 w 310"/>
                  <a:gd name="T25" fmla="*/ 469 h 470"/>
                  <a:gd name="T26" fmla="*/ 253 w 310"/>
                  <a:gd name="T27" fmla="*/ 454 h 470"/>
                  <a:gd name="T28" fmla="*/ 276 w 310"/>
                  <a:gd name="T29" fmla="*/ 441 h 470"/>
                  <a:gd name="T30" fmla="*/ 292 w 310"/>
                  <a:gd name="T31" fmla="*/ 424 h 470"/>
                  <a:gd name="T32" fmla="*/ 309 w 310"/>
                  <a:gd name="T33" fmla="*/ 372 h 470"/>
                  <a:gd name="T34" fmla="*/ 310 w 310"/>
                  <a:gd name="T35" fmla="*/ 276 h 470"/>
                  <a:gd name="T36" fmla="*/ 303 w 310"/>
                  <a:gd name="T37" fmla="*/ 215 h 470"/>
                  <a:gd name="T38" fmla="*/ 292 w 310"/>
                  <a:gd name="T39" fmla="*/ 151 h 470"/>
                  <a:gd name="T40" fmla="*/ 257 w 310"/>
                  <a:gd name="T41" fmla="*/ 44 h 470"/>
                  <a:gd name="T42" fmla="*/ 237 w 310"/>
                  <a:gd name="T43" fmla="*/ 10 h 470"/>
                  <a:gd name="T44" fmla="*/ 221 w 310"/>
                  <a:gd name="T45" fmla="*/ 0 h 470"/>
                  <a:gd name="T46" fmla="*/ 214 w 310"/>
                  <a:gd name="T47" fmla="*/ 1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10" h="470">
                    <a:moveTo>
                      <a:pt x="214" y="1"/>
                    </a:moveTo>
                    <a:lnTo>
                      <a:pt x="205" y="4"/>
                    </a:lnTo>
                    <a:lnTo>
                      <a:pt x="185" y="23"/>
                    </a:lnTo>
                    <a:lnTo>
                      <a:pt x="152" y="69"/>
                    </a:lnTo>
                    <a:lnTo>
                      <a:pt x="83" y="200"/>
                    </a:lnTo>
                    <a:lnTo>
                      <a:pt x="51" y="270"/>
                    </a:lnTo>
                    <a:lnTo>
                      <a:pt x="25" y="326"/>
                    </a:lnTo>
                    <a:lnTo>
                      <a:pt x="0" y="401"/>
                    </a:lnTo>
                    <a:lnTo>
                      <a:pt x="3" y="438"/>
                    </a:lnTo>
                    <a:lnTo>
                      <a:pt x="15" y="450"/>
                    </a:lnTo>
                    <a:lnTo>
                      <a:pt x="32" y="460"/>
                    </a:lnTo>
                    <a:lnTo>
                      <a:pt x="100" y="470"/>
                    </a:lnTo>
                    <a:lnTo>
                      <a:pt x="181" y="469"/>
                    </a:lnTo>
                    <a:lnTo>
                      <a:pt x="253" y="454"/>
                    </a:lnTo>
                    <a:lnTo>
                      <a:pt x="276" y="441"/>
                    </a:lnTo>
                    <a:lnTo>
                      <a:pt x="292" y="424"/>
                    </a:lnTo>
                    <a:lnTo>
                      <a:pt x="309" y="372"/>
                    </a:lnTo>
                    <a:lnTo>
                      <a:pt x="310" y="276"/>
                    </a:lnTo>
                    <a:lnTo>
                      <a:pt x="303" y="215"/>
                    </a:lnTo>
                    <a:lnTo>
                      <a:pt x="292" y="151"/>
                    </a:lnTo>
                    <a:lnTo>
                      <a:pt x="257" y="44"/>
                    </a:lnTo>
                    <a:lnTo>
                      <a:pt x="237" y="10"/>
                    </a:lnTo>
                    <a:lnTo>
                      <a:pt x="221" y="0"/>
                    </a:lnTo>
                    <a:lnTo>
                      <a:pt x="214" y="1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" name="Freeform 51"/>
              <p:cNvSpPr>
                <a:spLocks/>
              </p:cNvSpPr>
              <p:nvPr/>
            </p:nvSpPr>
            <p:spPr bwMode="auto">
              <a:xfrm>
                <a:off x="1430" y="3480"/>
                <a:ext cx="103" cy="157"/>
              </a:xfrm>
              <a:custGeom>
                <a:avLst/>
                <a:gdLst>
                  <a:gd name="T0" fmla="*/ 212 w 310"/>
                  <a:gd name="T1" fmla="*/ 1 h 472"/>
                  <a:gd name="T2" fmla="*/ 203 w 310"/>
                  <a:gd name="T3" fmla="*/ 4 h 472"/>
                  <a:gd name="T4" fmla="*/ 183 w 310"/>
                  <a:gd name="T5" fmla="*/ 23 h 472"/>
                  <a:gd name="T6" fmla="*/ 150 w 310"/>
                  <a:gd name="T7" fmla="*/ 69 h 472"/>
                  <a:gd name="T8" fmla="*/ 81 w 310"/>
                  <a:gd name="T9" fmla="*/ 200 h 472"/>
                  <a:gd name="T10" fmla="*/ 50 w 310"/>
                  <a:gd name="T11" fmla="*/ 270 h 472"/>
                  <a:gd name="T12" fmla="*/ 23 w 310"/>
                  <a:gd name="T13" fmla="*/ 328 h 472"/>
                  <a:gd name="T14" fmla="*/ 0 w 310"/>
                  <a:gd name="T15" fmla="*/ 401 h 472"/>
                  <a:gd name="T16" fmla="*/ 3 w 310"/>
                  <a:gd name="T17" fmla="*/ 439 h 472"/>
                  <a:gd name="T18" fmla="*/ 14 w 310"/>
                  <a:gd name="T19" fmla="*/ 452 h 472"/>
                  <a:gd name="T20" fmla="*/ 33 w 310"/>
                  <a:gd name="T21" fmla="*/ 460 h 472"/>
                  <a:gd name="T22" fmla="*/ 99 w 310"/>
                  <a:gd name="T23" fmla="*/ 472 h 472"/>
                  <a:gd name="T24" fmla="*/ 181 w 310"/>
                  <a:gd name="T25" fmla="*/ 470 h 472"/>
                  <a:gd name="T26" fmla="*/ 254 w 310"/>
                  <a:gd name="T27" fmla="*/ 456 h 472"/>
                  <a:gd name="T28" fmla="*/ 275 w 310"/>
                  <a:gd name="T29" fmla="*/ 443 h 472"/>
                  <a:gd name="T30" fmla="*/ 291 w 310"/>
                  <a:gd name="T31" fmla="*/ 424 h 472"/>
                  <a:gd name="T32" fmla="*/ 308 w 310"/>
                  <a:gd name="T33" fmla="*/ 373 h 472"/>
                  <a:gd name="T34" fmla="*/ 310 w 310"/>
                  <a:gd name="T35" fmla="*/ 278 h 472"/>
                  <a:gd name="T36" fmla="*/ 303 w 310"/>
                  <a:gd name="T37" fmla="*/ 217 h 472"/>
                  <a:gd name="T38" fmla="*/ 291 w 310"/>
                  <a:gd name="T39" fmla="*/ 151 h 472"/>
                  <a:gd name="T40" fmla="*/ 256 w 310"/>
                  <a:gd name="T41" fmla="*/ 45 h 472"/>
                  <a:gd name="T42" fmla="*/ 235 w 310"/>
                  <a:gd name="T43" fmla="*/ 10 h 472"/>
                  <a:gd name="T44" fmla="*/ 220 w 310"/>
                  <a:gd name="T45" fmla="*/ 0 h 472"/>
                  <a:gd name="T46" fmla="*/ 212 w 310"/>
                  <a:gd name="T47" fmla="*/ 1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10" h="472">
                    <a:moveTo>
                      <a:pt x="212" y="1"/>
                    </a:moveTo>
                    <a:lnTo>
                      <a:pt x="203" y="4"/>
                    </a:lnTo>
                    <a:lnTo>
                      <a:pt x="183" y="23"/>
                    </a:lnTo>
                    <a:lnTo>
                      <a:pt x="150" y="69"/>
                    </a:lnTo>
                    <a:lnTo>
                      <a:pt x="81" y="200"/>
                    </a:lnTo>
                    <a:lnTo>
                      <a:pt x="50" y="270"/>
                    </a:lnTo>
                    <a:lnTo>
                      <a:pt x="23" y="328"/>
                    </a:lnTo>
                    <a:lnTo>
                      <a:pt x="0" y="401"/>
                    </a:lnTo>
                    <a:lnTo>
                      <a:pt x="3" y="439"/>
                    </a:lnTo>
                    <a:lnTo>
                      <a:pt x="14" y="452"/>
                    </a:lnTo>
                    <a:lnTo>
                      <a:pt x="33" y="460"/>
                    </a:lnTo>
                    <a:lnTo>
                      <a:pt x="99" y="472"/>
                    </a:lnTo>
                    <a:lnTo>
                      <a:pt x="181" y="470"/>
                    </a:lnTo>
                    <a:lnTo>
                      <a:pt x="254" y="456"/>
                    </a:lnTo>
                    <a:lnTo>
                      <a:pt x="275" y="443"/>
                    </a:lnTo>
                    <a:lnTo>
                      <a:pt x="291" y="424"/>
                    </a:lnTo>
                    <a:lnTo>
                      <a:pt x="308" y="373"/>
                    </a:lnTo>
                    <a:lnTo>
                      <a:pt x="310" y="278"/>
                    </a:lnTo>
                    <a:lnTo>
                      <a:pt x="303" y="217"/>
                    </a:lnTo>
                    <a:lnTo>
                      <a:pt x="291" y="151"/>
                    </a:lnTo>
                    <a:lnTo>
                      <a:pt x="256" y="45"/>
                    </a:lnTo>
                    <a:lnTo>
                      <a:pt x="235" y="10"/>
                    </a:lnTo>
                    <a:lnTo>
                      <a:pt x="220" y="0"/>
                    </a:lnTo>
                    <a:lnTo>
                      <a:pt x="212" y="1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" name="Freeform 52"/>
              <p:cNvSpPr>
                <a:spLocks/>
              </p:cNvSpPr>
              <p:nvPr/>
            </p:nvSpPr>
            <p:spPr bwMode="auto">
              <a:xfrm>
                <a:off x="789" y="3405"/>
                <a:ext cx="104" cy="157"/>
              </a:xfrm>
              <a:custGeom>
                <a:avLst/>
                <a:gdLst>
                  <a:gd name="T0" fmla="*/ 214 w 312"/>
                  <a:gd name="T1" fmla="*/ 2 h 471"/>
                  <a:gd name="T2" fmla="*/ 205 w 312"/>
                  <a:gd name="T3" fmla="*/ 5 h 471"/>
                  <a:gd name="T4" fmla="*/ 185 w 312"/>
                  <a:gd name="T5" fmla="*/ 24 h 471"/>
                  <a:gd name="T6" fmla="*/ 152 w 312"/>
                  <a:gd name="T7" fmla="*/ 70 h 471"/>
                  <a:gd name="T8" fmla="*/ 83 w 312"/>
                  <a:gd name="T9" fmla="*/ 200 h 471"/>
                  <a:gd name="T10" fmla="*/ 52 w 312"/>
                  <a:gd name="T11" fmla="*/ 271 h 471"/>
                  <a:gd name="T12" fmla="*/ 25 w 312"/>
                  <a:gd name="T13" fmla="*/ 327 h 471"/>
                  <a:gd name="T14" fmla="*/ 0 w 312"/>
                  <a:gd name="T15" fmla="*/ 402 h 471"/>
                  <a:gd name="T16" fmla="*/ 5 w 312"/>
                  <a:gd name="T17" fmla="*/ 439 h 471"/>
                  <a:gd name="T18" fmla="*/ 16 w 312"/>
                  <a:gd name="T19" fmla="*/ 451 h 471"/>
                  <a:gd name="T20" fmla="*/ 33 w 312"/>
                  <a:gd name="T21" fmla="*/ 461 h 471"/>
                  <a:gd name="T22" fmla="*/ 100 w 312"/>
                  <a:gd name="T23" fmla="*/ 471 h 471"/>
                  <a:gd name="T24" fmla="*/ 182 w 312"/>
                  <a:gd name="T25" fmla="*/ 470 h 471"/>
                  <a:gd name="T26" fmla="*/ 254 w 312"/>
                  <a:gd name="T27" fmla="*/ 455 h 471"/>
                  <a:gd name="T28" fmla="*/ 277 w 312"/>
                  <a:gd name="T29" fmla="*/ 442 h 471"/>
                  <a:gd name="T30" fmla="*/ 293 w 312"/>
                  <a:gd name="T31" fmla="*/ 425 h 471"/>
                  <a:gd name="T32" fmla="*/ 309 w 312"/>
                  <a:gd name="T33" fmla="*/ 373 h 471"/>
                  <a:gd name="T34" fmla="*/ 312 w 312"/>
                  <a:gd name="T35" fmla="*/ 277 h 471"/>
                  <a:gd name="T36" fmla="*/ 304 w 312"/>
                  <a:gd name="T37" fmla="*/ 218 h 471"/>
                  <a:gd name="T38" fmla="*/ 292 w 312"/>
                  <a:gd name="T39" fmla="*/ 152 h 471"/>
                  <a:gd name="T40" fmla="*/ 258 w 312"/>
                  <a:gd name="T41" fmla="*/ 45 h 471"/>
                  <a:gd name="T42" fmla="*/ 237 w 312"/>
                  <a:gd name="T43" fmla="*/ 11 h 471"/>
                  <a:gd name="T44" fmla="*/ 222 w 312"/>
                  <a:gd name="T45" fmla="*/ 0 h 471"/>
                  <a:gd name="T46" fmla="*/ 214 w 312"/>
                  <a:gd name="T47" fmla="*/ 2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12" h="471">
                    <a:moveTo>
                      <a:pt x="214" y="2"/>
                    </a:moveTo>
                    <a:lnTo>
                      <a:pt x="205" y="5"/>
                    </a:lnTo>
                    <a:lnTo>
                      <a:pt x="185" y="24"/>
                    </a:lnTo>
                    <a:lnTo>
                      <a:pt x="152" y="70"/>
                    </a:lnTo>
                    <a:lnTo>
                      <a:pt x="83" y="200"/>
                    </a:lnTo>
                    <a:lnTo>
                      <a:pt x="52" y="271"/>
                    </a:lnTo>
                    <a:lnTo>
                      <a:pt x="25" y="327"/>
                    </a:lnTo>
                    <a:lnTo>
                      <a:pt x="0" y="402"/>
                    </a:lnTo>
                    <a:lnTo>
                      <a:pt x="5" y="439"/>
                    </a:lnTo>
                    <a:lnTo>
                      <a:pt x="16" y="451"/>
                    </a:lnTo>
                    <a:lnTo>
                      <a:pt x="33" y="461"/>
                    </a:lnTo>
                    <a:lnTo>
                      <a:pt x="100" y="471"/>
                    </a:lnTo>
                    <a:lnTo>
                      <a:pt x="182" y="470"/>
                    </a:lnTo>
                    <a:lnTo>
                      <a:pt x="254" y="455"/>
                    </a:lnTo>
                    <a:lnTo>
                      <a:pt x="277" y="442"/>
                    </a:lnTo>
                    <a:lnTo>
                      <a:pt x="293" y="425"/>
                    </a:lnTo>
                    <a:lnTo>
                      <a:pt x="309" y="373"/>
                    </a:lnTo>
                    <a:lnTo>
                      <a:pt x="312" y="277"/>
                    </a:lnTo>
                    <a:lnTo>
                      <a:pt x="304" y="218"/>
                    </a:lnTo>
                    <a:lnTo>
                      <a:pt x="292" y="152"/>
                    </a:lnTo>
                    <a:lnTo>
                      <a:pt x="258" y="45"/>
                    </a:lnTo>
                    <a:lnTo>
                      <a:pt x="237" y="11"/>
                    </a:lnTo>
                    <a:lnTo>
                      <a:pt x="222" y="0"/>
                    </a:lnTo>
                    <a:lnTo>
                      <a:pt x="214" y="2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" name="Freeform 53"/>
              <p:cNvSpPr>
                <a:spLocks/>
              </p:cNvSpPr>
              <p:nvPr/>
            </p:nvSpPr>
            <p:spPr bwMode="auto">
              <a:xfrm>
                <a:off x="876" y="3036"/>
                <a:ext cx="87" cy="131"/>
              </a:xfrm>
              <a:custGeom>
                <a:avLst/>
                <a:gdLst>
                  <a:gd name="T0" fmla="*/ 179 w 261"/>
                  <a:gd name="T1" fmla="*/ 0 h 394"/>
                  <a:gd name="T2" fmla="*/ 164 w 261"/>
                  <a:gd name="T3" fmla="*/ 7 h 394"/>
                  <a:gd name="T4" fmla="*/ 127 w 261"/>
                  <a:gd name="T5" fmla="*/ 57 h 394"/>
                  <a:gd name="T6" fmla="*/ 69 w 261"/>
                  <a:gd name="T7" fmla="*/ 167 h 394"/>
                  <a:gd name="T8" fmla="*/ 43 w 261"/>
                  <a:gd name="T9" fmla="*/ 226 h 394"/>
                  <a:gd name="T10" fmla="*/ 21 w 261"/>
                  <a:gd name="T11" fmla="*/ 273 h 394"/>
                  <a:gd name="T12" fmla="*/ 0 w 261"/>
                  <a:gd name="T13" fmla="*/ 335 h 394"/>
                  <a:gd name="T14" fmla="*/ 3 w 261"/>
                  <a:gd name="T15" fmla="*/ 367 h 394"/>
                  <a:gd name="T16" fmla="*/ 13 w 261"/>
                  <a:gd name="T17" fmla="*/ 377 h 394"/>
                  <a:gd name="T18" fmla="*/ 29 w 261"/>
                  <a:gd name="T19" fmla="*/ 386 h 394"/>
                  <a:gd name="T20" fmla="*/ 85 w 261"/>
                  <a:gd name="T21" fmla="*/ 394 h 394"/>
                  <a:gd name="T22" fmla="*/ 153 w 261"/>
                  <a:gd name="T23" fmla="*/ 393 h 394"/>
                  <a:gd name="T24" fmla="*/ 213 w 261"/>
                  <a:gd name="T25" fmla="*/ 381 h 394"/>
                  <a:gd name="T26" fmla="*/ 232 w 261"/>
                  <a:gd name="T27" fmla="*/ 370 h 394"/>
                  <a:gd name="T28" fmla="*/ 245 w 261"/>
                  <a:gd name="T29" fmla="*/ 355 h 394"/>
                  <a:gd name="T30" fmla="*/ 258 w 261"/>
                  <a:gd name="T31" fmla="*/ 312 h 394"/>
                  <a:gd name="T32" fmla="*/ 261 w 261"/>
                  <a:gd name="T33" fmla="*/ 232 h 394"/>
                  <a:gd name="T34" fmla="*/ 255 w 261"/>
                  <a:gd name="T35" fmla="*/ 181 h 394"/>
                  <a:gd name="T36" fmla="*/ 243 w 261"/>
                  <a:gd name="T37" fmla="*/ 127 h 394"/>
                  <a:gd name="T38" fmla="*/ 216 w 261"/>
                  <a:gd name="T39" fmla="*/ 37 h 394"/>
                  <a:gd name="T40" fmla="*/ 199 w 261"/>
                  <a:gd name="T41" fmla="*/ 9 h 394"/>
                  <a:gd name="T42" fmla="*/ 186 w 261"/>
                  <a:gd name="T43" fmla="*/ 0 h 394"/>
                  <a:gd name="T44" fmla="*/ 179 w 261"/>
                  <a:gd name="T45" fmla="*/ 0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61" h="394">
                    <a:moveTo>
                      <a:pt x="179" y="0"/>
                    </a:moveTo>
                    <a:lnTo>
                      <a:pt x="164" y="7"/>
                    </a:lnTo>
                    <a:lnTo>
                      <a:pt x="127" y="57"/>
                    </a:lnTo>
                    <a:lnTo>
                      <a:pt x="69" y="167"/>
                    </a:lnTo>
                    <a:lnTo>
                      <a:pt x="43" y="226"/>
                    </a:lnTo>
                    <a:lnTo>
                      <a:pt x="21" y="273"/>
                    </a:lnTo>
                    <a:lnTo>
                      <a:pt x="0" y="335"/>
                    </a:lnTo>
                    <a:lnTo>
                      <a:pt x="3" y="367"/>
                    </a:lnTo>
                    <a:lnTo>
                      <a:pt x="13" y="377"/>
                    </a:lnTo>
                    <a:lnTo>
                      <a:pt x="29" y="386"/>
                    </a:lnTo>
                    <a:lnTo>
                      <a:pt x="85" y="394"/>
                    </a:lnTo>
                    <a:lnTo>
                      <a:pt x="153" y="393"/>
                    </a:lnTo>
                    <a:lnTo>
                      <a:pt x="213" y="381"/>
                    </a:lnTo>
                    <a:lnTo>
                      <a:pt x="232" y="370"/>
                    </a:lnTo>
                    <a:lnTo>
                      <a:pt x="245" y="355"/>
                    </a:lnTo>
                    <a:lnTo>
                      <a:pt x="258" y="312"/>
                    </a:lnTo>
                    <a:lnTo>
                      <a:pt x="261" y="232"/>
                    </a:lnTo>
                    <a:lnTo>
                      <a:pt x="255" y="181"/>
                    </a:lnTo>
                    <a:lnTo>
                      <a:pt x="243" y="127"/>
                    </a:lnTo>
                    <a:lnTo>
                      <a:pt x="216" y="37"/>
                    </a:lnTo>
                    <a:lnTo>
                      <a:pt x="199" y="9"/>
                    </a:lnTo>
                    <a:lnTo>
                      <a:pt x="186" y="0"/>
                    </a:lnTo>
                    <a:lnTo>
                      <a:pt x="17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4" name="Freeform 54"/>
              <p:cNvSpPr>
                <a:spLocks/>
              </p:cNvSpPr>
              <p:nvPr/>
            </p:nvSpPr>
            <p:spPr bwMode="auto">
              <a:xfrm>
                <a:off x="1170" y="2844"/>
                <a:ext cx="75" cy="114"/>
              </a:xfrm>
              <a:custGeom>
                <a:avLst/>
                <a:gdLst>
                  <a:gd name="T0" fmla="*/ 155 w 225"/>
                  <a:gd name="T1" fmla="*/ 0 h 341"/>
                  <a:gd name="T2" fmla="*/ 142 w 225"/>
                  <a:gd name="T3" fmla="*/ 8 h 341"/>
                  <a:gd name="T4" fmla="*/ 110 w 225"/>
                  <a:gd name="T5" fmla="*/ 49 h 341"/>
                  <a:gd name="T6" fmla="*/ 60 w 225"/>
                  <a:gd name="T7" fmla="*/ 144 h 341"/>
                  <a:gd name="T8" fmla="*/ 38 w 225"/>
                  <a:gd name="T9" fmla="*/ 196 h 341"/>
                  <a:gd name="T10" fmla="*/ 19 w 225"/>
                  <a:gd name="T11" fmla="*/ 236 h 341"/>
                  <a:gd name="T12" fmla="*/ 0 w 225"/>
                  <a:gd name="T13" fmla="*/ 290 h 341"/>
                  <a:gd name="T14" fmla="*/ 3 w 225"/>
                  <a:gd name="T15" fmla="*/ 317 h 341"/>
                  <a:gd name="T16" fmla="*/ 12 w 225"/>
                  <a:gd name="T17" fmla="*/ 327 h 341"/>
                  <a:gd name="T18" fmla="*/ 25 w 225"/>
                  <a:gd name="T19" fmla="*/ 334 h 341"/>
                  <a:gd name="T20" fmla="*/ 74 w 225"/>
                  <a:gd name="T21" fmla="*/ 341 h 341"/>
                  <a:gd name="T22" fmla="*/ 133 w 225"/>
                  <a:gd name="T23" fmla="*/ 339 h 341"/>
                  <a:gd name="T24" fmla="*/ 185 w 225"/>
                  <a:gd name="T25" fmla="*/ 328 h 341"/>
                  <a:gd name="T26" fmla="*/ 201 w 225"/>
                  <a:gd name="T27" fmla="*/ 320 h 341"/>
                  <a:gd name="T28" fmla="*/ 212 w 225"/>
                  <a:gd name="T29" fmla="*/ 307 h 341"/>
                  <a:gd name="T30" fmla="*/ 224 w 225"/>
                  <a:gd name="T31" fmla="*/ 269 h 341"/>
                  <a:gd name="T32" fmla="*/ 225 w 225"/>
                  <a:gd name="T33" fmla="*/ 200 h 341"/>
                  <a:gd name="T34" fmla="*/ 221 w 225"/>
                  <a:gd name="T35" fmla="*/ 157 h 341"/>
                  <a:gd name="T36" fmla="*/ 212 w 225"/>
                  <a:gd name="T37" fmla="*/ 108 h 341"/>
                  <a:gd name="T38" fmla="*/ 188 w 225"/>
                  <a:gd name="T39" fmla="*/ 32 h 341"/>
                  <a:gd name="T40" fmla="*/ 172 w 225"/>
                  <a:gd name="T41" fmla="*/ 8 h 341"/>
                  <a:gd name="T42" fmla="*/ 160 w 225"/>
                  <a:gd name="T43" fmla="*/ 0 h 341"/>
                  <a:gd name="T44" fmla="*/ 155 w 225"/>
                  <a:gd name="T45" fmla="*/ 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25" h="341">
                    <a:moveTo>
                      <a:pt x="155" y="0"/>
                    </a:moveTo>
                    <a:lnTo>
                      <a:pt x="142" y="8"/>
                    </a:lnTo>
                    <a:lnTo>
                      <a:pt x="110" y="49"/>
                    </a:lnTo>
                    <a:lnTo>
                      <a:pt x="60" y="144"/>
                    </a:lnTo>
                    <a:lnTo>
                      <a:pt x="38" y="196"/>
                    </a:lnTo>
                    <a:lnTo>
                      <a:pt x="19" y="236"/>
                    </a:lnTo>
                    <a:lnTo>
                      <a:pt x="0" y="290"/>
                    </a:lnTo>
                    <a:lnTo>
                      <a:pt x="3" y="317"/>
                    </a:lnTo>
                    <a:lnTo>
                      <a:pt x="12" y="327"/>
                    </a:lnTo>
                    <a:lnTo>
                      <a:pt x="25" y="334"/>
                    </a:lnTo>
                    <a:lnTo>
                      <a:pt x="74" y="341"/>
                    </a:lnTo>
                    <a:lnTo>
                      <a:pt x="133" y="339"/>
                    </a:lnTo>
                    <a:lnTo>
                      <a:pt x="185" y="328"/>
                    </a:lnTo>
                    <a:lnTo>
                      <a:pt x="201" y="320"/>
                    </a:lnTo>
                    <a:lnTo>
                      <a:pt x="212" y="307"/>
                    </a:lnTo>
                    <a:lnTo>
                      <a:pt x="224" y="269"/>
                    </a:lnTo>
                    <a:lnTo>
                      <a:pt x="225" y="200"/>
                    </a:lnTo>
                    <a:lnTo>
                      <a:pt x="221" y="157"/>
                    </a:lnTo>
                    <a:lnTo>
                      <a:pt x="212" y="108"/>
                    </a:lnTo>
                    <a:lnTo>
                      <a:pt x="188" y="32"/>
                    </a:lnTo>
                    <a:lnTo>
                      <a:pt x="172" y="8"/>
                    </a:lnTo>
                    <a:lnTo>
                      <a:pt x="160" y="0"/>
                    </a:lnTo>
                    <a:lnTo>
                      <a:pt x="155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5" name="Freeform 55"/>
              <p:cNvSpPr>
                <a:spLocks/>
              </p:cNvSpPr>
              <p:nvPr/>
            </p:nvSpPr>
            <p:spPr bwMode="auto">
              <a:xfrm>
                <a:off x="1381" y="2640"/>
                <a:ext cx="75" cy="113"/>
              </a:xfrm>
              <a:custGeom>
                <a:avLst/>
                <a:gdLst>
                  <a:gd name="T0" fmla="*/ 154 w 225"/>
                  <a:gd name="T1" fmla="*/ 0 h 339"/>
                  <a:gd name="T2" fmla="*/ 141 w 225"/>
                  <a:gd name="T3" fmla="*/ 6 h 339"/>
                  <a:gd name="T4" fmla="*/ 109 w 225"/>
                  <a:gd name="T5" fmla="*/ 49 h 339"/>
                  <a:gd name="T6" fmla="*/ 59 w 225"/>
                  <a:gd name="T7" fmla="*/ 144 h 339"/>
                  <a:gd name="T8" fmla="*/ 37 w 225"/>
                  <a:gd name="T9" fmla="*/ 196 h 339"/>
                  <a:gd name="T10" fmla="*/ 17 w 225"/>
                  <a:gd name="T11" fmla="*/ 236 h 339"/>
                  <a:gd name="T12" fmla="*/ 0 w 225"/>
                  <a:gd name="T13" fmla="*/ 289 h 339"/>
                  <a:gd name="T14" fmla="*/ 3 w 225"/>
                  <a:gd name="T15" fmla="*/ 316 h 339"/>
                  <a:gd name="T16" fmla="*/ 11 w 225"/>
                  <a:gd name="T17" fmla="*/ 325 h 339"/>
                  <a:gd name="T18" fmla="*/ 24 w 225"/>
                  <a:gd name="T19" fmla="*/ 334 h 339"/>
                  <a:gd name="T20" fmla="*/ 72 w 225"/>
                  <a:gd name="T21" fmla="*/ 339 h 339"/>
                  <a:gd name="T22" fmla="*/ 131 w 225"/>
                  <a:gd name="T23" fmla="*/ 338 h 339"/>
                  <a:gd name="T24" fmla="*/ 183 w 225"/>
                  <a:gd name="T25" fmla="*/ 328 h 339"/>
                  <a:gd name="T26" fmla="*/ 200 w 225"/>
                  <a:gd name="T27" fmla="*/ 319 h 339"/>
                  <a:gd name="T28" fmla="*/ 212 w 225"/>
                  <a:gd name="T29" fmla="*/ 306 h 339"/>
                  <a:gd name="T30" fmla="*/ 223 w 225"/>
                  <a:gd name="T31" fmla="*/ 269 h 339"/>
                  <a:gd name="T32" fmla="*/ 225 w 225"/>
                  <a:gd name="T33" fmla="*/ 198 h 339"/>
                  <a:gd name="T34" fmla="*/ 220 w 225"/>
                  <a:gd name="T35" fmla="*/ 155 h 339"/>
                  <a:gd name="T36" fmla="*/ 212 w 225"/>
                  <a:gd name="T37" fmla="*/ 108 h 339"/>
                  <a:gd name="T38" fmla="*/ 187 w 225"/>
                  <a:gd name="T39" fmla="*/ 31 h 339"/>
                  <a:gd name="T40" fmla="*/ 171 w 225"/>
                  <a:gd name="T41" fmla="*/ 7 h 339"/>
                  <a:gd name="T42" fmla="*/ 160 w 225"/>
                  <a:gd name="T43" fmla="*/ 0 h 339"/>
                  <a:gd name="T44" fmla="*/ 154 w 225"/>
                  <a:gd name="T45" fmla="*/ 0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25" h="339">
                    <a:moveTo>
                      <a:pt x="154" y="0"/>
                    </a:moveTo>
                    <a:lnTo>
                      <a:pt x="141" y="6"/>
                    </a:lnTo>
                    <a:lnTo>
                      <a:pt x="109" y="49"/>
                    </a:lnTo>
                    <a:lnTo>
                      <a:pt x="59" y="144"/>
                    </a:lnTo>
                    <a:lnTo>
                      <a:pt x="37" y="196"/>
                    </a:lnTo>
                    <a:lnTo>
                      <a:pt x="17" y="236"/>
                    </a:lnTo>
                    <a:lnTo>
                      <a:pt x="0" y="289"/>
                    </a:lnTo>
                    <a:lnTo>
                      <a:pt x="3" y="316"/>
                    </a:lnTo>
                    <a:lnTo>
                      <a:pt x="11" y="325"/>
                    </a:lnTo>
                    <a:lnTo>
                      <a:pt x="24" y="334"/>
                    </a:lnTo>
                    <a:lnTo>
                      <a:pt x="72" y="339"/>
                    </a:lnTo>
                    <a:lnTo>
                      <a:pt x="131" y="338"/>
                    </a:lnTo>
                    <a:lnTo>
                      <a:pt x="183" y="328"/>
                    </a:lnTo>
                    <a:lnTo>
                      <a:pt x="200" y="319"/>
                    </a:lnTo>
                    <a:lnTo>
                      <a:pt x="212" y="306"/>
                    </a:lnTo>
                    <a:lnTo>
                      <a:pt x="223" y="269"/>
                    </a:lnTo>
                    <a:lnTo>
                      <a:pt x="225" y="198"/>
                    </a:lnTo>
                    <a:lnTo>
                      <a:pt x="220" y="155"/>
                    </a:lnTo>
                    <a:lnTo>
                      <a:pt x="212" y="108"/>
                    </a:lnTo>
                    <a:lnTo>
                      <a:pt x="187" y="31"/>
                    </a:lnTo>
                    <a:lnTo>
                      <a:pt x="171" y="7"/>
                    </a:lnTo>
                    <a:lnTo>
                      <a:pt x="160" y="0"/>
                    </a:lnTo>
                    <a:lnTo>
                      <a:pt x="15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6" name="Freeform 56"/>
              <p:cNvSpPr>
                <a:spLocks/>
              </p:cNvSpPr>
              <p:nvPr/>
            </p:nvSpPr>
            <p:spPr bwMode="auto">
              <a:xfrm>
                <a:off x="1434" y="2985"/>
                <a:ext cx="75" cy="113"/>
              </a:xfrm>
              <a:custGeom>
                <a:avLst/>
                <a:gdLst>
                  <a:gd name="T0" fmla="*/ 156 w 225"/>
                  <a:gd name="T1" fmla="*/ 0 h 340"/>
                  <a:gd name="T2" fmla="*/ 143 w 225"/>
                  <a:gd name="T3" fmla="*/ 6 h 340"/>
                  <a:gd name="T4" fmla="*/ 111 w 225"/>
                  <a:gd name="T5" fmla="*/ 49 h 340"/>
                  <a:gd name="T6" fmla="*/ 61 w 225"/>
                  <a:gd name="T7" fmla="*/ 144 h 340"/>
                  <a:gd name="T8" fmla="*/ 38 w 225"/>
                  <a:gd name="T9" fmla="*/ 196 h 340"/>
                  <a:gd name="T10" fmla="*/ 19 w 225"/>
                  <a:gd name="T11" fmla="*/ 236 h 340"/>
                  <a:gd name="T12" fmla="*/ 0 w 225"/>
                  <a:gd name="T13" fmla="*/ 290 h 340"/>
                  <a:gd name="T14" fmla="*/ 3 w 225"/>
                  <a:gd name="T15" fmla="*/ 317 h 340"/>
                  <a:gd name="T16" fmla="*/ 12 w 225"/>
                  <a:gd name="T17" fmla="*/ 326 h 340"/>
                  <a:gd name="T18" fmla="*/ 25 w 225"/>
                  <a:gd name="T19" fmla="*/ 334 h 340"/>
                  <a:gd name="T20" fmla="*/ 74 w 225"/>
                  <a:gd name="T21" fmla="*/ 340 h 340"/>
                  <a:gd name="T22" fmla="*/ 133 w 225"/>
                  <a:gd name="T23" fmla="*/ 339 h 340"/>
                  <a:gd name="T24" fmla="*/ 185 w 225"/>
                  <a:gd name="T25" fmla="*/ 328 h 340"/>
                  <a:gd name="T26" fmla="*/ 202 w 225"/>
                  <a:gd name="T27" fmla="*/ 320 h 340"/>
                  <a:gd name="T28" fmla="*/ 214 w 225"/>
                  <a:gd name="T29" fmla="*/ 307 h 340"/>
                  <a:gd name="T30" fmla="*/ 225 w 225"/>
                  <a:gd name="T31" fmla="*/ 269 h 340"/>
                  <a:gd name="T32" fmla="*/ 225 w 225"/>
                  <a:gd name="T33" fmla="*/ 200 h 340"/>
                  <a:gd name="T34" fmla="*/ 221 w 225"/>
                  <a:gd name="T35" fmla="*/ 157 h 340"/>
                  <a:gd name="T36" fmla="*/ 212 w 225"/>
                  <a:gd name="T37" fmla="*/ 110 h 340"/>
                  <a:gd name="T38" fmla="*/ 188 w 225"/>
                  <a:gd name="T39" fmla="*/ 32 h 340"/>
                  <a:gd name="T40" fmla="*/ 172 w 225"/>
                  <a:gd name="T41" fmla="*/ 8 h 340"/>
                  <a:gd name="T42" fmla="*/ 162 w 225"/>
                  <a:gd name="T43" fmla="*/ 0 h 340"/>
                  <a:gd name="T44" fmla="*/ 156 w 225"/>
                  <a:gd name="T45" fmla="*/ 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25" h="340">
                    <a:moveTo>
                      <a:pt x="156" y="0"/>
                    </a:moveTo>
                    <a:lnTo>
                      <a:pt x="143" y="6"/>
                    </a:lnTo>
                    <a:lnTo>
                      <a:pt x="111" y="49"/>
                    </a:lnTo>
                    <a:lnTo>
                      <a:pt x="61" y="144"/>
                    </a:lnTo>
                    <a:lnTo>
                      <a:pt x="38" y="196"/>
                    </a:lnTo>
                    <a:lnTo>
                      <a:pt x="19" y="236"/>
                    </a:lnTo>
                    <a:lnTo>
                      <a:pt x="0" y="290"/>
                    </a:lnTo>
                    <a:lnTo>
                      <a:pt x="3" y="317"/>
                    </a:lnTo>
                    <a:lnTo>
                      <a:pt x="12" y="326"/>
                    </a:lnTo>
                    <a:lnTo>
                      <a:pt x="25" y="334"/>
                    </a:lnTo>
                    <a:lnTo>
                      <a:pt x="74" y="340"/>
                    </a:lnTo>
                    <a:lnTo>
                      <a:pt x="133" y="339"/>
                    </a:lnTo>
                    <a:lnTo>
                      <a:pt x="185" y="328"/>
                    </a:lnTo>
                    <a:lnTo>
                      <a:pt x="202" y="320"/>
                    </a:lnTo>
                    <a:lnTo>
                      <a:pt x="214" y="307"/>
                    </a:lnTo>
                    <a:lnTo>
                      <a:pt x="225" y="269"/>
                    </a:lnTo>
                    <a:lnTo>
                      <a:pt x="225" y="200"/>
                    </a:lnTo>
                    <a:lnTo>
                      <a:pt x="221" y="157"/>
                    </a:lnTo>
                    <a:lnTo>
                      <a:pt x="212" y="110"/>
                    </a:lnTo>
                    <a:lnTo>
                      <a:pt x="188" y="32"/>
                    </a:lnTo>
                    <a:lnTo>
                      <a:pt x="172" y="8"/>
                    </a:lnTo>
                    <a:lnTo>
                      <a:pt x="162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57"/>
              <p:cNvSpPr>
                <a:spLocks/>
              </p:cNvSpPr>
              <p:nvPr/>
            </p:nvSpPr>
            <p:spPr bwMode="auto">
              <a:xfrm>
                <a:off x="1078" y="3573"/>
                <a:ext cx="103" cy="157"/>
              </a:xfrm>
              <a:custGeom>
                <a:avLst/>
                <a:gdLst>
                  <a:gd name="T0" fmla="*/ 213 w 310"/>
                  <a:gd name="T1" fmla="*/ 2 h 471"/>
                  <a:gd name="T2" fmla="*/ 204 w 310"/>
                  <a:gd name="T3" fmla="*/ 4 h 471"/>
                  <a:gd name="T4" fmla="*/ 184 w 310"/>
                  <a:gd name="T5" fmla="*/ 23 h 471"/>
                  <a:gd name="T6" fmla="*/ 151 w 310"/>
                  <a:gd name="T7" fmla="*/ 69 h 471"/>
                  <a:gd name="T8" fmla="*/ 80 w 310"/>
                  <a:gd name="T9" fmla="*/ 200 h 471"/>
                  <a:gd name="T10" fmla="*/ 50 w 310"/>
                  <a:gd name="T11" fmla="*/ 271 h 471"/>
                  <a:gd name="T12" fmla="*/ 23 w 310"/>
                  <a:gd name="T13" fmla="*/ 328 h 471"/>
                  <a:gd name="T14" fmla="*/ 0 w 310"/>
                  <a:gd name="T15" fmla="*/ 402 h 471"/>
                  <a:gd name="T16" fmla="*/ 3 w 310"/>
                  <a:gd name="T17" fmla="*/ 439 h 471"/>
                  <a:gd name="T18" fmla="*/ 14 w 310"/>
                  <a:gd name="T19" fmla="*/ 452 h 471"/>
                  <a:gd name="T20" fmla="*/ 31 w 310"/>
                  <a:gd name="T21" fmla="*/ 461 h 471"/>
                  <a:gd name="T22" fmla="*/ 99 w 310"/>
                  <a:gd name="T23" fmla="*/ 471 h 471"/>
                  <a:gd name="T24" fmla="*/ 181 w 310"/>
                  <a:gd name="T25" fmla="*/ 471 h 471"/>
                  <a:gd name="T26" fmla="*/ 253 w 310"/>
                  <a:gd name="T27" fmla="*/ 456 h 471"/>
                  <a:gd name="T28" fmla="*/ 275 w 310"/>
                  <a:gd name="T29" fmla="*/ 443 h 471"/>
                  <a:gd name="T30" fmla="*/ 291 w 310"/>
                  <a:gd name="T31" fmla="*/ 425 h 471"/>
                  <a:gd name="T32" fmla="*/ 308 w 310"/>
                  <a:gd name="T33" fmla="*/ 373 h 471"/>
                  <a:gd name="T34" fmla="*/ 310 w 310"/>
                  <a:gd name="T35" fmla="*/ 278 h 471"/>
                  <a:gd name="T36" fmla="*/ 302 w 310"/>
                  <a:gd name="T37" fmla="*/ 217 h 471"/>
                  <a:gd name="T38" fmla="*/ 291 w 310"/>
                  <a:gd name="T39" fmla="*/ 151 h 471"/>
                  <a:gd name="T40" fmla="*/ 256 w 310"/>
                  <a:gd name="T41" fmla="*/ 45 h 471"/>
                  <a:gd name="T42" fmla="*/ 236 w 310"/>
                  <a:gd name="T43" fmla="*/ 10 h 471"/>
                  <a:gd name="T44" fmla="*/ 220 w 310"/>
                  <a:gd name="T45" fmla="*/ 0 h 471"/>
                  <a:gd name="T46" fmla="*/ 213 w 310"/>
                  <a:gd name="T47" fmla="*/ 2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10" h="471">
                    <a:moveTo>
                      <a:pt x="213" y="2"/>
                    </a:moveTo>
                    <a:lnTo>
                      <a:pt x="204" y="4"/>
                    </a:lnTo>
                    <a:lnTo>
                      <a:pt x="184" y="23"/>
                    </a:lnTo>
                    <a:lnTo>
                      <a:pt x="151" y="69"/>
                    </a:lnTo>
                    <a:lnTo>
                      <a:pt x="80" y="200"/>
                    </a:lnTo>
                    <a:lnTo>
                      <a:pt x="50" y="271"/>
                    </a:lnTo>
                    <a:lnTo>
                      <a:pt x="23" y="328"/>
                    </a:lnTo>
                    <a:lnTo>
                      <a:pt x="0" y="402"/>
                    </a:lnTo>
                    <a:lnTo>
                      <a:pt x="3" y="439"/>
                    </a:lnTo>
                    <a:lnTo>
                      <a:pt x="14" y="452"/>
                    </a:lnTo>
                    <a:lnTo>
                      <a:pt x="31" y="461"/>
                    </a:lnTo>
                    <a:lnTo>
                      <a:pt x="99" y="471"/>
                    </a:lnTo>
                    <a:lnTo>
                      <a:pt x="181" y="471"/>
                    </a:lnTo>
                    <a:lnTo>
                      <a:pt x="253" y="456"/>
                    </a:lnTo>
                    <a:lnTo>
                      <a:pt x="275" y="443"/>
                    </a:lnTo>
                    <a:lnTo>
                      <a:pt x="291" y="425"/>
                    </a:lnTo>
                    <a:lnTo>
                      <a:pt x="308" y="373"/>
                    </a:lnTo>
                    <a:lnTo>
                      <a:pt x="310" y="278"/>
                    </a:lnTo>
                    <a:lnTo>
                      <a:pt x="302" y="217"/>
                    </a:lnTo>
                    <a:lnTo>
                      <a:pt x="291" y="151"/>
                    </a:lnTo>
                    <a:lnTo>
                      <a:pt x="256" y="45"/>
                    </a:lnTo>
                    <a:lnTo>
                      <a:pt x="236" y="10"/>
                    </a:lnTo>
                    <a:lnTo>
                      <a:pt x="220" y="0"/>
                    </a:lnTo>
                    <a:lnTo>
                      <a:pt x="213" y="2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92" name="TextBox 91"/>
          <p:cNvSpPr txBox="1"/>
          <p:nvPr/>
        </p:nvSpPr>
        <p:spPr>
          <a:xfrm>
            <a:off x="2237217" y="3952741"/>
            <a:ext cx="2240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25% Fruits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352909" y="3914989"/>
            <a:ext cx="1011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29%</a:t>
            </a:r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9302574" y="3952741"/>
            <a:ext cx="11551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Nullam</a:t>
            </a:r>
            <a:r>
              <a:rPr lang="en-US" sz="1600" dirty="0">
                <a:solidFill>
                  <a:schemeClr val="accent1"/>
                </a:solidFill>
              </a:rPr>
              <a:t> vitae ligula </a:t>
            </a:r>
          </a:p>
        </p:txBody>
      </p:sp>
      <p:grpSp>
        <p:nvGrpSpPr>
          <p:cNvPr id="429" name="Group 428"/>
          <p:cNvGrpSpPr/>
          <p:nvPr/>
        </p:nvGrpSpPr>
        <p:grpSpPr>
          <a:xfrm>
            <a:off x="8652947" y="1468996"/>
            <a:ext cx="1489254" cy="897471"/>
            <a:chOff x="8851342" y="1468996"/>
            <a:chExt cx="1489254" cy="897471"/>
          </a:xfrm>
        </p:grpSpPr>
        <p:grpSp>
          <p:nvGrpSpPr>
            <p:cNvPr id="428" name="Group 427"/>
            <p:cNvGrpSpPr/>
            <p:nvPr/>
          </p:nvGrpSpPr>
          <p:grpSpPr>
            <a:xfrm>
              <a:off x="8851342" y="1468996"/>
              <a:ext cx="433158" cy="743747"/>
              <a:chOff x="8851342" y="1468996"/>
              <a:chExt cx="433158" cy="743747"/>
            </a:xfrm>
          </p:grpSpPr>
          <p:sp>
            <p:nvSpPr>
              <p:cNvPr id="99" name="Freeform 61"/>
              <p:cNvSpPr>
                <a:spLocks/>
              </p:cNvSpPr>
              <p:nvPr/>
            </p:nvSpPr>
            <p:spPr bwMode="auto">
              <a:xfrm>
                <a:off x="9097810" y="1468996"/>
                <a:ext cx="186690" cy="743747"/>
              </a:xfrm>
              <a:custGeom>
                <a:avLst/>
                <a:gdLst>
                  <a:gd name="T0" fmla="*/ 154 w 3471"/>
                  <a:gd name="T1" fmla="*/ 13565 h 13831"/>
                  <a:gd name="T2" fmla="*/ 262 w 3471"/>
                  <a:gd name="T3" fmla="*/ 13633 h 13831"/>
                  <a:gd name="T4" fmla="*/ 458 w 3471"/>
                  <a:gd name="T5" fmla="*/ 13704 h 13831"/>
                  <a:gd name="T6" fmla="*/ 881 w 3471"/>
                  <a:gd name="T7" fmla="*/ 13783 h 13831"/>
                  <a:gd name="T8" fmla="*/ 1389 w 3471"/>
                  <a:gd name="T9" fmla="*/ 13825 h 13831"/>
                  <a:gd name="T10" fmla="*/ 1927 w 3471"/>
                  <a:gd name="T11" fmla="*/ 13830 h 13831"/>
                  <a:gd name="T12" fmla="*/ 2441 w 3471"/>
                  <a:gd name="T13" fmla="*/ 13801 h 13831"/>
                  <a:gd name="T14" fmla="*/ 2876 w 3471"/>
                  <a:gd name="T15" fmla="*/ 13742 h 13831"/>
                  <a:gd name="T16" fmla="*/ 3147 w 3471"/>
                  <a:gd name="T17" fmla="*/ 13666 h 13831"/>
                  <a:gd name="T18" fmla="*/ 3241 w 3471"/>
                  <a:gd name="T19" fmla="*/ 13613 h 13831"/>
                  <a:gd name="T20" fmla="*/ 3278 w 3471"/>
                  <a:gd name="T21" fmla="*/ 13570 h 13831"/>
                  <a:gd name="T22" fmla="*/ 3325 w 3471"/>
                  <a:gd name="T23" fmla="*/ 13519 h 13831"/>
                  <a:gd name="T24" fmla="*/ 3396 w 3471"/>
                  <a:gd name="T25" fmla="*/ 13352 h 13831"/>
                  <a:gd name="T26" fmla="*/ 3428 w 3471"/>
                  <a:gd name="T27" fmla="*/ 13080 h 13831"/>
                  <a:gd name="T28" fmla="*/ 3423 w 3471"/>
                  <a:gd name="T29" fmla="*/ 12915 h 13831"/>
                  <a:gd name="T30" fmla="*/ 3468 w 3471"/>
                  <a:gd name="T31" fmla="*/ 6284 h 13831"/>
                  <a:gd name="T32" fmla="*/ 3414 w 3471"/>
                  <a:gd name="T33" fmla="*/ 5997 h 13831"/>
                  <a:gd name="T34" fmla="*/ 3314 w 3471"/>
                  <a:gd name="T35" fmla="*/ 5737 h 13831"/>
                  <a:gd name="T36" fmla="*/ 3149 w 3471"/>
                  <a:gd name="T37" fmla="*/ 5443 h 13831"/>
                  <a:gd name="T38" fmla="*/ 2872 w 3471"/>
                  <a:gd name="T39" fmla="*/ 5023 h 13831"/>
                  <a:gd name="T40" fmla="*/ 2742 w 3471"/>
                  <a:gd name="T41" fmla="*/ 4778 h 13831"/>
                  <a:gd name="T42" fmla="*/ 2688 w 3471"/>
                  <a:gd name="T43" fmla="*/ 4584 h 13831"/>
                  <a:gd name="T44" fmla="*/ 2432 w 3471"/>
                  <a:gd name="T45" fmla="*/ 1095 h 13831"/>
                  <a:gd name="T46" fmla="*/ 2503 w 3471"/>
                  <a:gd name="T47" fmla="*/ 1050 h 13831"/>
                  <a:gd name="T48" fmla="*/ 2560 w 3471"/>
                  <a:gd name="T49" fmla="*/ 968 h 13831"/>
                  <a:gd name="T50" fmla="*/ 2582 w 3471"/>
                  <a:gd name="T51" fmla="*/ 871 h 13831"/>
                  <a:gd name="T52" fmla="*/ 2561 w 3471"/>
                  <a:gd name="T53" fmla="*/ 680 h 13831"/>
                  <a:gd name="T54" fmla="*/ 2475 w 3471"/>
                  <a:gd name="T55" fmla="*/ 429 h 13831"/>
                  <a:gd name="T56" fmla="*/ 2481 w 3471"/>
                  <a:gd name="T57" fmla="*/ 316 h 13831"/>
                  <a:gd name="T58" fmla="*/ 2526 w 3471"/>
                  <a:gd name="T59" fmla="*/ 178 h 13831"/>
                  <a:gd name="T60" fmla="*/ 2492 w 3471"/>
                  <a:gd name="T61" fmla="*/ 99 h 13831"/>
                  <a:gd name="T62" fmla="*/ 2413 w 3471"/>
                  <a:gd name="T63" fmla="*/ 48 h 13831"/>
                  <a:gd name="T64" fmla="*/ 2199 w 3471"/>
                  <a:gd name="T65" fmla="*/ 16 h 13831"/>
                  <a:gd name="T66" fmla="*/ 1566 w 3471"/>
                  <a:gd name="T67" fmla="*/ 3 h 13831"/>
                  <a:gd name="T68" fmla="*/ 1011 w 3471"/>
                  <a:gd name="T69" fmla="*/ 41 h 13831"/>
                  <a:gd name="T70" fmla="*/ 966 w 3471"/>
                  <a:gd name="T71" fmla="*/ 88 h 13831"/>
                  <a:gd name="T72" fmla="*/ 917 w 3471"/>
                  <a:gd name="T73" fmla="*/ 174 h 13831"/>
                  <a:gd name="T74" fmla="*/ 919 w 3471"/>
                  <a:gd name="T75" fmla="*/ 265 h 13831"/>
                  <a:gd name="T76" fmla="*/ 956 w 3471"/>
                  <a:gd name="T77" fmla="*/ 319 h 13831"/>
                  <a:gd name="T78" fmla="*/ 1008 w 3471"/>
                  <a:gd name="T79" fmla="*/ 358 h 13831"/>
                  <a:gd name="T80" fmla="*/ 1011 w 3471"/>
                  <a:gd name="T81" fmla="*/ 393 h 13831"/>
                  <a:gd name="T82" fmla="*/ 930 w 3471"/>
                  <a:gd name="T83" fmla="*/ 587 h 13831"/>
                  <a:gd name="T84" fmla="*/ 851 w 3471"/>
                  <a:gd name="T85" fmla="*/ 845 h 13831"/>
                  <a:gd name="T86" fmla="*/ 864 w 3471"/>
                  <a:gd name="T87" fmla="*/ 954 h 13831"/>
                  <a:gd name="T88" fmla="*/ 926 w 3471"/>
                  <a:gd name="T89" fmla="*/ 1046 h 13831"/>
                  <a:gd name="T90" fmla="*/ 1016 w 3471"/>
                  <a:gd name="T91" fmla="*/ 1100 h 13831"/>
                  <a:gd name="T92" fmla="*/ 742 w 3471"/>
                  <a:gd name="T93" fmla="*/ 4629 h 13831"/>
                  <a:gd name="T94" fmla="*/ 679 w 3471"/>
                  <a:gd name="T95" fmla="*/ 4832 h 13831"/>
                  <a:gd name="T96" fmla="*/ 555 w 3471"/>
                  <a:gd name="T97" fmla="*/ 5068 h 13831"/>
                  <a:gd name="T98" fmla="*/ 305 w 3471"/>
                  <a:gd name="T99" fmla="*/ 5437 h 13831"/>
                  <a:gd name="T100" fmla="*/ 157 w 3471"/>
                  <a:gd name="T101" fmla="*/ 5688 h 13831"/>
                  <a:gd name="T102" fmla="*/ 64 w 3471"/>
                  <a:gd name="T103" fmla="*/ 5914 h 13831"/>
                  <a:gd name="T104" fmla="*/ 7 w 3471"/>
                  <a:gd name="T105" fmla="*/ 6171 h 13831"/>
                  <a:gd name="T106" fmla="*/ 49 w 3471"/>
                  <a:gd name="T107" fmla="*/ 13125 h 13831"/>
                  <a:gd name="T108" fmla="*/ 69 w 3471"/>
                  <a:gd name="T109" fmla="*/ 13369 h 13831"/>
                  <a:gd name="T110" fmla="*/ 119 w 3471"/>
                  <a:gd name="T111" fmla="*/ 13525 h 13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471" h="13831">
                    <a:moveTo>
                      <a:pt x="134" y="13546"/>
                    </a:moveTo>
                    <a:lnTo>
                      <a:pt x="154" y="13565"/>
                    </a:lnTo>
                    <a:lnTo>
                      <a:pt x="202" y="13601"/>
                    </a:lnTo>
                    <a:lnTo>
                      <a:pt x="262" y="13633"/>
                    </a:lnTo>
                    <a:lnTo>
                      <a:pt x="333" y="13663"/>
                    </a:lnTo>
                    <a:lnTo>
                      <a:pt x="458" y="13704"/>
                    </a:lnTo>
                    <a:lnTo>
                      <a:pt x="656" y="13748"/>
                    </a:lnTo>
                    <a:lnTo>
                      <a:pt x="881" y="13783"/>
                    </a:lnTo>
                    <a:lnTo>
                      <a:pt x="1127" y="13809"/>
                    </a:lnTo>
                    <a:lnTo>
                      <a:pt x="1389" y="13825"/>
                    </a:lnTo>
                    <a:lnTo>
                      <a:pt x="1657" y="13831"/>
                    </a:lnTo>
                    <a:lnTo>
                      <a:pt x="1927" y="13830"/>
                    </a:lnTo>
                    <a:lnTo>
                      <a:pt x="2190" y="13820"/>
                    </a:lnTo>
                    <a:lnTo>
                      <a:pt x="2441" y="13801"/>
                    </a:lnTo>
                    <a:lnTo>
                      <a:pt x="2672" y="13775"/>
                    </a:lnTo>
                    <a:lnTo>
                      <a:pt x="2876" y="13742"/>
                    </a:lnTo>
                    <a:lnTo>
                      <a:pt x="3046" y="13702"/>
                    </a:lnTo>
                    <a:lnTo>
                      <a:pt x="3147" y="13666"/>
                    </a:lnTo>
                    <a:lnTo>
                      <a:pt x="3199" y="13640"/>
                    </a:lnTo>
                    <a:lnTo>
                      <a:pt x="3241" y="13613"/>
                    </a:lnTo>
                    <a:lnTo>
                      <a:pt x="3270" y="13585"/>
                    </a:lnTo>
                    <a:lnTo>
                      <a:pt x="3278" y="13570"/>
                    </a:lnTo>
                    <a:lnTo>
                      <a:pt x="3295" y="13555"/>
                    </a:lnTo>
                    <a:lnTo>
                      <a:pt x="3325" y="13519"/>
                    </a:lnTo>
                    <a:lnTo>
                      <a:pt x="3362" y="13455"/>
                    </a:lnTo>
                    <a:lnTo>
                      <a:pt x="3396" y="13352"/>
                    </a:lnTo>
                    <a:lnTo>
                      <a:pt x="3416" y="13241"/>
                    </a:lnTo>
                    <a:lnTo>
                      <a:pt x="3428" y="13080"/>
                    </a:lnTo>
                    <a:lnTo>
                      <a:pt x="3425" y="12931"/>
                    </a:lnTo>
                    <a:lnTo>
                      <a:pt x="3423" y="12915"/>
                    </a:lnTo>
                    <a:lnTo>
                      <a:pt x="3471" y="6361"/>
                    </a:lnTo>
                    <a:lnTo>
                      <a:pt x="3468" y="6284"/>
                    </a:lnTo>
                    <a:lnTo>
                      <a:pt x="3448" y="6137"/>
                    </a:lnTo>
                    <a:lnTo>
                      <a:pt x="3414" y="5997"/>
                    </a:lnTo>
                    <a:lnTo>
                      <a:pt x="3368" y="5864"/>
                    </a:lnTo>
                    <a:lnTo>
                      <a:pt x="3314" y="5737"/>
                    </a:lnTo>
                    <a:lnTo>
                      <a:pt x="3251" y="5615"/>
                    </a:lnTo>
                    <a:lnTo>
                      <a:pt x="3149" y="5443"/>
                    </a:lnTo>
                    <a:lnTo>
                      <a:pt x="3006" y="5227"/>
                    </a:lnTo>
                    <a:lnTo>
                      <a:pt x="2872" y="5023"/>
                    </a:lnTo>
                    <a:lnTo>
                      <a:pt x="2787" y="4875"/>
                    </a:lnTo>
                    <a:lnTo>
                      <a:pt x="2742" y="4778"/>
                    </a:lnTo>
                    <a:lnTo>
                      <a:pt x="2708" y="4682"/>
                    </a:lnTo>
                    <a:lnTo>
                      <a:pt x="2688" y="4584"/>
                    </a:lnTo>
                    <a:lnTo>
                      <a:pt x="2684" y="4535"/>
                    </a:lnTo>
                    <a:lnTo>
                      <a:pt x="2432" y="1095"/>
                    </a:lnTo>
                    <a:lnTo>
                      <a:pt x="2459" y="1082"/>
                    </a:lnTo>
                    <a:lnTo>
                      <a:pt x="2503" y="1050"/>
                    </a:lnTo>
                    <a:lnTo>
                      <a:pt x="2536" y="1012"/>
                    </a:lnTo>
                    <a:lnTo>
                      <a:pt x="2560" y="968"/>
                    </a:lnTo>
                    <a:lnTo>
                      <a:pt x="2574" y="922"/>
                    </a:lnTo>
                    <a:lnTo>
                      <a:pt x="2582" y="871"/>
                    </a:lnTo>
                    <a:lnTo>
                      <a:pt x="2580" y="791"/>
                    </a:lnTo>
                    <a:lnTo>
                      <a:pt x="2561" y="680"/>
                    </a:lnTo>
                    <a:lnTo>
                      <a:pt x="2529" y="572"/>
                    </a:lnTo>
                    <a:lnTo>
                      <a:pt x="2475" y="429"/>
                    </a:lnTo>
                    <a:lnTo>
                      <a:pt x="2450" y="364"/>
                    </a:lnTo>
                    <a:lnTo>
                      <a:pt x="2481" y="316"/>
                    </a:lnTo>
                    <a:lnTo>
                      <a:pt x="2516" y="238"/>
                    </a:lnTo>
                    <a:lnTo>
                      <a:pt x="2526" y="178"/>
                    </a:lnTo>
                    <a:lnTo>
                      <a:pt x="2515" y="132"/>
                    </a:lnTo>
                    <a:lnTo>
                      <a:pt x="2492" y="99"/>
                    </a:lnTo>
                    <a:lnTo>
                      <a:pt x="2460" y="74"/>
                    </a:lnTo>
                    <a:lnTo>
                      <a:pt x="2413" y="48"/>
                    </a:lnTo>
                    <a:lnTo>
                      <a:pt x="2392" y="34"/>
                    </a:lnTo>
                    <a:lnTo>
                      <a:pt x="2199" y="16"/>
                    </a:lnTo>
                    <a:lnTo>
                      <a:pt x="1873" y="0"/>
                    </a:lnTo>
                    <a:lnTo>
                      <a:pt x="1566" y="3"/>
                    </a:lnTo>
                    <a:lnTo>
                      <a:pt x="1222" y="24"/>
                    </a:lnTo>
                    <a:lnTo>
                      <a:pt x="1011" y="41"/>
                    </a:lnTo>
                    <a:lnTo>
                      <a:pt x="1004" y="47"/>
                    </a:lnTo>
                    <a:lnTo>
                      <a:pt x="966" y="88"/>
                    </a:lnTo>
                    <a:lnTo>
                      <a:pt x="938" y="127"/>
                    </a:lnTo>
                    <a:lnTo>
                      <a:pt x="917" y="174"/>
                    </a:lnTo>
                    <a:lnTo>
                      <a:pt x="909" y="226"/>
                    </a:lnTo>
                    <a:lnTo>
                      <a:pt x="919" y="265"/>
                    </a:lnTo>
                    <a:lnTo>
                      <a:pt x="934" y="292"/>
                    </a:lnTo>
                    <a:lnTo>
                      <a:pt x="956" y="319"/>
                    </a:lnTo>
                    <a:lnTo>
                      <a:pt x="988" y="345"/>
                    </a:lnTo>
                    <a:lnTo>
                      <a:pt x="1008" y="358"/>
                    </a:lnTo>
                    <a:lnTo>
                      <a:pt x="1013" y="367"/>
                    </a:lnTo>
                    <a:lnTo>
                      <a:pt x="1011" y="393"/>
                    </a:lnTo>
                    <a:lnTo>
                      <a:pt x="995" y="445"/>
                    </a:lnTo>
                    <a:lnTo>
                      <a:pt x="930" y="587"/>
                    </a:lnTo>
                    <a:lnTo>
                      <a:pt x="866" y="759"/>
                    </a:lnTo>
                    <a:lnTo>
                      <a:pt x="851" y="845"/>
                    </a:lnTo>
                    <a:lnTo>
                      <a:pt x="853" y="901"/>
                    </a:lnTo>
                    <a:lnTo>
                      <a:pt x="864" y="954"/>
                    </a:lnTo>
                    <a:lnTo>
                      <a:pt x="887" y="1003"/>
                    </a:lnTo>
                    <a:lnTo>
                      <a:pt x="926" y="1046"/>
                    </a:lnTo>
                    <a:lnTo>
                      <a:pt x="982" y="1084"/>
                    </a:lnTo>
                    <a:lnTo>
                      <a:pt x="1016" y="1100"/>
                    </a:lnTo>
                    <a:lnTo>
                      <a:pt x="751" y="4574"/>
                    </a:lnTo>
                    <a:lnTo>
                      <a:pt x="742" y="4629"/>
                    </a:lnTo>
                    <a:lnTo>
                      <a:pt x="716" y="4733"/>
                    </a:lnTo>
                    <a:lnTo>
                      <a:pt x="679" y="4832"/>
                    </a:lnTo>
                    <a:lnTo>
                      <a:pt x="635" y="4928"/>
                    </a:lnTo>
                    <a:lnTo>
                      <a:pt x="555" y="5068"/>
                    </a:lnTo>
                    <a:lnTo>
                      <a:pt x="433" y="5251"/>
                    </a:lnTo>
                    <a:lnTo>
                      <a:pt x="305" y="5437"/>
                    </a:lnTo>
                    <a:lnTo>
                      <a:pt x="214" y="5584"/>
                    </a:lnTo>
                    <a:lnTo>
                      <a:pt x="157" y="5688"/>
                    </a:lnTo>
                    <a:lnTo>
                      <a:pt x="107" y="5797"/>
                    </a:lnTo>
                    <a:lnTo>
                      <a:pt x="64" y="5914"/>
                    </a:lnTo>
                    <a:lnTo>
                      <a:pt x="31" y="6038"/>
                    </a:lnTo>
                    <a:lnTo>
                      <a:pt x="7" y="6171"/>
                    </a:lnTo>
                    <a:lnTo>
                      <a:pt x="0" y="6242"/>
                    </a:lnTo>
                    <a:lnTo>
                      <a:pt x="49" y="13125"/>
                    </a:lnTo>
                    <a:lnTo>
                      <a:pt x="49" y="13165"/>
                    </a:lnTo>
                    <a:lnTo>
                      <a:pt x="69" y="13369"/>
                    </a:lnTo>
                    <a:lnTo>
                      <a:pt x="95" y="13471"/>
                    </a:lnTo>
                    <a:lnTo>
                      <a:pt x="119" y="13525"/>
                    </a:lnTo>
                    <a:lnTo>
                      <a:pt x="134" y="13546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151" name="Group 150"/>
              <p:cNvGrpSpPr/>
              <p:nvPr/>
            </p:nvGrpSpPr>
            <p:grpSpPr>
              <a:xfrm>
                <a:off x="8851342" y="1832537"/>
                <a:ext cx="147870" cy="380206"/>
                <a:chOff x="2839727" y="5491146"/>
                <a:chExt cx="1047750" cy="2693988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18" name="Freeform 80"/>
                <p:cNvSpPr>
                  <a:spLocks/>
                </p:cNvSpPr>
                <p:nvPr/>
              </p:nvSpPr>
              <p:spPr bwMode="auto">
                <a:xfrm>
                  <a:off x="2839727" y="5491146"/>
                  <a:ext cx="1047750" cy="2693988"/>
                </a:xfrm>
                <a:custGeom>
                  <a:avLst/>
                  <a:gdLst>
                    <a:gd name="T0" fmla="*/ 803 w 1980"/>
                    <a:gd name="T1" fmla="*/ 3 h 5091"/>
                    <a:gd name="T2" fmla="*/ 277 w 1980"/>
                    <a:gd name="T3" fmla="*/ 57 h 5091"/>
                    <a:gd name="T4" fmla="*/ 102 w 1980"/>
                    <a:gd name="T5" fmla="*/ 108 h 5091"/>
                    <a:gd name="T6" fmla="*/ 57 w 1980"/>
                    <a:gd name="T7" fmla="*/ 147 h 5091"/>
                    <a:gd name="T8" fmla="*/ 53 w 1980"/>
                    <a:gd name="T9" fmla="*/ 154 h 5091"/>
                    <a:gd name="T10" fmla="*/ 28 w 1980"/>
                    <a:gd name="T11" fmla="*/ 389 h 5091"/>
                    <a:gd name="T12" fmla="*/ 0 w 1980"/>
                    <a:gd name="T13" fmla="*/ 1142 h 5091"/>
                    <a:gd name="T14" fmla="*/ 15 w 1980"/>
                    <a:gd name="T15" fmla="*/ 1506 h 5091"/>
                    <a:gd name="T16" fmla="*/ 80 w 1980"/>
                    <a:gd name="T17" fmla="*/ 1938 h 5091"/>
                    <a:gd name="T18" fmla="*/ 260 w 1980"/>
                    <a:gd name="T19" fmla="*/ 2590 h 5091"/>
                    <a:gd name="T20" fmla="*/ 437 w 1980"/>
                    <a:gd name="T21" fmla="*/ 3162 h 5091"/>
                    <a:gd name="T22" fmla="*/ 499 w 1980"/>
                    <a:gd name="T23" fmla="*/ 3483 h 5091"/>
                    <a:gd name="T24" fmla="*/ 510 w 1980"/>
                    <a:gd name="T25" fmla="*/ 3816 h 5091"/>
                    <a:gd name="T26" fmla="*/ 472 w 1980"/>
                    <a:gd name="T27" fmla="*/ 4081 h 5091"/>
                    <a:gd name="T28" fmla="*/ 428 w 1980"/>
                    <a:gd name="T29" fmla="*/ 4192 h 5091"/>
                    <a:gd name="T30" fmla="*/ 241 w 1980"/>
                    <a:gd name="T31" fmla="*/ 4429 h 5091"/>
                    <a:gd name="T32" fmla="*/ 136 w 1980"/>
                    <a:gd name="T33" fmla="*/ 4570 h 5091"/>
                    <a:gd name="T34" fmla="*/ 126 w 1980"/>
                    <a:gd name="T35" fmla="*/ 4596 h 5091"/>
                    <a:gd name="T36" fmla="*/ 109 w 1980"/>
                    <a:gd name="T37" fmla="*/ 4612 h 5091"/>
                    <a:gd name="T38" fmla="*/ 64 w 1980"/>
                    <a:gd name="T39" fmla="*/ 4679 h 5091"/>
                    <a:gd name="T40" fmla="*/ 53 w 1980"/>
                    <a:gd name="T41" fmla="*/ 4734 h 5091"/>
                    <a:gd name="T42" fmla="*/ 64 w 1980"/>
                    <a:gd name="T43" fmla="*/ 4789 h 5091"/>
                    <a:gd name="T44" fmla="*/ 110 w 1980"/>
                    <a:gd name="T45" fmla="*/ 4856 h 5091"/>
                    <a:gd name="T46" fmla="*/ 266 w 1980"/>
                    <a:gd name="T47" fmla="*/ 4961 h 5091"/>
                    <a:gd name="T48" fmla="*/ 542 w 1980"/>
                    <a:gd name="T49" fmla="*/ 5048 h 5091"/>
                    <a:gd name="T50" fmla="*/ 893 w 1980"/>
                    <a:gd name="T51" fmla="*/ 5090 h 5091"/>
                    <a:gd name="T52" fmla="*/ 1086 w 1980"/>
                    <a:gd name="T53" fmla="*/ 5090 h 5091"/>
                    <a:gd name="T54" fmla="*/ 1437 w 1980"/>
                    <a:gd name="T55" fmla="*/ 5048 h 5091"/>
                    <a:gd name="T56" fmla="*/ 1713 w 1980"/>
                    <a:gd name="T57" fmla="*/ 4961 h 5091"/>
                    <a:gd name="T58" fmla="*/ 1869 w 1980"/>
                    <a:gd name="T59" fmla="*/ 4856 h 5091"/>
                    <a:gd name="T60" fmla="*/ 1915 w 1980"/>
                    <a:gd name="T61" fmla="*/ 4789 h 5091"/>
                    <a:gd name="T62" fmla="*/ 1926 w 1980"/>
                    <a:gd name="T63" fmla="*/ 4734 h 5091"/>
                    <a:gd name="T64" fmla="*/ 1915 w 1980"/>
                    <a:gd name="T65" fmla="*/ 4679 h 5091"/>
                    <a:gd name="T66" fmla="*/ 1870 w 1980"/>
                    <a:gd name="T67" fmla="*/ 4612 h 5091"/>
                    <a:gd name="T68" fmla="*/ 1853 w 1980"/>
                    <a:gd name="T69" fmla="*/ 4596 h 5091"/>
                    <a:gd name="T70" fmla="*/ 1843 w 1980"/>
                    <a:gd name="T71" fmla="*/ 4570 h 5091"/>
                    <a:gd name="T72" fmla="*/ 1738 w 1980"/>
                    <a:gd name="T73" fmla="*/ 4429 h 5091"/>
                    <a:gd name="T74" fmla="*/ 1552 w 1980"/>
                    <a:gd name="T75" fmla="*/ 4192 h 5091"/>
                    <a:gd name="T76" fmla="*/ 1508 w 1980"/>
                    <a:gd name="T77" fmla="*/ 4081 h 5091"/>
                    <a:gd name="T78" fmla="*/ 1470 w 1980"/>
                    <a:gd name="T79" fmla="*/ 3816 h 5091"/>
                    <a:gd name="T80" fmla="*/ 1480 w 1980"/>
                    <a:gd name="T81" fmla="*/ 3483 h 5091"/>
                    <a:gd name="T82" fmla="*/ 1542 w 1980"/>
                    <a:gd name="T83" fmla="*/ 3162 h 5091"/>
                    <a:gd name="T84" fmla="*/ 1719 w 1980"/>
                    <a:gd name="T85" fmla="*/ 2590 h 5091"/>
                    <a:gd name="T86" fmla="*/ 1899 w 1980"/>
                    <a:gd name="T87" fmla="*/ 1938 h 5091"/>
                    <a:gd name="T88" fmla="*/ 1964 w 1980"/>
                    <a:gd name="T89" fmla="*/ 1506 h 5091"/>
                    <a:gd name="T90" fmla="*/ 1980 w 1980"/>
                    <a:gd name="T91" fmla="*/ 1142 h 5091"/>
                    <a:gd name="T92" fmla="*/ 1951 w 1980"/>
                    <a:gd name="T93" fmla="*/ 389 h 5091"/>
                    <a:gd name="T94" fmla="*/ 1926 w 1980"/>
                    <a:gd name="T95" fmla="*/ 154 h 5091"/>
                    <a:gd name="T96" fmla="*/ 1924 w 1980"/>
                    <a:gd name="T97" fmla="*/ 147 h 5091"/>
                    <a:gd name="T98" fmla="*/ 1878 w 1980"/>
                    <a:gd name="T99" fmla="*/ 108 h 5091"/>
                    <a:gd name="T100" fmla="*/ 1702 w 1980"/>
                    <a:gd name="T101" fmla="*/ 57 h 5091"/>
                    <a:gd name="T102" fmla="*/ 1177 w 1980"/>
                    <a:gd name="T103" fmla="*/ 3 h 50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1980" h="5091">
                      <a:moveTo>
                        <a:pt x="990" y="0"/>
                      </a:moveTo>
                      <a:lnTo>
                        <a:pt x="803" y="3"/>
                      </a:lnTo>
                      <a:lnTo>
                        <a:pt x="473" y="26"/>
                      </a:lnTo>
                      <a:lnTo>
                        <a:pt x="277" y="57"/>
                      </a:lnTo>
                      <a:lnTo>
                        <a:pt x="177" y="81"/>
                      </a:lnTo>
                      <a:lnTo>
                        <a:pt x="102" y="108"/>
                      </a:lnTo>
                      <a:lnTo>
                        <a:pt x="69" y="131"/>
                      </a:lnTo>
                      <a:lnTo>
                        <a:pt x="57" y="147"/>
                      </a:lnTo>
                      <a:lnTo>
                        <a:pt x="54" y="156"/>
                      </a:lnTo>
                      <a:lnTo>
                        <a:pt x="53" y="154"/>
                      </a:lnTo>
                      <a:lnTo>
                        <a:pt x="51" y="153"/>
                      </a:lnTo>
                      <a:lnTo>
                        <a:pt x="28" y="389"/>
                      </a:lnTo>
                      <a:lnTo>
                        <a:pt x="2" y="884"/>
                      </a:lnTo>
                      <a:lnTo>
                        <a:pt x="0" y="1142"/>
                      </a:lnTo>
                      <a:lnTo>
                        <a:pt x="1" y="1268"/>
                      </a:lnTo>
                      <a:lnTo>
                        <a:pt x="15" y="1506"/>
                      </a:lnTo>
                      <a:lnTo>
                        <a:pt x="43" y="1729"/>
                      </a:lnTo>
                      <a:lnTo>
                        <a:pt x="80" y="1938"/>
                      </a:lnTo>
                      <a:lnTo>
                        <a:pt x="151" y="2233"/>
                      </a:lnTo>
                      <a:lnTo>
                        <a:pt x="260" y="2590"/>
                      </a:lnTo>
                      <a:lnTo>
                        <a:pt x="368" y="2922"/>
                      </a:lnTo>
                      <a:lnTo>
                        <a:pt x="437" y="3162"/>
                      </a:lnTo>
                      <a:lnTo>
                        <a:pt x="473" y="3324"/>
                      </a:lnTo>
                      <a:lnTo>
                        <a:pt x="499" y="3483"/>
                      </a:lnTo>
                      <a:lnTo>
                        <a:pt x="512" y="3647"/>
                      </a:lnTo>
                      <a:lnTo>
                        <a:pt x="510" y="3816"/>
                      </a:lnTo>
                      <a:lnTo>
                        <a:pt x="490" y="3990"/>
                      </a:lnTo>
                      <a:lnTo>
                        <a:pt x="472" y="4081"/>
                      </a:lnTo>
                      <a:lnTo>
                        <a:pt x="461" y="4118"/>
                      </a:lnTo>
                      <a:lnTo>
                        <a:pt x="428" y="4192"/>
                      </a:lnTo>
                      <a:lnTo>
                        <a:pt x="355" y="4298"/>
                      </a:lnTo>
                      <a:lnTo>
                        <a:pt x="241" y="4429"/>
                      </a:lnTo>
                      <a:lnTo>
                        <a:pt x="169" y="4517"/>
                      </a:lnTo>
                      <a:lnTo>
                        <a:pt x="136" y="4570"/>
                      </a:lnTo>
                      <a:lnTo>
                        <a:pt x="128" y="4596"/>
                      </a:lnTo>
                      <a:lnTo>
                        <a:pt x="126" y="4596"/>
                      </a:lnTo>
                      <a:lnTo>
                        <a:pt x="126" y="4596"/>
                      </a:lnTo>
                      <a:lnTo>
                        <a:pt x="109" y="4612"/>
                      </a:lnTo>
                      <a:lnTo>
                        <a:pt x="83" y="4645"/>
                      </a:lnTo>
                      <a:lnTo>
                        <a:pt x="64" y="4679"/>
                      </a:lnTo>
                      <a:lnTo>
                        <a:pt x="54" y="4715"/>
                      </a:lnTo>
                      <a:lnTo>
                        <a:pt x="53" y="4734"/>
                      </a:lnTo>
                      <a:lnTo>
                        <a:pt x="54" y="4753"/>
                      </a:lnTo>
                      <a:lnTo>
                        <a:pt x="64" y="4789"/>
                      </a:lnTo>
                      <a:lnTo>
                        <a:pt x="83" y="4823"/>
                      </a:lnTo>
                      <a:lnTo>
                        <a:pt x="110" y="4856"/>
                      </a:lnTo>
                      <a:lnTo>
                        <a:pt x="165" y="4904"/>
                      </a:lnTo>
                      <a:lnTo>
                        <a:pt x="266" y="4961"/>
                      </a:lnTo>
                      <a:lnTo>
                        <a:pt x="392" y="5010"/>
                      </a:lnTo>
                      <a:lnTo>
                        <a:pt x="542" y="5048"/>
                      </a:lnTo>
                      <a:lnTo>
                        <a:pt x="710" y="5075"/>
                      </a:lnTo>
                      <a:lnTo>
                        <a:pt x="893" y="5090"/>
                      </a:lnTo>
                      <a:lnTo>
                        <a:pt x="990" y="5091"/>
                      </a:lnTo>
                      <a:lnTo>
                        <a:pt x="1086" y="5090"/>
                      </a:lnTo>
                      <a:lnTo>
                        <a:pt x="1269" y="5075"/>
                      </a:lnTo>
                      <a:lnTo>
                        <a:pt x="1437" y="5048"/>
                      </a:lnTo>
                      <a:lnTo>
                        <a:pt x="1585" y="5010"/>
                      </a:lnTo>
                      <a:lnTo>
                        <a:pt x="1713" y="4961"/>
                      </a:lnTo>
                      <a:lnTo>
                        <a:pt x="1814" y="4904"/>
                      </a:lnTo>
                      <a:lnTo>
                        <a:pt x="1869" y="4856"/>
                      </a:lnTo>
                      <a:lnTo>
                        <a:pt x="1896" y="4823"/>
                      </a:lnTo>
                      <a:lnTo>
                        <a:pt x="1915" y="4789"/>
                      </a:lnTo>
                      <a:lnTo>
                        <a:pt x="1925" y="4753"/>
                      </a:lnTo>
                      <a:lnTo>
                        <a:pt x="1926" y="4734"/>
                      </a:lnTo>
                      <a:lnTo>
                        <a:pt x="1925" y="4715"/>
                      </a:lnTo>
                      <a:lnTo>
                        <a:pt x="1915" y="4679"/>
                      </a:lnTo>
                      <a:lnTo>
                        <a:pt x="1898" y="4645"/>
                      </a:lnTo>
                      <a:lnTo>
                        <a:pt x="1870" y="4612"/>
                      </a:lnTo>
                      <a:lnTo>
                        <a:pt x="1853" y="4596"/>
                      </a:lnTo>
                      <a:lnTo>
                        <a:pt x="1853" y="4596"/>
                      </a:lnTo>
                      <a:lnTo>
                        <a:pt x="1852" y="4596"/>
                      </a:lnTo>
                      <a:lnTo>
                        <a:pt x="1843" y="4570"/>
                      </a:lnTo>
                      <a:lnTo>
                        <a:pt x="1810" y="4517"/>
                      </a:lnTo>
                      <a:lnTo>
                        <a:pt x="1738" y="4429"/>
                      </a:lnTo>
                      <a:lnTo>
                        <a:pt x="1624" y="4298"/>
                      </a:lnTo>
                      <a:lnTo>
                        <a:pt x="1552" y="4192"/>
                      </a:lnTo>
                      <a:lnTo>
                        <a:pt x="1518" y="4118"/>
                      </a:lnTo>
                      <a:lnTo>
                        <a:pt x="1508" y="4081"/>
                      </a:lnTo>
                      <a:lnTo>
                        <a:pt x="1490" y="3990"/>
                      </a:lnTo>
                      <a:lnTo>
                        <a:pt x="1470" y="3816"/>
                      </a:lnTo>
                      <a:lnTo>
                        <a:pt x="1467" y="3647"/>
                      </a:lnTo>
                      <a:lnTo>
                        <a:pt x="1480" y="3483"/>
                      </a:lnTo>
                      <a:lnTo>
                        <a:pt x="1506" y="3322"/>
                      </a:lnTo>
                      <a:lnTo>
                        <a:pt x="1542" y="3162"/>
                      </a:lnTo>
                      <a:lnTo>
                        <a:pt x="1611" y="2922"/>
                      </a:lnTo>
                      <a:lnTo>
                        <a:pt x="1719" y="2590"/>
                      </a:lnTo>
                      <a:lnTo>
                        <a:pt x="1829" y="2231"/>
                      </a:lnTo>
                      <a:lnTo>
                        <a:pt x="1899" y="1938"/>
                      </a:lnTo>
                      <a:lnTo>
                        <a:pt x="1937" y="1729"/>
                      </a:lnTo>
                      <a:lnTo>
                        <a:pt x="1964" y="1506"/>
                      </a:lnTo>
                      <a:lnTo>
                        <a:pt x="1978" y="1268"/>
                      </a:lnTo>
                      <a:lnTo>
                        <a:pt x="1980" y="1142"/>
                      </a:lnTo>
                      <a:lnTo>
                        <a:pt x="1978" y="884"/>
                      </a:lnTo>
                      <a:lnTo>
                        <a:pt x="1951" y="389"/>
                      </a:lnTo>
                      <a:lnTo>
                        <a:pt x="1928" y="153"/>
                      </a:lnTo>
                      <a:lnTo>
                        <a:pt x="1926" y="154"/>
                      </a:lnTo>
                      <a:lnTo>
                        <a:pt x="1925" y="156"/>
                      </a:lnTo>
                      <a:lnTo>
                        <a:pt x="1924" y="147"/>
                      </a:lnTo>
                      <a:lnTo>
                        <a:pt x="1911" y="131"/>
                      </a:lnTo>
                      <a:lnTo>
                        <a:pt x="1878" y="108"/>
                      </a:lnTo>
                      <a:lnTo>
                        <a:pt x="1803" y="81"/>
                      </a:lnTo>
                      <a:lnTo>
                        <a:pt x="1702" y="57"/>
                      </a:lnTo>
                      <a:lnTo>
                        <a:pt x="1506" y="26"/>
                      </a:lnTo>
                      <a:lnTo>
                        <a:pt x="1177" y="3"/>
                      </a:lnTo>
                      <a:lnTo>
                        <a:pt x="99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0" name="Freeform 82"/>
                <p:cNvSpPr>
                  <a:spLocks/>
                </p:cNvSpPr>
                <p:nvPr/>
              </p:nvSpPr>
              <p:spPr bwMode="auto">
                <a:xfrm>
                  <a:off x="2847664" y="5491146"/>
                  <a:ext cx="1033463" cy="428625"/>
                </a:xfrm>
                <a:custGeom>
                  <a:avLst/>
                  <a:gdLst>
                    <a:gd name="T0" fmla="*/ 861 w 1953"/>
                    <a:gd name="T1" fmla="*/ 2 h 809"/>
                    <a:gd name="T2" fmla="*/ 431 w 1953"/>
                    <a:gd name="T3" fmla="*/ 29 h 809"/>
                    <a:gd name="T4" fmla="*/ 114 w 1953"/>
                    <a:gd name="T5" fmla="*/ 94 h 809"/>
                    <a:gd name="T6" fmla="*/ 67 w 1953"/>
                    <a:gd name="T7" fmla="*/ 116 h 809"/>
                    <a:gd name="T8" fmla="*/ 35 w 1953"/>
                    <a:gd name="T9" fmla="*/ 165 h 809"/>
                    <a:gd name="T10" fmla="*/ 21 w 1953"/>
                    <a:gd name="T11" fmla="*/ 307 h 809"/>
                    <a:gd name="T12" fmla="*/ 0 w 1953"/>
                    <a:gd name="T13" fmla="*/ 651 h 809"/>
                    <a:gd name="T14" fmla="*/ 59 w 1953"/>
                    <a:gd name="T15" fmla="*/ 706 h 809"/>
                    <a:gd name="T16" fmla="*/ 195 w 1953"/>
                    <a:gd name="T17" fmla="*/ 745 h 809"/>
                    <a:gd name="T18" fmla="*/ 582 w 1953"/>
                    <a:gd name="T19" fmla="*/ 798 h 809"/>
                    <a:gd name="T20" fmla="*/ 1103 w 1953"/>
                    <a:gd name="T21" fmla="*/ 808 h 809"/>
                    <a:gd name="T22" fmla="*/ 1391 w 1953"/>
                    <a:gd name="T23" fmla="*/ 795 h 809"/>
                    <a:gd name="T24" fmla="*/ 1781 w 1953"/>
                    <a:gd name="T25" fmla="*/ 736 h 809"/>
                    <a:gd name="T26" fmla="*/ 1880 w 1953"/>
                    <a:gd name="T27" fmla="*/ 709 h 809"/>
                    <a:gd name="T28" fmla="*/ 1927 w 1953"/>
                    <a:gd name="T29" fmla="*/ 651 h 809"/>
                    <a:gd name="T30" fmla="*/ 1916 w 1953"/>
                    <a:gd name="T31" fmla="*/ 615 h 809"/>
                    <a:gd name="T32" fmla="*/ 1881 w 1953"/>
                    <a:gd name="T33" fmla="*/ 598 h 809"/>
                    <a:gd name="T34" fmla="*/ 1700 w 1953"/>
                    <a:gd name="T35" fmla="*/ 543 h 809"/>
                    <a:gd name="T36" fmla="*/ 1385 w 1953"/>
                    <a:gd name="T37" fmla="*/ 506 h 809"/>
                    <a:gd name="T38" fmla="*/ 954 w 1953"/>
                    <a:gd name="T39" fmla="*/ 488 h 809"/>
                    <a:gd name="T40" fmla="*/ 382 w 1953"/>
                    <a:gd name="T41" fmla="*/ 523 h 809"/>
                    <a:gd name="T42" fmla="*/ 183 w 1953"/>
                    <a:gd name="T43" fmla="*/ 555 h 809"/>
                    <a:gd name="T44" fmla="*/ 23 w 1953"/>
                    <a:gd name="T45" fmla="*/ 615 h 809"/>
                    <a:gd name="T46" fmla="*/ 157 w 1953"/>
                    <a:gd name="T47" fmla="*/ 556 h 809"/>
                    <a:gd name="T48" fmla="*/ 396 w 1953"/>
                    <a:gd name="T49" fmla="*/ 516 h 809"/>
                    <a:gd name="T50" fmla="*/ 852 w 1953"/>
                    <a:gd name="T51" fmla="*/ 483 h 809"/>
                    <a:gd name="T52" fmla="*/ 1462 w 1953"/>
                    <a:gd name="T53" fmla="*/ 506 h 809"/>
                    <a:gd name="T54" fmla="*/ 1691 w 1953"/>
                    <a:gd name="T55" fmla="*/ 534 h 809"/>
                    <a:gd name="T56" fmla="*/ 1883 w 1953"/>
                    <a:gd name="T57" fmla="*/ 589 h 809"/>
                    <a:gd name="T58" fmla="*/ 1929 w 1953"/>
                    <a:gd name="T59" fmla="*/ 621 h 809"/>
                    <a:gd name="T60" fmla="*/ 1953 w 1953"/>
                    <a:gd name="T61" fmla="*/ 611 h 809"/>
                    <a:gd name="T62" fmla="*/ 1942 w 1953"/>
                    <a:gd name="T63" fmla="*/ 464 h 809"/>
                    <a:gd name="T64" fmla="*/ 1913 w 1953"/>
                    <a:gd name="T65" fmla="*/ 147 h 809"/>
                    <a:gd name="T66" fmla="*/ 1900 w 1953"/>
                    <a:gd name="T67" fmla="*/ 165 h 809"/>
                    <a:gd name="T68" fmla="*/ 1871 w 1953"/>
                    <a:gd name="T69" fmla="*/ 120 h 809"/>
                    <a:gd name="T70" fmla="*/ 1722 w 1953"/>
                    <a:gd name="T71" fmla="*/ 67 h 809"/>
                    <a:gd name="T72" fmla="*/ 1573 w 1953"/>
                    <a:gd name="T73" fmla="*/ 39 h 809"/>
                    <a:gd name="T74" fmla="*/ 1142 w 1953"/>
                    <a:gd name="T75" fmla="*/ 3 h 8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953" h="809">
                      <a:moveTo>
                        <a:pt x="967" y="0"/>
                      </a:moveTo>
                      <a:lnTo>
                        <a:pt x="861" y="2"/>
                      </a:lnTo>
                      <a:lnTo>
                        <a:pt x="645" y="11"/>
                      </a:lnTo>
                      <a:lnTo>
                        <a:pt x="431" y="29"/>
                      </a:lnTo>
                      <a:lnTo>
                        <a:pt x="218" y="65"/>
                      </a:lnTo>
                      <a:lnTo>
                        <a:pt x="114" y="94"/>
                      </a:lnTo>
                      <a:lnTo>
                        <a:pt x="95" y="100"/>
                      </a:lnTo>
                      <a:lnTo>
                        <a:pt x="67" y="116"/>
                      </a:lnTo>
                      <a:lnTo>
                        <a:pt x="48" y="137"/>
                      </a:lnTo>
                      <a:lnTo>
                        <a:pt x="35" y="165"/>
                      </a:lnTo>
                      <a:lnTo>
                        <a:pt x="25" y="244"/>
                      </a:lnTo>
                      <a:lnTo>
                        <a:pt x="21" y="307"/>
                      </a:lnTo>
                      <a:lnTo>
                        <a:pt x="6" y="480"/>
                      </a:lnTo>
                      <a:lnTo>
                        <a:pt x="0" y="651"/>
                      </a:lnTo>
                      <a:lnTo>
                        <a:pt x="16" y="674"/>
                      </a:lnTo>
                      <a:lnTo>
                        <a:pt x="59" y="706"/>
                      </a:lnTo>
                      <a:lnTo>
                        <a:pt x="141" y="732"/>
                      </a:lnTo>
                      <a:lnTo>
                        <a:pt x="195" y="745"/>
                      </a:lnTo>
                      <a:lnTo>
                        <a:pt x="323" y="769"/>
                      </a:lnTo>
                      <a:lnTo>
                        <a:pt x="582" y="798"/>
                      </a:lnTo>
                      <a:lnTo>
                        <a:pt x="842" y="809"/>
                      </a:lnTo>
                      <a:lnTo>
                        <a:pt x="1103" y="808"/>
                      </a:lnTo>
                      <a:lnTo>
                        <a:pt x="1232" y="804"/>
                      </a:lnTo>
                      <a:lnTo>
                        <a:pt x="1391" y="795"/>
                      </a:lnTo>
                      <a:lnTo>
                        <a:pt x="1625" y="768"/>
                      </a:lnTo>
                      <a:lnTo>
                        <a:pt x="1781" y="736"/>
                      </a:lnTo>
                      <a:lnTo>
                        <a:pt x="1857" y="714"/>
                      </a:lnTo>
                      <a:lnTo>
                        <a:pt x="1880" y="709"/>
                      </a:lnTo>
                      <a:lnTo>
                        <a:pt x="1916" y="680"/>
                      </a:lnTo>
                      <a:lnTo>
                        <a:pt x="1927" y="651"/>
                      </a:lnTo>
                      <a:lnTo>
                        <a:pt x="1926" y="632"/>
                      </a:lnTo>
                      <a:lnTo>
                        <a:pt x="1916" y="615"/>
                      </a:lnTo>
                      <a:lnTo>
                        <a:pt x="1896" y="602"/>
                      </a:lnTo>
                      <a:lnTo>
                        <a:pt x="1881" y="598"/>
                      </a:lnTo>
                      <a:lnTo>
                        <a:pt x="1822" y="575"/>
                      </a:lnTo>
                      <a:lnTo>
                        <a:pt x="1700" y="543"/>
                      </a:lnTo>
                      <a:lnTo>
                        <a:pt x="1511" y="517"/>
                      </a:lnTo>
                      <a:lnTo>
                        <a:pt x="1385" y="506"/>
                      </a:lnTo>
                      <a:lnTo>
                        <a:pt x="1242" y="496"/>
                      </a:lnTo>
                      <a:lnTo>
                        <a:pt x="954" y="488"/>
                      </a:lnTo>
                      <a:lnTo>
                        <a:pt x="668" y="497"/>
                      </a:lnTo>
                      <a:lnTo>
                        <a:pt x="382" y="523"/>
                      </a:lnTo>
                      <a:lnTo>
                        <a:pt x="239" y="544"/>
                      </a:lnTo>
                      <a:lnTo>
                        <a:pt x="183" y="555"/>
                      </a:lnTo>
                      <a:lnTo>
                        <a:pt x="75" y="588"/>
                      </a:lnTo>
                      <a:lnTo>
                        <a:pt x="23" y="615"/>
                      </a:lnTo>
                      <a:lnTo>
                        <a:pt x="67" y="589"/>
                      </a:lnTo>
                      <a:lnTo>
                        <a:pt x="157" y="556"/>
                      </a:lnTo>
                      <a:lnTo>
                        <a:pt x="301" y="529"/>
                      </a:lnTo>
                      <a:lnTo>
                        <a:pt x="396" y="516"/>
                      </a:lnTo>
                      <a:lnTo>
                        <a:pt x="549" y="500"/>
                      </a:lnTo>
                      <a:lnTo>
                        <a:pt x="852" y="483"/>
                      </a:lnTo>
                      <a:lnTo>
                        <a:pt x="1157" y="485"/>
                      </a:lnTo>
                      <a:lnTo>
                        <a:pt x="1462" y="506"/>
                      </a:lnTo>
                      <a:lnTo>
                        <a:pt x="1614" y="523"/>
                      </a:lnTo>
                      <a:lnTo>
                        <a:pt x="1691" y="534"/>
                      </a:lnTo>
                      <a:lnTo>
                        <a:pt x="1808" y="562"/>
                      </a:lnTo>
                      <a:lnTo>
                        <a:pt x="1883" y="589"/>
                      </a:lnTo>
                      <a:lnTo>
                        <a:pt x="1917" y="608"/>
                      </a:lnTo>
                      <a:lnTo>
                        <a:pt x="1929" y="621"/>
                      </a:lnTo>
                      <a:lnTo>
                        <a:pt x="1943" y="629"/>
                      </a:lnTo>
                      <a:lnTo>
                        <a:pt x="1953" y="611"/>
                      </a:lnTo>
                      <a:lnTo>
                        <a:pt x="1942" y="511"/>
                      </a:lnTo>
                      <a:lnTo>
                        <a:pt x="1942" y="464"/>
                      </a:lnTo>
                      <a:lnTo>
                        <a:pt x="1929" y="306"/>
                      </a:lnTo>
                      <a:lnTo>
                        <a:pt x="1913" y="147"/>
                      </a:lnTo>
                      <a:lnTo>
                        <a:pt x="1904" y="173"/>
                      </a:lnTo>
                      <a:lnTo>
                        <a:pt x="1900" y="165"/>
                      </a:lnTo>
                      <a:lnTo>
                        <a:pt x="1894" y="141"/>
                      </a:lnTo>
                      <a:lnTo>
                        <a:pt x="1871" y="120"/>
                      </a:lnTo>
                      <a:lnTo>
                        <a:pt x="1815" y="91"/>
                      </a:lnTo>
                      <a:lnTo>
                        <a:pt x="1722" y="67"/>
                      </a:lnTo>
                      <a:lnTo>
                        <a:pt x="1660" y="54"/>
                      </a:lnTo>
                      <a:lnTo>
                        <a:pt x="1573" y="39"/>
                      </a:lnTo>
                      <a:lnTo>
                        <a:pt x="1402" y="18"/>
                      </a:lnTo>
                      <a:lnTo>
                        <a:pt x="1142" y="3"/>
                      </a:lnTo>
                      <a:lnTo>
                        <a:pt x="967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1" name="Freeform 83"/>
                <p:cNvSpPr>
                  <a:spLocks/>
                </p:cNvSpPr>
                <p:nvPr/>
              </p:nvSpPr>
              <p:spPr bwMode="auto">
                <a:xfrm>
                  <a:off x="2868302" y="7751746"/>
                  <a:ext cx="990600" cy="433388"/>
                </a:xfrm>
                <a:custGeom>
                  <a:avLst/>
                  <a:gdLst>
                    <a:gd name="T0" fmla="*/ 1547 w 1873"/>
                    <a:gd name="T1" fmla="*/ 6 h 819"/>
                    <a:gd name="T2" fmla="*/ 1468 w 1873"/>
                    <a:gd name="T3" fmla="*/ 40 h 819"/>
                    <a:gd name="T4" fmla="*/ 1324 w 1873"/>
                    <a:gd name="T5" fmla="*/ 88 h 819"/>
                    <a:gd name="T6" fmla="*/ 1173 w 1873"/>
                    <a:gd name="T7" fmla="*/ 121 h 819"/>
                    <a:gd name="T8" fmla="*/ 1017 w 1873"/>
                    <a:gd name="T9" fmla="*/ 137 h 819"/>
                    <a:gd name="T10" fmla="*/ 857 w 1873"/>
                    <a:gd name="T11" fmla="*/ 137 h 819"/>
                    <a:gd name="T12" fmla="*/ 701 w 1873"/>
                    <a:gd name="T13" fmla="*/ 121 h 819"/>
                    <a:gd name="T14" fmla="*/ 550 w 1873"/>
                    <a:gd name="T15" fmla="*/ 88 h 819"/>
                    <a:gd name="T16" fmla="*/ 406 w 1873"/>
                    <a:gd name="T17" fmla="*/ 40 h 819"/>
                    <a:gd name="T18" fmla="*/ 326 w 1873"/>
                    <a:gd name="T19" fmla="*/ 6 h 819"/>
                    <a:gd name="T20" fmla="*/ 243 w 1873"/>
                    <a:gd name="T21" fmla="*/ 92 h 819"/>
                    <a:gd name="T22" fmla="*/ 88 w 1873"/>
                    <a:gd name="T23" fmla="*/ 291 h 819"/>
                    <a:gd name="T24" fmla="*/ 73 w 1873"/>
                    <a:gd name="T25" fmla="*/ 324 h 819"/>
                    <a:gd name="T26" fmla="*/ 56 w 1873"/>
                    <a:gd name="T27" fmla="*/ 340 h 819"/>
                    <a:gd name="T28" fmla="*/ 11 w 1873"/>
                    <a:gd name="T29" fmla="*/ 409 h 819"/>
                    <a:gd name="T30" fmla="*/ 0 w 1873"/>
                    <a:gd name="T31" fmla="*/ 462 h 819"/>
                    <a:gd name="T32" fmla="*/ 11 w 1873"/>
                    <a:gd name="T33" fmla="*/ 517 h 819"/>
                    <a:gd name="T34" fmla="*/ 57 w 1873"/>
                    <a:gd name="T35" fmla="*/ 584 h 819"/>
                    <a:gd name="T36" fmla="*/ 213 w 1873"/>
                    <a:gd name="T37" fmla="*/ 689 h 819"/>
                    <a:gd name="T38" fmla="*/ 489 w 1873"/>
                    <a:gd name="T39" fmla="*/ 777 h 819"/>
                    <a:gd name="T40" fmla="*/ 840 w 1873"/>
                    <a:gd name="T41" fmla="*/ 819 h 819"/>
                    <a:gd name="T42" fmla="*/ 1033 w 1873"/>
                    <a:gd name="T43" fmla="*/ 819 h 819"/>
                    <a:gd name="T44" fmla="*/ 1384 w 1873"/>
                    <a:gd name="T45" fmla="*/ 777 h 819"/>
                    <a:gd name="T46" fmla="*/ 1660 w 1873"/>
                    <a:gd name="T47" fmla="*/ 689 h 819"/>
                    <a:gd name="T48" fmla="*/ 1816 w 1873"/>
                    <a:gd name="T49" fmla="*/ 584 h 819"/>
                    <a:gd name="T50" fmla="*/ 1862 w 1873"/>
                    <a:gd name="T51" fmla="*/ 517 h 819"/>
                    <a:gd name="T52" fmla="*/ 1873 w 1873"/>
                    <a:gd name="T53" fmla="*/ 462 h 819"/>
                    <a:gd name="T54" fmla="*/ 1862 w 1873"/>
                    <a:gd name="T55" fmla="*/ 409 h 819"/>
                    <a:gd name="T56" fmla="*/ 1817 w 1873"/>
                    <a:gd name="T57" fmla="*/ 340 h 819"/>
                    <a:gd name="T58" fmla="*/ 1800 w 1873"/>
                    <a:gd name="T59" fmla="*/ 324 h 819"/>
                    <a:gd name="T60" fmla="*/ 1786 w 1873"/>
                    <a:gd name="T61" fmla="*/ 291 h 819"/>
                    <a:gd name="T62" fmla="*/ 1630 w 1873"/>
                    <a:gd name="T63" fmla="*/ 92 h 8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873" h="819">
                      <a:moveTo>
                        <a:pt x="1557" y="0"/>
                      </a:moveTo>
                      <a:lnTo>
                        <a:pt x="1547" y="6"/>
                      </a:lnTo>
                      <a:lnTo>
                        <a:pt x="1538" y="10"/>
                      </a:lnTo>
                      <a:lnTo>
                        <a:pt x="1468" y="40"/>
                      </a:lnTo>
                      <a:lnTo>
                        <a:pt x="1396" y="65"/>
                      </a:lnTo>
                      <a:lnTo>
                        <a:pt x="1324" y="88"/>
                      </a:lnTo>
                      <a:lnTo>
                        <a:pt x="1247" y="105"/>
                      </a:lnTo>
                      <a:lnTo>
                        <a:pt x="1173" y="121"/>
                      </a:lnTo>
                      <a:lnTo>
                        <a:pt x="1095" y="130"/>
                      </a:lnTo>
                      <a:lnTo>
                        <a:pt x="1017" y="137"/>
                      </a:lnTo>
                      <a:lnTo>
                        <a:pt x="937" y="138"/>
                      </a:lnTo>
                      <a:lnTo>
                        <a:pt x="857" y="137"/>
                      </a:lnTo>
                      <a:lnTo>
                        <a:pt x="778" y="130"/>
                      </a:lnTo>
                      <a:lnTo>
                        <a:pt x="701" y="121"/>
                      </a:lnTo>
                      <a:lnTo>
                        <a:pt x="626" y="105"/>
                      </a:lnTo>
                      <a:lnTo>
                        <a:pt x="550" y="88"/>
                      </a:lnTo>
                      <a:lnTo>
                        <a:pt x="478" y="65"/>
                      </a:lnTo>
                      <a:lnTo>
                        <a:pt x="406" y="40"/>
                      </a:lnTo>
                      <a:lnTo>
                        <a:pt x="335" y="10"/>
                      </a:lnTo>
                      <a:lnTo>
                        <a:pt x="326" y="6"/>
                      </a:lnTo>
                      <a:lnTo>
                        <a:pt x="316" y="0"/>
                      </a:lnTo>
                      <a:lnTo>
                        <a:pt x="243" y="92"/>
                      </a:lnTo>
                      <a:lnTo>
                        <a:pt x="138" y="216"/>
                      </a:lnTo>
                      <a:lnTo>
                        <a:pt x="88" y="291"/>
                      </a:lnTo>
                      <a:lnTo>
                        <a:pt x="75" y="324"/>
                      </a:lnTo>
                      <a:lnTo>
                        <a:pt x="73" y="324"/>
                      </a:lnTo>
                      <a:lnTo>
                        <a:pt x="73" y="324"/>
                      </a:lnTo>
                      <a:lnTo>
                        <a:pt x="56" y="340"/>
                      </a:lnTo>
                      <a:lnTo>
                        <a:pt x="30" y="374"/>
                      </a:lnTo>
                      <a:lnTo>
                        <a:pt x="11" y="409"/>
                      </a:lnTo>
                      <a:lnTo>
                        <a:pt x="1" y="443"/>
                      </a:lnTo>
                      <a:lnTo>
                        <a:pt x="0" y="462"/>
                      </a:lnTo>
                      <a:lnTo>
                        <a:pt x="1" y="481"/>
                      </a:lnTo>
                      <a:lnTo>
                        <a:pt x="11" y="517"/>
                      </a:lnTo>
                      <a:lnTo>
                        <a:pt x="30" y="551"/>
                      </a:lnTo>
                      <a:lnTo>
                        <a:pt x="57" y="584"/>
                      </a:lnTo>
                      <a:lnTo>
                        <a:pt x="112" y="633"/>
                      </a:lnTo>
                      <a:lnTo>
                        <a:pt x="213" y="689"/>
                      </a:lnTo>
                      <a:lnTo>
                        <a:pt x="339" y="738"/>
                      </a:lnTo>
                      <a:lnTo>
                        <a:pt x="489" y="777"/>
                      </a:lnTo>
                      <a:lnTo>
                        <a:pt x="657" y="805"/>
                      </a:lnTo>
                      <a:lnTo>
                        <a:pt x="840" y="819"/>
                      </a:lnTo>
                      <a:lnTo>
                        <a:pt x="937" y="819"/>
                      </a:lnTo>
                      <a:lnTo>
                        <a:pt x="1033" y="819"/>
                      </a:lnTo>
                      <a:lnTo>
                        <a:pt x="1216" y="805"/>
                      </a:lnTo>
                      <a:lnTo>
                        <a:pt x="1384" y="777"/>
                      </a:lnTo>
                      <a:lnTo>
                        <a:pt x="1532" y="738"/>
                      </a:lnTo>
                      <a:lnTo>
                        <a:pt x="1660" y="689"/>
                      </a:lnTo>
                      <a:lnTo>
                        <a:pt x="1761" y="633"/>
                      </a:lnTo>
                      <a:lnTo>
                        <a:pt x="1816" y="584"/>
                      </a:lnTo>
                      <a:lnTo>
                        <a:pt x="1843" y="551"/>
                      </a:lnTo>
                      <a:lnTo>
                        <a:pt x="1862" y="517"/>
                      </a:lnTo>
                      <a:lnTo>
                        <a:pt x="1872" y="481"/>
                      </a:lnTo>
                      <a:lnTo>
                        <a:pt x="1873" y="462"/>
                      </a:lnTo>
                      <a:lnTo>
                        <a:pt x="1872" y="443"/>
                      </a:lnTo>
                      <a:lnTo>
                        <a:pt x="1862" y="409"/>
                      </a:lnTo>
                      <a:lnTo>
                        <a:pt x="1845" y="374"/>
                      </a:lnTo>
                      <a:lnTo>
                        <a:pt x="1817" y="340"/>
                      </a:lnTo>
                      <a:lnTo>
                        <a:pt x="1800" y="324"/>
                      </a:lnTo>
                      <a:lnTo>
                        <a:pt x="1800" y="324"/>
                      </a:lnTo>
                      <a:lnTo>
                        <a:pt x="1799" y="324"/>
                      </a:lnTo>
                      <a:lnTo>
                        <a:pt x="1786" y="291"/>
                      </a:lnTo>
                      <a:lnTo>
                        <a:pt x="1735" y="216"/>
                      </a:lnTo>
                      <a:lnTo>
                        <a:pt x="1630" y="92"/>
                      </a:lnTo>
                      <a:lnTo>
                        <a:pt x="1557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2" name="Freeform 84"/>
                <p:cNvSpPr>
                  <a:spLocks/>
                </p:cNvSpPr>
                <p:nvPr/>
              </p:nvSpPr>
              <p:spPr bwMode="auto">
                <a:xfrm>
                  <a:off x="2887352" y="7910496"/>
                  <a:ext cx="922338" cy="155575"/>
                </a:xfrm>
                <a:custGeom>
                  <a:avLst/>
                  <a:gdLst>
                    <a:gd name="T0" fmla="*/ 46 w 1744"/>
                    <a:gd name="T1" fmla="*/ 0 h 294"/>
                    <a:gd name="T2" fmla="*/ 23 w 1744"/>
                    <a:gd name="T3" fmla="*/ 36 h 294"/>
                    <a:gd name="T4" fmla="*/ 0 w 1744"/>
                    <a:gd name="T5" fmla="*/ 71 h 294"/>
                    <a:gd name="T6" fmla="*/ 6 w 1744"/>
                    <a:gd name="T7" fmla="*/ 75 h 294"/>
                    <a:gd name="T8" fmla="*/ 13 w 1744"/>
                    <a:gd name="T9" fmla="*/ 80 h 294"/>
                    <a:gd name="T10" fmla="*/ 111 w 1744"/>
                    <a:gd name="T11" fmla="*/ 130 h 294"/>
                    <a:gd name="T12" fmla="*/ 213 w 1744"/>
                    <a:gd name="T13" fmla="*/ 172 h 294"/>
                    <a:gd name="T14" fmla="*/ 317 w 1744"/>
                    <a:gd name="T15" fmla="*/ 209 h 294"/>
                    <a:gd name="T16" fmla="*/ 423 w 1744"/>
                    <a:gd name="T17" fmla="*/ 238 h 294"/>
                    <a:gd name="T18" fmla="*/ 531 w 1744"/>
                    <a:gd name="T19" fmla="*/ 262 h 294"/>
                    <a:gd name="T20" fmla="*/ 642 w 1744"/>
                    <a:gd name="T21" fmla="*/ 278 h 294"/>
                    <a:gd name="T22" fmla="*/ 753 w 1744"/>
                    <a:gd name="T23" fmla="*/ 291 h 294"/>
                    <a:gd name="T24" fmla="*/ 867 w 1744"/>
                    <a:gd name="T25" fmla="*/ 294 h 294"/>
                    <a:gd name="T26" fmla="*/ 979 w 1744"/>
                    <a:gd name="T27" fmla="*/ 291 h 294"/>
                    <a:gd name="T28" fmla="*/ 1090 w 1744"/>
                    <a:gd name="T29" fmla="*/ 278 h 294"/>
                    <a:gd name="T30" fmla="*/ 1200 w 1744"/>
                    <a:gd name="T31" fmla="*/ 262 h 294"/>
                    <a:gd name="T32" fmla="*/ 1307 w 1744"/>
                    <a:gd name="T33" fmla="*/ 238 h 294"/>
                    <a:gd name="T34" fmla="*/ 1413 w 1744"/>
                    <a:gd name="T35" fmla="*/ 209 h 294"/>
                    <a:gd name="T36" fmla="*/ 1518 w 1744"/>
                    <a:gd name="T37" fmla="*/ 172 h 294"/>
                    <a:gd name="T38" fmla="*/ 1619 w 1744"/>
                    <a:gd name="T39" fmla="*/ 130 h 294"/>
                    <a:gd name="T40" fmla="*/ 1718 w 1744"/>
                    <a:gd name="T41" fmla="*/ 80 h 294"/>
                    <a:gd name="T42" fmla="*/ 1731 w 1744"/>
                    <a:gd name="T43" fmla="*/ 72 h 294"/>
                    <a:gd name="T44" fmla="*/ 1744 w 1744"/>
                    <a:gd name="T45" fmla="*/ 64 h 294"/>
                    <a:gd name="T46" fmla="*/ 1706 w 1744"/>
                    <a:gd name="T47" fmla="*/ 74 h 294"/>
                    <a:gd name="T48" fmla="*/ 1672 w 1744"/>
                    <a:gd name="T49" fmla="*/ 77 h 294"/>
                    <a:gd name="T50" fmla="*/ 1661 w 1744"/>
                    <a:gd name="T51" fmla="*/ 72 h 294"/>
                    <a:gd name="T52" fmla="*/ 1661 w 1744"/>
                    <a:gd name="T53" fmla="*/ 59 h 294"/>
                    <a:gd name="T54" fmla="*/ 1687 w 1744"/>
                    <a:gd name="T55" fmla="*/ 25 h 294"/>
                    <a:gd name="T56" fmla="*/ 1711 w 1744"/>
                    <a:gd name="T57" fmla="*/ 0 h 294"/>
                    <a:gd name="T58" fmla="*/ 1698 w 1744"/>
                    <a:gd name="T59" fmla="*/ 8 h 294"/>
                    <a:gd name="T60" fmla="*/ 1687 w 1744"/>
                    <a:gd name="T61" fmla="*/ 16 h 294"/>
                    <a:gd name="T62" fmla="*/ 1593 w 1744"/>
                    <a:gd name="T63" fmla="*/ 65 h 294"/>
                    <a:gd name="T64" fmla="*/ 1495 w 1744"/>
                    <a:gd name="T65" fmla="*/ 107 h 294"/>
                    <a:gd name="T66" fmla="*/ 1398 w 1744"/>
                    <a:gd name="T67" fmla="*/ 144 h 294"/>
                    <a:gd name="T68" fmla="*/ 1297 w 1744"/>
                    <a:gd name="T69" fmla="*/ 175 h 294"/>
                    <a:gd name="T70" fmla="*/ 1195 w 1744"/>
                    <a:gd name="T71" fmla="*/ 199 h 294"/>
                    <a:gd name="T72" fmla="*/ 1091 w 1744"/>
                    <a:gd name="T73" fmla="*/ 215 h 294"/>
                    <a:gd name="T74" fmla="*/ 986 w 1744"/>
                    <a:gd name="T75" fmla="*/ 226 h 294"/>
                    <a:gd name="T76" fmla="*/ 879 w 1744"/>
                    <a:gd name="T77" fmla="*/ 229 h 294"/>
                    <a:gd name="T78" fmla="*/ 772 w 1744"/>
                    <a:gd name="T79" fmla="*/ 226 h 294"/>
                    <a:gd name="T80" fmla="*/ 666 w 1744"/>
                    <a:gd name="T81" fmla="*/ 215 h 294"/>
                    <a:gd name="T82" fmla="*/ 561 w 1744"/>
                    <a:gd name="T83" fmla="*/ 199 h 294"/>
                    <a:gd name="T84" fmla="*/ 461 w 1744"/>
                    <a:gd name="T85" fmla="*/ 175 h 294"/>
                    <a:gd name="T86" fmla="*/ 360 w 1744"/>
                    <a:gd name="T87" fmla="*/ 144 h 294"/>
                    <a:gd name="T88" fmla="*/ 261 w 1744"/>
                    <a:gd name="T89" fmla="*/ 107 h 294"/>
                    <a:gd name="T90" fmla="*/ 164 w 1744"/>
                    <a:gd name="T91" fmla="*/ 65 h 294"/>
                    <a:gd name="T92" fmla="*/ 71 w 1744"/>
                    <a:gd name="T93" fmla="*/ 16 h 294"/>
                    <a:gd name="T94" fmla="*/ 58 w 1744"/>
                    <a:gd name="T95" fmla="*/ 8 h 294"/>
                    <a:gd name="T96" fmla="*/ 46 w 1744"/>
                    <a:gd name="T97" fmla="*/ 0 h 2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744" h="294">
                      <a:moveTo>
                        <a:pt x="46" y="0"/>
                      </a:moveTo>
                      <a:lnTo>
                        <a:pt x="23" y="36"/>
                      </a:lnTo>
                      <a:lnTo>
                        <a:pt x="0" y="71"/>
                      </a:lnTo>
                      <a:lnTo>
                        <a:pt x="6" y="75"/>
                      </a:lnTo>
                      <a:lnTo>
                        <a:pt x="13" y="80"/>
                      </a:lnTo>
                      <a:lnTo>
                        <a:pt x="111" y="130"/>
                      </a:lnTo>
                      <a:lnTo>
                        <a:pt x="213" y="172"/>
                      </a:lnTo>
                      <a:lnTo>
                        <a:pt x="317" y="209"/>
                      </a:lnTo>
                      <a:lnTo>
                        <a:pt x="423" y="238"/>
                      </a:lnTo>
                      <a:lnTo>
                        <a:pt x="531" y="262"/>
                      </a:lnTo>
                      <a:lnTo>
                        <a:pt x="642" y="278"/>
                      </a:lnTo>
                      <a:lnTo>
                        <a:pt x="753" y="291"/>
                      </a:lnTo>
                      <a:lnTo>
                        <a:pt x="867" y="294"/>
                      </a:lnTo>
                      <a:lnTo>
                        <a:pt x="979" y="291"/>
                      </a:lnTo>
                      <a:lnTo>
                        <a:pt x="1090" y="278"/>
                      </a:lnTo>
                      <a:lnTo>
                        <a:pt x="1200" y="262"/>
                      </a:lnTo>
                      <a:lnTo>
                        <a:pt x="1307" y="238"/>
                      </a:lnTo>
                      <a:lnTo>
                        <a:pt x="1413" y="209"/>
                      </a:lnTo>
                      <a:lnTo>
                        <a:pt x="1518" y="172"/>
                      </a:lnTo>
                      <a:lnTo>
                        <a:pt x="1619" y="130"/>
                      </a:lnTo>
                      <a:lnTo>
                        <a:pt x="1718" y="80"/>
                      </a:lnTo>
                      <a:lnTo>
                        <a:pt x="1731" y="72"/>
                      </a:lnTo>
                      <a:lnTo>
                        <a:pt x="1744" y="64"/>
                      </a:lnTo>
                      <a:lnTo>
                        <a:pt x="1706" y="74"/>
                      </a:lnTo>
                      <a:lnTo>
                        <a:pt x="1672" y="77"/>
                      </a:lnTo>
                      <a:lnTo>
                        <a:pt x="1661" y="72"/>
                      </a:lnTo>
                      <a:lnTo>
                        <a:pt x="1661" y="59"/>
                      </a:lnTo>
                      <a:lnTo>
                        <a:pt x="1687" y="25"/>
                      </a:lnTo>
                      <a:lnTo>
                        <a:pt x="1711" y="0"/>
                      </a:lnTo>
                      <a:lnTo>
                        <a:pt x="1698" y="8"/>
                      </a:lnTo>
                      <a:lnTo>
                        <a:pt x="1687" y="16"/>
                      </a:lnTo>
                      <a:lnTo>
                        <a:pt x="1593" y="65"/>
                      </a:lnTo>
                      <a:lnTo>
                        <a:pt x="1495" y="107"/>
                      </a:lnTo>
                      <a:lnTo>
                        <a:pt x="1398" y="144"/>
                      </a:lnTo>
                      <a:lnTo>
                        <a:pt x="1297" y="175"/>
                      </a:lnTo>
                      <a:lnTo>
                        <a:pt x="1195" y="199"/>
                      </a:lnTo>
                      <a:lnTo>
                        <a:pt x="1091" y="215"/>
                      </a:lnTo>
                      <a:lnTo>
                        <a:pt x="986" y="226"/>
                      </a:lnTo>
                      <a:lnTo>
                        <a:pt x="879" y="229"/>
                      </a:lnTo>
                      <a:lnTo>
                        <a:pt x="772" y="226"/>
                      </a:lnTo>
                      <a:lnTo>
                        <a:pt x="666" y="215"/>
                      </a:lnTo>
                      <a:lnTo>
                        <a:pt x="561" y="199"/>
                      </a:lnTo>
                      <a:lnTo>
                        <a:pt x="461" y="175"/>
                      </a:lnTo>
                      <a:lnTo>
                        <a:pt x="360" y="144"/>
                      </a:lnTo>
                      <a:lnTo>
                        <a:pt x="261" y="107"/>
                      </a:lnTo>
                      <a:lnTo>
                        <a:pt x="164" y="65"/>
                      </a:lnTo>
                      <a:lnTo>
                        <a:pt x="71" y="16"/>
                      </a:lnTo>
                      <a:lnTo>
                        <a:pt x="58" y="8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3" name="Freeform 85"/>
                <p:cNvSpPr>
                  <a:spLocks/>
                </p:cNvSpPr>
                <p:nvPr/>
              </p:nvSpPr>
              <p:spPr bwMode="auto">
                <a:xfrm>
                  <a:off x="3082614" y="5514959"/>
                  <a:ext cx="50800" cy="282575"/>
                </a:xfrm>
                <a:custGeom>
                  <a:avLst/>
                  <a:gdLst>
                    <a:gd name="T0" fmla="*/ 51 w 97"/>
                    <a:gd name="T1" fmla="*/ 534 h 534"/>
                    <a:gd name="T2" fmla="*/ 57 w 97"/>
                    <a:gd name="T3" fmla="*/ 534 h 534"/>
                    <a:gd name="T4" fmla="*/ 66 w 97"/>
                    <a:gd name="T5" fmla="*/ 522 h 534"/>
                    <a:gd name="T6" fmla="*/ 79 w 97"/>
                    <a:gd name="T7" fmla="*/ 489 h 534"/>
                    <a:gd name="T8" fmla="*/ 92 w 97"/>
                    <a:gd name="T9" fmla="*/ 417 h 534"/>
                    <a:gd name="T10" fmla="*/ 97 w 97"/>
                    <a:gd name="T11" fmla="*/ 321 h 534"/>
                    <a:gd name="T12" fmla="*/ 97 w 97"/>
                    <a:gd name="T13" fmla="*/ 266 h 534"/>
                    <a:gd name="T14" fmla="*/ 96 w 97"/>
                    <a:gd name="T15" fmla="*/ 211 h 534"/>
                    <a:gd name="T16" fmla="*/ 89 w 97"/>
                    <a:gd name="T17" fmla="*/ 115 h 534"/>
                    <a:gd name="T18" fmla="*/ 74 w 97"/>
                    <a:gd name="T19" fmla="*/ 43 h 534"/>
                    <a:gd name="T20" fmla="*/ 60 w 97"/>
                    <a:gd name="T21" fmla="*/ 10 h 534"/>
                    <a:gd name="T22" fmla="*/ 50 w 97"/>
                    <a:gd name="T23" fmla="*/ 0 h 534"/>
                    <a:gd name="T24" fmla="*/ 46 w 97"/>
                    <a:gd name="T25" fmla="*/ 0 h 534"/>
                    <a:gd name="T26" fmla="*/ 40 w 97"/>
                    <a:gd name="T27" fmla="*/ 0 h 534"/>
                    <a:gd name="T28" fmla="*/ 31 w 97"/>
                    <a:gd name="T29" fmla="*/ 11 h 534"/>
                    <a:gd name="T30" fmla="*/ 18 w 97"/>
                    <a:gd name="T31" fmla="*/ 44 h 534"/>
                    <a:gd name="T32" fmla="*/ 5 w 97"/>
                    <a:gd name="T33" fmla="*/ 116 h 534"/>
                    <a:gd name="T34" fmla="*/ 0 w 97"/>
                    <a:gd name="T35" fmla="*/ 213 h 534"/>
                    <a:gd name="T36" fmla="*/ 0 w 97"/>
                    <a:gd name="T37" fmla="*/ 267 h 534"/>
                    <a:gd name="T38" fmla="*/ 1 w 97"/>
                    <a:gd name="T39" fmla="*/ 322 h 534"/>
                    <a:gd name="T40" fmla="*/ 8 w 97"/>
                    <a:gd name="T41" fmla="*/ 417 h 534"/>
                    <a:gd name="T42" fmla="*/ 23 w 97"/>
                    <a:gd name="T43" fmla="*/ 490 h 534"/>
                    <a:gd name="T44" fmla="*/ 37 w 97"/>
                    <a:gd name="T45" fmla="*/ 522 h 534"/>
                    <a:gd name="T46" fmla="*/ 47 w 97"/>
                    <a:gd name="T47" fmla="*/ 534 h 534"/>
                    <a:gd name="T48" fmla="*/ 51 w 97"/>
                    <a:gd name="T49" fmla="*/ 534 h 5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97" h="534">
                      <a:moveTo>
                        <a:pt x="51" y="534"/>
                      </a:moveTo>
                      <a:lnTo>
                        <a:pt x="57" y="534"/>
                      </a:lnTo>
                      <a:lnTo>
                        <a:pt x="66" y="522"/>
                      </a:lnTo>
                      <a:lnTo>
                        <a:pt x="79" y="489"/>
                      </a:lnTo>
                      <a:lnTo>
                        <a:pt x="92" y="417"/>
                      </a:lnTo>
                      <a:lnTo>
                        <a:pt x="97" y="321"/>
                      </a:lnTo>
                      <a:lnTo>
                        <a:pt x="97" y="266"/>
                      </a:lnTo>
                      <a:lnTo>
                        <a:pt x="96" y="211"/>
                      </a:lnTo>
                      <a:lnTo>
                        <a:pt x="89" y="115"/>
                      </a:lnTo>
                      <a:lnTo>
                        <a:pt x="74" y="43"/>
                      </a:lnTo>
                      <a:lnTo>
                        <a:pt x="60" y="10"/>
                      </a:lnTo>
                      <a:lnTo>
                        <a:pt x="50" y="0"/>
                      </a:lnTo>
                      <a:lnTo>
                        <a:pt x="46" y="0"/>
                      </a:lnTo>
                      <a:lnTo>
                        <a:pt x="40" y="0"/>
                      </a:lnTo>
                      <a:lnTo>
                        <a:pt x="31" y="11"/>
                      </a:lnTo>
                      <a:lnTo>
                        <a:pt x="18" y="44"/>
                      </a:lnTo>
                      <a:lnTo>
                        <a:pt x="5" y="116"/>
                      </a:lnTo>
                      <a:lnTo>
                        <a:pt x="0" y="213"/>
                      </a:lnTo>
                      <a:lnTo>
                        <a:pt x="0" y="267"/>
                      </a:lnTo>
                      <a:lnTo>
                        <a:pt x="1" y="322"/>
                      </a:lnTo>
                      <a:lnTo>
                        <a:pt x="8" y="417"/>
                      </a:lnTo>
                      <a:lnTo>
                        <a:pt x="23" y="490"/>
                      </a:lnTo>
                      <a:lnTo>
                        <a:pt x="37" y="522"/>
                      </a:lnTo>
                      <a:lnTo>
                        <a:pt x="47" y="534"/>
                      </a:lnTo>
                      <a:lnTo>
                        <a:pt x="51" y="5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4" name="Freeform 86"/>
                <p:cNvSpPr>
                  <a:spLocks/>
                </p:cNvSpPr>
                <p:nvPr/>
              </p:nvSpPr>
              <p:spPr bwMode="auto">
                <a:xfrm>
                  <a:off x="3085789" y="5534009"/>
                  <a:ext cx="46038" cy="242888"/>
                </a:xfrm>
                <a:custGeom>
                  <a:avLst/>
                  <a:gdLst>
                    <a:gd name="T0" fmla="*/ 46 w 87"/>
                    <a:gd name="T1" fmla="*/ 459 h 459"/>
                    <a:gd name="T2" fmla="*/ 55 w 87"/>
                    <a:gd name="T3" fmla="*/ 456 h 459"/>
                    <a:gd name="T4" fmla="*/ 69 w 87"/>
                    <a:gd name="T5" fmla="*/ 422 h 459"/>
                    <a:gd name="T6" fmla="*/ 85 w 87"/>
                    <a:gd name="T7" fmla="*/ 321 h 459"/>
                    <a:gd name="T8" fmla="*/ 87 w 87"/>
                    <a:gd name="T9" fmla="*/ 229 h 459"/>
                    <a:gd name="T10" fmla="*/ 82 w 87"/>
                    <a:gd name="T11" fmla="*/ 137 h 459"/>
                    <a:gd name="T12" fmla="*/ 65 w 87"/>
                    <a:gd name="T13" fmla="*/ 37 h 459"/>
                    <a:gd name="T14" fmla="*/ 49 w 87"/>
                    <a:gd name="T15" fmla="*/ 3 h 459"/>
                    <a:gd name="T16" fmla="*/ 41 w 87"/>
                    <a:gd name="T17" fmla="*/ 0 h 459"/>
                    <a:gd name="T18" fmla="*/ 32 w 87"/>
                    <a:gd name="T19" fmla="*/ 3 h 459"/>
                    <a:gd name="T20" fmla="*/ 18 w 87"/>
                    <a:gd name="T21" fmla="*/ 37 h 459"/>
                    <a:gd name="T22" fmla="*/ 2 w 87"/>
                    <a:gd name="T23" fmla="*/ 138 h 459"/>
                    <a:gd name="T24" fmla="*/ 0 w 87"/>
                    <a:gd name="T25" fmla="*/ 230 h 459"/>
                    <a:gd name="T26" fmla="*/ 5 w 87"/>
                    <a:gd name="T27" fmla="*/ 322 h 459"/>
                    <a:gd name="T28" fmla="*/ 22 w 87"/>
                    <a:gd name="T29" fmla="*/ 422 h 459"/>
                    <a:gd name="T30" fmla="*/ 38 w 87"/>
                    <a:gd name="T31" fmla="*/ 456 h 459"/>
                    <a:gd name="T32" fmla="*/ 46 w 87"/>
                    <a:gd name="T33" fmla="*/ 459 h 4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87" h="459">
                      <a:moveTo>
                        <a:pt x="46" y="459"/>
                      </a:moveTo>
                      <a:lnTo>
                        <a:pt x="55" y="456"/>
                      </a:lnTo>
                      <a:lnTo>
                        <a:pt x="69" y="422"/>
                      </a:lnTo>
                      <a:lnTo>
                        <a:pt x="85" y="321"/>
                      </a:lnTo>
                      <a:lnTo>
                        <a:pt x="87" y="229"/>
                      </a:lnTo>
                      <a:lnTo>
                        <a:pt x="82" y="137"/>
                      </a:lnTo>
                      <a:lnTo>
                        <a:pt x="65" y="37"/>
                      </a:lnTo>
                      <a:lnTo>
                        <a:pt x="49" y="3"/>
                      </a:lnTo>
                      <a:lnTo>
                        <a:pt x="41" y="0"/>
                      </a:lnTo>
                      <a:lnTo>
                        <a:pt x="32" y="3"/>
                      </a:lnTo>
                      <a:lnTo>
                        <a:pt x="18" y="37"/>
                      </a:lnTo>
                      <a:lnTo>
                        <a:pt x="2" y="138"/>
                      </a:lnTo>
                      <a:lnTo>
                        <a:pt x="0" y="230"/>
                      </a:lnTo>
                      <a:lnTo>
                        <a:pt x="5" y="322"/>
                      </a:lnTo>
                      <a:lnTo>
                        <a:pt x="22" y="422"/>
                      </a:lnTo>
                      <a:lnTo>
                        <a:pt x="38" y="456"/>
                      </a:lnTo>
                      <a:lnTo>
                        <a:pt x="46" y="45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5" name="Freeform 87"/>
                <p:cNvSpPr>
                  <a:spLocks/>
                </p:cNvSpPr>
                <p:nvPr/>
              </p:nvSpPr>
              <p:spPr bwMode="auto">
                <a:xfrm>
                  <a:off x="3111189" y="5514959"/>
                  <a:ext cx="52388" cy="282575"/>
                </a:xfrm>
                <a:custGeom>
                  <a:avLst/>
                  <a:gdLst>
                    <a:gd name="T0" fmla="*/ 54 w 100"/>
                    <a:gd name="T1" fmla="*/ 534 h 534"/>
                    <a:gd name="T2" fmla="*/ 58 w 100"/>
                    <a:gd name="T3" fmla="*/ 534 h 534"/>
                    <a:gd name="T4" fmla="*/ 68 w 100"/>
                    <a:gd name="T5" fmla="*/ 522 h 534"/>
                    <a:gd name="T6" fmla="*/ 81 w 100"/>
                    <a:gd name="T7" fmla="*/ 489 h 534"/>
                    <a:gd name="T8" fmla="*/ 92 w 100"/>
                    <a:gd name="T9" fmla="*/ 417 h 534"/>
                    <a:gd name="T10" fmla="*/ 100 w 100"/>
                    <a:gd name="T11" fmla="*/ 321 h 534"/>
                    <a:gd name="T12" fmla="*/ 100 w 100"/>
                    <a:gd name="T13" fmla="*/ 266 h 534"/>
                    <a:gd name="T14" fmla="*/ 98 w 100"/>
                    <a:gd name="T15" fmla="*/ 211 h 534"/>
                    <a:gd name="T16" fmla="*/ 90 w 100"/>
                    <a:gd name="T17" fmla="*/ 115 h 534"/>
                    <a:gd name="T18" fmla="*/ 75 w 100"/>
                    <a:gd name="T19" fmla="*/ 43 h 534"/>
                    <a:gd name="T20" fmla="*/ 62 w 100"/>
                    <a:gd name="T21" fmla="*/ 10 h 534"/>
                    <a:gd name="T22" fmla="*/ 52 w 100"/>
                    <a:gd name="T23" fmla="*/ 0 h 534"/>
                    <a:gd name="T24" fmla="*/ 46 w 100"/>
                    <a:gd name="T25" fmla="*/ 0 h 534"/>
                    <a:gd name="T26" fmla="*/ 42 w 100"/>
                    <a:gd name="T27" fmla="*/ 0 h 534"/>
                    <a:gd name="T28" fmla="*/ 32 w 100"/>
                    <a:gd name="T29" fmla="*/ 11 h 534"/>
                    <a:gd name="T30" fmla="*/ 19 w 100"/>
                    <a:gd name="T31" fmla="*/ 44 h 534"/>
                    <a:gd name="T32" fmla="*/ 7 w 100"/>
                    <a:gd name="T33" fmla="*/ 116 h 534"/>
                    <a:gd name="T34" fmla="*/ 0 w 100"/>
                    <a:gd name="T35" fmla="*/ 213 h 534"/>
                    <a:gd name="T36" fmla="*/ 0 w 100"/>
                    <a:gd name="T37" fmla="*/ 267 h 534"/>
                    <a:gd name="T38" fmla="*/ 2 w 100"/>
                    <a:gd name="T39" fmla="*/ 322 h 534"/>
                    <a:gd name="T40" fmla="*/ 10 w 100"/>
                    <a:gd name="T41" fmla="*/ 417 h 534"/>
                    <a:gd name="T42" fmla="*/ 25 w 100"/>
                    <a:gd name="T43" fmla="*/ 490 h 534"/>
                    <a:gd name="T44" fmla="*/ 38 w 100"/>
                    <a:gd name="T45" fmla="*/ 522 h 534"/>
                    <a:gd name="T46" fmla="*/ 48 w 100"/>
                    <a:gd name="T47" fmla="*/ 534 h 534"/>
                    <a:gd name="T48" fmla="*/ 54 w 100"/>
                    <a:gd name="T49" fmla="*/ 534 h 5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0" h="534">
                      <a:moveTo>
                        <a:pt x="54" y="534"/>
                      </a:moveTo>
                      <a:lnTo>
                        <a:pt x="58" y="534"/>
                      </a:lnTo>
                      <a:lnTo>
                        <a:pt x="68" y="522"/>
                      </a:lnTo>
                      <a:lnTo>
                        <a:pt x="81" y="489"/>
                      </a:lnTo>
                      <a:lnTo>
                        <a:pt x="92" y="417"/>
                      </a:lnTo>
                      <a:lnTo>
                        <a:pt x="100" y="321"/>
                      </a:lnTo>
                      <a:lnTo>
                        <a:pt x="100" y="266"/>
                      </a:lnTo>
                      <a:lnTo>
                        <a:pt x="98" y="211"/>
                      </a:lnTo>
                      <a:lnTo>
                        <a:pt x="90" y="115"/>
                      </a:lnTo>
                      <a:lnTo>
                        <a:pt x="75" y="43"/>
                      </a:lnTo>
                      <a:lnTo>
                        <a:pt x="62" y="10"/>
                      </a:lnTo>
                      <a:lnTo>
                        <a:pt x="52" y="0"/>
                      </a:lnTo>
                      <a:lnTo>
                        <a:pt x="46" y="0"/>
                      </a:lnTo>
                      <a:lnTo>
                        <a:pt x="42" y="0"/>
                      </a:lnTo>
                      <a:lnTo>
                        <a:pt x="32" y="11"/>
                      </a:lnTo>
                      <a:lnTo>
                        <a:pt x="19" y="44"/>
                      </a:lnTo>
                      <a:lnTo>
                        <a:pt x="7" y="116"/>
                      </a:lnTo>
                      <a:lnTo>
                        <a:pt x="0" y="213"/>
                      </a:lnTo>
                      <a:lnTo>
                        <a:pt x="0" y="267"/>
                      </a:lnTo>
                      <a:lnTo>
                        <a:pt x="2" y="322"/>
                      </a:lnTo>
                      <a:lnTo>
                        <a:pt x="10" y="417"/>
                      </a:lnTo>
                      <a:lnTo>
                        <a:pt x="25" y="490"/>
                      </a:lnTo>
                      <a:lnTo>
                        <a:pt x="38" y="522"/>
                      </a:lnTo>
                      <a:lnTo>
                        <a:pt x="48" y="534"/>
                      </a:lnTo>
                      <a:lnTo>
                        <a:pt x="54" y="5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6" name="Freeform 88"/>
                <p:cNvSpPr>
                  <a:spLocks/>
                </p:cNvSpPr>
                <p:nvPr/>
              </p:nvSpPr>
              <p:spPr bwMode="auto">
                <a:xfrm>
                  <a:off x="3114364" y="5534009"/>
                  <a:ext cx="46038" cy="242888"/>
                </a:xfrm>
                <a:custGeom>
                  <a:avLst/>
                  <a:gdLst>
                    <a:gd name="T0" fmla="*/ 45 w 85"/>
                    <a:gd name="T1" fmla="*/ 459 h 459"/>
                    <a:gd name="T2" fmla="*/ 54 w 85"/>
                    <a:gd name="T3" fmla="*/ 456 h 459"/>
                    <a:gd name="T4" fmla="*/ 70 w 85"/>
                    <a:gd name="T5" fmla="*/ 422 h 459"/>
                    <a:gd name="T6" fmla="*/ 84 w 85"/>
                    <a:gd name="T7" fmla="*/ 321 h 459"/>
                    <a:gd name="T8" fmla="*/ 85 w 85"/>
                    <a:gd name="T9" fmla="*/ 229 h 459"/>
                    <a:gd name="T10" fmla="*/ 83 w 85"/>
                    <a:gd name="T11" fmla="*/ 137 h 459"/>
                    <a:gd name="T12" fmla="*/ 65 w 85"/>
                    <a:gd name="T13" fmla="*/ 37 h 459"/>
                    <a:gd name="T14" fmla="*/ 49 w 85"/>
                    <a:gd name="T15" fmla="*/ 3 h 459"/>
                    <a:gd name="T16" fmla="*/ 41 w 85"/>
                    <a:gd name="T17" fmla="*/ 0 h 459"/>
                    <a:gd name="T18" fmla="*/ 32 w 85"/>
                    <a:gd name="T19" fmla="*/ 3 h 459"/>
                    <a:gd name="T20" fmla="*/ 16 w 85"/>
                    <a:gd name="T21" fmla="*/ 37 h 459"/>
                    <a:gd name="T22" fmla="*/ 2 w 85"/>
                    <a:gd name="T23" fmla="*/ 138 h 459"/>
                    <a:gd name="T24" fmla="*/ 0 w 85"/>
                    <a:gd name="T25" fmla="*/ 230 h 459"/>
                    <a:gd name="T26" fmla="*/ 3 w 85"/>
                    <a:gd name="T27" fmla="*/ 322 h 459"/>
                    <a:gd name="T28" fmla="*/ 21 w 85"/>
                    <a:gd name="T29" fmla="*/ 422 h 459"/>
                    <a:gd name="T30" fmla="*/ 36 w 85"/>
                    <a:gd name="T31" fmla="*/ 456 h 459"/>
                    <a:gd name="T32" fmla="*/ 45 w 85"/>
                    <a:gd name="T33" fmla="*/ 459 h 4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85" h="459">
                      <a:moveTo>
                        <a:pt x="45" y="459"/>
                      </a:moveTo>
                      <a:lnTo>
                        <a:pt x="54" y="456"/>
                      </a:lnTo>
                      <a:lnTo>
                        <a:pt x="70" y="422"/>
                      </a:lnTo>
                      <a:lnTo>
                        <a:pt x="84" y="321"/>
                      </a:lnTo>
                      <a:lnTo>
                        <a:pt x="85" y="229"/>
                      </a:lnTo>
                      <a:lnTo>
                        <a:pt x="83" y="137"/>
                      </a:lnTo>
                      <a:lnTo>
                        <a:pt x="65" y="37"/>
                      </a:lnTo>
                      <a:lnTo>
                        <a:pt x="49" y="3"/>
                      </a:lnTo>
                      <a:lnTo>
                        <a:pt x="41" y="0"/>
                      </a:lnTo>
                      <a:lnTo>
                        <a:pt x="32" y="3"/>
                      </a:lnTo>
                      <a:lnTo>
                        <a:pt x="16" y="37"/>
                      </a:lnTo>
                      <a:lnTo>
                        <a:pt x="2" y="138"/>
                      </a:lnTo>
                      <a:lnTo>
                        <a:pt x="0" y="230"/>
                      </a:lnTo>
                      <a:lnTo>
                        <a:pt x="3" y="322"/>
                      </a:lnTo>
                      <a:lnTo>
                        <a:pt x="21" y="422"/>
                      </a:lnTo>
                      <a:lnTo>
                        <a:pt x="36" y="456"/>
                      </a:lnTo>
                      <a:lnTo>
                        <a:pt x="45" y="45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7" name="Freeform 89"/>
                <p:cNvSpPr>
                  <a:spLocks/>
                </p:cNvSpPr>
                <p:nvPr/>
              </p:nvSpPr>
              <p:spPr bwMode="auto">
                <a:xfrm>
                  <a:off x="3036577" y="5530834"/>
                  <a:ext cx="52388" cy="374650"/>
                </a:xfrm>
                <a:custGeom>
                  <a:avLst/>
                  <a:gdLst>
                    <a:gd name="T0" fmla="*/ 53 w 101"/>
                    <a:gd name="T1" fmla="*/ 708 h 708"/>
                    <a:gd name="T2" fmla="*/ 59 w 101"/>
                    <a:gd name="T3" fmla="*/ 707 h 708"/>
                    <a:gd name="T4" fmla="*/ 69 w 101"/>
                    <a:gd name="T5" fmla="*/ 693 h 708"/>
                    <a:gd name="T6" fmla="*/ 82 w 101"/>
                    <a:gd name="T7" fmla="*/ 649 h 708"/>
                    <a:gd name="T8" fmla="*/ 95 w 101"/>
                    <a:gd name="T9" fmla="*/ 553 h 708"/>
                    <a:gd name="T10" fmla="*/ 101 w 101"/>
                    <a:gd name="T11" fmla="*/ 426 h 708"/>
                    <a:gd name="T12" fmla="*/ 101 w 101"/>
                    <a:gd name="T13" fmla="*/ 354 h 708"/>
                    <a:gd name="T14" fmla="*/ 99 w 101"/>
                    <a:gd name="T15" fmla="*/ 281 h 708"/>
                    <a:gd name="T16" fmla="*/ 90 w 101"/>
                    <a:gd name="T17" fmla="*/ 154 h 708"/>
                    <a:gd name="T18" fmla="*/ 76 w 101"/>
                    <a:gd name="T19" fmla="*/ 59 h 708"/>
                    <a:gd name="T20" fmla="*/ 63 w 101"/>
                    <a:gd name="T21" fmla="*/ 16 h 708"/>
                    <a:gd name="T22" fmla="*/ 53 w 101"/>
                    <a:gd name="T23" fmla="*/ 2 h 708"/>
                    <a:gd name="T24" fmla="*/ 47 w 101"/>
                    <a:gd name="T25" fmla="*/ 0 h 708"/>
                    <a:gd name="T26" fmla="*/ 42 w 101"/>
                    <a:gd name="T27" fmla="*/ 2 h 708"/>
                    <a:gd name="T28" fmla="*/ 31 w 101"/>
                    <a:gd name="T29" fmla="*/ 16 h 708"/>
                    <a:gd name="T30" fmla="*/ 19 w 101"/>
                    <a:gd name="T31" fmla="*/ 59 h 708"/>
                    <a:gd name="T32" fmla="*/ 6 w 101"/>
                    <a:gd name="T33" fmla="*/ 156 h 708"/>
                    <a:gd name="T34" fmla="*/ 0 w 101"/>
                    <a:gd name="T35" fmla="*/ 284 h 708"/>
                    <a:gd name="T36" fmla="*/ 0 w 101"/>
                    <a:gd name="T37" fmla="*/ 356 h 708"/>
                    <a:gd name="T38" fmla="*/ 1 w 101"/>
                    <a:gd name="T39" fmla="*/ 428 h 708"/>
                    <a:gd name="T40" fmla="*/ 10 w 101"/>
                    <a:gd name="T41" fmla="*/ 554 h 708"/>
                    <a:gd name="T42" fmla="*/ 24 w 101"/>
                    <a:gd name="T43" fmla="*/ 651 h 708"/>
                    <a:gd name="T44" fmla="*/ 39 w 101"/>
                    <a:gd name="T45" fmla="*/ 694 h 708"/>
                    <a:gd name="T46" fmla="*/ 49 w 101"/>
                    <a:gd name="T47" fmla="*/ 708 h 708"/>
                    <a:gd name="T48" fmla="*/ 53 w 101"/>
                    <a:gd name="T49" fmla="*/ 708 h 7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1" h="708">
                      <a:moveTo>
                        <a:pt x="53" y="708"/>
                      </a:moveTo>
                      <a:lnTo>
                        <a:pt x="59" y="707"/>
                      </a:lnTo>
                      <a:lnTo>
                        <a:pt x="69" y="693"/>
                      </a:lnTo>
                      <a:lnTo>
                        <a:pt x="82" y="649"/>
                      </a:lnTo>
                      <a:lnTo>
                        <a:pt x="95" y="553"/>
                      </a:lnTo>
                      <a:lnTo>
                        <a:pt x="101" y="426"/>
                      </a:lnTo>
                      <a:lnTo>
                        <a:pt x="101" y="354"/>
                      </a:lnTo>
                      <a:lnTo>
                        <a:pt x="99" y="281"/>
                      </a:lnTo>
                      <a:lnTo>
                        <a:pt x="90" y="154"/>
                      </a:lnTo>
                      <a:lnTo>
                        <a:pt x="76" y="59"/>
                      </a:lnTo>
                      <a:lnTo>
                        <a:pt x="63" y="16"/>
                      </a:lnTo>
                      <a:lnTo>
                        <a:pt x="53" y="2"/>
                      </a:lnTo>
                      <a:lnTo>
                        <a:pt x="47" y="0"/>
                      </a:lnTo>
                      <a:lnTo>
                        <a:pt x="42" y="2"/>
                      </a:lnTo>
                      <a:lnTo>
                        <a:pt x="31" y="16"/>
                      </a:lnTo>
                      <a:lnTo>
                        <a:pt x="19" y="59"/>
                      </a:lnTo>
                      <a:lnTo>
                        <a:pt x="6" y="156"/>
                      </a:lnTo>
                      <a:lnTo>
                        <a:pt x="0" y="284"/>
                      </a:lnTo>
                      <a:lnTo>
                        <a:pt x="0" y="356"/>
                      </a:lnTo>
                      <a:lnTo>
                        <a:pt x="1" y="428"/>
                      </a:lnTo>
                      <a:lnTo>
                        <a:pt x="10" y="554"/>
                      </a:lnTo>
                      <a:lnTo>
                        <a:pt x="24" y="651"/>
                      </a:lnTo>
                      <a:lnTo>
                        <a:pt x="39" y="694"/>
                      </a:lnTo>
                      <a:lnTo>
                        <a:pt x="49" y="708"/>
                      </a:lnTo>
                      <a:lnTo>
                        <a:pt x="53" y="70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8" name="Freeform 90"/>
                <p:cNvSpPr>
                  <a:spLocks/>
                </p:cNvSpPr>
                <p:nvPr/>
              </p:nvSpPr>
              <p:spPr bwMode="auto">
                <a:xfrm>
                  <a:off x="3039752" y="5557821"/>
                  <a:ext cx="46038" cy="322263"/>
                </a:xfrm>
                <a:custGeom>
                  <a:avLst/>
                  <a:gdLst>
                    <a:gd name="T0" fmla="*/ 46 w 86"/>
                    <a:gd name="T1" fmla="*/ 608 h 608"/>
                    <a:gd name="T2" fmla="*/ 55 w 86"/>
                    <a:gd name="T3" fmla="*/ 604 h 608"/>
                    <a:gd name="T4" fmla="*/ 71 w 86"/>
                    <a:gd name="T5" fmla="*/ 558 h 608"/>
                    <a:gd name="T6" fmla="*/ 81 w 86"/>
                    <a:gd name="T7" fmla="*/ 475 h 608"/>
                    <a:gd name="T8" fmla="*/ 86 w 86"/>
                    <a:gd name="T9" fmla="*/ 365 h 608"/>
                    <a:gd name="T10" fmla="*/ 86 w 86"/>
                    <a:gd name="T11" fmla="*/ 303 h 608"/>
                    <a:gd name="T12" fmla="*/ 86 w 86"/>
                    <a:gd name="T13" fmla="*/ 241 h 608"/>
                    <a:gd name="T14" fmla="*/ 78 w 86"/>
                    <a:gd name="T15" fmla="*/ 132 h 608"/>
                    <a:gd name="T16" fmla="*/ 66 w 86"/>
                    <a:gd name="T17" fmla="*/ 49 h 608"/>
                    <a:gd name="T18" fmla="*/ 53 w 86"/>
                    <a:gd name="T19" fmla="*/ 13 h 608"/>
                    <a:gd name="T20" fmla="*/ 45 w 86"/>
                    <a:gd name="T21" fmla="*/ 0 h 608"/>
                    <a:gd name="T22" fmla="*/ 40 w 86"/>
                    <a:gd name="T23" fmla="*/ 0 h 608"/>
                    <a:gd name="T24" fmla="*/ 32 w 86"/>
                    <a:gd name="T25" fmla="*/ 4 h 608"/>
                    <a:gd name="T26" fmla="*/ 16 w 86"/>
                    <a:gd name="T27" fmla="*/ 50 h 608"/>
                    <a:gd name="T28" fmla="*/ 6 w 86"/>
                    <a:gd name="T29" fmla="*/ 134 h 608"/>
                    <a:gd name="T30" fmla="*/ 0 w 86"/>
                    <a:gd name="T31" fmla="*/ 243 h 608"/>
                    <a:gd name="T32" fmla="*/ 0 w 86"/>
                    <a:gd name="T33" fmla="*/ 305 h 608"/>
                    <a:gd name="T34" fmla="*/ 0 w 86"/>
                    <a:gd name="T35" fmla="*/ 367 h 608"/>
                    <a:gd name="T36" fmla="*/ 9 w 86"/>
                    <a:gd name="T37" fmla="*/ 476 h 608"/>
                    <a:gd name="T38" fmla="*/ 20 w 86"/>
                    <a:gd name="T39" fmla="*/ 558 h 608"/>
                    <a:gd name="T40" fmla="*/ 33 w 86"/>
                    <a:gd name="T41" fmla="*/ 596 h 608"/>
                    <a:gd name="T42" fmla="*/ 42 w 86"/>
                    <a:gd name="T43" fmla="*/ 607 h 608"/>
                    <a:gd name="T44" fmla="*/ 46 w 86"/>
                    <a:gd name="T45" fmla="*/ 608 h 6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86" h="608">
                      <a:moveTo>
                        <a:pt x="46" y="608"/>
                      </a:moveTo>
                      <a:lnTo>
                        <a:pt x="55" y="604"/>
                      </a:lnTo>
                      <a:lnTo>
                        <a:pt x="71" y="558"/>
                      </a:lnTo>
                      <a:lnTo>
                        <a:pt x="81" y="475"/>
                      </a:lnTo>
                      <a:lnTo>
                        <a:pt x="86" y="365"/>
                      </a:lnTo>
                      <a:lnTo>
                        <a:pt x="86" y="303"/>
                      </a:lnTo>
                      <a:lnTo>
                        <a:pt x="86" y="241"/>
                      </a:lnTo>
                      <a:lnTo>
                        <a:pt x="78" y="132"/>
                      </a:lnTo>
                      <a:lnTo>
                        <a:pt x="66" y="49"/>
                      </a:lnTo>
                      <a:lnTo>
                        <a:pt x="53" y="13"/>
                      </a:lnTo>
                      <a:lnTo>
                        <a:pt x="45" y="0"/>
                      </a:lnTo>
                      <a:lnTo>
                        <a:pt x="40" y="0"/>
                      </a:lnTo>
                      <a:lnTo>
                        <a:pt x="32" y="4"/>
                      </a:lnTo>
                      <a:lnTo>
                        <a:pt x="16" y="50"/>
                      </a:lnTo>
                      <a:lnTo>
                        <a:pt x="6" y="134"/>
                      </a:lnTo>
                      <a:lnTo>
                        <a:pt x="0" y="243"/>
                      </a:lnTo>
                      <a:lnTo>
                        <a:pt x="0" y="305"/>
                      </a:lnTo>
                      <a:lnTo>
                        <a:pt x="0" y="367"/>
                      </a:lnTo>
                      <a:lnTo>
                        <a:pt x="9" y="476"/>
                      </a:lnTo>
                      <a:lnTo>
                        <a:pt x="20" y="558"/>
                      </a:lnTo>
                      <a:lnTo>
                        <a:pt x="33" y="596"/>
                      </a:lnTo>
                      <a:lnTo>
                        <a:pt x="42" y="607"/>
                      </a:lnTo>
                      <a:lnTo>
                        <a:pt x="46" y="60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9" name="Freeform 91"/>
                <p:cNvSpPr>
                  <a:spLocks/>
                </p:cNvSpPr>
                <p:nvPr/>
              </p:nvSpPr>
              <p:spPr bwMode="auto">
                <a:xfrm>
                  <a:off x="3065152" y="5530834"/>
                  <a:ext cx="53975" cy="374650"/>
                </a:xfrm>
                <a:custGeom>
                  <a:avLst/>
                  <a:gdLst>
                    <a:gd name="T0" fmla="*/ 55 w 102"/>
                    <a:gd name="T1" fmla="*/ 708 h 708"/>
                    <a:gd name="T2" fmla="*/ 59 w 102"/>
                    <a:gd name="T3" fmla="*/ 707 h 708"/>
                    <a:gd name="T4" fmla="*/ 69 w 102"/>
                    <a:gd name="T5" fmla="*/ 693 h 708"/>
                    <a:gd name="T6" fmla="*/ 82 w 102"/>
                    <a:gd name="T7" fmla="*/ 649 h 708"/>
                    <a:gd name="T8" fmla="*/ 95 w 102"/>
                    <a:gd name="T9" fmla="*/ 553 h 708"/>
                    <a:gd name="T10" fmla="*/ 102 w 102"/>
                    <a:gd name="T11" fmla="*/ 426 h 708"/>
                    <a:gd name="T12" fmla="*/ 102 w 102"/>
                    <a:gd name="T13" fmla="*/ 354 h 708"/>
                    <a:gd name="T14" fmla="*/ 101 w 102"/>
                    <a:gd name="T15" fmla="*/ 281 h 708"/>
                    <a:gd name="T16" fmla="*/ 92 w 102"/>
                    <a:gd name="T17" fmla="*/ 154 h 708"/>
                    <a:gd name="T18" fmla="*/ 78 w 102"/>
                    <a:gd name="T19" fmla="*/ 59 h 708"/>
                    <a:gd name="T20" fmla="*/ 63 w 102"/>
                    <a:gd name="T21" fmla="*/ 16 h 708"/>
                    <a:gd name="T22" fmla="*/ 53 w 102"/>
                    <a:gd name="T23" fmla="*/ 2 h 708"/>
                    <a:gd name="T24" fmla="*/ 47 w 102"/>
                    <a:gd name="T25" fmla="*/ 0 h 708"/>
                    <a:gd name="T26" fmla="*/ 43 w 102"/>
                    <a:gd name="T27" fmla="*/ 2 h 708"/>
                    <a:gd name="T28" fmla="*/ 33 w 102"/>
                    <a:gd name="T29" fmla="*/ 16 h 708"/>
                    <a:gd name="T30" fmla="*/ 20 w 102"/>
                    <a:gd name="T31" fmla="*/ 59 h 708"/>
                    <a:gd name="T32" fmla="*/ 7 w 102"/>
                    <a:gd name="T33" fmla="*/ 156 h 708"/>
                    <a:gd name="T34" fmla="*/ 0 w 102"/>
                    <a:gd name="T35" fmla="*/ 284 h 708"/>
                    <a:gd name="T36" fmla="*/ 0 w 102"/>
                    <a:gd name="T37" fmla="*/ 356 h 708"/>
                    <a:gd name="T38" fmla="*/ 1 w 102"/>
                    <a:gd name="T39" fmla="*/ 428 h 708"/>
                    <a:gd name="T40" fmla="*/ 10 w 102"/>
                    <a:gd name="T41" fmla="*/ 554 h 708"/>
                    <a:gd name="T42" fmla="*/ 24 w 102"/>
                    <a:gd name="T43" fmla="*/ 651 h 708"/>
                    <a:gd name="T44" fmla="*/ 39 w 102"/>
                    <a:gd name="T45" fmla="*/ 694 h 708"/>
                    <a:gd name="T46" fmla="*/ 49 w 102"/>
                    <a:gd name="T47" fmla="*/ 708 h 708"/>
                    <a:gd name="T48" fmla="*/ 55 w 102"/>
                    <a:gd name="T49" fmla="*/ 708 h 7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2" h="708">
                      <a:moveTo>
                        <a:pt x="55" y="708"/>
                      </a:moveTo>
                      <a:lnTo>
                        <a:pt x="59" y="707"/>
                      </a:lnTo>
                      <a:lnTo>
                        <a:pt x="69" y="693"/>
                      </a:lnTo>
                      <a:lnTo>
                        <a:pt x="82" y="649"/>
                      </a:lnTo>
                      <a:lnTo>
                        <a:pt x="95" y="553"/>
                      </a:lnTo>
                      <a:lnTo>
                        <a:pt x="102" y="426"/>
                      </a:lnTo>
                      <a:lnTo>
                        <a:pt x="102" y="354"/>
                      </a:lnTo>
                      <a:lnTo>
                        <a:pt x="101" y="281"/>
                      </a:lnTo>
                      <a:lnTo>
                        <a:pt x="92" y="154"/>
                      </a:lnTo>
                      <a:lnTo>
                        <a:pt x="78" y="59"/>
                      </a:lnTo>
                      <a:lnTo>
                        <a:pt x="63" y="16"/>
                      </a:lnTo>
                      <a:lnTo>
                        <a:pt x="53" y="2"/>
                      </a:lnTo>
                      <a:lnTo>
                        <a:pt x="47" y="0"/>
                      </a:lnTo>
                      <a:lnTo>
                        <a:pt x="43" y="2"/>
                      </a:lnTo>
                      <a:lnTo>
                        <a:pt x="33" y="16"/>
                      </a:lnTo>
                      <a:lnTo>
                        <a:pt x="20" y="59"/>
                      </a:lnTo>
                      <a:lnTo>
                        <a:pt x="7" y="156"/>
                      </a:lnTo>
                      <a:lnTo>
                        <a:pt x="0" y="284"/>
                      </a:lnTo>
                      <a:lnTo>
                        <a:pt x="0" y="356"/>
                      </a:lnTo>
                      <a:lnTo>
                        <a:pt x="1" y="428"/>
                      </a:lnTo>
                      <a:lnTo>
                        <a:pt x="10" y="554"/>
                      </a:lnTo>
                      <a:lnTo>
                        <a:pt x="24" y="651"/>
                      </a:lnTo>
                      <a:lnTo>
                        <a:pt x="39" y="694"/>
                      </a:lnTo>
                      <a:lnTo>
                        <a:pt x="49" y="708"/>
                      </a:lnTo>
                      <a:lnTo>
                        <a:pt x="55" y="70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0" name="Freeform 92"/>
                <p:cNvSpPr>
                  <a:spLocks/>
                </p:cNvSpPr>
                <p:nvPr/>
              </p:nvSpPr>
              <p:spPr bwMode="auto">
                <a:xfrm>
                  <a:off x="3069914" y="5557821"/>
                  <a:ext cx="46038" cy="322263"/>
                </a:xfrm>
                <a:custGeom>
                  <a:avLst/>
                  <a:gdLst>
                    <a:gd name="T0" fmla="*/ 46 w 88"/>
                    <a:gd name="T1" fmla="*/ 608 h 608"/>
                    <a:gd name="T2" fmla="*/ 56 w 88"/>
                    <a:gd name="T3" fmla="*/ 604 h 608"/>
                    <a:gd name="T4" fmla="*/ 71 w 88"/>
                    <a:gd name="T5" fmla="*/ 558 h 608"/>
                    <a:gd name="T6" fmla="*/ 82 w 88"/>
                    <a:gd name="T7" fmla="*/ 475 h 608"/>
                    <a:gd name="T8" fmla="*/ 88 w 88"/>
                    <a:gd name="T9" fmla="*/ 365 h 608"/>
                    <a:gd name="T10" fmla="*/ 88 w 88"/>
                    <a:gd name="T11" fmla="*/ 303 h 608"/>
                    <a:gd name="T12" fmla="*/ 86 w 88"/>
                    <a:gd name="T13" fmla="*/ 241 h 608"/>
                    <a:gd name="T14" fmla="*/ 79 w 88"/>
                    <a:gd name="T15" fmla="*/ 132 h 608"/>
                    <a:gd name="T16" fmla="*/ 66 w 88"/>
                    <a:gd name="T17" fmla="*/ 49 h 608"/>
                    <a:gd name="T18" fmla="*/ 55 w 88"/>
                    <a:gd name="T19" fmla="*/ 13 h 608"/>
                    <a:gd name="T20" fmla="*/ 46 w 88"/>
                    <a:gd name="T21" fmla="*/ 0 h 608"/>
                    <a:gd name="T22" fmla="*/ 42 w 88"/>
                    <a:gd name="T23" fmla="*/ 0 h 608"/>
                    <a:gd name="T24" fmla="*/ 33 w 88"/>
                    <a:gd name="T25" fmla="*/ 4 h 608"/>
                    <a:gd name="T26" fmla="*/ 17 w 88"/>
                    <a:gd name="T27" fmla="*/ 50 h 608"/>
                    <a:gd name="T28" fmla="*/ 6 w 88"/>
                    <a:gd name="T29" fmla="*/ 134 h 608"/>
                    <a:gd name="T30" fmla="*/ 0 w 88"/>
                    <a:gd name="T31" fmla="*/ 243 h 608"/>
                    <a:gd name="T32" fmla="*/ 0 w 88"/>
                    <a:gd name="T33" fmla="*/ 305 h 608"/>
                    <a:gd name="T34" fmla="*/ 2 w 88"/>
                    <a:gd name="T35" fmla="*/ 367 h 608"/>
                    <a:gd name="T36" fmla="*/ 9 w 88"/>
                    <a:gd name="T37" fmla="*/ 476 h 608"/>
                    <a:gd name="T38" fmla="*/ 22 w 88"/>
                    <a:gd name="T39" fmla="*/ 558 h 608"/>
                    <a:gd name="T40" fmla="*/ 33 w 88"/>
                    <a:gd name="T41" fmla="*/ 596 h 608"/>
                    <a:gd name="T42" fmla="*/ 42 w 88"/>
                    <a:gd name="T43" fmla="*/ 607 h 608"/>
                    <a:gd name="T44" fmla="*/ 46 w 88"/>
                    <a:gd name="T45" fmla="*/ 608 h 6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88" h="608">
                      <a:moveTo>
                        <a:pt x="46" y="608"/>
                      </a:moveTo>
                      <a:lnTo>
                        <a:pt x="56" y="604"/>
                      </a:lnTo>
                      <a:lnTo>
                        <a:pt x="71" y="558"/>
                      </a:lnTo>
                      <a:lnTo>
                        <a:pt x="82" y="475"/>
                      </a:lnTo>
                      <a:lnTo>
                        <a:pt x="88" y="365"/>
                      </a:lnTo>
                      <a:lnTo>
                        <a:pt x="88" y="303"/>
                      </a:lnTo>
                      <a:lnTo>
                        <a:pt x="86" y="241"/>
                      </a:lnTo>
                      <a:lnTo>
                        <a:pt x="79" y="132"/>
                      </a:lnTo>
                      <a:lnTo>
                        <a:pt x="66" y="49"/>
                      </a:lnTo>
                      <a:lnTo>
                        <a:pt x="55" y="13"/>
                      </a:lnTo>
                      <a:lnTo>
                        <a:pt x="46" y="0"/>
                      </a:lnTo>
                      <a:lnTo>
                        <a:pt x="42" y="0"/>
                      </a:lnTo>
                      <a:lnTo>
                        <a:pt x="33" y="4"/>
                      </a:lnTo>
                      <a:lnTo>
                        <a:pt x="17" y="50"/>
                      </a:lnTo>
                      <a:lnTo>
                        <a:pt x="6" y="134"/>
                      </a:lnTo>
                      <a:lnTo>
                        <a:pt x="0" y="243"/>
                      </a:lnTo>
                      <a:lnTo>
                        <a:pt x="0" y="305"/>
                      </a:lnTo>
                      <a:lnTo>
                        <a:pt x="2" y="367"/>
                      </a:lnTo>
                      <a:lnTo>
                        <a:pt x="9" y="476"/>
                      </a:lnTo>
                      <a:lnTo>
                        <a:pt x="22" y="558"/>
                      </a:lnTo>
                      <a:lnTo>
                        <a:pt x="33" y="596"/>
                      </a:lnTo>
                      <a:lnTo>
                        <a:pt x="42" y="607"/>
                      </a:lnTo>
                      <a:lnTo>
                        <a:pt x="46" y="60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1" name="Freeform 93"/>
                <p:cNvSpPr>
                  <a:spLocks/>
                </p:cNvSpPr>
                <p:nvPr/>
              </p:nvSpPr>
              <p:spPr bwMode="auto">
                <a:xfrm>
                  <a:off x="2907989" y="5513371"/>
                  <a:ext cx="396875" cy="106363"/>
                </a:xfrm>
                <a:custGeom>
                  <a:avLst/>
                  <a:gdLst>
                    <a:gd name="T0" fmla="*/ 750 w 750"/>
                    <a:gd name="T1" fmla="*/ 45 h 200"/>
                    <a:gd name="T2" fmla="*/ 748 w 750"/>
                    <a:gd name="T3" fmla="*/ 36 h 200"/>
                    <a:gd name="T4" fmla="*/ 731 w 750"/>
                    <a:gd name="T5" fmla="*/ 22 h 200"/>
                    <a:gd name="T6" fmla="*/ 682 w 750"/>
                    <a:gd name="T7" fmla="*/ 7 h 200"/>
                    <a:gd name="T8" fmla="*/ 577 w 750"/>
                    <a:gd name="T9" fmla="*/ 0 h 200"/>
                    <a:gd name="T10" fmla="*/ 440 w 750"/>
                    <a:gd name="T11" fmla="*/ 7 h 200"/>
                    <a:gd name="T12" fmla="*/ 364 w 750"/>
                    <a:gd name="T13" fmla="*/ 17 h 200"/>
                    <a:gd name="T14" fmla="*/ 288 w 750"/>
                    <a:gd name="T15" fmla="*/ 30 h 200"/>
                    <a:gd name="T16" fmla="*/ 154 w 750"/>
                    <a:gd name="T17" fmla="*/ 62 h 200"/>
                    <a:gd name="T18" fmla="*/ 56 w 750"/>
                    <a:gd name="T19" fmla="*/ 99 h 200"/>
                    <a:gd name="T20" fmla="*/ 13 w 750"/>
                    <a:gd name="T21" fmla="*/ 128 h 200"/>
                    <a:gd name="T22" fmla="*/ 0 w 750"/>
                    <a:gd name="T23" fmla="*/ 147 h 200"/>
                    <a:gd name="T24" fmla="*/ 0 w 750"/>
                    <a:gd name="T25" fmla="*/ 156 h 200"/>
                    <a:gd name="T26" fmla="*/ 3 w 750"/>
                    <a:gd name="T27" fmla="*/ 163 h 200"/>
                    <a:gd name="T28" fmla="*/ 20 w 750"/>
                    <a:gd name="T29" fmla="*/ 177 h 200"/>
                    <a:gd name="T30" fmla="*/ 69 w 750"/>
                    <a:gd name="T31" fmla="*/ 193 h 200"/>
                    <a:gd name="T32" fmla="*/ 174 w 750"/>
                    <a:gd name="T33" fmla="*/ 200 h 200"/>
                    <a:gd name="T34" fmla="*/ 309 w 750"/>
                    <a:gd name="T35" fmla="*/ 193 h 200"/>
                    <a:gd name="T36" fmla="*/ 387 w 750"/>
                    <a:gd name="T37" fmla="*/ 183 h 200"/>
                    <a:gd name="T38" fmla="*/ 463 w 750"/>
                    <a:gd name="T39" fmla="*/ 170 h 200"/>
                    <a:gd name="T40" fmla="*/ 596 w 750"/>
                    <a:gd name="T41" fmla="*/ 137 h 200"/>
                    <a:gd name="T42" fmla="*/ 695 w 750"/>
                    <a:gd name="T43" fmla="*/ 99 h 200"/>
                    <a:gd name="T44" fmla="*/ 737 w 750"/>
                    <a:gd name="T45" fmla="*/ 72 h 200"/>
                    <a:gd name="T46" fmla="*/ 750 w 750"/>
                    <a:gd name="T47" fmla="*/ 53 h 200"/>
                    <a:gd name="T48" fmla="*/ 750 w 750"/>
                    <a:gd name="T49" fmla="*/ 45 h 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750" h="200">
                      <a:moveTo>
                        <a:pt x="750" y="45"/>
                      </a:moveTo>
                      <a:lnTo>
                        <a:pt x="748" y="36"/>
                      </a:lnTo>
                      <a:lnTo>
                        <a:pt x="731" y="22"/>
                      </a:lnTo>
                      <a:lnTo>
                        <a:pt x="682" y="7"/>
                      </a:lnTo>
                      <a:lnTo>
                        <a:pt x="577" y="0"/>
                      </a:lnTo>
                      <a:lnTo>
                        <a:pt x="440" y="7"/>
                      </a:lnTo>
                      <a:lnTo>
                        <a:pt x="364" y="17"/>
                      </a:lnTo>
                      <a:lnTo>
                        <a:pt x="288" y="30"/>
                      </a:lnTo>
                      <a:lnTo>
                        <a:pt x="154" y="62"/>
                      </a:lnTo>
                      <a:lnTo>
                        <a:pt x="56" y="99"/>
                      </a:lnTo>
                      <a:lnTo>
                        <a:pt x="13" y="128"/>
                      </a:lnTo>
                      <a:lnTo>
                        <a:pt x="0" y="147"/>
                      </a:lnTo>
                      <a:lnTo>
                        <a:pt x="0" y="156"/>
                      </a:lnTo>
                      <a:lnTo>
                        <a:pt x="3" y="163"/>
                      </a:lnTo>
                      <a:lnTo>
                        <a:pt x="20" y="177"/>
                      </a:lnTo>
                      <a:lnTo>
                        <a:pt x="69" y="193"/>
                      </a:lnTo>
                      <a:lnTo>
                        <a:pt x="174" y="200"/>
                      </a:lnTo>
                      <a:lnTo>
                        <a:pt x="309" y="193"/>
                      </a:lnTo>
                      <a:lnTo>
                        <a:pt x="387" y="183"/>
                      </a:lnTo>
                      <a:lnTo>
                        <a:pt x="463" y="170"/>
                      </a:lnTo>
                      <a:lnTo>
                        <a:pt x="596" y="137"/>
                      </a:lnTo>
                      <a:lnTo>
                        <a:pt x="695" y="99"/>
                      </a:lnTo>
                      <a:lnTo>
                        <a:pt x="737" y="72"/>
                      </a:lnTo>
                      <a:lnTo>
                        <a:pt x="750" y="53"/>
                      </a:lnTo>
                      <a:lnTo>
                        <a:pt x="750" y="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2" name="Freeform 94"/>
                <p:cNvSpPr>
                  <a:spLocks/>
                </p:cNvSpPr>
                <p:nvPr/>
              </p:nvSpPr>
              <p:spPr bwMode="auto">
                <a:xfrm>
                  <a:off x="2933389" y="5527659"/>
                  <a:ext cx="347663" cy="77788"/>
                </a:xfrm>
                <a:custGeom>
                  <a:avLst/>
                  <a:gdLst>
                    <a:gd name="T0" fmla="*/ 656 w 656"/>
                    <a:gd name="T1" fmla="*/ 55 h 148"/>
                    <a:gd name="T2" fmla="*/ 654 w 656"/>
                    <a:gd name="T3" fmla="*/ 48 h 148"/>
                    <a:gd name="T4" fmla="*/ 641 w 656"/>
                    <a:gd name="T5" fmla="*/ 35 h 148"/>
                    <a:gd name="T6" fmla="*/ 603 w 656"/>
                    <a:gd name="T7" fmla="*/ 19 h 148"/>
                    <a:gd name="T8" fmla="*/ 513 w 656"/>
                    <a:gd name="T9" fmla="*/ 4 h 148"/>
                    <a:gd name="T10" fmla="*/ 397 w 656"/>
                    <a:gd name="T11" fmla="*/ 0 h 148"/>
                    <a:gd name="T12" fmla="*/ 329 w 656"/>
                    <a:gd name="T13" fmla="*/ 3 h 148"/>
                    <a:gd name="T14" fmla="*/ 263 w 656"/>
                    <a:gd name="T15" fmla="*/ 7 h 148"/>
                    <a:gd name="T16" fmla="*/ 145 w 656"/>
                    <a:gd name="T17" fmla="*/ 25 h 148"/>
                    <a:gd name="T18" fmla="*/ 54 w 656"/>
                    <a:gd name="T19" fmla="*/ 49 h 148"/>
                    <a:gd name="T20" fmla="*/ 14 w 656"/>
                    <a:gd name="T21" fmla="*/ 71 h 148"/>
                    <a:gd name="T22" fmla="*/ 1 w 656"/>
                    <a:gd name="T23" fmla="*/ 85 h 148"/>
                    <a:gd name="T24" fmla="*/ 0 w 656"/>
                    <a:gd name="T25" fmla="*/ 92 h 148"/>
                    <a:gd name="T26" fmla="*/ 0 w 656"/>
                    <a:gd name="T27" fmla="*/ 99 h 148"/>
                    <a:gd name="T28" fmla="*/ 12 w 656"/>
                    <a:gd name="T29" fmla="*/ 112 h 148"/>
                    <a:gd name="T30" fmla="*/ 53 w 656"/>
                    <a:gd name="T31" fmla="*/ 130 h 148"/>
                    <a:gd name="T32" fmla="*/ 141 w 656"/>
                    <a:gd name="T33" fmla="*/ 144 h 148"/>
                    <a:gd name="T34" fmla="*/ 259 w 656"/>
                    <a:gd name="T35" fmla="*/ 148 h 148"/>
                    <a:gd name="T36" fmla="*/ 325 w 656"/>
                    <a:gd name="T37" fmla="*/ 145 h 148"/>
                    <a:gd name="T38" fmla="*/ 392 w 656"/>
                    <a:gd name="T39" fmla="*/ 141 h 148"/>
                    <a:gd name="T40" fmla="*/ 510 w 656"/>
                    <a:gd name="T41" fmla="*/ 122 h 148"/>
                    <a:gd name="T42" fmla="*/ 600 w 656"/>
                    <a:gd name="T43" fmla="*/ 98 h 148"/>
                    <a:gd name="T44" fmla="*/ 640 w 656"/>
                    <a:gd name="T45" fmla="*/ 78 h 148"/>
                    <a:gd name="T46" fmla="*/ 654 w 656"/>
                    <a:gd name="T47" fmla="*/ 63 h 148"/>
                    <a:gd name="T48" fmla="*/ 656 w 656"/>
                    <a:gd name="T49" fmla="*/ 55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6" h="148">
                      <a:moveTo>
                        <a:pt x="656" y="55"/>
                      </a:moveTo>
                      <a:lnTo>
                        <a:pt x="654" y="48"/>
                      </a:lnTo>
                      <a:lnTo>
                        <a:pt x="641" y="35"/>
                      </a:lnTo>
                      <a:lnTo>
                        <a:pt x="603" y="19"/>
                      </a:lnTo>
                      <a:lnTo>
                        <a:pt x="513" y="4"/>
                      </a:lnTo>
                      <a:lnTo>
                        <a:pt x="397" y="0"/>
                      </a:lnTo>
                      <a:lnTo>
                        <a:pt x="329" y="3"/>
                      </a:lnTo>
                      <a:lnTo>
                        <a:pt x="263" y="7"/>
                      </a:lnTo>
                      <a:lnTo>
                        <a:pt x="145" y="25"/>
                      </a:lnTo>
                      <a:lnTo>
                        <a:pt x="54" y="49"/>
                      </a:lnTo>
                      <a:lnTo>
                        <a:pt x="14" y="71"/>
                      </a:lnTo>
                      <a:lnTo>
                        <a:pt x="1" y="85"/>
                      </a:lnTo>
                      <a:lnTo>
                        <a:pt x="0" y="92"/>
                      </a:lnTo>
                      <a:lnTo>
                        <a:pt x="0" y="99"/>
                      </a:lnTo>
                      <a:lnTo>
                        <a:pt x="12" y="112"/>
                      </a:lnTo>
                      <a:lnTo>
                        <a:pt x="53" y="130"/>
                      </a:lnTo>
                      <a:lnTo>
                        <a:pt x="141" y="144"/>
                      </a:lnTo>
                      <a:lnTo>
                        <a:pt x="259" y="148"/>
                      </a:lnTo>
                      <a:lnTo>
                        <a:pt x="325" y="145"/>
                      </a:lnTo>
                      <a:lnTo>
                        <a:pt x="392" y="141"/>
                      </a:lnTo>
                      <a:lnTo>
                        <a:pt x="510" y="122"/>
                      </a:lnTo>
                      <a:lnTo>
                        <a:pt x="600" y="98"/>
                      </a:lnTo>
                      <a:lnTo>
                        <a:pt x="640" y="78"/>
                      </a:lnTo>
                      <a:lnTo>
                        <a:pt x="654" y="63"/>
                      </a:lnTo>
                      <a:lnTo>
                        <a:pt x="656" y="5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4" name="Freeform 96"/>
                <p:cNvSpPr>
                  <a:spLocks/>
                </p:cNvSpPr>
                <p:nvPr/>
              </p:nvSpPr>
              <p:spPr bwMode="auto">
                <a:xfrm>
                  <a:off x="2854014" y="5638784"/>
                  <a:ext cx="211138" cy="247650"/>
                </a:xfrm>
                <a:custGeom>
                  <a:avLst/>
                  <a:gdLst>
                    <a:gd name="T0" fmla="*/ 210 w 398"/>
                    <a:gd name="T1" fmla="*/ 470 h 470"/>
                    <a:gd name="T2" fmla="*/ 232 w 398"/>
                    <a:gd name="T3" fmla="*/ 470 h 470"/>
                    <a:gd name="T4" fmla="*/ 269 w 398"/>
                    <a:gd name="T5" fmla="*/ 460 h 470"/>
                    <a:gd name="T6" fmla="*/ 304 w 398"/>
                    <a:gd name="T7" fmla="*/ 443 h 470"/>
                    <a:gd name="T8" fmla="*/ 334 w 398"/>
                    <a:gd name="T9" fmla="*/ 417 h 470"/>
                    <a:gd name="T10" fmla="*/ 360 w 398"/>
                    <a:gd name="T11" fmla="*/ 385 h 470"/>
                    <a:gd name="T12" fmla="*/ 379 w 398"/>
                    <a:gd name="T13" fmla="*/ 347 h 470"/>
                    <a:gd name="T14" fmla="*/ 392 w 398"/>
                    <a:gd name="T15" fmla="*/ 305 h 470"/>
                    <a:gd name="T16" fmla="*/ 398 w 398"/>
                    <a:gd name="T17" fmla="*/ 259 h 470"/>
                    <a:gd name="T18" fmla="*/ 398 w 398"/>
                    <a:gd name="T19" fmla="*/ 234 h 470"/>
                    <a:gd name="T20" fmla="*/ 395 w 398"/>
                    <a:gd name="T21" fmla="*/ 210 h 470"/>
                    <a:gd name="T22" fmla="*/ 385 w 398"/>
                    <a:gd name="T23" fmla="*/ 164 h 470"/>
                    <a:gd name="T24" fmla="*/ 367 w 398"/>
                    <a:gd name="T25" fmla="*/ 122 h 470"/>
                    <a:gd name="T26" fmla="*/ 344 w 398"/>
                    <a:gd name="T27" fmla="*/ 85 h 470"/>
                    <a:gd name="T28" fmla="*/ 315 w 398"/>
                    <a:gd name="T29" fmla="*/ 53 h 470"/>
                    <a:gd name="T30" fmla="*/ 284 w 398"/>
                    <a:gd name="T31" fmla="*/ 27 h 470"/>
                    <a:gd name="T32" fmla="*/ 246 w 398"/>
                    <a:gd name="T33" fmla="*/ 10 h 470"/>
                    <a:gd name="T34" fmla="*/ 208 w 398"/>
                    <a:gd name="T35" fmla="*/ 0 h 470"/>
                    <a:gd name="T36" fmla="*/ 187 w 398"/>
                    <a:gd name="T37" fmla="*/ 0 h 470"/>
                    <a:gd name="T38" fmla="*/ 167 w 398"/>
                    <a:gd name="T39" fmla="*/ 1 h 470"/>
                    <a:gd name="T40" fmla="*/ 128 w 398"/>
                    <a:gd name="T41" fmla="*/ 10 h 470"/>
                    <a:gd name="T42" fmla="*/ 94 w 398"/>
                    <a:gd name="T43" fmla="*/ 29 h 470"/>
                    <a:gd name="T44" fmla="*/ 64 w 398"/>
                    <a:gd name="T45" fmla="*/ 53 h 470"/>
                    <a:gd name="T46" fmla="*/ 39 w 398"/>
                    <a:gd name="T47" fmla="*/ 86 h 470"/>
                    <a:gd name="T48" fmla="*/ 19 w 398"/>
                    <a:gd name="T49" fmla="*/ 124 h 470"/>
                    <a:gd name="T50" fmla="*/ 6 w 398"/>
                    <a:gd name="T51" fmla="*/ 165 h 470"/>
                    <a:gd name="T52" fmla="*/ 0 w 398"/>
                    <a:gd name="T53" fmla="*/ 211 h 470"/>
                    <a:gd name="T54" fmla="*/ 2 w 398"/>
                    <a:gd name="T55" fmla="*/ 236 h 470"/>
                    <a:gd name="T56" fmla="*/ 3 w 398"/>
                    <a:gd name="T57" fmla="*/ 260 h 470"/>
                    <a:gd name="T58" fmla="*/ 13 w 398"/>
                    <a:gd name="T59" fmla="*/ 306 h 470"/>
                    <a:gd name="T60" fmla="*/ 31 w 398"/>
                    <a:gd name="T61" fmla="*/ 348 h 470"/>
                    <a:gd name="T62" fmla="*/ 54 w 398"/>
                    <a:gd name="T63" fmla="*/ 385 h 470"/>
                    <a:gd name="T64" fmla="*/ 82 w 398"/>
                    <a:gd name="T65" fmla="*/ 417 h 470"/>
                    <a:gd name="T66" fmla="*/ 115 w 398"/>
                    <a:gd name="T67" fmla="*/ 443 h 470"/>
                    <a:gd name="T68" fmla="*/ 151 w 398"/>
                    <a:gd name="T69" fmla="*/ 460 h 470"/>
                    <a:gd name="T70" fmla="*/ 190 w 398"/>
                    <a:gd name="T71" fmla="*/ 470 h 470"/>
                    <a:gd name="T72" fmla="*/ 210 w 398"/>
                    <a:gd name="T73" fmla="*/ 470 h 4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398" h="470">
                      <a:moveTo>
                        <a:pt x="210" y="470"/>
                      </a:moveTo>
                      <a:lnTo>
                        <a:pt x="232" y="470"/>
                      </a:lnTo>
                      <a:lnTo>
                        <a:pt x="269" y="460"/>
                      </a:lnTo>
                      <a:lnTo>
                        <a:pt x="304" y="443"/>
                      </a:lnTo>
                      <a:lnTo>
                        <a:pt x="334" y="417"/>
                      </a:lnTo>
                      <a:lnTo>
                        <a:pt x="360" y="385"/>
                      </a:lnTo>
                      <a:lnTo>
                        <a:pt x="379" y="347"/>
                      </a:lnTo>
                      <a:lnTo>
                        <a:pt x="392" y="305"/>
                      </a:lnTo>
                      <a:lnTo>
                        <a:pt x="398" y="259"/>
                      </a:lnTo>
                      <a:lnTo>
                        <a:pt x="398" y="234"/>
                      </a:lnTo>
                      <a:lnTo>
                        <a:pt x="395" y="210"/>
                      </a:lnTo>
                      <a:lnTo>
                        <a:pt x="385" y="164"/>
                      </a:lnTo>
                      <a:lnTo>
                        <a:pt x="367" y="122"/>
                      </a:lnTo>
                      <a:lnTo>
                        <a:pt x="344" y="85"/>
                      </a:lnTo>
                      <a:lnTo>
                        <a:pt x="315" y="53"/>
                      </a:lnTo>
                      <a:lnTo>
                        <a:pt x="284" y="27"/>
                      </a:lnTo>
                      <a:lnTo>
                        <a:pt x="246" y="10"/>
                      </a:lnTo>
                      <a:lnTo>
                        <a:pt x="208" y="0"/>
                      </a:lnTo>
                      <a:lnTo>
                        <a:pt x="187" y="0"/>
                      </a:lnTo>
                      <a:lnTo>
                        <a:pt x="167" y="1"/>
                      </a:lnTo>
                      <a:lnTo>
                        <a:pt x="128" y="10"/>
                      </a:lnTo>
                      <a:lnTo>
                        <a:pt x="94" y="29"/>
                      </a:lnTo>
                      <a:lnTo>
                        <a:pt x="64" y="53"/>
                      </a:lnTo>
                      <a:lnTo>
                        <a:pt x="39" y="86"/>
                      </a:lnTo>
                      <a:lnTo>
                        <a:pt x="19" y="124"/>
                      </a:lnTo>
                      <a:lnTo>
                        <a:pt x="6" y="165"/>
                      </a:lnTo>
                      <a:lnTo>
                        <a:pt x="0" y="211"/>
                      </a:lnTo>
                      <a:lnTo>
                        <a:pt x="2" y="236"/>
                      </a:lnTo>
                      <a:lnTo>
                        <a:pt x="3" y="260"/>
                      </a:lnTo>
                      <a:lnTo>
                        <a:pt x="13" y="306"/>
                      </a:lnTo>
                      <a:lnTo>
                        <a:pt x="31" y="348"/>
                      </a:lnTo>
                      <a:lnTo>
                        <a:pt x="54" y="385"/>
                      </a:lnTo>
                      <a:lnTo>
                        <a:pt x="82" y="417"/>
                      </a:lnTo>
                      <a:lnTo>
                        <a:pt x="115" y="443"/>
                      </a:lnTo>
                      <a:lnTo>
                        <a:pt x="151" y="460"/>
                      </a:lnTo>
                      <a:lnTo>
                        <a:pt x="190" y="470"/>
                      </a:lnTo>
                      <a:lnTo>
                        <a:pt x="210" y="4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5" name="Freeform 97"/>
                <p:cNvSpPr>
                  <a:spLocks/>
                </p:cNvSpPr>
                <p:nvPr/>
              </p:nvSpPr>
              <p:spPr bwMode="auto">
                <a:xfrm>
                  <a:off x="2869889" y="5656246"/>
                  <a:ext cx="180975" cy="212725"/>
                </a:xfrm>
                <a:custGeom>
                  <a:avLst/>
                  <a:gdLst>
                    <a:gd name="T0" fmla="*/ 180 w 341"/>
                    <a:gd name="T1" fmla="*/ 404 h 404"/>
                    <a:gd name="T2" fmla="*/ 197 w 341"/>
                    <a:gd name="T3" fmla="*/ 404 h 404"/>
                    <a:gd name="T4" fmla="*/ 230 w 341"/>
                    <a:gd name="T5" fmla="*/ 396 h 404"/>
                    <a:gd name="T6" fmla="*/ 261 w 341"/>
                    <a:gd name="T7" fmla="*/ 380 h 404"/>
                    <a:gd name="T8" fmla="*/ 286 w 341"/>
                    <a:gd name="T9" fmla="*/ 358 h 404"/>
                    <a:gd name="T10" fmla="*/ 318 w 341"/>
                    <a:gd name="T11" fmla="*/ 315 h 404"/>
                    <a:gd name="T12" fmla="*/ 340 w 341"/>
                    <a:gd name="T13" fmla="*/ 243 h 404"/>
                    <a:gd name="T14" fmla="*/ 341 w 341"/>
                    <a:gd name="T15" fmla="*/ 201 h 404"/>
                    <a:gd name="T16" fmla="*/ 335 w 341"/>
                    <a:gd name="T17" fmla="*/ 161 h 404"/>
                    <a:gd name="T18" fmla="*/ 307 w 341"/>
                    <a:gd name="T19" fmla="*/ 88 h 404"/>
                    <a:gd name="T20" fmla="*/ 258 w 341"/>
                    <a:gd name="T21" fmla="*/ 33 h 404"/>
                    <a:gd name="T22" fmla="*/ 212 w 341"/>
                    <a:gd name="T23" fmla="*/ 9 h 404"/>
                    <a:gd name="T24" fmla="*/ 177 w 341"/>
                    <a:gd name="T25" fmla="*/ 0 h 404"/>
                    <a:gd name="T26" fmla="*/ 160 w 341"/>
                    <a:gd name="T27" fmla="*/ 0 h 404"/>
                    <a:gd name="T28" fmla="*/ 143 w 341"/>
                    <a:gd name="T29" fmla="*/ 0 h 404"/>
                    <a:gd name="T30" fmla="*/ 109 w 341"/>
                    <a:gd name="T31" fmla="*/ 9 h 404"/>
                    <a:gd name="T32" fmla="*/ 79 w 341"/>
                    <a:gd name="T33" fmla="*/ 24 h 404"/>
                    <a:gd name="T34" fmla="*/ 53 w 341"/>
                    <a:gd name="T35" fmla="*/ 46 h 404"/>
                    <a:gd name="T36" fmla="*/ 22 w 341"/>
                    <a:gd name="T37" fmla="*/ 89 h 404"/>
                    <a:gd name="T38" fmla="*/ 0 w 341"/>
                    <a:gd name="T39" fmla="*/ 161 h 404"/>
                    <a:gd name="T40" fmla="*/ 0 w 341"/>
                    <a:gd name="T41" fmla="*/ 203 h 404"/>
                    <a:gd name="T42" fmla="*/ 4 w 341"/>
                    <a:gd name="T43" fmla="*/ 245 h 404"/>
                    <a:gd name="T44" fmla="*/ 33 w 341"/>
                    <a:gd name="T45" fmla="*/ 317 h 404"/>
                    <a:gd name="T46" fmla="*/ 84 w 341"/>
                    <a:gd name="T47" fmla="*/ 371 h 404"/>
                    <a:gd name="T48" fmla="*/ 130 w 341"/>
                    <a:gd name="T49" fmla="*/ 396 h 404"/>
                    <a:gd name="T50" fmla="*/ 163 w 341"/>
                    <a:gd name="T51" fmla="*/ 404 h 404"/>
                    <a:gd name="T52" fmla="*/ 180 w 341"/>
                    <a:gd name="T53" fmla="*/ 404 h 4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41" h="404">
                      <a:moveTo>
                        <a:pt x="180" y="404"/>
                      </a:moveTo>
                      <a:lnTo>
                        <a:pt x="197" y="404"/>
                      </a:lnTo>
                      <a:lnTo>
                        <a:pt x="230" y="396"/>
                      </a:lnTo>
                      <a:lnTo>
                        <a:pt x="261" y="380"/>
                      </a:lnTo>
                      <a:lnTo>
                        <a:pt x="286" y="358"/>
                      </a:lnTo>
                      <a:lnTo>
                        <a:pt x="318" y="315"/>
                      </a:lnTo>
                      <a:lnTo>
                        <a:pt x="340" y="243"/>
                      </a:lnTo>
                      <a:lnTo>
                        <a:pt x="341" y="201"/>
                      </a:lnTo>
                      <a:lnTo>
                        <a:pt x="335" y="161"/>
                      </a:lnTo>
                      <a:lnTo>
                        <a:pt x="307" y="88"/>
                      </a:lnTo>
                      <a:lnTo>
                        <a:pt x="258" y="33"/>
                      </a:lnTo>
                      <a:lnTo>
                        <a:pt x="212" y="9"/>
                      </a:lnTo>
                      <a:lnTo>
                        <a:pt x="177" y="0"/>
                      </a:lnTo>
                      <a:lnTo>
                        <a:pt x="160" y="0"/>
                      </a:lnTo>
                      <a:lnTo>
                        <a:pt x="143" y="0"/>
                      </a:lnTo>
                      <a:lnTo>
                        <a:pt x="109" y="9"/>
                      </a:lnTo>
                      <a:lnTo>
                        <a:pt x="79" y="24"/>
                      </a:lnTo>
                      <a:lnTo>
                        <a:pt x="53" y="46"/>
                      </a:lnTo>
                      <a:lnTo>
                        <a:pt x="22" y="89"/>
                      </a:lnTo>
                      <a:lnTo>
                        <a:pt x="0" y="161"/>
                      </a:lnTo>
                      <a:lnTo>
                        <a:pt x="0" y="203"/>
                      </a:lnTo>
                      <a:lnTo>
                        <a:pt x="4" y="245"/>
                      </a:lnTo>
                      <a:lnTo>
                        <a:pt x="33" y="317"/>
                      </a:lnTo>
                      <a:lnTo>
                        <a:pt x="84" y="371"/>
                      </a:lnTo>
                      <a:lnTo>
                        <a:pt x="130" y="396"/>
                      </a:lnTo>
                      <a:lnTo>
                        <a:pt x="163" y="404"/>
                      </a:lnTo>
                      <a:lnTo>
                        <a:pt x="180" y="4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6" name="Freeform 98"/>
                <p:cNvSpPr>
                  <a:spLocks/>
                </p:cNvSpPr>
                <p:nvPr/>
              </p:nvSpPr>
              <p:spPr bwMode="auto">
                <a:xfrm>
                  <a:off x="2971489" y="5638784"/>
                  <a:ext cx="211138" cy="247650"/>
                </a:xfrm>
                <a:custGeom>
                  <a:avLst/>
                  <a:gdLst>
                    <a:gd name="T0" fmla="*/ 210 w 397"/>
                    <a:gd name="T1" fmla="*/ 470 h 470"/>
                    <a:gd name="T2" fmla="*/ 230 w 397"/>
                    <a:gd name="T3" fmla="*/ 470 h 470"/>
                    <a:gd name="T4" fmla="*/ 269 w 397"/>
                    <a:gd name="T5" fmla="*/ 460 h 470"/>
                    <a:gd name="T6" fmla="*/ 304 w 397"/>
                    <a:gd name="T7" fmla="*/ 443 h 470"/>
                    <a:gd name="T8" fmla="*/ 334 w 397"/>
                    <a:gd name="T9" fmla="*/ 417 h 470"/>
                    <a:gd name="T10" fmla="*/ 360 w 397"/>
                    <a:gd name="T11" fmla="*/ 385 h 470"/>
                    <a:gd name="T12" fmla="*/ 378 w 397"/>
                    <a:gd name="T13" fmla="*/ 347 h 470"/>
                    <a:gd name="T14" fmla="*/ 391 w 397"/>
                    <a:gd name="T15" fmla="*/ 305 h 470"/>
                    <a:gd name="T16" fmla="*/ 397 w 397"/>
                    <a:gd name="T17" fmla="*/ 259 h 470"/>
                    <a:gd name="T18" fmla="*/ 397 w 397"/>
                    <a:gd name="T19" fmla="*/ 234 h 470"/>
                    <a:gd name="T20" fmla="*/ 394 w 397"/>
                    <a:gd name="T21" fmla="*/ 210 h 470"/>
                    <a:gd name="T22" fmla="*/ 384 w 397"/>
                    <a:gd name="T23" fmla="*/ 164 h 470"/>
                    <a:gd name="T24" fmla="*/ 367 w 397"/>
                    <a:gd name="T25" fmla="*/ 122 h 470"/>
                    <a:gd name="T26" fmla="*/ 344 w 397"/>
                    <a:gd name="T27" fmla="*/ 85 h 470"/>
                    <a:gd name="T28" fmla="*/ 315 w 397"/>
                    <a:gd name="T29" fmla="*/ 53 h 470"/>
                    <a:gd name="T30" fmla="*/ 282 w 397"/>
                    <a:gd name="T31" fmla="*/ 27 h 470"/>
                    <a:gd name="T32" fmla="*/ 246 w 397"/>
                    <a:gd name="T33" fmla="*/ 10 h 470"/>
                    <a:gd name="T34" fmla="*/ 207 w 397"/>
                    <a:gd name="T35" fmla="*/ 0 h 470"/>
                    <a:gd name="T36" fmla="*/ 187 w 397"/>
                    <a:gd name="T37" fmla="*/ 0 h 470"/>
                    <a:gd name="T38" fmla="*/ 167 w 397"/>
                    <a:gd name="T39" fmla="*/ 1 h 470"/>
                    <a:gd name="T40" fmla="*/ 128 w 397"/>
                    <a:gd name="T41" fmla="*/ 10 h 470"/>
                    <a:gd name="T42" fmla="*/ 93 w 397"/>
                    <a:gd name="T43" fmla="*/ 29 h 470"/>
                    <a:gd name="T44" fmla="*/ 63 w 397"/>
                    <a:gd name="T45" fmla="*/ 53 h 470"/>
                    <a:gd name="T46" fmla="*/ 37 w 397"/>
                    <a:gd name="T47" fmla="*/ 86 h 470"/>
                    <a:gd name="T48" fmla="*/ 19 w 397"/>
                    <a:gd name="T49" fmla="*/ 124 h 470"/>
                    <a:gd name="T50" fmla="*/ 6 w 397"/>
                    <a:gd name="T51" fmla="*/ 165 h 470"/>
                    <a:gd name="T52" fmla="*/ 0 w 397"/>
                    <a:gd name="T53" fmla="*/ 211 h 470"/>
                    <a:gd name="T54" fmla="*/ 0 w 397"/>
                    <a:gd name="T55" fmla="*/ 236 h 470"/>
                    <a:gd name="T56" fmla="*/ 3 w 397"/>
                    <a:gd name="T57" fmla="*/ 260 h 470"/>
                    <a:gd name="T58" fmla="*/ 13 w 397"/>
                    <a:gd name="T59" fmla="*/ 306 h 470"/>
                    <a:gd name="T60" fmla="*/ 30 w 397"/>
                    <a:gd name="T61" fmla="*/ 348 h 470"/>
                    <a:gd name="T62" fmla="*/ 53 w 397"/>
                    <a:gd name="T63" fmla="*/ 385 h 470"/>
                    <a:gd name="T64" fmla="*/ 82 w 397"/>
                    <a:gd name="T65" fmla="*/ 417 h 470"/>
                    <a:gd name="T66" fmla="*/ 115 w 397"/>
                    <a:gd name="T67" fmla="*/ 443 h 470"/>
                    <a:gd name="T68" fmla="*/ 151 w 397"/>
                    <a:gd name="T69" fmla="*/ 460 h 470"/>
                    <a:gd name="T70" fmla="*/ 190 w 397"/>
                    <a:gd name="T71" fmla="*/ 470 h 470"/>
                    <a:gd name="T72" fmla="*/ 210 w 397"/>
                    <a:gd name="T73" fmla="*/ 470 h 4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397" h="470">
                      <a:moveTo>
                        <a:pt x="210" y="470"/>
                      </a:moveTo>
                      <a:lnTo>
                        <a:pt x="230" y="470"/>
                      </a:lnTo>
                      <a:lnTo>
                        <a:pt x="269" y="460"/>
                      </a:lnTo>
                      <a:lnTo>
                        <a:pt x="304" y="443"/>
                      </a:lnTo>
                      <a:lnTo>
                        <a:pt x="334" y="417"/>
                      </a:lnTo>
                      <a:lnTo>
                        <a:pt x="360" y="385"/>
                      </a:lnTo>
                      <a:lnTo>
                        <a:pt x="378" y="347"/>
                      </a:lnTo>
                      <a:lnTo>
                        <a:pt x="391" y="305"/>
                      </a:lnTo>
                      <a:lnTo>
                        <a:pt x="397" y="259"/>
                      </a:lnTo>
                      <a:lnTo>
                        <a:pt x="397" y="234"/>
                      </a:lnTo>
                      <a:lnTo>
                        <a:pt x="394" y="210"/>
                      </a:lnTo>
                      <a:lnTo>
                        <a:pt x="384" y="164"/>
                      </a:lnTo>
                      <a:lnTo>
                        <a:pt x="367" y="122"/>
                      </a:lnTo>
                      <a:lnTo>
                        <a:pt x="344" y="85"/>
                      </a:lnTo>
                      <a:lnTo>
                        <a:pt x="315" y="53"/>
                      </a:lnTo>
                      <a:lnTo>
                        <a:pt x="282" y="27"/>
                      </a:lnTo>
                      <a:lnTo>
                        <a:pt x="246" y="10"/>
                      </a:lnTo>
                      <a:lnTo>
                        <a:pt x="207" y="0"/>
                      </a:lnTo>
                      <a:lnTo>
                        <a:pt x="187" y="0"/>
                      </a:lnTo>
                      <a:lnTo>
                        <a:pt x="167" y="1"/>
                      </a:lnTo>
                      <a:lnTo>
                        <a:pt x="128" y="10"/>
                      </a:lnTo>
                      <a:lnTo>
                        <a:pt x="93" y="29"/>
                      </a:lnTo>
                      <a:lnTo>
                        <a:pt x="63" y="53"/>
                      </a:lnTo>
                      <a:lnTo>
                        <a:pt x="37" y="86"/>
                      </a:lnTo>
                      <a:lnTo>
                        <a:pt x="19" y="124"/>
                      </a:lnTo>
                      <a:lnTo>
                        <a:pt x="6" y="165"/>
                      </a:lnTo>
                      <a:lnTo>
                        <a:pt x="0" y="211"/>
                      </a:lnTo>
                      <a:lnTo>
                        <a:pt x="0" y="236"/>
                      </a:lnTo>
                      <a:lnTo>
                        <a:pt x="3" y="260"/>
                      </a:lnTo>
                      <a:lnTo>
                        <a:pt x="13" y="306"/>
                      </a:lnTo>
                      <a:lnTo>
                        <a:pt x="30" y="348"/>
                      </a:lnTo>
                      <a:lnTo>
                        <a:pt x="53" y="385"/>
                      </a:lnTo>
                      <a:lnTo>
                        <a:pt x="82" y="417"/>
                      </a:lnTo>
                      <a:lnTo>
                        <a:pt x="115" y="443"/>
                      </a:lnTo>
                      <a:lnTo>
                        <a:pt x="151" y="460"/>
                      </a:lnTo>
                      <a:lnTo>
                        <a:pt x="190" y="470"/>
                      </a:lnTo>
                      <a:lnTo>
                        <a:pt x="210" y="4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7" name="Freeform 99"/>
                <p:cNvSpPr>
                  <a:spLocks/>
                </p:cNvSpPr>
                <p:nvPr/>
              </p:nvSpPr>
              <p:spPr bwMode="auto">
                <a:xfrm>
                  <a:off x="2987364" y="5656246"/>
                  <a:ext cx="179388" cy="212725"/>
                </a:xfrm>
                <a:custGeom>
                  <a:avLst/>
                  <a:gdLst>
                    <a:gd name="T0" fmla="*/ 180 w 339"/>
                    <a:gd name="T1" fmla="*/ 404 h 404"/>
                    <a:gd name="T2" fmla="*/ 197 w 339"/>
                    <a:gd name="T3" fmla="*/ 404 h 404"/>
                    <a:gd name="T4" fmla="*/ 230 w 339"/>
                    <a:gd name="T5" fmla="*/ 396 h 404"/>
                    <a:gd name="T6" fmla="*/ 260 w 339"/>
                    <a:gd name="T7" fmla="*/ 380 h 404"/>
                    <a:gd name="T8" fmla="*/ 286 w 339"/>
                    <a:gd name="T9" fmla="*/ 358 h 404"/>
                    <a:gd name="T10" fmla="*/ 318 w 339"/>
                    <a:gd name="T11" fmla="*/ 315 h 404"/>
                    <a:gd name="T12" fmla="*/ 339 w 339"/>
                    <a:gd name="T13" fmla="*/ 243 h 404"/>
                    <a:gd name="T14" fmla="*/ 339 w 339"/>
                    <a:gd name="T15" fmla="*/ 201 h 404"/>
                    <a:gd name="T16" fmla="*/ 335 w 339"/>
                    <a:gd name="T17" fmla="*/ 161 h 404"/>
                    <a:gd name="T18" fmla="*/ 306 w 339"/>
                    <a:gd name="T19" fmla="*/ 88 h 404"/>
                    <a:gd name="T20" fmla="*/ 257 w 339"/>
                    <a:gd name="T21" fmla="*/ 33 h 404"/>
                    <a:gd name="T22" fmla="*/ 211 w 339"/>
                    <a:gd name="T23" fmla="*/ 9 h 404"/>
                    <a:gd name="T24" fmla="*/ 177 w 339"/>
                    <a:gd name="T25" fmla="*/ 0 h 404"/>
                    <a:gd name="T26" fmla="*/ 159 w 339"/>
                    <a:gd name="T27" fmla="*/ 0 h 404"/>
                    <a:gd name="T28" fmla="*/ 142 w 339"/>
                    <a:gd name="T29" fmla="*/ 0 h 404"/>
                    <a:gd name="T30" fmla="*/ 109 w 339"/>
                    <a:gd name="T31" fmla="*/ 9 h 404"/>
                    <a:gd name="T32" fmla="*/ 79 w 339"/>
                    <a:gd name="T33" fmla="*/ 24 h 404"/>
                    <a:gd name="T34" fmla="*/ 53 w 339"/>
                    <a:gd name="T35" fmla="*/ 46 h 404"/>
                    <a:gd name="T36" fmla="*/ 21 w 339"/>
                    <a:gd name="T37" fmla="*/ 89 h 404"/>
                    <a:gd name="T38" fmla="*/ 0 w 339"/>
                    <a:gd name="T39" fmla="*/ 161 h 404"/>
                    <a:gd name="T40" fmla="*/ 0 w 339"/>
                    <a:gd name="T41" fmla="*/ 203 h 404"/>
                    <a:gd name="T42" fmla="*/ 4 w 339"/>
                    <a:gd name="T43" fmla="*/ 245 h 404"/>
                    <a:gd name="T44" fmla="*/ 33 w 339"/>
                    <a:gd name="T45" fmla="*/ 317 h 404"/>
                    <a:gd name="T46" fmla="*/ 82 w 339"/>
                    <a:gd name="T47" fmla="*/ 371 h 404"/>
                    <a:gd name="T48" fmla="*/ 129 w 339"/>
                    <a:gd name="T49" fmla="*/ 396 h 404"/>
                    <a:gd name="T50" fmla="*/ 162 w 339"/>
                    <a:gd name="T51" fmla="*/ 404 h 404"/>
                    <a:gd name="T52" fmla="*/ 180 w 339"/>
                    <a:gd name="T53" fmla="*/ 404 h 4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39" h="404">
                      <a:moveTo>
                        <a:pt x="180" y="404"/>
                      </a:moveTo>
                      <a:lnTo>
                        <a:pt x="197" y="404"/>
                      </a:lnTo>
                      <a:lnTo>
                        <a:pt x="230" y="396"/>
                      </a:lnTo>
                      <a:lnTo>
                        <a:pt x="260" y="380"/>
                      </a:lnTo>
                      <a:lnTo>
                        <a:pt x="286" y="358"/>
                      </a:lnTo>
                      <a:lnTo>
                        <a:pt x="318" y="315"/>
                      </a:lnTo>
                      <a:lnTo>
                        <a:pt x="339" y="243"/>
                      </a:lnTo>
                      <a:lnTo>
                        <a:pt x="339" y="201"/>
                      </a:lnTo>
                      <a:lnTo>
                        <a:pt x="335" y="161"/>
                      </a:lnTo>
                      <a:lnTo>
                        <a:pt x="306" y="88"/>
                      </a:lnTo>
                      <a:lnTo>
                        <a:pt x="257" y="33"/>
                      </a:lnTo>
                      <a:lnTo>
                        <a:pt x="211" y="9"/>
                      </a:lnTo>
                      <a:lnTo>
                        <a:pt x="177" y="0"/>
                      </a:lnTo>
                      <a:lnTo>
                        <a:pt x="159" y="0"/>
                      </a:lnTo>
                      <a:lnTo>
                        <a:pt x="142" y="0"/>
                      </a:lnTo>
                      <a:lnTo>
                        <a:pt x="109" y="9"/>
                      </a:lnTo>
                      <a:lnTo>
                        <a:pt x="79" y="24"/>
                      </a:lnTo>
                      <a:lnTo>
                        <a:pt x="53" y="46"/>
                      </a:lnTo>
                      <a:lnTo>
                        <a:pt x="21" y="89"/>
                      </a:lnTo>
                      <a:lnTo>
                        <a:pt x="0" y="161"/>
                      </a:lnTo>
                      <a:lnTo>
                        <a:pt x="0" y="203"/>
                      </a:lnTo>
                      <a:lnTo>
                        <a:pt x="4" y="245"/>
                      </a:lnTo>
                      <a:lnTo>
                        <a:pt x="33" y="317"/>
                      </a:lnTo>
                      <a:lnTo>
                        <a:pt x="82" y="371"/>
                      </a:lnTo>
                      <a:lnTo>
                        <a:pt x="129" y="396"/>
                      </a:lnTo>
                      <a:lnTo>
                        <a:pt x="162" y="404"/>
                      </a:lnTo>
                      <a:lnTo>
                        <a:pt x="180" y="4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8" name="Freeform 100"/>
                <p:cNvSpPr>
                  <a:spLocks/>
                </p:cNvSpPr>
                <p:nvPr/>
              </p:nvSpPr>
              <p:spPr bwMode="auto">
                <a:xfrm>
                  <a:off x="3560452" y="7850171"/>
                  <a:ext cx="60325" cy="198438"/>
                </a:xfrm>
                <a:custGeom>
                  <a:avLst/>
                  <a:gdLst>
                    <a:gd name="T0" fmla="*/ 78 w 115"/>
                    <a:gd name="T1" fmla="*/ 374 h 374"/>
                    <a:gd name="T2" fmla="*/ 67 w 115"/>
                    <a:gd name="T3" fmla="*/ 373 h 374"/>
                    <a:gd name="T4" fmla="*/ 44 w 115"/>
                    <a:gd name="T5" fmla="*/ 347 h 374"/>
                    <a:gd name="T6" fmla="*/ 23 w 115"/>
                    <a:gd name="T7" fmla="*/ 298 h 374"/>
                    <a:gd name="T8" fmla="*/ 8 w 115"/>
                    <a:gd name="T9" fmla="*/ 231 h 374"/>
                    <a:gd name="T10" fmla="*/ 3 w 115"/>
                    <a:gd name="T11" fmla="*/ 193 h 374"/>
                    <a:gd name="T12" fmla="*/ 0 w 115"/>
                    <a:gd name="T13" fmla="*/ 155 h 374"/>
                    <a:gd name="T14" fmla="*/ 2 w 115"/>
                    <a:gd name="T15" fmla="*/ 86 h 374"/>
                    <a:gd name="T16" fmla="*/ 10 w 115"/>
                    <a:gd name="T17" fmla="*/ 34 h 374"/>
                    <a:gd name="T18" fmla="*/ 28 w 115"/>
                    <a:gd name="T19" fmla="*/ 4 h 374"/>
                    <a:gd name="T20" fmla="*/ 38 w 115"/>
                    <a:gd name="T21" fmla="*/ 0 h 374"/>
                    <a:gd name="T22" fmla="*/ 49 w 115"/>
                    <a:gd name="T23" fmla="*/ 1 h 374"/>
                    <a:gd name="T24" fmla="*/ 72 w 115"/>
                    <a:gd name="T25" fmla="*/ 27 h 374"/>
                    <a:gd name="T26" fmla="*/ 92 w 115"/>
                    <a:gd name="T27" fmla="*/ 76 h 374"/>
                    <a:gd name="T28" fmla="*/ 108 w 115"/>
                    <a:gd name="T29" fmla="*/ 142 h 374"/>
                    <a:gd name="T30" fmla="*/ 113 w 115"/>
                    <a:gd name="T31" fmla="*/ 181 h 374"/>
                    <a:gd name="T32" fmla="*/ 115 w 115"/>
                    <a:gd name="T33" fmla="*/ 219 h 374"/>
                    <a:gd name="T34" fmla="*/ 114 w 115"/>
                    <a:gd name="T35" fmla="*/ 288 h 374"/>
                    <a:gd name="T36" fmla="*/ 105 w 115"/>
                    <a:gd name="T37" fmla="*/ 339 h 374"/>
                    <a:gd name="T38" fmla="*/ 88 w 115"/>
                    <a:gd name="T39" fmla="*/ 371 h 374"/>
                    <a:gd name="T40" fmla="*/ 78 w 115"/>
                    <a:gd name="T41" fmla="*/ 374 h 3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15" h="374">
                      <a:moveTo>
                        <a:pt x="78" y="374"/>
                      </a:moveTo>
                      <a:lnTo>
                        <a:pt x="67" y="373"/>
                      </a:lnTo>
                      <a:lnTo>
                        <a:pt x="44" y="347"/>
                      </a:lnTo>
                      <a:lnTo>
                        <a:pt x="23" y="298"/>
                      </a:lnTo>
                      <a:lnTo>
                        <a:pt x="8" y="231"/>
                      </a:lnTo>
                      <a:lnTo>
                        <a:pt x="3" y="193"/>
                      </a:lnTo>
                      <a:lnTo>
                        <a:pt x="0" y="155"/>
                      </a:lnTo>
                      <a:lnTo>
                        <a:pt x="2" y="86"/>
                      </a:lnTo>
                      <a:lnTo>
                        <a:pt x="10" y="34"/>
                      </a:lnTo>
                      <a:lnTo>
                        <a:pt x="28" y="4"/>
                      </a:lnTo>
                      <a:lnTo>
                        <a:pt x="38" y="0"/>
                      </a:lnTo>
                      <a:lnTo>
                        <a:pt x="49" y="1"/>
                      </a:lnTo>
                      <a:lnTo>
                        <a:pt x="72" y="27"/>
                      </a:lnTo>
                      <a:lnTo>
                        <a:pt x="92" y="76"/>
                      </a:lnTo>
                      <a:lnTo>
                        <a:pt x="108" y="142"/>
                      </a:lnTo>
                      <a:lnTo>
                        <a:pt x="113" y="181"/>
                      </a:lnTo>
                      <a:lnTo>
                        <a:pt x="115" y="219"/>
                      </a:lnTo>
                      <a:lnTo>
                        <a:pt x="114" y="288"/>
                      </a:lnTo>
                      <a:lnTo>
                        <a:pt x="105" y="339"/>
                      </a:lnTo>
                      <a:lnTo>
                        <a:pt x="88" y="371"/>
                      </a:lnTo>
                      <a:lnTo>
                        <a:pt x="78" y="3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9" name="Freeform 101"/>
                <p:cNvSpPr>
                  <a:spLocks/>
                </p:cNvSpPr>
                <p:nvPr/>
              </p:nvSpPr>
              <p:spPr bwMode="auto">
                <a:xfrm>
                  <a:off x="3565214" y="7864459"/>
                  <a:ext cx="52388" cy="169863"/>
                </a:xfrm>
                <a:custGeom>
                  <a:avLst/>
                  <a:gdLst>
                    <a:gd name="T0" fmla="*/ 67 w 100"/>
                    <a:gd name="T1" fmla="*/ 322 h 322"/>
                    <a:gd name="T2" fmla="*/ 57 w 100"/>
                    <a:gd name="T3" fmla="*/ 321 h 322"/>
                    <a:gd name="T4" fmla="*/ 37 w 100"/>
                    <a:gd name="T5" fmla="*/ 299 h 322"/>
                    <a:gd name="T6" fmla="*/ 20 w 100"/>
                    <a:gd name="T7" fmla="*/ 256 h 322"/>
                    <a:gd name="T8" fmla="*/ 7 w 100"/>
                    <a:gd name="T9" fmla="*/ 200 h 322"/>
                    <a:gd name="T10" fmla="*/ 2 w 100"/>
                    <a:gd name="T11" fmla="*/ 167 h 322"/>
                    <a:gd name="T12" fmla="*/ 0 w 100"/>
                    <a:gd name="T13" fmla="*/ 134 h 322"/>
                    <a:gd name="T14" fmla="*/ 1 w 100"/>
                    <a:gd name="T15" fmla="*/ 75 h 322"/>
                    <a:gd name="T16" fmla="*/ 10 w 100"/>
                    <a:gd name="T17" fmla="*/ 30 h 322"/>
                    <a:gd name="T18" fmla="*/ 24 w 100"/>
                    <a:gd name="T19" fmla="*/ 3 h 322"/>
                    <a:gd name="T20" fmla="*/ 33 w 100"/>
                    <a:gd name="T21" fmla="*/ 0 h 322"/>
                    <a:gd name="T22" fmla="*/ 43 w 100"/>
                    <a:gd name="T23" fmla="*/ 1 h 322"/>
                    <a:gd name="T24" fmla="*/ 63 w 100"/>
                    <a:gd name="T25" fmla="*/ 24 h 322"/>
                    <a:gd name="T26" fmla="*/ 80 w 100"/>
                    <a:gd name="T27" fmla="*/ 66 h 322"/>
                    <a:gd name="T28" fmla="*/ 93 w 100"/>
                    <a:gd name="T29" fmla="*/ 123 h 322"/>
                    <a:gd name="T30" fmla="*/ 97 w 100"/>
                    <a:gd name="T31" fmla="*/ 155 h 322"/>
                    <a:gd name="T32" fmla="*/ 100 w 100"/>
                    <a:gd name="T33" fmla="*/ 188 h 322"/>
                    <a:gd name="T34" fmla="*/ 99 w 100"/>
                    <a:gd name="T35" fmla="*/ 247 h 322"/>
                    <a:gd name="T36" fmla="*/ 90 w 100"/>
                    <a:gd name="T37" fmla="*/ 293 h 322"/>
                    <a:gd name="T38" fmla="*/ 76 w 100"/>
                    <a:gd name="T39" fmla="*/ 319 h 322"/>
                    <a:gd name="T40" fmla="*/ 67 w 100"/>
                    <a:gd name="T41" fmla="*/ 322 h 3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00" h="322">
                      <a:moveTo>
                        <a:pt x="67" y="322"/>
                      </a:moveTo>
                      <a:lnTo>
                        <a:pt x="57" y="321"/>
                      </a:lnTo>
                      <a:lnTo>
                        <a:pt x="37" y="299"/>
                      </a:lnTo>
                      <a:lnTo>
                        <a:pt x="20" y="256"/>
                      </a:lnTo>
                      <a:lnTo>
                        <a:pt x="7" y="200"/>
                      </a:lnTo>
                      <a:lnTo>
                        <a:pt x="2" y="167"/>
                      </a:lnTo>
                      <a:lnTo>
                        <a:pt x="0" y="134"/>
                      </a:lnTo>
                      <a:lnTo>
                        <a:pt x="1" y="75"/>
                      </a:lnTo>
                      <a:lnTo>
                        <a:pt x="10" y="30"/>
                      </a:lnTo>
                      <a:lnTo>
                        <a:pt x="24" y="3"/>
                      </a:lnTo>
                      <a:lnTo>
                        <a:pt x="33" y="0"/>
                      </a:lnTo>
                      <a:lnTo>
                        <a:pt x="43" y="1"/>
                      </a:lnTo>
                      <a:lnTo>
                        <a:pt x="63" y="24"/>
                      </a:lnTo>
                      <a:lnTo>
                        <a:pt x="80" y="66"/>
                      </a:lnTo>
                      <a:lnTo>
                        <a:pt x="93" y="123"/>
                      </a:lnTo>
                      <a:lnTo>
                        <a:pt x="97" y="155"/>
                      </a:lnTo>
                      <a:lnTo>
                        <a:pt x="100" y="188"/>
                      </a:lnTo>
                      <a:lnTo>
                        <a:pt x="99" y="247"/>
                      </a:lnTo>
                      <a:lnTo>
                        <a:pt x="90" y="293"/>
                      </a:lnTo>
                      <a:lnTo>
                        <a:pt x="76" y="319"/>
                      </a:lnTo>
                      <a:lnTo>
                        <a:pt x="67" y="3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0" name="Freeform 102"/>
                <p:cNvSpPr>
                  <a:spLocks/>
                </p:cNvSpPr>
                <p:nvPr/>
              </p:nvSpPr>
              <p:spPr bwMode="auto">
                <a:xfrm>
                  <a:off x="3527114" y="7854934"/>
                  <a:ext cx="61913" cy="198438"/>
                </a:xfrm>
                <a:custGeom>
                  <a:avLst/>
                  <a:gdLst>
                    <a:gd name="T0" fmla="*/ 78 w 117"/>
                    <a:gd name="T1" fmla="*/ 376 h 376"/>
                    <a:gd name="T2" fmla="*/ 67 w 117"/>
                    <a:gd name="T3" fmla="*/ 374 h 376"/>
                    <a:gd name="T4" fmla="*/ 45 w 117"/>
                    <a:gd name="T5" fmla="*/ 347 h 376"/>
                    <a:gd name="T6" fmla="*/ 25 w 117"/>
                    <a:gd name="T7" fmla="*/ 298 h 376"/>
                    <a:gd name="T8" fmla="*/ 9 w 117"/>
                    <a:gd name="T9" fmla="*/ 232 h 376"/>
                    <a:gd name="T10" fmla="*/ 5 w 117"/>
                    <a:gd name="T11" fmla="*/ 194 h 376"/>
                    <a:gd name="T12" fmla="*/ 0 w 117"/>
                    <a:gd name="T13" fmla="*/ 155 h 376"/>
                    <a:gd name="T14" fmla="*/ 2 w 117"/>
                    <a:gd name="T15" fmla="*/ 88 h 376"/>
                    <a:gd name="T16" fmla="*/ 12 w 117"/>
                    <a:gd name="T17" fmla="*/ 34 h 376"/>
                    <a:gd name="T18" fmla="*/ 28 w 117"/>
                    <a:gd name="T19" fmla="*/ 4 h 376"/>
                    <a:gd name="T20" fmla="*/ 39 w 117"/>
                    <a:gd name="T21" fmla="*/ 0 h 376"/>
                    <a:gd name="T22" fmla="*/ 51 w 117"/>
                    <a:gd name="T23" fmla="*/ 1 h 376"/>
                    <a:gd name="T24" fmla="*/ 74 w 117"/>
                    <a:gd name="T25" fmla="*/ 27 h 376"/>
                    <a:gd name="T26" fmla="*/ 94 w 117"/>
                    <a:gd name="T27" fmla="*/ 76 h 376"/>
                    <a:gd name="T28" fmla="*/ 108 w 117"/>
                    <a:gd name="T29" fmla="*/ 144 h 376"/>
                    <a:gd name="T30" fmla="*/ 114 w 117"/>
                    <a:gd name="T31" fmla="*/ 181 h 376"/>
                    <a:gd name="T32" fmla="*/ 117 w 117"/>
                    <a:gd name="T33" fmla="*/ 220 h 376"/>
                    <a:gd name="T34" fmla="*/ 116 w 117"/>
                    <a:gd name="T35" fmla="*/ 288 h 376"/>
                    <a:gd name="T36" fmla="*/ 106 w 117"/>
                    <a:gd name="T37" fmla="*/ 341 h 376"/>
                    <a:gd name="T38" fmla="*/ 90 w 117"/>
                    <a:gd name="T39" fmla="*/ 371 h 376"/>
                    <a:gd name="T40" fmla="*/ 78 w 117"/>
                    <a:gd name="T41" fmla="*/ 376 h 3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17" h="376">
                      <a:moveTo>
                        <a:pt x="78" y="376"/>
                      </a:moveTo>
                      <a:lnTo>
                        <a:pt x="67" y="374"/>
                      </a:lnTo>
                      <a:lnTo>
                        <a:pt x="45" y="347"/>
                      </a:lnTo>
                      <a:lnTo>
                        <a:pt x="25" y="298"/>
                      </a:lnTo>
                      <a:lnTo>
                        <a:pt x="9" y="232"/>
                      </a:lnTo>
                      <a:lnTo>
                        <a:pt x="5" y="194"/>
                      </a:lnTo>
                      <a:lnTo>
                        <a:pt x="0" y="155"/>
                      </a:lnTo>
                      <a:lnTo>
                        <a:pt x="2" y="88"/>
                      </a:lnTo>
                      <a:lnTo>
                        <a:pt x="12" y="34"/>
                      </a:lnTo>
                      <a:lnTo>
                        <a:pt x="28" y="4"/>
                      </a:lnTo>
                      <a:lnTo>
                        <a:pt x="39" y="0"/>
                      </a:lnTo>
                      <a:lnTo>
                        <a:pt x="51" y="1"/>
                      </a:lnTo>
                      <a:lnTo>
                        <a:pt x="74" y="27"/>
                      </a:lnTo>
                      <a:lnTo>
                        <a:pt x="94" y="76"/>
                      </a:lnTo>
                      <a:lnTo>
                        <a:pt x="108" y="144"/>
                      </a:lnTo>
                      <a:lnTo>
                        <a:pt x="114" y="181"/>
                      </a:lnTo>
                      <a:lnTo>
                        <a:pt x="117" y="220"/>
                      </a:lnTo>
                      <a:lnTo>
                        <a:pt x="116" y="288"/>
                      </a:lnTo>
                      <a:lnTo>
                        <a:pt x="106" y="341"/>
                      </a:lnTo>
                      <a:lnTo>
                        <a:pt x="90" y="371"/>
                      </a:lnTo>
                      <a:lnTo>
                        <a:pt x="78" y="37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1" name="Freeform 103"/>
                <p:cNvSpPr>
                  <a:spLocks/>
                </p:cNvSpPr>
                <p:nvPr/>
              </p:nvSpPr>
              <p:spPr bwMode="auto">
                <a:xfrm>
                  <a:off x="3531877" y="7867634"/>
                  <a:ext cx="52388" cy="171450"/>
                </a:xfrm>
                <a:custGeom>
                  <a:avLst/>
                  <a:gdLst>
                    <a:gd name="T0" fmla="*/ 66 w 99"/>
                    <a:gd name="T1" fmla="*/ 322 h 322"/>
                    <a:gd name="T2" fmla="*/ 58 w 99"/>
                    <a:gd name="T3" fmla="*/ 322 h 322"/>
                    <a:gd name="T4" fmla="*/ 38 w 99"/>
                    <a:gd name="T5" fmla="*/ 299 h 322"/>
                    <a:gd name="T6" fmla="*/ 20 w 99"/>
                    <a:gd name="T7" fmla="*/ 256 h 322"/>
                    <a:gd name="T8" fmla="*/ 7 w 99"/>
                    <a:gd name="T9" fmla="*/ 200 h 322"/>
                    <a:gd name="T10" fmla="*/ 3 w 99"/>
                    <a:gd name="T11" fmla="*/ 167 h 322"/>
                    <a:gd name="T12" fmla="*/ 0 w 99"/>
                    <a:gd name="T13" fmla="*/ 134 h 322"/>
                    <a:gd name="T14" fmla="*/ 2 w 99"/>
                    <a:gd name="T15" fmla="*/ 75 h 322"/>
                    <a:gd name="T16" fmla="*/ 9 w 99"/>
                    <a:gd name="T17" fmla="*/ 30 h 322"/>
                    <a:gd name="T18" fmla="*/ 23 w 99"/>
                    <a:gd name="T19" fmla="*/ 4 h 322"/>
                    <a:gd name="T20" fmla="*/ 33 w 99"/>
                    <a:gd name="T21" fmla="*/ 0 h 322"/>
                    <a:gd name="T22" fmla="*/ 43 w 99"/>
                    <a:gd name="T23" fmla="*/ 1 h 322"/>
                    <a:gd name="T24" fmla="*/ 62 w 99"/>
                    <a:gd name="T25" fmla="*/ 24 h 322"/>
                    <a:gd name="T26" fmla="*/ 79 w 99"/>
                    <a:gd name="T27" fmla="*/ 66 h 322"/>
                    <a:gd name="T28" fmla="*/ 92 w 99"/>
                    <a:gd name="T29" fmla="*/ 124 h 322"/>
                    <a:gd name="T30" fmla="*/ 97 w 99"/>
                    <a:gd name="T31" fmla="*/ 157 h 322"/>
                    <a:gd name="T32" fmla="*/ 99 w 99"/>
                    <a:gd name="T33" fmla="*/ 190 h 322"/>
                    <a:gd name="T34" fmla="*/ 98 w 99"/>
                    <a:gd name="T35" fmla="*/ 247 h 322"/>
                    <a:gd name="T36" fmla="*/ 91 w 99"/>
                    <a:gd name="T37" fmla="*/ 293 h 322"/>
                    <a:gd name="T38" fmla="*/ 76 w 99"/>
                    <a:gd name="T39" fmla="*/ 319 h 322"/>
                    <a:gd name="T40" fmla="*/ 66 w 99"/>
                    <a:gd name="T41" fmla="*/ 322 h 3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99" h="322">
                      <a:moveTo>
                        <a:pt x="66" y="322"/>
                      </a:moveTo>
                      <a:lnTo>
                        <a:pt x="58" y="322"/>
                      </a:lnTo>
                      <a:lnTo>
                        <a:pt x="38" y="299"/>
                      </a:lnTo>
                      <a:lnTo>
                        <a:pt x="20" y="256"/>
                      </a:lnTo>
                      <a:lnTo>
                        <a:pt x="7" y="200"/>
                      </a:lnTo>
                      <a:lnTo>
                        <a:pt x="3" y="167"/>
                      </a:lnTo>
                      <a:lnTo>
                        <a:pt x="0" y="134"/>
                      </a:lnTo>
                      <a:lnTo>
                        <a:pt x="2" y="75"/>
                      </a:lnTo>
                      <a:lnTo>
                        <a:pt x="9" y="30"/>
                      </a:lnTo>
                      <a:lnTo>
                        <a:pt x="23" y="4"/>
                      </a:lnTo>
                      <a:lnTo>
                        <a:pt x="33" y="0"/>
                      </a:lnTo>
                      <a:lnTo>
                        <a:pt x="43" y="1"/>
                      </a:lnTo>
                      <a:lnTo>
                        <a:pt x="62" y="24"/>
                      </a:lnTo>
                      <a:lnTo>
                        <a:pt x="79" y="66"/>
                      </a:lnTo>
                      <a:lnTo>
                        <a:pt x="92" y="124"/>
                      </a:lnTo>
                      <a:lnTo>
                        <a:pt x="97" y="157"/>
                      </a:lnTo>
                      <a:lnTo>
                        <a:pt x="99" y="190"/>
                      </a:lnTo>
                      <a:lnTo>
                        <a:pt x="98" y="247"/>
                      </a:lnTo>
                      <a:lnTo>
                        <a:pt x="91" y="293"/>
                      </a:lnTo>
                      <a:lnTo>
                        <a:pt x="76" y="319"/>
                      </a:lnTo>
                      <a:lnTo>
                        <a:pt x="66" y="3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2" name="Freeform 104"/>
                <p:cNvSpPr>
                  <a:spLocks/>
                </p:cNvSpPr>
                <p:nvPr/>
              </p:nvSpPr>
              <p:spPr bwMode="auto">
                <a:xfrm>
                  <a:off x="3614427" y="7856521"/>
                  <a:ext cx="65088" cy="261938"/>
                </a:xfrm>
                <a:custGeom>
                  <a:avLst/>
                  <a:gdLst>
                    <a:gd name="T0" fmla="*/ 89 w 124"/>
                    <a:gd name="T1" fmla="*/ 495 h 495"/>
                    <a:gd name="T2" fmla="*/ 84 w 124"/>
                    <a:gd name="T3" fmla="*/ 495 h 495"/>
                    <a:gd name="T4" fmla="*/ 72 w 124"/>
                    <a:gd name="T5" fmla="*/ 487 h 495"/>
                    <a:gd name="T6" fmla="*/ 53 w 124"/>
                    <a:gd name="T7" fmla="*/ 458 h 495"/>
                    <a:gd name="T8" fmla="*/ 30 w 124"/>
                    <a:gd name="T9" fmla="*/ 393 h 495"/>
                    <a:gd name="T10" fmla="*/ 13 w 124"/>
                    <a:gd name="T11" fmla="*/ 304 h 495"/>
                    <a:gd name="T12" fmla="*/ 6 w 124"/>
                    <a:gd name="T13" fmla="*/ 254 h 495"/>
                    <a:gd name="T14" fmla="*/ 2 w 124"/>
                    <a:gd name="T15" fmla="*/ 203 h 495"/>
                    <a:gd name="T16" fmla="*/ 0 w 124"/>
                    <a:gd name="T17" fmla="*/ 114 h 495"/>
                    <a:gd name="T18" fmla="*/ 9 w 124"/>
                    <a:gd name="T19" fmla="*/ 45 h 495"/>
                    <a:gd name="T20" fmla="*/ 20 w 124"/>
                    <a:gd name="T21" fmla="*/ 12 h 495"/>
                    <a:gd name="T22" fmla="*/ 30 w 124"/>
                    <a:gd name="T23" fmla="*/ 2 h 495"/>
                    <a:gd name="T24" fmla="*/ 36 w 124"/>
                    <a:gd name="T25" fmla="*/ 0 h 495"/>
                    <a:gd name="T26" fmla="*/ 42 w 124"/>
                    <a:gd name="T27" fmla="*/ 0 h 495"/>
                    <a:gd name="T28" fmla="*/ 53 w 124"/>
                    <a:gd name="T29" fmla="*/ 9 h 495"/>
                    <a:gd name="T30" fmla="*/ 72 w 124"/>
                    <a:gd name="T31" fmla="*/ 38 h 495"/>
                    <a:gd name="T32" fmla="*/ 94 w 124"/>
                    <a:gd name="T33" fmla="*/ 102 h 495"/>
                    <a:gd name="T34" fmla="*/ 112 w 124"/>
                    <a:gd name="T35" fmla="*/ 192 h 495"/>
                    <a:gd name="T36" fmla="*/ 118 w 124"/>
                    <a:gd name="T37" fmla="*/ 242 h 495"/>
                    <a:gd name="T38" fmla="*/ 124 w 124"/>
                    <a:gd name="T39" fmla="*/ 292 h 495"/>
                    <a:gd name="T40" fmla="*/ 124 w 124"/>
                    <a:gd name="T41" fmla="*/ 382 h 495"/>
                    <a:gd name="T42" fmla="*/ 117 w 124"/>
                    <a:gd name="T43" fmla="*/ 451 h 495"/>
                    <a:gd name="T44" fmla="*/ 105 w 124"/>
                    <a:gd name="T45" fmla="*/ 484 h 495"/>
                    <a:gd name="T46" fmla="*/ 95 w 124"/>
                    <a:gd name="T47" fmla="*/ 494 h 495"/>
                    <a:gd name="T48" fmla="*/ 89 w 124"/>
                    <a:gd name="T49" fmla="*/ 495 h 4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4" h="495">
                      <a:moveTo>
                        <a:pt x="89" y="495"/>
                      </a:moveTo>
                      <a:lnTo>
                        <a:pt x="84" y="495"/>
                      </a:lnTo>
                      <a:lnTo>
                        <a:pt x="72" y="487"/>
                      </a:lnTo>
                      <a:lnTo>
                        <a:pt x="53" y="458"/>
                      </a:lnTo>
                      <a:lnTo>
                        <a:pt x="30" y="393"/>
                      </a:lnTo>
                      <a:lnTo>
                        <a:pt x="13" y="304"/>
                      </a:lnTo>
                      <a:lnTo>
                        <a:pt x="6" y="254"/>
                      </a:lnTo>
                      <a:lnTo>
                        <a:pt x="2" y="203"/>
                      </a:lnTo>
                      <a:lnTo>
                        <a:pt x="0" y="114"/>
                      </a:lnTo>
                      <a:lnTo>
                        <a:pt x="9" y="45"/>
                      </a:lnTo>
                      <a:lnTo>
                        <a:pt x="20" y="12"/>
                      </a:lnTo>
                      <a:lnTo>
                        <a:pt x="30" y="2"/>
                      </a:lnTo>
                      <a:lnTo>
                        <a:pt x="36" y="0"/>
                      </a:lnTo>
                      <a:lnTo>
                        <a:pt x="42" y="0"/>
                      </a:lnTo>
                      <a:lnTo>
                        <a:pt x="53" y="9"/>
                      </a:lnTo>
                      <a:lnTo>
                        <a:pt x="72" y="38"/>
                      </a:lnTo>
                      <a:lnTo>
                        <a:pt x="94" y="102"/>
                      </a:lnTo>
                      <a:lnTo>
                        <a:pt x="112" y="192"/>
                      </a:lnTo>
                      <a:lnTo>
                        <a:pt x="118" y="242"/>
                      </a:lnTo>
                      <a:lnTo>
                        <a:pt x="124" y="292"/>
                      </a:lnTo>
                      <a:lnTo>
                        <a:pt x="124" y="382"/>
                      </a:lnTo>
                      <a:lnTo>
                        <a:pt x="117" y="451"/>
                      </a:lnTo>
                      <a:lnTo>
                        <a:pt x="105" y="484"/>
                      </a:lnTo>
                      <a:lnTo>
                        <a:pt x="95" y="494"/>
                      </a:lnTo>
                      <a:lnTo>
                        <a:pt x="89" y="49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3" name="Freeform 105"/>
                <p:cNvSpPr>
                  <a:spLocks/>
                </p:cNvSpPr>
                <p:nvPr/>
              </p:nvSpPr>
              <p:spPr bwMode="auto">
                <a:xfrm>
                  <a:off x="3619189" y="7875571"/>
                  <a:ext cx="55563" cy="225425"/>
                </a:xfrm>
                <a:custGeom>
                  <a:avLst/>
                  <a:gdLst>
                    <a:gd name="T0" fmla="*/ 76 w 106"/>
                    <a:gd name="T1" fmla="*/ 426 h 426"/>
                    <a:gd name="T2" fmla="*/ 66 w 106"/>
                    <a:gd name="T3" fmla="*/ 424 h 426"/>
                    <a:gd name="T4" fmla="*/ 46 w 106"/>
                    <a:gd name="T5" fmla="*/ 394 h 426"/>
                    <a:gd name="T6" fmla="*/ 26 w 106"/>
                    <a:gd name="T7" fmla="*/ 337 h 426"/>
                    <a:gd name="T8" fmla="*/ 11 w 106"/>
                    <a:gd name="T9" fmla="*/ 262 h 426"/>
                    <a:gd name="T10" fmla="*/ 5 w 106"/>
                    <a:gd name="T11" fmla="*/ 219 h 426"/>
                    <a:gd name="T12" fmla="*/ 1 w 106"/>
                    <a:gd name="T13" fmla="*/ 174 h 426"/>
                    <a:gd name="T14" fmla="*/ 0 w 106"/>
                    <a:gd name="T15" fmla="*/ 98 h 426"/>
                    <a:gd name="T16" fmla="*/ 7 w 106"/>
                    <a:gd name="T17" fmla="*/ 37 h 426"/>
                    <a:gd name="T18" fmla="*/ 21 w 106"/>
                    <a:gd name="T19" fmla="*/ 3 h 426"/>
                    <a:gd name="T20" fmla="*/ 30 w 106"/>
                    <a:gd name="T21" fmla="*/ 0 h 426"/>
                    <a:gd name="T22" fmla="*/ 40 w 106"/>
                    <a:gd name="T23" fmla="*/ 1 h 426"/>
                    <a:gd name="T24" fmla="*/ 62 w 106"/>
                    <a:gd name="T25" fmla="*/ 31 h 426"/>
                    <a:gd name="T26" fmla="*/ 80 w 106"/>
                    <a:gd name="T27" fmla="*/ 88 h 426"/>
                    <a:gd name="T28" fmla="*/ 96 w 106"/>
                    <a:gd name="T29" fmla="*/ 164 h 426"/>
                    <a:gd name="T30" fmla="*/ 102 w 106"/>
                    <a:gd name="T31" fmla="*/ 207 h 426"/>
                    <a:gd name="T32" fmla="*/ 106 w 106"/>
                    <a:gd name="T33" fmla="*/ 252 h 426"/>
                    <a:gd name="T34" fmla="*/ 106 w 106"/>
                    <a:gd name="T35" fmla="*/ 328 h 426"/>
                    <a:gd name="T36" fmla="*/ 100 w 106"/>
                    <a:gd name="T37" fmla="*/ 388 h 426"/>
                    <a:gd name="T38" fmla="*/ 86 w 106"/>
                    <a:gd name="T39" fmla="*/ 422 h 426"/>
                    <a:gd name="T40" fmla="*/ 76 w 106"/>
                    <a:gd name="T41" fmla="*/ 426 h 4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06" h="426">
                      <a:moveTo>
                        <a:pt x="76" y="426"/>
                      </a:moveTo>
                      <a:lnTo>
                        <a:pt x="66" y="424"/>
                      </a:lnTo>
                      <a:lnTo>
                        <a:pt x="46" y="394"/>
                      </a:lnTo>
                      <a:lnTo>
                        <a:pt x="26" y="337"/>
                      </a:lnTo>
                      <a:lnTo>
                        <a:pt x="11" y="262"/>
                      </a:lnTo>
                      <a:lnTo>
                        <a:pt x="5" y="219"/>
                      </a:lnTo>
                      <a:lnTo>
                        <a:pt x="1" y="174"/>
                      </a:lnTo>
                      <a:lnTo>
                        <a:pt x="0" y="98"/>
                      </a:lnTo>
                      <a:lnTo>
                        <a:pt x="7" y="37"/>
                      </a:lnTo>
                      <a:lnTo>
                        <a:pt x="21" y="3"/>
                      </a:lnTo>
                      <a:lnTo>
                        <a:pt x="30" y="0"/>
                      </a:lnTo>
                      <a:lnTo>
                        <a:pt x="40" y="1"/>
                      </a:lnTo>
                      <a:lnTo>
                        <a:pt x="62" y="31"/>
                      </a:lnTo>
                      <a:lnTo>
                        <a:pt x="80" y="88"/>
                      </a:lnTo>
                      <a:lnTo>
                        <a:pt x="96" y="164"/>
                      </a:lnTo>
                      <a:lnTo>
                        <a:pt x="102" y="207"/>
                      </a:lnTo>
                      <a:lnTo>
                        <a:pt x="106" y="252"/>
                      </a:lnTo>
                      <a:lnTo>
                        <a:pt x="106" y="328"/>
                      </a:lnTo>
                      <a:lnTo>
                        <a:pt x="100" y="388"/>
                      </a:lnTo>
                      <a:lnTo>
                        <a:pt x="86" y="422"/>
                      </a:lnTo>
                      <a:lnTo>
                        <a:pt x="76" y="4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4" name="Freeform 106"/>
                <p:cNvSpPr>
                  <a:spLocks/>
                </p:cNvSpPr>
                <p:nvPr/>
              </p:nvSpPr>
              <p:spPr bwMode="auto">
                <a:xfrm>
                  <a:off x="3581089" y="7859696"/>
                  <a:ext cx="65088" cy="263525"/>
                </a:xfrm>
                <a:custGeom>
                  <a:avLst/>
                  <a:gdLst>
                    <a:gd name="T0" fmla="*/ 89 w 124"/>
                    <a:gd name="T1" fmla="*/ 497 h 497"/>
                    <a:gd name="T2" fmla="*/ 82 w 124"/>
                    <a:gd name="T3" fmla="*/ 497 h 497"/>
                    <a:gd name="T4" fmla="*/ 71 w 124"/>
                    <a:gd name="T5" fmla="*/ 487 h 497"/>
                    <a:gd name="T6" fmla="*/ 52 w 124"/>
                    <a:gd name="T7" fmla="*/ 460 h 497"/>
                    <a:gd name="T8" fmla="*/ 30 w 124"/>
                    <a:gd name="T9" fmla="*/ 393 h 497"/>
                    <a:gd name="T10" fmla="*/ 12 w 124"/>
                    <a:gd name="T11" fmla="*/ 306 h 497"/>
                    <a:gd name="T12" fmla="*/ 6 w 124"/>
                    <a:gd name="T13" fmla="*/ 255 h 497"/>
                    <a:gd name="T14" fmla="*/ 2 w 124"/>
                    <a:gd name="T15" fmla="*/ 203 h 497"/>
                    <a:gd name="T16" fmla="*/ 0 w 124"/>
                    <a:gd name="T17" fmla="*/ 114 h 497"/>
                    <a:gd name="T18" fmla="*/ 7 w 124"/>
                    <a:gd name="T19" fmla="*/ 45 h 497"/>
                    <a:gd name="T20" fmla="*/ 19 w 124"/>
                    <a:gd name="T21" fmla="*/ 13 h 497"/>
                    <a:gd name="T22" fmla="*/ 29 w 124"/>
                    <a:gd name="T23" fmla="*/ 2 h 497"/>
                    <a:gd name="T24" fmla="*/ 35 w 124"/>
                    <a:gd name="T25" fmla="*/ 0 h 497"/>
                    <a:gd name="T26" fmla="*/ 41 w 124"/>
                    <a:gd name="T27" fmla="*/ 0 h 497"/>
                    <a:gd name="T28" fmla="*/ 52 w 124"/>
                    <a:gd name="T29" fmla="*/ 9 h 497"/>
                    <a:gd name="T30" fmla="*/ 71 w 124"/>
                    <a:gd name="T31" fmla="*/ 38 h 497"/>
                    <a:gd name="T32" fmla="*/ 94 w 124"/>
                    <a:gd name="T33" fmla="*/ 104 h 497"/>
                    <a:gd name="T34" fmla="*/ 111 w 124"/>
                    <a:gd name="T35" fmla="*/ 192 h 497"/>
                    <a:gd name="T36" fmla="*/ 118 w 124"/>
                    <a:gd name="T37" fmla="*/ 242 h 497"/>
                    <a:gd name="T38" fmla="*/ 123 w 124"/>
                    <a:gd name="T39" fmla="*/ 293 h 497"/>
                    <a:gd name="T40" fmla="*/ 124 w 124"/>
                    <a:gd name="T41" fmla="*/ 383 h 497"/>
                    <a:gd name="T42" fmla="*/ 115 w 124"/>
                    <a:gd name="T43" fmla="*/ 452 h 497"/>
                    <a:gd name="T44" fmla="*/ 104 w 124"/>
                    <a:gd name="T45" fmla="*/ 484 h 497"/>
                    <a:gd name="T46" fmla="*/ 94 w 124"/>
                    <a:gd name="T47" fmla="*/ 496 h 497"/>
                    <a:gd name="T48" fmla="*/ 89 w 124"/>
                    <a:gd name="T49" fmla="*/ 497 h 4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4" h="497">
                      <a:moveTo>
                        <a:pt x="89" y="497"/>
                      </a:moveTo>
                      <a:lnTo>
                        <a:pt x="82" y="497"/>
                      </a:lnTo>
                      <a:lnTo>
                        <a:pt x="71" y="487"/>
                      </a:lnTo>
                      <a:lnTo>
                        <a:pt x="52" y="460"/>
                      </a:lnTo>
                      <a:lnTo>
                        <a:pt x="30" y="393"/>
                      </a:lnTo>
                      <a:lnTo>
                        <a:pt x="12" y="306"/>
                      </a:lnTo>
                      <a:lnTo>
                        <a:pt x="6" y="255"/>
                      </a:lnTo>
                      <a:lnTo>
                        <a:pt x="2" y="203"/>
                      </a:lnTo>
                      <a:lnTo>
                        <a:pt x="0" y="114"/>
                      </a:lnTo>
                      <a:lnTo>
                        <a:pt x="7" y="45"/>
                      </a:lnTo>
                      <a:lnTo>
                        <a:pt x="19" y="13"/>
                      </a:lnTo>
                      <a:lnTo>
                        <a:pt x="29" y="2"/>
                      </a:lnTo>
                      <a:lnTo>
                        <a:pt x="35" y="0"/>
                      </a:lnTo>
                      <a:lnTo>
                        <a:pt x="41" y="0"/>
                      </a:lnTo>
                      <a:lnTo>
                        <a:pt x="52" y="9"/>
                      </a:lnTo>
                      <a:lnTo>
                        <a:pt x="71" y="38"/>
                      </a:lnTo>
                      <a:lnTo>
                        <a:pt x="94" y="104"/>
                      </a:lnTo>
                      <a:lnTo>
                        <a:pt x="111" y="192"/>
                      </a:lnTo>
                      <a:lnTo>
                        <a:pt x="118" y="242"/>
                      </a:lnTo>
                      <a:lnTo>
                        <a:pt x="123" y="293"/>
                      </a:lnTo>
                      <a:lnTo>
                        <a:pt x="124" y="383"/>
                      </a:lnTo>
                      <a:lnTo>
                        <a:pt x="115" y="452"/>
                      </a:lnTo>
                      <a:lnTo>
                        <a:pt x="104" y="484"/>
                      </a:lnTo>
                      <a:lnTo>
                        <a:pt x="94" y="496"/>
                      </a:lnTo>
                      <a:lnTo>
                        <a:pt x="89" y="49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5" name="Freeform 107"/>
                <p:cNvSpPr>
                  <a:spLocks/>
                </p:cNvSpPr>
                <p:nvPr/>
              </p:nvSpPr>
              <p:spPr bwMode="auto">
                <a:xfrm>
                  <a:off x="3585852" y="7878746"/>
                  <a:ext cx="55563" cy="225425"/>
                </a:xfrm>
                <a:custGeom>
                  <a:avLst/>
                  <a:gdLst>
                    <a:gd name="T0" fmla="*/ 76 w 106"/>
                    <a:gd name="T1" fmla="*/ 427 h 427"/>
                    <a:gd name="T2" fmla="*/ 66 w 106"/>
                    <a:gd name="T3" fmla="*/ 425 h 427"/>
                    <a:gd name="T4" fmla="*/ 44 w 106"/>
                    <a:gd name="T5" fmla="*/ 394 h 427"/>
                    <a:gd name="T6" fmla="*/ 26 w 106"/>
                    <a:gd name="T7" fmla="*/ 338 h 427"/>
                    <a:gd name="T8" fmla="*/ 10 w 106"/>
                    <a:gd name="T9" fmla="*/ 262 h 427"/>
                    <a:gd name="T10" fmla="*/ 4 w 106"/>
                    <a:gd name="T11" fmla="*/ 219 h 427"/>
                    <a:gd name="T12" fmla="*/ 0 w 106"/>
                    <a:gd name="T13" fmla="*/ 176 h 427"/>
                    <a:gd name="T14" fmla="*/ 0 w 106"/>
                    <a:gd name="T15" fmla="*/ 98 h 427"/>
                    <a:gd name="T16" fmla="*/ 6 w 106"/>
                    <a:gd name="T17" fmla="*/ 39 h 427"/>
                    <a:gd name="T18" fmla="*/ 20 w 106"/>
                    <a:gd name="T19" fmla="*/ 4 h 427"/>
                    <a:gd name="T20" fmla="*/ 30 w 106"/>
                    <a:gd name="T21" fmla="*/ 0 h 427"/>
                    <a:gd name="T22" fmla="*/ 40 w 106"/>
                    <a:gd name="T23" fmla="*/ 1 h 427"/>
                    <a:gd name="T24" fmla="*/ 60 w 106"/>
                    <a:gd name="T25" fmla="*/ 32 h 427"/>
                    <a:gd name="T26" fmla="*/ 80 w 106"/>
                    <a:gd name="T27" fmla="*/ 89 h 427"/>
                    <a:gd name="T28" fmla="*/ 96 w 106"/>
                    <a:gd name="T29" fmla="*/ 164 h 427"/>
                    <a:gd name="T30" fmla="*/ 101 w 106"/>
                    <a:gd name="T31" fmla="*/ 209 h 427"/>
                    <a:gd name="T32" fmla="*/ 105 w 106"/>
                    <a:gd name="T33" fmla="*/ 252 h 427"/>
                    <a:gd name="T34" fmla="*/ 106 w 106"/>
                    <a:gd name="T35" fmla="*/ 330 h 427"/>
                    <a:gd name="T36" fmla="*/ 99 w 106"/>
                    <a:gd name="T37" fmla="*/ 389 h 427"/>
                    <a:gd name="T38" fmla="*/ 86 w 106"/>
                    <a:gd name="T39" fmla="*/ 423 h 427"/>
                    <a:gd name="T40" fmla="*/ 76 w 106"/>
                    <a:gd name="T41" fmla="*/ 427 h 4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06" h="427">
                      <a:moveTo>
                        <a:pt x="76" y="427"/>
                      </a:moveTo>
                      <a:lnTo>
                        <a:pt x="66" y="425"/>
                      </a:lnTo>
                      <a:lnTo>
                        <a:pt x="44" y="394"/>
                      </a:lnTo>
                      <a:lnTo>
                        <a:pt x="26" y="338"/>
                      </a:lnTo>
                      <a:lnTo>
                        <a:pt x="10" y="262"/>
                      </a:lnTo>
                      <a:lnTo>
                        <a:pt x="4" y="219"/>
                      </a:lnTo>
                      <a:lnTo>
                        <a:pt x="0" y="176"/>
                      </a:lnTo>
                      <a:lnTo>
                        <a:pt x="0" y="98"/>
                      </a:lnTo>
                      <a:lnTo>
                        <a:pt x="6" y="39"/>
                      </a:lnTo>
                      <a:lnTo>
                        <a:pt x="20" y="4"/>
                      </a:lnTo>
                      <a:lnTo>
                        <a:pt x="30" y="0"/>
                      </a:lnTo>
                      <a:lnTo>
                        <a:pt x="40" y="1"/>
                      </a:lnTo>
                      <a:lnTo>
                        <a:pt x="60" y="32"/>
                      </a:lnTo>
                      <a:lnTo>
                        <a:pt x="80" y="89"/>
                      </a:lnTo>
                      <a:lnTo>
                        <a:pt x="96" y="164"/>
                      </a:lnTo>
                      <a:lnTo>
                        <a:pt x="101" y="209"/>
                      </a:lnTo>
                      <a:lnTo>
                        <a:pt x="105" y="252"/>
                      </a:lnTo>
                      <a:lnTo>
                        <a:pt x="106" y="330"/>
                      </a:lnTo>
                      <a:lnTo>
                        <a:pt x="99" y="389"/>
                      </a:lnTo>
                      <a:lnTo>
                        <a:pt x="86" y="423"/>
                      </a:lnTo>
                      <a:lnTo>
                        <a:pt x="76" y="42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6" name="Freeform 108"/>
                <p:cNvSpPr>
                  <a:spLocks/>
                </p:cNvSpPr>
                <p:nvPr/>
              </p:nvSpPr>
              <p:spPr bwMode="auto">
                <a:xfrm>
                  <a:off x="3017527" y="7751746"/>
                  <a:ext cx="757238" cy="100013"/>
                </a:xfrm>
                <a:custGeom>
                  <a:avLst/>
                  <a:gdLst>
                    <a:gd name="T0" fmla="*/ 33 w 1431"/>
                    <a:gd name="T1" fmla="*/ 0 h 189"/>
                    <a:gd name="T2" fmla="*/ 18 w 1431"/>
                    <a:gd name="T3" fmla="*/ 22 h 189"/>
                    <a:gd name="T4" fmla="*/ 0 w 1431"/>
                    <a:gd name="T5" fmla="*/ 43 h 189"/>
                    <a:gd name="T6" fmla="*/ 5 w 1431"/>
                    <a:gd name="T7" fmla="*/ 46 h 189"/>
                    <a:gd name="T8" fmla="*/ 9 w 1431"/>
                    <a:gd name="T9" fmla="*/ 49 h 189"/>
                    <a:gd name="T10" fmla="*/ 82 w 1431"/>
                    <a:gd name="T11" fmla="*/ 78 h 189"/>
                    <a:gd name="T12" fmla="*/ 159 w 1431"/>
                    <a:gd name="T13" fmla="*/ 104 h 189"/>
                    <a:gd name="T14" fmla="*/ 236 w 1431"/>
                    <a:gd name="T15" fmla="*/ 127 h 189"/>
                    <a:gd name="T16" fmla="*/ 315 w 1431"/>
                    <a:gd name="T17" fmla="*/ 144 h 189"/>
                    <a:gd name="T18" fmla="*/ 396 w 1431"/>
                    <a:gd name="T19" fmla="*/ 158 h 189"/>
                    <a:gd name="T20" fmla="*/ 477 w 1431"/>
                    <a:gd name="T21" fmla="*/ 168 h 189"/>
                    <a:gd name="T22" fmla="*/ 560 w 1431"/>
                    <a:gd name="T23" fmla="*/ 176 h 189"/>
                    <a:gd name="T24" fmla="*/ 645 w 1431"/>
                    <a:gd name="T25" fmla="*/ 177 h 189"/>
                    <a:gd name="T26" fmla="*/ 728 w 1431"/>
                    <a:gd name="T27" fmla="*/ 176 h 189"/>
                    <a:gd name="T28" fmla="*/ 810 w 1431"/>
                    <a:gd name="T29" fmla="*/ 168 h 189"/>
                    <a:gd name="T30" fmla="*/ 893 w 1431"/>
                    <a:gd name="T31" fmla="*/ 158 h 189"/>
                    <a:gd name="T32" fmla="*/ 973 w 1431"/>
                    <a:gd name="T33" fmla="*/ 144 h 189"/>
                    <a:gd name="T34" fmla="*/ 1052 w 1431"/>
                    <a:gd name="T35" fmla="*/ 127 h 189"/>
                    <a:gd name="T36" fmla="*/ 1130 w 1431"/>
                    <a:gd name="T37" fmla="*/ 104 h 189"/>
                    <a:gd name="T38" fmla="*/ 1205 w 1431"/>
                    <a:gd name="T39" fmla="*/ 78 h 189"/>
                    <a:gd name="T40" fmla="*/ 1278 w 1431"/>
                    <a:gd name="T41" fmla="*/ 49 h 189"/>
                    <a:gd name="T42" fmla="*/ 1288 w 1431"/>
                    <a:gd name="T43" fmla="*/ 43 h 189"/>
                    <a:gd name="T44" fmla="*/ 1298 w 1431"/>
                    <a:gd name="T45" fmla="*/ 39 h 189"/>
                    <a:gd name="T46" fmla="*/ 1365 w 1431"/>
                    <a:gd name="T47" fmla="*/ 117 h 189"/>
                    <a:gd name="T48" fmla="*/ 1431 w 1431"/>
                    <a:gd name="T49" fmla="*/ 189 h 189"/>
                    <a:gd name="T50" fmla="*/ 1353 w 1431"/>
                    <a:gd name="T51" fmla="*/ 99 h 189"/>
                    <a:gd name="T52" fmla="*/ 1274 w 1431"/>
                    <a:gd name="T53" fmla="*/ 0 h 189"/>
                    <a:gd name="T54" fmla="*/ 1264 w 1431"/>
                    <a:gd name="T55" fmla="*/ 6 h 189"/>
                    <a:gd name="T56" fmla="*/ 1255 w 1431"/>
                    <a:gd name="T57" fmla="*/ 10 h 189"/>
                    <a:gd name="T58" fmla="*/ 1185 w 1431"/>
                    <a:gd name="T59" fmla="*/ 40 h 189"/>
                    <a:gd name="T60" fmla="*/ 1113 w 1431"/>
                    <a:gd name="T61" fmla="*/ 65 h 189"/>
                    <a:gd name="T62" fmla="*/ 1041 w 1431"/>
                    <a:gd name="T63" fmla="*/ 88 h 189"/>
                    <a:gd name="T64" fmla="*/ 966 w 1431"/>
                    <a:gd name="T65" fmla="*/ 105 h 189"/>
                    <a:gd name="T66" fmla="*/ 890 w 1431"/>
                    <a:gd name="T67" fmla="*/ 121 h 189"/>
                    <a:gd name="T68" fmla="*/ 812 w 1431"/>
                    <a:gd name="T69" fmla="*/ 130 h 189"/>
                    <a:gd name="T70" fmla="*/ 734 w 1431"/>
                    <a:gd name="T71" fmla="*/ 137 h 189"/>
                    <a:gd name="T72" fmla="*/ 654 w 1431"/>
                    <a:gd name="T73" fmla="*/ 138 h 189"/>
                    <a:gd name="T74" fmla="*/ 574 w 1431"/>
                    <a:gd name="T75" fmla="*/ 137 h 189"/>
                    <a:gd name="T76" fmla="*/ 495 w 1431"/>
                    <a:gd name="T77" fmla="*/ 130 h 189"/>
                    <a:gd name="T78" fmla="*/ 418 w 1431"/>
                    <a:gd name="T79" fmla="*/ 121 h 189"/>
                    <a:gd name="T80" fmla="*/ 343 w 1431"/>
                    <a:gd name="T81" fmla="*/ 105 h 189"/>
                    <a:gd name="T82" fmla="*/ 268 w 1431"/>
                    <a:gd name="T83" fmla="*/ 88 h 189"/>
                    <a:gd name="T84" fmla="*/ 195 w 1431"/>
                    <a:gd name="T85" fmla="*/ 65 h 189"/>
                    <a:gd name="T86" fmla="*/ 123 w 1431"/>
                    <a:gd name="T87" fmla="*/ 40 h 189"/>
                    <a:gd name="T88" fmla="*/ 52 w 1431"/>
                    <a:gd name="T89" fmla="*/ 10 h 189"/>
                    <a:gd name="T90" fmla="*/ 43 w 1431"/>
                    <a:gd name="T91" fmla="*/ 6 h 189"/>
                    <a:gd name="T92" fmla="*/ 33 w 1431"/>
                    <a:gd name="T93" fmla="*/ 0 h 1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431" h="189">
                      <a:moveTo>
                        <a:pt x="33" y="0"/>
                      </a:moveTo>
                      <a:lnTo>
                        <a:pt x="18" y="22"/>
                      </a:lnTo>
                      <a:lnTo>
                        <a:pt x="0" y="43"/>
                      </a:lnTo>
                      <a:lnTo>
                        <a:pt x="5" y="46"/>
                      </a:lnTo>
                      <a:lnTo>
                        <a:pt x="9" y="49"/>
                      </a:lnTo>
                      <a:lnTo>
                        <a:pt x="82" y="78"/>
                      </a:lnTo>
                      <a:lnTo>
                        <a:pt x="159" y="104"/>
                      </a:lnTo>
                      <a:lnTo>
                        <a:pt x="236" y="127"/>
                      </a:lnTo>
                      <a:lnTo>
                        <a:pt x="315" y="144"/>
                      </a:lnTo>
                      <a:lnTo>
                        <a:pt x="396" y="158"/>
                      </a:lnTo>
                      <a:lnTo>
                        <a:pt x="477" y="168"/>
                      </a:lnTo>
                      <a:lnTo>
                        <a:pt x="560" y="176"/>
                      </a:lnTo>
                      <a:lnTo>
                        <a:pt x="645" y="177"/>
                      </a:lnTo>
                      <a:lnTo>
                        <a:pt x="728" y="176"/>
                      </a:lnTo>
                      <a:lnTo>
                        <a:pt x="810" y="168"/>
                      </a:lnTo>
                      <a:lnTo>
                        <a:pt x="893" y="158"/>
                      </a:lnTo>
                      <a:lnTo>
                        <a:pt x="973" y="144"/>
                      </a:lnTo>
                      <a:lnTo>
                        <a:pt x="1052" y="127"/>
                      </a:lnTo>
                      <a:lnTo>
                        <a:pt x="1130" y="104"/>
                      </a:lnTo>
                      <a:lnTo>
                        <a:pt x="1205" y="78"/>
                      </a:lnTo>
                      <a:lnTo>
                        <a:pt x="1278" y="49"/>
                      </a:lnTo>
                      <a:lnTo>
                        <a:pt x="1288" y="43"/>
                      </a:lnTo>
                      <a:lnTo>
                        <a:pt x="1298" y="39"/>
                      </a:lnTo>
                      <a:lnTo>
                        <a:pt x="1365" y="117"/>
                      </a:lnTo>
                      <a:lnTo>
                        <a:pt x="1431" y="189"/>
                      </a:lnTo>
                      <a:lnTo>
                        <a:pt x="1353" y="99"/>
                      </a:lnTo>
                      <a:lnTo>
                        <a:pt x="1274" y="0"/>
                      </a:lnTo>
                      <a:lnTo>
                        <a:pt x="1264" y="6"/>
                      </a:lnTo>
                      <a:lnTo>
                        <a:pt x="1255" y="10"/>
                      </a:lnTo>
                      <a:lnTo>
                        <a:pt x="1185" y="40"/>
                      </a:lnTo>
                      <a:lnTo>
                        <a:pt x="1113" y="65"/>
                      </a:lnTo>
                      <a:lnTo>
                        <a:pt x="1041" y="88"/>
                      </a:lnTo>
                      <a:lnTo>
                        <a:pt x="966" y="105"/>
                      </a:lnTo>
                      <a:lnTo>
                        <a:pt x="890" y="121"/>
                      </a:lnTo>
                      <a:lnTo>
                        <a:pt x="812" y="130"/>
                      </a:lnTo>
                      <a:lnTo>
                        <a:pt x="734" y="137"/>
                      </a:lnTo>
                      <a:lnTo>
                        <a:pt x="654" y="138"/>
                      </a:lnTo>
                      <a:lnTo>
                        <a:pt x="574" y="137"/>
                      </a:lnTo>
                      <a:lnTo>
                        <a:pt x="495" y="130"/>
                      </a:lnTo>
                      <a:lnTo>
                        <a:pt x="418" y="121"/>
                      </a:lnTo>
                      <a:lnTo>
                        <a:pt x="343" y="105"/>
                      </a:lnTo>
                      <a:lnTo>
                        <a:pt x="268" y="88"/>
                      </a:lnTo>
                      <a:lnTo>
                        <a:pt x="195" y="65"/>
                      </a:lnTo>
                      <a:lnTo>
                        <a:pt x="123" y="40"/>
                      </a:lnTo>
                      <a:lnTo>
                        <a:pt x="52" y="10"/>
                      </a:lnTo>
                      <a:lnTo>
                        <a:pt x="43" y="6"/>
                      </a:lnTo>
                      <a:lnTo>
                        <a:pt x="3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7" name="Freeform 109"/>
                <p:cNvSpPr>
                  <a:spLocks/>
                </p:cNvSpPr>
                <p:nvPr/>
              </p:nvSpPr>
              <p:spPr bwMode="auto">
                <a:xfrm>
                  <a:off x="3450914" y="6870684"/>
                  <a:ext cx="104775" cy="852488"/>
                </a:xfrm>
                <a:custGeom>
                  <a:avLst/>
                  <a:gdLst>
                    <a:gd name="T0" fmla="*/ 15 w 199"/>
                    <a:gd name="T1" fmla="*/ 809 h 1610"/>
                    <a:gd name="T2" fmla="*/ 6 w 199"/>
                    <a:gd name="T3" fmla="*/ 973 h 1610"/>
                    <a:gd name="T4" fmla="*/ 0 w 199"/>
                    <a:gd name="T5" fmla="*/ 1261 h 1610"/>
                    <a:gd name="T6" fmla="*/ 10 w 199"/>
                    <a:gd name="T7" fmla="*/ 1478 h 1610"/>
                    <a:gd name="T8" fmla="*/ 26 w 199"/>
                    <a:gd name="T9" fmla="*/ 1576 h 1610"/>
                    <a:gd name="T10" fmla="*/ 40 w 199"/>
                    <a:gd name="T11" fmla="*/ 1608 h 1610"/>
                    <a:gd name="T12" fmla="*/ 49 w 199"/>
                    <a:gd name="T13" fmla="*/ 1610 h 1610"/>
                    <a:gd name="T14" fmla="*/ 59 w 199"/>
                    <a:gd name="T15" fmla="*/ 1606 h 1610"/>
                    <a:gd name="T16" fmla="*/ 76 w 199"/>
                    <a:gd name="T17" fmla="*/ 1573 h 1610"/>
                    <a:gd name="T18" fmla="*/ 105 w 199"/>
                    <a:gd name="T19" fmla="*/ 1474 h 1610"/>
                    <a:gd name="T20" fmla="*/ 143 w 199"/>
                    <a:gd name="T21" fmla="*/ 1255 h 1610"/>
                    <a:gd name="T22" fmla="*/ 173 w 199"/>
                    <a:gd name="T23" fmla="*/ 966 h 1610"/>
                    <a:gd name="T24" fmla="*/ 184 w 199"/>
                    <a:gd name="T25" fmla="*/ 802 h 1610"/>
                    <a:gd name="T26" fmla="*/ 193 w 199"/>
                    <a:gd name="T27" fmla="*/ 637 h 1610"/>
                    <a:gd name="T28" fmla="*/ 199 w 199"/>
                    <a:gd name="T29" fmla="*/ 348 h 1610"/>
                    <a:gd name="T30" fmla="*/ 189 w 199"/>
                    <a:gd name="T31" fmla="*/ 131 h 1610"/>
                    <a:gd name="T32" fmla="*/ 173 w 199"/>
                    <a:gd name="T33" fmla="*/ 33 h 1610"/>
                    <a:gd name="T34" fmla="*/ 158 w 199"/>
                    <a:gd name="T35" fmla="*/ 3 h 1610"/>
                    <a:gd name="T36" fmla="*/ 150 w 199"/>
                    <a:gd name="T37" fmla="*/ 0 h 1610"/>
                    <a:gd name="T38" fmla="*/ 141 w 199"/>
                    <a:gd name="T39" fmla="*/ 3 h 1610"/>
                    <a:gd name="T40" fmla="*/ 122 w 199"/>
                    <a:gd name="T41" fmla="*/ 36 h 1610"/>
                    <a:gd name="T42" fmla="*/ 94 w 199"/>
                    <a:gd name="T43" fmla="*/ 135 h 1610"/>
                    <a:gd name="T44" fmla="*/ 58 w 199"/>
                    <a:gd name="T45" fmla="*/ 354 h 1610"/>
                    <a:gd name="T46" fmla="*/ 26 w 199"/>
                    <a:gd name="T47" fmla="*/ 645 h 1610"/>
                    <a:gd name="T48" fmla="*/ 15 w 199"/>
                    <a:gd name="T49" fmla="*/ 809 h 16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99" h="1610">
                      <a:moveTo>
                        <a:pt x="15" y="809"/>
                      </a:moveTo>
                      <a:lnTo>
                        <a:pt x="6" y="973"/>
                      </a:lnTo>
                      <a:lnTo>
                        <a:pt x="0" y="1261"/>
                      </a:lnTo>
                      <a:lnTo>
                        <a:pt x="10" y="1478"/>
                      </a:lnTo>
                      <a:lnTo>
                        <a:pt x="26" y="1576"/>
                      </a:lnTo>
                      <a:lnTo>
                        <a:pt x="40" y="1608"/>
                      </a:lnTo>
                      <a:lnTo>
                        <a:pt x="49" y="1610"/>
                      </a:lnTo>
                      <a:lnTo>
                        <a:pt x="59" y="1606"/>
                      </a:lnTo>
                      <a:lnTo>
                        <a:pt x="76" y="1573"/>
                      </a:lnTo>
                      <a:lnTo>
                        <a:pt x="105" y="1474"/>
                      </a:lnTo>
                      <a:lnTo>
                        <a:pt x="143" y="1255"/>
                      </a:lnTo>
                      <a:lnTo>
                        <a:pt x="173" y="966"/>
                      </a:lnTo>
                      <a:lnTo>
                        <a:pt x="184" y="802"/>
                      </a:lnTo>
                      <a:lnTo>
                        <a:pt x="193" y="637"/>
                      </a:lnTo>
                      <a:lnTo>
                        <a:pt x="199" y="348"/>
                      </a:lnTo>
                      <a:lnTo>
                        <a:pt x="189" y="131"/>
                      </a:lnTo>
                      <a:lnTo>
                        <a:pt x="173" y="33"/>
                      </a:lnTo>
                      <a:lnTo>
                        <a:pt x="158" y="3"/>
                      </a:lnTo>
                      <a:lnTo>
                        <a:pt x="150" y="0"/>
                      </a:lnTo>
                      <a:lnTo>
                        <a:pt x="141" y="3"/>
                      </a:lnTo>
                      <a:lnTo>
                        <a:pt x="122" y="36"/>
                      </a:lnTo>
                      <a:lnTo>
                        <a:pt x="94" y="135"/>
                      </a:lnTo>
                      <a:lnTo>
                        <a:pt x="58" y="354"/>
                      </a:lnTo>
                      <a:lnTo>
                        <a:pt x="26" y="645"/>
                      </a:lnTo>
                      <a:lnTo>
                        <a:pt x="15" y="80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8" name="Freeform 110"/>
                <p:cNvSpPr>
                  <a:spLocks/>
                </p:cNvSpPr>
                <p:nvPr/>
              </p:nvSpPr>
              <p:spPr bwMode="auto">
                <a:xfrm>
                  <a:off x="3455677" y="7097696"/>
                  <a:ext cx="55563" cy="454025"/>
                </a:xfrm>
                <a:custGeom>
                  <a:avLst/>
                  <a:gdLst>
                    <a:gd name="T0" fmla="*/ 7 w 105"/>
                    <a:gd name="T1" fmla="*/ 431 h 860"/>
                    <a:gd name="T2" fmla="*/ 3 w 105"/>
                    <a:gd name="T3" fmla="*/ 518 h 860"/>
                    <a:gd name="T4" fmla="*/ 0 w 105"/>
                    <a:gd name="T5" fmla="*/ 672 h 860"/>
                    <a:gd name="T6" fmla="*/ 4 w 105"/>
                    <a:gd name="T7" fmla="*/ 789 h 860"/>
                    <a:gd name="T8" fmla="*/ 14 w 105"/>
                    <a:gd name="T9" fmla="*/ 841 h 860"/>
                    <a:gd name="T10" fmla="*/ 21 w 105"/>
                    <a:gd name="T11" fmla="*/ 858 h 860"/>
                    <a:gd name="T12" fmla="*/ 26 w 105"/>
                    <a:gd name="T13" fmla="*/ 860 h 860"/>
                    <a:gd name="T14" fmla="*/ 30 w 105"/>
                    <a:gd name="T15" fmla="*/ 857 h 860"/>
                    <a:gd name="T16" fmla="*/ 40 w 105"/>
                    <a:gd name="T17" fmla="*/ 839 h 860"/>
                    <a:gd name="T18" fmla="*/ 56 w 105"/>
                    <a:gd name="T19" fmla="*/ 786 h 860"/>
                    <a:gd name="T20" fmla="*/ 76 w 105"/>
                    <a:gd name="T21" fmla="*/ 670 h 860"/>
                    <a:gd name="T22" fmla="*/ 92 w 105"/>
                    <a:gd name="T23" fmla="*/ 516 h 860"/>
                    <a:gd name="T24" fmla="*/ 98 w 105"/>
                    <a:gd name="T25" fmla="*/ 428 h 860"/>
                    <a:gd name="T26" fmla="*/ 103 w 105"/>
                    <a:gd name="T27" fmla="*/ 340 h 860"/>
                    <a:gd name="T28" fmla="*/ 105 w 105"/>
                    <a:gd name="T29" fmla="*/ 186 h 860"/>
                    <a:gd name="T30" fmla="*/ 101 w 105"/>
                    <a:gd name="T31" fmla="*/ 69 h 860"/>
                    <a:gd name="T32" fmla="*/ 92 w 105"/>
                    <a:gd name="T33" fmla="*/ 18 h 860"/>
                    <a:gd name="T34" fmla="*/ 83 w 105"/>
                    <a:gd name="T35" fmla="*/ 2 h 860"/>
                    <a:gd name="T36" fmla="*/ 79 w 105"/>
                    <a:gd name="T37" fmla="*/ 0 h 860"/>
                    <a:gd name="T38" fmla="*/ 75 w 105"/>
                    <a:gd name="T39" fmla="*/ 2 h 860"/>
                    <a:gd name="T40" fmla="*/ 65 w 105"/>
                    <a:gd name="T41" fmla="*/ 19 h 860"/>
                    <a:gd name="T42" fmla="*/ 50 w 105"/>
                    <a:gd name="T43" fmla="*/ 72 h 860"/>
                    <a:gd name="T44" fmla="*/ 30 w 105"/>
                    <a:gd name="T45" fmla="*/ 189 h 860"/>
                    <a:gd name="T46" fmla="*/ 13 w 105"/>
                    <a:gd name="T47" fmla="*/ 344 h 860"/>
                    <a:gd name="T48" fmla="*/ 7 w 105"/>
                    <a:gd name="T49" fmla="*/ 431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5" h="860">
                      <a:moveTo>
                        <a:pt x="7" y="431"/>
                      </a:moveTo>
                      <a:lnTo>
                        <a:pt x="3" y="518"/>
                      </a:lnTo>
                      <a:lnTo>
                        <a:pt x="0" y="672"/>
                      </a:lnTo>
                      <a:lnTo>
                        <a:pt x="4" y="789"/>
                      </a:lnTo>
                      <a:lnTo>
                        <a:pt x="14" y="841"/>
                      </a:lnTo>
                      <a:lnTo>
                        <a:pt x="21" y="858"/>
                      </a:lnTo>
                      <a:lnTo>
                        <a:pt x="26" y="860"/>
                      </a:lnTo>
                      <a:lnTo>
                        <a:pt x="30" y="857"/>
                      </a:lnTo>
                      <a:lnTo>
                        <a:pt x="40" y="839"/>
                      </a:lnTo>
                      <a:lnTo>
                        <a:pt x="56" y="786"/>
                      </a:lnTo>
                      <a:lnTo>
                        <a:pt x="76" y="670"/>
                      </a:lnTo>
                      <a:lnTo>
                        <a:pt x="92" y="516"/>
                      </a:lnTo>
                      <a:lnTo>
                        <a:pt x="98" y="428"/>
                      </a:lnTo>
                      <a:lnTo>
                        <a:pt x="103" y="340"/>
                      </a:lnTo>
                      <a:lnTo>
                        <a:pt x="105" y="186"/>
                      </a:lnTo>
                      <a:lnTo>
                        <a:pt x="101" y="69"/>
                      </a:lnTo>
                      <a:lnTo>
                        <a:pt x="92" y="18"/>
                      </a:lnTo>
                      <a:lnTo>
                        <a:pt x="83" y="2"/>
                      </a:lnTo>
                      <a:lnTo>
                        <a:pt x="79" y="0"/>
                      </a:lnTo>
                      <a:lnTo>
                        <a:pt x="75" y="2"/>
                      </a:lnTo>
                      <a:lnTo>
                        <a:pt x="65" y="19"/>
                      </a:lnTo>
                      <a:lnTo>
                        <a:pt x="50" y="72"/>
                      </a:lnTo>
                      <a:lnTo>
                        <a:pt x="30" y="189"/>
                      </a:lnTo>
                      <a:lnTo>
                        <a:pt x="13" y="344"/>
                      </a:lnTo>
                      <a:lnTo>
                        <a:pt x="7" y="43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153" name="TextBox 152"/>
            <p:cNvSpPr txBox="1"/>
            <p:nvPr/>
          </p:nvSpPr>
          <p:spPr>
            <a:xfrm>
              <a:off x="9329527" y="1720136"/>
              <a:ext cx="10110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31%</a:t>
              </a:r>
              <a:endPara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432" name="Freeform 117"/>
          <p:cNvSpPr>
            <a:spLocks/>
          </p:cNvSpPr>
          <p:nvPr/>
        </p:nvSpPr>
        <p:spPr bwMode="auto">
          <a:xfrm>
            <a:off x="1676870" y="5325864"/>
            <a:ext cx="1799164" cy="1155331"/>
          </a:xfrm>
          <a:custGeom>
            <a:avLst/>
            <a:gdLst>
              <a:gd name="T0" fmla="*/ 11676 w 16029"/>
              <a:gd name="T1" fmla="*/ 2231 h 10294"/>
              <a:gd name="T2" fmla="*/ 11326 w 16029"/>
              <a:gd name="T3" fmla="*/ 1687 h 10294"/>
              <a:gd name="T4" fmla="*/ 10438 w 16029"/>
              <a:gd name="T5" fmla="*/ 1670 h 10294"/>
              <a:gd name="T6" fmla="*/ 9484 w 16029"/>
              <a:gd name="T7" fmla="*/ 1553 h 10294"/>
              <a:gd name="T8" fmla="*/ 9332 w 16029"/>
              <a:gd name="T9" fmla="*/ 1160 h 10294"/>
              <a:gd name="T10" fmla="*/ 8661 w 16029"/>
              <a:gd name="T11" fmla="*/ 983 h 10294"/>
              <a:gd name="T12" fmla="*/ 8315 w 16029"/>
              <a:gd name="T13" fmla="*/ 823 h 10294"/>
              <a:gd name="T14" fmla="*/ 4514 w 16029"/>
              <a:gd name="T15" fmla="*/ 930 h 10294"/>
              <a:gd name="T16" fmla="*/ 1450 w 16029"/>
              <a:gd name="T17" fmla="*/ 572 h 10294"/>
              <a:gd name="T18" fmla="*/ 1252 w 16029"/>
              <a:gd name="T19" fmla="*/ 506 h 10294"/>
              <a:gd name="T20" fmla="*/ 767 w 16029"/>
              <a:gd name="T21" fmla="*/ 400 h 10294"/>
              <a:gd name="T22" fmla="*/ 440 w 16029"/>
              <a:gd name="T23" fmla="*/ 2049 h 10294"/>
              <a:gd name="T24" fmla="*/ 166 w 16029"/>
              <a:gd name="T25" fmla="*/ 3076 h 10294"/>
              <a:gd name="T26" fmla="*/ 116 w 16029"/>
              <a:gd name="T27" fmla="*/ 4552 h 10294"/>
              <a:gd name="T28" fmla="*/ 259 w 16029"/>
              <a:gd name="T29" fmla="*/ 4759 h 10294"/>
              <a:gd name="T30" fmla="*/ 512 w 16029"/>
              <a:gd name="T31" fmla="*/ 5623 h 10294"/>
              <a:gd name="T32" fmla="*/ 692 w 16029"/>
              <a:gd name="T33" fmla="*/ 6290 h 10294"/>
              <a:gd name="T34" fmla="*/ 1516 w 16029"/>
              <a:gd name="T35" fmla="*/ 7157 h 10294"/>
              <a:gd name="T36" fmla="*/ 2292 w 16029"/>
              <a:gd name="T37" fmla="*/ 7394 h 10294"/>
              <a:gd name="T38" fmla="*/ 3703 w 16029"/>
              <a:gd name="T39" fmla="*/ 8074 h 10294"/>
              <a:gd name="T40" fmla="*/ 4814 w 16029"/>
              <a:gd name="T41" fmla="*/ 7919 h 10294"/>
              <a:gd name="T42" fmla="*/ 5747 w 16029"/>
              <a:gd name="T43" fmla="*/ 8912 h 10294"/>
              <a:gd name="T44" fmla="*/ 6394 w 16029"/>
              <a:gd name="T45" fmla="*/ 8812 h 10294"/>
              <a:gd name="T46" fmla="*/ 6987 w 16029"/>
              <a:gd name="T47" fmla="*/ 9356 h 10294"/>
              <a:gd name="T48" fmla="*/ 8029 w 16029"/>
              <a:gd name="T49" fmla="*/ 10294 h 10294"/>
              <a:gd name="T50" fmla="*/ 8103 w 16029"/>
              <a:gd name="T51" fmla="*/ 9734 h 10294"/>
              <a:gd name="T52" fmla="*/ 8729 w 16029"/>
              <a:gd name="T53" fmla="*/ 9076 h 10294"/>
              <a:gd name="T54" fmla="*/ 10611 w 16029"/>
              <a:gd name="T55" fmla="*/ 9148 h 10294"/>
              <a:gd name="T56" fmla="*/ 10984 w 16029"/>
              <a:gd name="T57" fmla="*/ 9021 h 10294"/>
              <a:gd name="T58" fmla="*/ 10793 w 16029"/>
              <a:gd name="T59" fmla="*/ 8579 h 10294"/>
              <a:gd name="T60" fmla="*/ 10681 w 16029"/>
              <a:gd name="T61" fmla="*/ 8491 h 10294"/>
              <a:gd name="T62" fmla="*/ 11145 w 16029"/>
              <a:gd name="T63" fmla="*/ 8265 h 10294"/>
              <a:gd name="T64" fmla="*/ 11833 w 16029"/>
              <a:gd name="T65" fmla="*/ 8263 h 10294"/>
              <a:gd name="T66" fmla="*/ 12493 w 16029"/>
              <a:gd name="T67" fmla="*/ 8235 h 10294"/>
              <a:gd name="T68" fmla="*/ 12935 w 16029"/>
              <a:gd name="T69" fmla="*/ 8869 h 10294"/>
              <a:gd name="T70" fmla="*/ 13462 w 16029"/>
              <a:gd name="T71" fmla="*/ 9697 h 10294"/>
              <a:gd name="T72" fmla="*/ 14025 w 16029"/>
              <a:gd name="T73" fmla="*/ 9855 h 10294"/>
              <a:gd name="T74" fmla="*/ 13765 w 16029"/>
              <a:gd name="T75" fmla="*/ 8555 h 10294"/>
              <a:gd name="T76" fmla="*/ 13300 w 16029"/>
              <a:gd name="T77" fmla="*/ 7689 h 10294"/>
              <a:gd name="T78" fmla="*/ 13851 w 16029"/>
              <a:gd name="T79" fmla="*/ 6719 h 10294"/>
              <a:gd name="T80" fmla="*/ 14237 w 16029"/>
              <a:gd name="T81" fmla="*/ 6192 h 10294"/>
              <a:gd name="T82" fmla="*/ 14728 w 16029"/>
              <a:gd name="T83" fmla="*/ 5649 h 10294"/>
              <a:gd name="T84" fmla="*/ 14639 w 16029"/>
              <a:gd name="T85" fmla="*/ 5214 h 10294"/>
              <a:gd name="T86" fmla="*/ 14218 w 16029"/>
              <a:gd name="T87" fmla="*/ 4080 h 10294"/>
              <a:gd name="T88" fmla="*/ 14375 w 16029"/>
              <a:gd name="T89" fmla="*/ 4216 h 10294"/>
              <a:gd name="T90" fmla="*/ 14620 w 16029"/>
              <a:gd name="T91" fmla="*/ 4779 h 10294"/>
              <a:gd name="T92" fmla="*/ 14650 w 16029"/>
              <a:gd name="T93" fmla="*/ 3985 h 10294"/>
              <a:gd name="T94" fmla="*/ 14720 w 16029"/>
              <a:gd name="T95" fmla="*/ 3546 h 10294"/>
              <a:gd name="T96" fmla="*/ 15110 w 16029"/>
              <a:gd name="T97" fmla="*/ 2912 h 10294"/>
              <a:gd name="T98" fmla="*/ 15527 w 16029"/>
              <a:gd name="T99" fmla="*/ 2411 h 10294"/>
              <a:gd name="T100" fmla="*/ 15315 w 16029"/>
              <a:gd name="T101" fmla="*/ 1625 h 10294"/>
              <a:gd name="T102" fmla="*/ 15776 w 16029"/>
              <a:gd name="T103" fmla="*/ 1063 h 10294"/>
              <a:gd name="T104" fmla="*/ 15813 w 16029"/>
              <a:gd name="T105" fmla="*/ 472 h 10294"/>
              <a:gd name="T106" fmla="*/ 15397 w 16029"/>
              <a:gd name="T107" fmla="*/ 30 h 10294"/>
              <a:gd name="T108" fmla="*/ 15014 w 16029"/>
              <a:gd name="T109" fmla="*/ 733 h 10294"/>
              <a:gd name="T110" fmla="*/ 13981 w 16029"/>
              <a:gd name="T111" fmla="*/ 1444 h 10294"/>
              <a:gd name="T112" fmla="*/ 13555 w 16029"/>
              <a:gd name="T113" fmla="*/ 2117 h 10294"/>
              <a:gd name="T114" fmla="*/ 13027 w 16029"/>
              <a:gd name="T115" fmla="*/ 2481 h 10294"/>
              <a:gd name="T116" fmla="*/ 12905 w 16029"/>
              <a:gd name="T117" fmla="*/ 2926 h 10294"/>
              <a:gd name="T118" fmla="*/ 12030 w 16029"/>
              <a:gd name="T119" fmla="*/ 3498 h 10294"/>
              <a:gd name="T120" fmla="*/ 12065 w 16029"/>
              <a:gd name="T121" fmla="*/ 2882 h 10294"/>
              <a:gd name="T122" fmla="*/ 11676 w 16029"/>
              <a:gd name="T123" fmla="*/ 2685 h 10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029" h="10294">
                <a:moveTo>
                  <a:pt x="11571" y="2767"/>
                </a:moveTo>
                <a:lnTo>
                  <a:pt x="11571" y="2744"/>
                </a:lnTo>
                <a:lnTo>
                  <a:pt x="11577" y="2700"/>
                </a:lnTo>
                <a:lnTo>
                  <a:pt x="11599" y="2643"/>
                </a:lnTo>
                <a:lnTo>
                  <a:pt x="11641" y="2574"/>
                </a:lnTo>
                <a:lnTo>
                  <a:pt x="11682" y="2500"/>
                </a:lnTo>
                <a:lnTo>
                  <a:pt x="11694" y="2458"/>
                </a:lnTo>
                <a:lnTo>
                  <a:pt x="11699" y="2428"/>
                </a:lnTo>
                <a:lnTo>
                  <a:pt x="11705" y="2371"/>
                </a:lnTo>
                <a:lnTo>
                  <a:pt x="11702" y="2320"/>
                </a:lnTo>
                <a:lnTo>
                  <a:pt x="11693" y="2272"/>
                </a:lnTo>
                <a:lnTo>
                  <a:pt x="11676" y="2231"/>
                </a:lnTo>
                <a:lnTo>
                  <a:pt x="11653" y="2193"/>
                </a:lnTo>
                <a:lnTo>
                  <a:pt x="11611" y="2144"/>
                </a:lnTo>
                <a:lnTo>
                  <a:pt x="11536" y="2093"/>
                </a:lnTo>
                <a:lnTo>
                  <a:pt x="11449" y="2052"/>
                </a:lnTo>
                <a:lnTo>
                  <a:pt x="11306" y="2008"/>
                </a:lnTo>
                <a:lnTo>
                  <a:pt x="11209" y="1988"/>
                </a:lnTo>
                <a:lnTo>
                  <a:pt x="11390" y="1914"/>
                </a:lnTo>
                <a:lnTo>
                  <a:pt x="11390" y="1879"/>
                </a:lnTo>
                <a:lnTo>
                  <a:pt x="11386" y="1804"/>
                </a:lnTo>
                <a:lnTo>
                  <a:pt x="11375" y="1770"/>
                </a:lnTo>
                <a:lnTo>
                  <a:pt x="11360" y="1739"/>
                </a:lnTo>
                <a:lnTo>
                  <a:pt x="11326" y="1687"/>
                </a:lnTo>
                <a:lnTo>
                  <a:pt x="11288" y="1649"/>
                </a:lnTo>
                <a:lnTo>
                  <a:pt x="11245" y="1623"/>
                </a:lnTo>
                <a:lnTo>
                  <a:pt x="11197" y="1608"/>
                </a:lnTo>
                <a:lnTo>
                  <a:pt x="11145" y="1602"/>
                </a:lnTo>
                <a:lnTo>
                  <a:pt x="11064" y="1606"/>
                </a:lnTo>
                <a:lnTo>
                  <a:pt x="10891" y="1645"/>
                </a:lnTo>
                <a:lnTo>
                  <a:pt x="10721" y="1694"/>
                </a:lnTo>
                <a:lnTo>
                  <a:pt x="10619" y="1713"/>
                </a:lnTo>
                <a:lnTo>
                  <a:pt x="10574" y="1713"/>
                </a:lnTo>
                <a:lnTo>
                  <a:pt x="10548" y="1710"/>
                </a:lnTo>
                <a:lnTo>
                  <a:pt x="10500" y="1698"/>
                </a:lnTo>
                <a:lnTo>
                  <a:pt x="10438" y="1670"/>
                </a:lnTo>
                <a:lnTo>
                  <a:pt x="10359" y="1629"/>
                </a:lnTo>
                <a:lnTo>
                  <a:pt x="10292" y="1614"/>
                </a:lnTo>
                <a:lnTo>
                  <a:pt x="10241" y="1617"/>
                </a:lnTo>
                <a:lnTo>
                  <a:pt x="10211" y="1625"/>
                </a:lnTo>
                <a:lnTo>
                  <a:pt x="10284" y="1479"/>
                </a:lnTo>
                <a:lnTo>
                  <a:pt x="9740" y="1836"/>
                </a:lnTo>
                <a:lnTo>
                  <a:pt x="9376" y="1770"/>
                </a:lnTo>
                <a:lnTo>
                  <a:pt x="9379" y="1740"/>
                </a:lnTo>
                <a:lnTo>
                  <a:pt x="9390" y="1689"/>
                </a:lnTo>
                <a:lnTo>
                  <a:pt x="9409" y="1644"/>
                </a:lnTo>
                <a:lnTo>
                  <a:pt x="9435" y="1603"/>
                </a:lnTo>
                <a:lnTo>
                  <a:pt x="9484" y="1553"/>
                </a:lnTo>
                <a:lnTo>
                  <a:pt x="9561" y="1496"/>
                </a:lnTo>
                <a:lnTo>
                  <a:pt x="9647" y="1447"/>
                </a:lnTo>
                <a:lnTo>
                  <a:pt x="9732" y="1394"/>
                </a:lnTo>
                <a:lnTo>
                  <a:pt x="9808" y="1334"/>
                </a:lnTo>
                <a:lnTo>
                  <a:pt x="9853" y="1277"/>
                </a:lnTo>
                <a:lnTo>
                  <a:pt x="9876" y="1233"/>
                </a:lnTo>
                <a:lnTo>
                  <a:pt x="9884" y="1207"/>
                </a:lnTo>
                <a:lnTo>
                  <a:pt x="9759" y="1209"/>
                </a:lnTo>
                <a:lnTo>
                  <a:pt x="9564" y="1203"/>
                </a:lnTo>
                <a:lnTo>
                  <a:pt x="9438" y="1187"/>
                </a:lnTo>
                <a:lnTo>
                  <a:pt x="9376" y="1173"/>
                </a:lnTo>
                <a:lnTo>
                  <a:pt x="9332" y="1160"/>
                </a:lnTo>
                <a:lnTo>
                  <a:pt x="9246" y="1123"/>
                </a:lnTo>
                <a:lnTo>
                  <a:pt x="9161" y="1084"/>
                </a:lnTo>
                <a:lnTo>
                  <a:pt x="9076" y="1048"/>
                </a:lnTo>
                <a:lnTo>
                  <a:pt x="9032" y="1036"/>
                </a:lnTo>
                <a:lnTo>
                  <a:pt x="8994" y="1031"/>
                </a:lnTo>
                <a:lnTo>
                  <a:pt x="8914" y="1036"/>
                </a:lnTo>
                <a:lnTo>
                  <a:pt x="8833" y="1048"/>
                </a:lnTo>
                <a:lnTo>
                  <a:pt x="8775" y="1051"/>
                </a:lnTo>
                <a:lnTo>
                  <a:pt x="8740" y="1046"/>
                </a:lnTo>
                <a:lnTo>
                  <a:pt x="8723" y="1040"/>
                </a:lnTo>
                <a:lnTo>
                  <a:pt x="8697" y="1027"/>
                </a:lnTo>
                <a:lnTo>
                  <a:pt x="8661" y="983"/>
                </a:lnTo>
                <a:lnTo>
                  <a:pt x="8628" y="897"/>
                </a:lnTo>
                <a:lnTo>
                  <a:pt x="8609" y="802"/>
                </a:lnTo>
                <a:lnTo>
                  <a:pt x="8593" y="745"/>
                </a:lnTo>
                <a:lnTo>
                  <a:pt x="8569" y="700"/>
                </a:lnTo>
                <a:lnTo>
                  <a:pt x="8542" y="680"/>
                </a:lnTo>
                <a:lnTo>
                  <a:pt x="8519" y="672"/>
                </a:lnTo>
                <a:lnTo>
                  <a:pt x="8505" y="670"/>
                </a:lnTo>
                <a:lnTo>
                  <a:pt x="8488" y="672"/>
                </a:lnTo>
                <a:lnTo>
                  <a:pt x="8454" y="683"/>
                </a:lnTo>
                <a:lnTo>
                  <a:pt x="8410" y="717"/>
                </a:lnTo>
                <a:lnTo>
                  <a:pt x="8356" y="779"/>
                </a:lnTo>
                <a:lnTo>
                  <a:pt x="8315" y="823"/>
                </a:lnTo>
                <a:lnTo>
                  <a:pt x="8285" y="846"/>
                </a:lnTo>
                <a:lnTo>
                  <a:pt x="8270" y="854"/>
                </a:lnTo>
                <a:lnTo>
                  <a:pt x="8214" y="876"/>
                </a:lnTo>
                <a:lnTo>
                  <a:pt x="8082" y="907"/>
                </a:lnTo>
                <a:lnTo>
                  <a:pt x="7939" y="926"/>
                </a:lnTo>
                <a:lnTo>
                  <a:pt x="7803" y="934"/>
                </a:lnTo>
                <a:lnTo>
                  <a:pt x="7743" y="935"/>
                </a:lnTo>
                <a:lnTo>
                  <a:pt x="7162" y="944"/>
                </a:lnTo>
                <a:lnTo>
                  <a:pt x="6281" y="957"/>
                </a:lnTo>
                <a:lnTo>
                  <a:pt x="5691" y="959"/>
                </a:lnTo>
                <a:lnTo>
                  <a:pt x="5102" y="952"/>
                </a:lnTo>
                <a:lnTo>
                  <a:pt x="4514" y="930"/>
                </a:lnTo>
                <a:lnTo>
                  <a:pt x="3930" y="889"/>
                </a:lnTo>
                <a:lnTo>
                  <a:pt x="3349" y="828"/>
                </a:lnTo>
                <a:lnTo>
                  <a:pt x="3062" y="786"/>
                </a:lnTo>
                <a:lnTo>
                  <a:pt x="2960" y="770"/>
                </a:lnTo>
                <a:lnTo>
                  <a:pt x="2759" y="726"/>
                </a:lnTo>
                <a:lnTo>
                  <a:pt x="2459" y="649"/>
                </a:lnTo>
                <a:lnTo>
                  <a:pt x="2063" y="530"/>
                </a:lnTo>
                <a:lnTo>
                  <a:pt x="1765" y="446"/>
                </a:lnTo>
                <a:lnTo>
                  <a:pt x="1567" y="396"/>
                </a:lnTo>
                <a:lnTo>
                  <a:pt x="1466" y="374"/>
                </a:lnTo>
                <a:lnTo>
                  <a:pt x="1465" y="450"/>
                </a:lnTo>
                <a:lnTo>
                  <a:pt x="1450" y="572"/>
                </a:lnTo>
                <a:lnTo>
                  <a:pt x="1431" y="654"/>
                </a:lnTo>
                <a:lnTo>
                  <a:pt x="1403" y="730"/>
                </a:lnTo>
                <a:lnTo>
                  <a:pt x="1365" y="799"/>
                </a:lnTo>
                <a:lnTo>
                  <a:pt x="1315" y="858"/>
                </a:lnTo>
                <a:lnTo>
                  <a:pt x="1250" y="903"/>
                </a:lnTo>
                <a:lnTo>
                  <a:pt x="1212" y="918"/>
                </a:lnTo>
                <a:lnTo>
                  <a:pt x="1320" y="700"/>
                </a:lnTo>
                <a:lnTo>
                  <a:pt x="1266" y="700"/>
                </a:lnTo>
                <a:lnTo>
                  <a:pt x="1274" y="662"/>
                </a:lnTo>
                <a:lnTo>
                  <a:pt x="1280" y="598"/>
                </a:lnTo>
                <a:lnTo>
                  <a:pt x="1273" y="548"/>
                </a:lnTo>
                <a:lnTo>
                  <a:pt x="1252" y="506"/>
                </a:lnTo>
                <a:lnTo>
                  <a:pt x="1221" y="470"/>
                </a:lnTo>
                <a:lnTo>
                  <a:pt x="1178" y="439"/>
                </a:lnTo>
                <a:lnTo>
                  <a:pt x="1097" y="394"/>
                </a:lnTo>
                <a:lnTo>
                  <a:pt x="1031" y="360"/>
                </a:lnTo>
                <a:lnTo>
                  <a:pt x="977" y="330"/>
                </a:lnTo>
                <a:lnTo>
                  <a:pt x="893" y="296"/>
                </a:lnTo>
                <a:lnTo>
                  <a:pt x="860" y="292"/>
                </a:lnTo>
                <a:lnTo>
                  <a:pt x="831" y="296"/>
                </a:lnTo>
                <a:lnTo>
                  <a:pt x="806" y="311"/>
                </a:lnTo>
                <a:lnTo>
                  <a:pt x="795" y="325"/>
                </a:lnTo>
                <a:lnTo>
                  <a:pt x="782" y="348"/>
                </a:lnTo>
                <a:lnTo>
                  <a:pt x="767" y="400"/>
                </a:lnTo>
                <a:lnTo>
                  <a:pt x="761" y="490"/>
                </a:lnTo>
                <a:lnTo>
                  <a:pt x="791" y="685"/>
                </a:lnTo>
                <a:lnTo>
                  <a:pt x="806" y="791"/>
                </a:lnTo>
                <a:lnTo>
                  <a:pt x="807" y="846"/>
                </a:lnTo>
                <a:lnTo>
                  <a:pt x="795" y="960"/>
                </a:lnTo>
                <a:lnTo>
                  <a:pt x="756" y="1137"/>
                </a:lnTo>
                <a:lnTo>
                  <a:pt x="726" y="1244"/>
                </a:lnTo>
                <a:lnTo>
                  <a:pt x="671" y="1436"/>
                </a:lnTo>
                <a:lnTo>
                  <a:pt x="575" y="1727"/>
                </a:lnTo>
                <a:lnTo>
                  <a:pt x="501" y="1916"/>
                </a:lnTo>
                <a:lnTo>
                  <a:pt x="462" y="2005"/>
                </a:lnTo>
                <a:lnTo>
                  <a:pt x="440" y="2049"/>
                </a:lnTo>
                <a:lnTo>
                  <a:pt x="388" y="2133"/>
                </a:lnTo>
                <a:lnTo>
                  <a:pt x="335" y="2218"/>
                </a:lnTo>
                <a:lnTo>
                  <a:pt x="289" y="2303"/>
                </a:lnTo>
                <a:lnTo>
                  <a:pt x="273" y="2349"/>
                </a:lnTo>
                <a:lnTo>
                  <a:pt x="262" y="2386"/>
                </a:lnTo>
                <a:lnTo>
                  <a:pt x="247" y="2462"/>
                </a:lnTo>
                <a:lnTo>
                  <a:pt x="237" y="2578"/>
                </a:lnTo>
                <a:lnTo>
                  <a:pt x="234" y="2736"/>
                </a:lnTo>
                <a:lnTo>
                  <a:pt x="226" y="2853"/>
                </a:lnTo>
                <a:lnTo>
                  <a:pt x="213" y="2929"/>
                </a:lnTo>
                <a:lnTo>
                  <a:pt x="202" y="2967"/>
                </a:lnTo>
                <a:lnTo>
                  <a:pt x="166" y="3076"/>
                </a:lnTo>
                <a:lnTo>
                  <a:pt x="89" y="3275"/>
                </a:lnTo>
                <a:lnTo>
                  <a:pt x="39" y="3422"/>
                </a:lnTo>
                <a:lnTo>
                  <a:pt x="14" y="3521"/>
                </a:lnTo>
                <a:lnTo>
                  <a:pt x="0" y="3628"/>
                </a:lnTo>
                <a:lnTo>
                  <a:pt x="0" y="3740"/>
                </a:lnTo>
                <a:lnTo>
                  <a:pt x="6" y="3800"/>
                </a:lnTo>
                <a:lnTo>
                  <a:pt x="14" y="3886"/>
                </a:lnTo>
                <a:lnTo>
                  <a:pt x="22" y="4121"/>
                </a:lnTo>
                <a:lnTo>
                  <a:pt x="40" y="4311"/>
                </a:lnTo>
                <a:lnTo>
                  <a:pt x="64" y="4428"/>
                </a:lnTo>
                <a:lnTo>
                  <a:pt x="93" y="4507"/>
                </a:lnTo>
                <a:lnTo>
                  <a:pt x="116" y="4552"/>
                </a:lnTo>
                <a:lnTo>
                  <a:pt x="145" y="4590"/>
                </a:lnTo>
                <a:lnTo>
                  <a:pt x="180" y="4621"/>
                </a:lnTo>
                <a:lnTo>
                  <a:pt x="199" y="4634"/>
                </a:lnTo>
                <a:lnTo>
                  <a:pt x="220" y="4642"/>
                </a:lnTo>
                <a:lnTo>
                  <a:pt x="263" y="4646"/>
                </a:lnTo>
                <a:lnTo>
                  <a:pt x="334" y="4636"/>
                </a:lnTo>
                <a:lnTo>
                  <a:pt x="377" y="4634"/>
                </a:lnTo>
                <a:lnTo>
                  <a:pt x="377" y="4670"/>
                </a:lnTo>
                <a:lnTo>
                  <a:pt x="350" y="4680"/>
                </a:lnTo>
                <a:lnTo>
                  <a:pt x="308" y="4703"/>
                </a:lnTo>
                <a:lnTo>
                  <a:pt x="278" y="4730"/>
                </a:lnTo>
                <a:lnTo>
                  <a:pt x="259" y="4759"/>
                </a:lnTo>
                <a:lnTo>
                  <a:pt x="251" y="4791"/>
                </a:lnTo>
                <a:lnTo>
                  <a:pt x="251" y="4825"/>
                </a:lnTo>
                <a:lnTo>
                  <a:pt x="262" y="4878"/>
                </a:lnTo>
                <a:lnTo>
                  <a:pt x="315" y="4994"/>
                </a:lnTo>
                <a:lnTo>
                  <a:pt x="375" y="5110"/>
                </a:lnTo>
                <a:lnTo>
                  <a:pt x="398" y="5182"/>
                </a:lnTo>
                <a:lnTo>
                  <a:pt x="399" y="5214"/>
                </a:lnTo>
                <a:lnTo>
                  <a:pt x="399" y="5263"/>
                </a:lnTo>
                <a:lnTo>
                  <a:pt x="409" y="5352"/>
                </a:lnTo>
                <a:lnTo>
                  <a:pt x="430" y="5433"/>
                </a:lnTo>
                <a:lnTo>
                  <a:pt x="460" y="5511"/>
                </a:lnTo>
                <a:lnTo>
                  <a:pt x="512" y="5623"/>
                </a:lnTo>
                <a:lnTo>
                  <a:pt x="564" y="5739"/>
                </a:lnTo>
                <a:lnTo>
                  <a:pt x="592" y="5822"/>
                </a:lnTo>
                <a:lnTo>
                  <a:pt x="603" y="5867"/>
                </a:lnTo>
                <a:lnTo>
                  <a:pt x="609" y="5895"/>
                </a:lnTo>
                <a:lnTo>
                  <a:pt x="610" y="5947"/>
                </a:lnTo>
                <a:lnTo>
                  <a:pt x="603" y="6018"/>
                </a:lnTo>
                <a:lnTo>
                  <a:pt x="595" y="6084"/>
                </a:lnTo>
                <a:lnTo>
                  <a:pt x="596" y="6129"/>
                </a:lnTo>
                <a:lnTo>
                  <a:pt x="609" y="6174"/>
                </a:lnTo>
                <a:lnTo>
                  <a:pt x="635" y="6222"/>
                </a:lnTo>
                <a:lnTo>
                  <a:pt x="655" y="6248"/>
                </a:lnTo>
                <a:lnTo>
                  <a:pt x="692" y="6290"/>
                </a:lnTo>
                <a:lnTo>
                  <a:pt x="773" y="6364"/>
                </a:lnTo>
                <a:lnTo>
                  <a:pt x="908" y="6464"/>
                </a:lnTo>
                <a:lnTo>
                  <a:pt x="1096" y="6585"/>
                </a:lnTo>
                <a:lnTo>
                  <a:pt x="1231" y="6681"/>
                </a:lnTo>
                <a:lnTo>
                  <a:pt x="1315" y="6753"/>
                </a:lnTo>
                <a:lnTo>
                  <a:pt x="1353" y="6793"/>
                </a:lnTo>
                <a:lnTo>
                  <a:pt x="1369" y="6813"/>
                </a:lnTo>
                <a:lnTo>
                  <a:pt x="1397" y="6859"/>
                </a:lnTo>
                <a:lnTo>
                  <a:pt x="1427" y="6936"/>
                </a:lnTo>
                <a:lnTo>
                  <a:pt x="1459" y="7044"/>
                </a:lnTo>
                <a:lnTo>
                  <a:pt x="1489" y="7116"/>
                </a:lnTo>
                <a:lnTo>
                  <a:pt x="1516" y="7157"/>
                </a:lnTo>
                <a:lnTo>
                  <a:pt x="1533" y="7173"/>
                </a:lnTo>
                <a:lnTo>
                  <a:pt x="1563" y="7197"/>
                </a:lnTo>
                <a:lnTo>
                  <a:pt x="1635" y="7228"/>
                </a:lnTo>
                <a:lnTo>
                  <a:pt x="1716" y="7244"/>
                </a:lnTo>
                <a:lnTo>
                  <a:pt x="1805" y="7251"/>
                </a:lnTo>
                <a:lnTo>
                  <a:pt x="1944" y="7254"/>
                </a:lnTo>
                <a:lnTo>
                  <a:pt x="2076" y="7263"/>
                </a:lnTo>
                <a:lnTo>
                  <a:pt x="2155" y="7279"/>
                </a:lnTo>
                <a:lnTo>
                  <a:pt x="2189" y="7294"/>
                </a:lnTo>
                <a:lnTo>
                  <a:pt x="2213" y="7308"/>
                </a:lnTo>
                <a:lnTo>
                  <a:pt x="2254" y="7347"/>
                </a:lnTo>
                <a:lnTo>
                  <a:pt x="2292" y="7394"/>
                </a:lnTo>
                <a:lnTo>
                  <a:pt x="2331" y="7437"/>
                </a:lnTo>
                <a:lnTo>
                  <a:pt x="2355" y="7454"/>
                </a:lnTo>
                <a:lnTo>
                  <a:pt x="2442" y="7511"/>
                </a:lnTo>
                <a:lnTo>
                  <a:pt x="2623" y="7617"/>
                </a:lnTo>
                <a:lnTo>
                  <a:pt x="2899" y="7768"/>
                </a:lnTo>
                <a:lnTo>
                  <a:pt x="3080" y="7868"/>
                </a:lnTo>
                <a:lnTo>
                  <a:pt x="3177" y="7928"/>
                </a:lnTo>
                <a:lnTo>
                  <a:pt x="3333" y="8015"/>
                </a:lnTo>
                <a:lnTo>
                  <a:pt x="3415" y="8045"/>
                </a:lnTo>
                <a:lnTo>
                  <a:pt x="3469" y="8057"/>
                </a:lnTo>
                <a:lnTo>
                  <a:pt x="3498" y="8060"/>
                </a:lnTo>
                <a:lnTo>
                  <a:pt x="3703" y="8074"/>
                </a:lnTo>
                <a:lnTo>
                  <a:pt x="4052" y="8088"/>
                </a:lnTo>
                <a:lnTo>
                  <a:pt x="4218" y="8080"/>
                </a:lnTo>
                <a:lnTo>
                  <a:pt x="4321" y="8065"/>
                </a:lnTo>
                <a:lnTo>
                  <a:pt x="4369" y="8054"/>
                </a:lnTo>
                <a:lnTo>
                  <a:pt x="4393" y="8046"/>
                </a:lnTo>
                <a:lnTo>
                  <a:pt x="4435" y="8019"/>
                </a:lnTo>
                <a:lnTo>
                  <a:pt x="4472" y="7987"/>
                </a:lnTo>
                <a:lnTo>
                  <a:pt x="4512" y="7955"/>
                </a:lnTo>
                <a:lnTo>
                  <a:pt x="4535" y="7944"/>
                </a:lnTo>
                <a:lnTo>
                  <a:pt x="4573" y="7932"/>
                </a:lnTo>
                <a:lnTo>
                  <a:pt x="4686" y="7919"/>
                </a:lnTo>
                <a:lnTo>
                  <a:pt x="4814" y="7919"/>
                </a:lnTo>
                <a:lnTo>
                  <a:pt x="4927" y="7932"/>
                </a:lnTo>
                <a:lnTo>
                  <a:pt x="4965" y="7944"/>
                </a:lnTo>
                <a:lnTo>
                  <a:pt x="4985" y="7954"/>
                </a:lnTo>
                <a:lnTo>
                  <a:pt x="5023" y="7985"/>
                </a:lnTo>
                <a:lnTo>
                  <a:pt x="5079" y="8049"/>
                </a:lnTo>
                <a:lnTo>
                  <a:pt x="5176" y="8209"/>
                </a:lnTo>
                <a:lnTo>
                  <a:pt x="5225" y="8297"/>
                </a:lnTo>
                <a:lnTo>
                  <a:pt x="5276" y="8377"/>
                </a:lnTo>
                <a:lnTo>
                  <a:pt x="5396" y="8543"/>
                </a:lnTo>
                <a:lnTo>
                  <a:pt x="5531" y="8706"/>
                </a:lnTo>
                <a:lnTo>
                  <a:pt x="5674" y="8851"/>
                </a:lnTo>
                <a:lnTo>
                  <a:pt x="5747" y="8912"/>
                </a:lnTo>
                <a:lnTo>
                  <a:pt x="5795" y="8953"/>
                </a:lnTo>
                <a:lnTo>
                  <a:pt x="5878" y="9018"/>
                </a:lnTo>
                <a:lnTo>
                  <a:pt x="5935" y="9051"/>
                </a:lnTo>
                <a:lnTo>
                  <a:pt x="5965" y="9059"/>
                </a:lnTo>
                <a:lnTo>
                  <a:pt x="5977" y="9062"/>
                </a:lnTo>
                <a:lnTo>
                  <a:pt x="6000" y="9059"/>
                </a:lnTo>
                <a:lnTo>
                  <a:pt x="6033" y="9044"/>
                </a:lnTo>
                <a:lnTo>
                  <a:pt x="6090" y="8995"/>
                </a:lnTo>
                <a:lnTo>
                  <a:pt x="6130" y="8967"/>
                </a:lnTo>
                <a:lnTo>
                  <a:pt x="6185" y="8934"/>
                </a:lnTo>
                <a:lnTo>
                  <a:pt x="6302" y="8859"/>
                </a:lnTo>
                <a:lnTo>
                  <a:pt x="6394" y="8812"/>
                </a:lnTo>
                <a:lnTo>
                  <a:pt x="6456" y="8791"/>
                </a:lnTo>
                <a:lnTo>
                  <a:pt x="6520" y="8785"/>
                </a:lnTo>
                <a:lnTo>
                  <a:pt x="6585" y="8793"/>
                </a:lnTo>
                <a:lnTo>
                  <a:pt x="6618" y="8805"/>
                </a:lnTo>
                <a:lnTo>
                  <a:pt x="6651" y="8821"/>
                </a:lnTo>
                <a:lnTo>
                  <a:pt x="6706" y="8866"/>
                </a:lnTo>
                <a:lnTo>
                  <a:pt x="6757" y="8925"/>
                </a:lnTo>
                <a:lnTo>
                  <a:pt x="6800" y="8993"/>
                </a:lnTo>
                <a:lnTo>
                  <a:pt x="6859" y="9103"/>
                </a:lnTo>
                <a:lnTo>
                  <a:pt x="6927" y="9250"/>
                </a:lnTo>
                <a:lnTo>
                  <a:pt x="6960" y="9311"/>
                </a:lnTo>
                <a:lnTo>
                  <a:pt x="6987" y="9356"/>
                </a:lnTo>
                <a:lnTo>
                  <a:pt x="7052" y="9440"/>
                </a:lnTo>
                <a:lnTo>
                  <a:pt x="7160" y="9558"/>
                </a:lnTo>
                <a:lnTo>
                  <a:pt x="7230" y="9637"/>
                </a:lnTo>
                <a:lnTo>
                  <a:pt x="7315" y="9742"/>
                </a:lnTo>
                <a:lnTo>
                  <a:pt x="7456" y="9919"/>
                </a:lnTo>
                <a:lnTo>
                  <a:pt x="7560" y="10034"/>
                </a:lnTo>
                <a:lnTo>
                  <a:pt x="7671" y="10137"/>
                </a:lnTo>
                <a:lnTo>
                  <a:pt x="7761" y="10201"/>
                </a:lnTo>
                <a:lnTo>
                  <a:pt x="7824" y="10237"/>
                </a:lnTo>
                <a:lnTo>
                  <a:pt x="7889" y="10265"/>
                </a:lnTo>
                <a:lnTo>
                  <a:pt x="7957" y="10284"/>
                </a:lnTo>
                <a:lnTo>
                  <a:pt x="8029" y="10294"/>
                </a:lnTo>
                <a:lnTo>
                  <a:pt x="8103" y="10292"/>
                </a:lnTo>
                <a:lnTo>
                  <a:pt x="8142" y="10287"/>
                </a:lnTo>
                <a:lnTo>
                  <a:pt x="8165" y="10282"/>
                </a:lnTo>
                <a:lnTo>
                  <a:pt x="8197" y="10257"/>
                </a:lnTo>
                <a:lnTo>
                  <a:pt x="8210" y="10219"/>
                </a:lnTo>
                <a:lnTo>
                  <a:pt x="8212" y="10173"/>
                </a:lnTo>
                <a:lnTo>
                  <a:pt x="8195" y="10095"/>
                </a:lnTo>
                <a:lnTo>
                  <a:pt x="8161" y="9997"/>
                </a:lnTo>
                <a:lnTo>
                  <a:pt x="8149" y="9963"/>
                </a:lnTo>
                <a:lnTo>
                  <a:pt x="8134" y="9920"/>
                </a:lnTo>
                <a:lnTo>
                  <a:pt x="8114" y="9827"/>
                </a:lnTo>
                <a:lnTo>
                  <a:pt x="8103" y="9734"/>
                </a:lnTo>
                <a:lnTo>
                  <a:pt x="8103" y="9640"/>
                </a:lnTo>
                <a:lnTo>
                  <a:pt x="8116" y="9549"/>
                </a:lnTo>
                <a:lnTo>
                  <a:pt x="8144" y="9460"/>
                </a:lnTo>
                <a:lnTo>
                  <a:pt x="8188" y="9379"/>
                </a:lnTo>
                <a:lnTo>
                  <a:pt x="8251" y="9304"/>
                </a:lnTo>
                <a:lnTo>
                  <a:pt x="8289" y="9271"/>
                </a:lnTo>
                <a:lnTo>
                  <a:pt x="8316" y="9252"/>
                </a:lnTo>
                <a:lnTo>
                  <a:pt x="8373" y="9221"/>
                </a:lnTo>
                <a:lnTo>
                  <a:pt x="8463" y="9188"/>
                </a:lnTo>
                <a:lnTo>
                  <a:pt x="8589" y="9152"/>
                </a:lnTo>
                <a:lnTo>
                  <a:pt x="8676" y="9112"/>
                </a:lnTo>
                <a:lnTo>
                  <a:pt x="8729" y="9076"/>
                </a:lnTo>
                <a:lnTo>
                  <a:pt x="8753" y="9052"/>
                </a:lnTo>
                <a:lnTo>
                  <a:pt x="8778" y="9024"/>
                </a:lnTo>
                <a:lnTo>
                  <a:pt x="8813" y="8960"/>
                </a:lnTo>
                <a:lnTo>
                  <a:pt x="8848" y="8855"/>
                </a:lnTo>
                <a:lnTo>
                  <a:pt x="8869" y="8786"/>
                </a:lnTo>
                <a:lnTo>
                  <a:pt x="9376" y="8703"/>
                </a:lnTo>
                <a:lnTo>
                  <a:pt x="10047" y="8930"/>
                </a:lnTo>
                <a:lnTo>
                  <a:pt x="10047" y="8732"/>
                </a:lnTo>
                <a:lnTo>
                  <a:pt x="10084" y="8732"/>
                </a:lnTo>
                <a:lnTo>
                  <a:pt x="10121" y="9112"/>
                </a:lnTo>
                <a:lnTo>
                  <a:pt x="10356" y="8989"/>
                </a:lnTo>
                <a:lnTo>
                  <a:pt x="10611" y="9148"/>
                </a:lnTo>
                <a:lnTo>
                  <a:pt x="10519" y="8912"/>
                </a:lnTo>
                <a:lnTo>
                  <a:pt x="10552" y="8936"/>
                </a:lnTo>
                <a:lnTo>
                  <a:pt x="10676" y="9018"/>
                </a:lnTo>
                <a:lnTo>
                  <a:pt x="10786" y="9077"/>
                </a:lnTo>
                <a:lnTo>
                  <a:pt x="10858" y="9100"/>
                </a:lnTo>
                <a:lnTo>
                  <a:pt x="10905" y="9104"/>
                </a:lnTo>
                <a:lnTo>
                  <a:pt x="10932" y="9100"/>
                </a:lnTo>
                <a:lnTo>
                  <a:pt x="10955" y="9086"/>
                </a:lnTo>
                <a:lnTo>
                  <a:pt x="10973" y="9066"/>
                </a:lnTo>
                <a:lnTo>
                  <a:pt x="10979" y="9052"/>
                </a:lnTo>
                <a:lnTo>
                  <a:pt x="10982" y="9042"/>
                </a:lnTo>
                <a:lnTo>
                  <a:pt x="10984" y="9021"/>
                </a:lnTo>
                <a:lnTo>
                  <a:pt x="10974" y="8994"/>
                </a:lnTo>
                <a:lnTo>
                  <a:pt x="10940" y="8963"/>
                </a:lnTo>
                <a:lnTo>
                  <a:pt x="10892" y="8936"/>
                </a:lnTo>
                <a:lnTo>
                  <a:pt x="10744" y="8883"/>
                </a:lnTo>
                <a:lnTo>
                  <a:pt x="10665" y="8858"/>
                </a:lnTo>
                <a:lnTo>
                  <a:pt x="10705" y="8804"/>
                </a:lnTo>
                <a:lnTo>
                  <a:pt x="10747" y="8749"/>
                </a:lnTo>
                <a:lnTo>
                  <a:pt x="10767" y="8723"/>
                </a:lnTo>
                <a:lnTo>
                  <a:pt x="10783" y="8695"/>
                </a:lnTo>
                <a:lnTo>
                  <a:pt x="10800" y="8658"/>
                </a:lnTo>
                <a:lnTo>
                  <a:pt x="10808" y="8606"/>
                </a:lnTo>
                <a:lnTo>
                  <a:pt x="10793" y="8579"/>
                </a:lnTo>
                <a:lnTo>
                  <a:pt x="10759" y="8570"/>
                </a:lnTo>
                <a:lnTo>
                  <a:pt x="10690" y="8577"/>
                </a:lnTo>
                <a:lnTo>
                  <a:pt x="10590" y="8598"/>
                </a:lnTo>
                <a:lnTo>
                  <a:pt x="10556" y="8600"/>
                </a:lnTo>
                <a:lnTo>
                  <a:pt x="10534" y="8596"/>
                </a:lnTo>
                <a:lnTo>
                  <a:pt x="10496" y="8578"/>
                </a:lnTo>
                <a:lnTo>
                  <a:pt x="10442" y="8540"/>
                </a:lnTo>
                <a:lnTo>
                  <a:pt x="10411" y="8514"/>
                </a:lnTo>
                <a:lnTo>
                  <a:pt x="10449" y="8506"/>
                </a:lnTo>
                <a:lnTo>
                  <a:pt x="10526" y="8500"/>
                </a:lnTo>
                <a:lnTo>
                  <a:pt x="10605" y="8499"/>
                </a:lnTo>
                <a:lnTo>
                  <a:pt x="10681" y="8491"/>
                </a:lnTo>
                <a:lnTo>
                  <a:pt x="10720" y="8481"/>
                </a:lnTo>
                <a:lnTo>
                  <a:pt x="10747" y="8471"/>
                </a:lnTo>
                <a:lnTo>
                  <a:pt x="10797" y="8442"/>
                </a:lnTo>
                <a:lnTo>
                  <a:pt x="10843" y="8409"/>
                </a:lnTo>
                <a:lnTo>
                  <a:pt x="10892" y="8378"/>
                </a:lnTo>
                <a:lnTo>
                  <a:pt x="10918" y="8366"/>
                </a:lnTo>
                <a:lnTo>
                  <a:pt x="10958" y="8354"/>
                </a:lnTo>
                <a:lnTo>
                  <a:pt x="11027" y="8343"/>
                </a:lnTo>
                <a:lnTo>
                  <a:pt x="11073" y="8333"/>
                </a:lnTo>
                <a:lnTo>
                  <a:pt x="11101" y="8320"/>
                </a:lnTo>
                <a:lnTo>
                  <a:pt x="11125" y="8298"/>
                </a:lnTo>
                <a:lnTo>
                  <a:pt x="11145" y="8265"/>
                </a:lnTo>
                <a:lnTo>
                  <a:pt x="11155" y="8242"/>
                </a:lnTo>
                <a:lnTo>
                  <a:pt x="11194" y="8267"/>
                </a:lnTo>
                <a:lnTo>
                  <a:pt x="11265" y="8294"/>
                </a:lnTo>
                <a:lnTo>
                  <a:pt x="11326" y="8299"/>
                </a:lnTo>
                <a:lnTo>
                  <a:pt x="11384" y="8288"/>
                </a:lnTo>
                <a:lnTo>
                  <a:pt x="11465" y="8254"/>
                </a:lnTo>
                <a:lnTo>
                  <a:pt x="11555" y="8218"/>
                </a:lnTo>
                <a:lnTo>
                  <a:pt x="11623" y="8203"/>
                </a:lnTo>
                <a:lnTo>
                  <a:pt x="11663" y="8201"/>
                </a:lnTo>
                <a:lnTo>
                  <a:pt x="11694" y="8203"/>
                </a:lnTo>
                <a:lnTo>
                  <a:pt x="11751" y="8219"/>
                </a:lnTo>
                <a:lnTo>
                  <a:pt x="11833" y="8263"/>
                </a:lnTo>
                <a:lnTo>
                  <a:pt x="11936" y="8339"/>
                </a:lnTo>
                <a:lnTo>
                  <a:pt x="12015" y="8388"/>
                </a:lnTo>
                <a:lnTo>
                  <a:pt x="12069" y="8411"/>
                </a:lnTo>
                <a:lnTo>
                  <a:pt x="12098" y="8416"/>
                </a:lnTo>
                <a:lnTo>
                  <a:pt x="12127" y="8419"/>
                </a:lnTo>
                <a:lnTo>
                  <a:pt x="12180" y="8411"/>
                </a:lnTo>
                <a:lnTo>
                  <a:pt x="12250" y="8378"/>
                </a:lnTo>
                <a:lnTo>
                  <a:pt x="12339" y="8311"/>
                </a:lnTo>
                <a:lnTo>
                  <a:pt x="12406" y="8265"/>
                </a:lnTo>
                <a:lnTo>
                  <a:pt x="12453" y="8243"/>
                </a:lnTo>
                <a:lnTo>
                  <a:pt x="12479" y="8237"/>
                </a:lnTo>
                <a:lnTo>
                  <a:pt x="12493" y="8235"/>
                </a:lnTo>
                <a:lnTo>
                  <a:pt x="12535" y="8243"/>
                </a:lnTo>
                <a:lnTo>
                  <a:pt x="12617" y="8275"/>
                </a:lnTo>
                <a:lnTo>
                  <a:pt x="12740" y="8337"/>
                </a:lnTo>
                <a:lnTo>
                  <a:pt x="12845" y="8398"/>
                </a:lnTo>
                <a:lnTo>
                  <a:pt x="12875" y="8420"/>
                </a:lnTo>
                <a:lnTo>
                  <a:pt x="12897" y="8439"/>
                </a:lnTo>
                <a:lnTo>
                  <a:pt x="12925" y="8487"/>
                </a:lnTo>
                <a:lnTo>
                  <a:pt x="12939" y="8545"/>
                </a:lnTo>
                <a:lnTo>
                  <a:pt x="12942" y="8609"/>
                </a:lnTo>
                <a:lnTo>
                  <a:pt x="12936" y="8711"/>
                </a:lnTo>
                <a:lnTo>
                  <a:pt x="12931" y="8809"/>
                </a:lnTo>
                <a:lnTo>
                  <a:pt x="12935" y="8869"/>
                </a:lnTo>
                <a:lnTo>
                  <a:pt x="12942" y="8895"/>
                </a:lnTo>
                <a:lnTo>
                  <a:pt x="12957" y="8933"/>
                </a:lnTo>
                <a:lnTo>
                  <a:pt x="13002" y="9008"/>
                </a:lnTo>
                <a:lnTo>
                  <a:pt x="13087" y="9115"/>
                </a:lnTo>
                <a:lnTo>
                  <a:pt x="13138" y="9184"/>
                </a:lnTo>
                <a:lnTo>
                  <a:pt x="13170" y="9239"/>
                </a:lnTo>
                <a:lnTo>
                  <a:pt x="13229" y="9357"/>
                </a:lnTo>
                <a:lnTo>
                  <a:pt x="13285" y="9475"/>
                </a:lnTo>
                <a:lnTo>
                  <a:pt x="13351" y="9587"/>
                </a:lnTo>
                <a:lnTo>
                  <a:pt x="13392" y="9636"/>
                </a:lnTo>
                <a:lnTo>
                  <a:pt x="13414" y="9659"/>
                </a:lnTo>
                <a:lnTo>
                  <a:pt x="13462" y="9697"/>
                </a:lnTo>
                <a:lnTo>
                  <a:pt x="13538" y="9747"/>
                </a:lnTo>
                <a:lnTo>
                  <a:pt x="13585" y="9787"/>
                </a:lnTo>
                <a:lnTo>
                  <a:pt x="13634" y="9834"/>
                </a:lnTo>
                <a:lnTo>
                  <a:pt x="13716" y="9914"/>
                </a:lnTo>
                <a:lnTo>
                  <a:pt x="13773" y="9959"/>
                </a:lnTo>
                <a:lnTo>
                  <a:pt x="13830" y="9989"/>
                </a:lnTo>
                <a:lnTo>
                  <a:pt x="13874" y="9996"/>
                </a:lnTo>
                <a:lnTo>
                  <a:pt x="13902" y="9992"/>
                </a:lnTo>
                <a:lnTo>
                  <a:pt x="13931" y="9978"/>
                </a:lnTo>
                <a:lnTo>
                  <a:pt x="13958" y="9957"/>
                </a:lnTo>
                <a:lnTo>
                  <a:pt x="13999" y="9906"/>
                </a:lnTo>
                <a:lnTo>
                  <a:pt x="14025" y="9855"/>
                </a:lnTo>
                <a:lnTo>
                  <a:pt x="14040" y="9822"/>
                </a:lnTo>
                <a:lnTo>
                  <a:pt x="14063" y="9755"/>
                </a:lnTo>
                <a:lnTo>
                  <a:pt x="14083" y="9656"/>
                </a:lnTo>
                <a:lnTo>
                  <a:pt x="14089" y="9527"/>
                </a:lnTo>
                <a:lnTo>
                  <a:pt x="14073" y="9399"/>
                </a:lnTo>
                <a:lnTo>
                  <a:pt x="14040" y="9273"/>
                </a:lnTo>
                <a:lnTo>
                  <a:pt x="13995" y="9148"/>
                </a:lnTo>
                <a:lnTo>
                  <a:pt x="13915" y="8963"/>
                </a:lnTo>
                <a:lnTo>
                  <a:pt x="13860" y="8840"/>
                </a:lnTo>
                <a:lnTo>
                  <a:pt x="13832" y="8763"/>
                </a:lnTo>
                <a:lnTo>
                  <a:pt x="13795" y="8634"/>
                </a:lnTo>
                <a:lnTo>
                  <a:pt x="13765" y="8555"/>
                </a:lnTo>
                <a:lnTo>
                  <a:pt x="13746" y="8521"/>
                </a:lnTo>
                <a:lnTo>
                  <a:pt x="13723" y="8487"/>
                </a:lnTo>
                <a:lnTo>
                  <a:pt x="13666" y="8427"/>
                </a:lnTo>
                <a:lnTo>
                  <a:pt x="13602" y="8370"/>
                </a:lnTo>
                <a:lnTo>
                  <a:pt x="13542" y="8310"/>
                </a:lnTo>
                <a:lnTo>
                  <a:pt x="13516" y="8277"/>
                </a:lnTo>
                <a:lnTo>
                  <a:pt x="13485" y="8233"/>
                </a:lnTo>
                <a:lnTo>
                  <a:pt x="13428" y="8135"/>
                </a:lnTo>
                <a:lnTo>
                  <a:pt x="13379" y="8029"/>
                </a:lnTo>
                <a:lnTo>
                  <a:pt x="13340" y="7919"/>
                </a:lnTo>
                <a:lnTo>
                  <a:pt x="13313" y="7804"/>
                </a:lnTo>
                <a:lnTo>
                  <a:pt x="13300" y="7689"/>
                </a:lnTo>
                <a:lnTo>
                  <a:pt x="13301" y="7573"/>
                </a:lnTo>
                <a:lnTo>
                  <a:pt x="13317" y="7462"/>
                </a:lnTo>
                <a:lnTo>
                  <a:pt x="13332" y="7407"/>
                </a:lnTo>
                <a:lnTo>
                  <a:pt x="13366" y="7297"/>
                </a:lnTo>
                <a:lnTo>
                  <a:pt x="13436" y="7134"/>
                </a:lnTo>
                <a:lnTo>
                  <a:pt x="13496" y="7035"/>
                </a:lnTo>
                <a:lnTo>
                  <a:pt x="13534" y="6991"/>
                </a:lnTo>
                <a:lnTo>
                  <a:pt x="13570" y="6955"/>
                </a:lnTo>
                <a:lnTo>
                  <a:pt x="13653" y="6889"/>
                </a:lnTo>
                <a:lnTo>
                  <a:pt x="13738" y="6828"/>
                </a:lnTo>
                <a:lnTo>
                  <a:pt x="13817" y="6759"/>
                </a:lnTo>
                <a:lnTo>
                  <a:pt x="13851" y="6719"/>
                </a:lnTo>
                <a:lnTo>
                  <a:pt x="13875" y="6681"/>
                </a:lnTo>
                <a:lnTo>
                  <a:pt x="13911" y="6601"/>
                </a:lnTo>
                <a:lnTo>
                  <a:pt x="13936" y="6515"/>
                </a:lnTo>
                <a:lnTo>
                  <a:pt x="13966" y="6431"/>
                </a:lnTo>
                <a:lnTo>
                  <a:pt x="13987" y="6393"/>
                </a:lnTo>
                <a:lnTo>
                  <a:pt x="13998" y="6375"/>
                </a:lnTo>
                <a:lnTo>
                  <a:pt x="14025" y="6345"/>
                </a:lnTo>
                <a:lnTo>
                  <a:pt x="14070" y="6314"/>
                </a:lnTo>
                <a:lnTo>
                  <a:pt x="14135" y="6282"/>
                </a:lnTo>
                <a:lnTo>
                  <a:pt x="14196" y="6243"/>
                </a:lnTo>
                <a:lnTo>
                  <a:pt x="14221" y="6216"/>
                </a:lnTo>
                <a:lnTo>
                  <a:pt x="14237" y="6192"/>
                </a:lnTo>
                <a:lnTo>
                  <a:pt x="14254" y="6136"/>
                </a:lnTo>
                <a:lnTo>
                  <a:pt x="14264" y="6078"/>
                </a:lnTo>
                <a:lnTo>
                  <a:pt x="14282" y="6019"/>
                </a:lnTo>
                <a:lnTo>
                  <a:pt x="14300" y="5993"/>
                </a:lnTo>
                <a:lnTo>
                  <a:pt x="14323" y="5966"/>
                </a:lnTo>
                <a:lnTo>
                  <a:pt x="14379" y="5921"/>
                </a:lnTo>
                <a:lnTo>
                  <a:pt x="14474" y="5870"/>
                </a:lnTo>
                <a:lnTo>
                  <a:pt x="14572" y="5823"/>
                </a:lnTo>
                <a:lnTo>
                  <a:pt x="14632" y="5787"/>
                </a:lnTo>
                <a:lnTo>
                  <a:pt x="14682" y="5743"/>
                </a:lnTo>
                <a:lnTo>
                  <a:pt x="14718" y="5685"/>
                </a:lnTo>
                <a:lnTo>
                  <a:pt x="14728" y="5649"/>
                </a:lnTo>
                <a:lnTo>
                  <a:pt x="14602" y="5649"/>
                </a:lnTo>
                <a:lnTo>
                  <a:pt x="14611" y="5622"/>
                </a:lnTo>
                <a:lnTo>
                  <a:pt x="14652" y="5560"/>
                </a:lnTo>
                <a:lnTo>
                  <a:pt x="14735" y="5454"/>
                </a:lnTo>
                <a:lnTo>
                  <a:pt x="14801" y="5349"/>
                </a:lnTo>
                <a:lnTo>
                  <a:pt x="14813" y="5303"/>
                </a:lnTo>
                <a:lnTo>
                  <a:pt x="14810" y="5277"/>
                </a:lnTo>
                <a:lnTo>
                  <a:pt x="14797" y="5254"/>
                </a:lnTo>
                <a:lnTo>
                  <a:pt x="14771" y="5236"/>
                </a:lnTo>
                <a:lnTo>
                  <a:pt x="14730" y="5222"/>
                </a:lnTo>
                <a:lnTo>
                  <a:pt x="14674" y="5216"/>
                </a:lnTo>
                <a:lnTo>
                  <a:pt x="14639" y="5214"/>
                </a:lnTo>
                <a:lnTo>
                  <a:pt x="14637" y="5167"/>
                </a:lnTo>
                <a:lnTo>
                  <a:pt x="14628" y="5081"/>
                </a:lnTo>
                <a:lnTo>
                  <a:pt x="14611" y="5005"/>
                </a:lnTo>
                <a:lnTo>
                  <a:pt x="14588" y="4935"/>
                </a:lnTo>
                <a:lnTo>
                  <a:pt x="14513" y="4770"/>
                </a:lnTo>
                <a:lnTo>
                  <a:pt x="14440" y="4616"/>
                </a:lnTo>
                <a:lnTo>
                  <a:pt x="14409" y="4530"/>
                </a:lnTo>
                <a:lnTo>
                  <a:pt x="14372" y="4400"/>
                </a:lnTo>
                <a:lnTo>
                  <a:pt x="14343" y="4313"/>
                </a:lnTo>
                <a:lnTo>
                  <a:pt x="14326" y="4272"/>
                </a:lnTo>
                <a:lnTo>
                  <a:pt x="14290" y="4205"/>
                </a:lnTo>
                <a:lnTo>
                  <a:pt x="14218" y="4080"/>
                </a:lnTo>
                <a:lnTo>
                  <a:pt x="14180" y="3986"/>
                </a:lnTo>
                <a:lnTo>
                  <a:pt x="14172" y="3924"/>
                </a:lnTo>
                <a:lnTo>
                  <a:pt x="14180" y="3861"/>
                </a:lnTo>
                <a:lnTo>
                  <a:pt x="14211" y="3797"/>
                </a:lnTo>
                <a:lnTo>
                  <a:pt x="14239" y="3763"/>
                </a:lnTo>
                <a:lnTo>
                  <a:pt x="14235" y="3793"/>
                </a:lnTo>
                <a:lnTo>
                  <a:pt x="14232" y="3845"/>
                </a:lnTo>
                <a:lnTo>
                  <a:pt x="14241" y="3909"/>
                </a:lnTo>
                <a:lnTo>
                  <a:pt x="14297" y="4018"/>
                </a:lnTo>
                <a:lnTo>
                  <a:pt x="14347" y="4109"/>
                </a:lnTo>
                <a:lnTo>
                  <a:pt x="14362" y="4152"/>
                </a:lnTo>
                <a:lnTo>
                  <a:pt x="14375" y="4216"/>
                </a:lnTo>
                <a:lnTo>
                  <a:pt x="14392" y="4257"/>
                </a:lnTo>
                <a:lnTo>
                  <a:pt x="14409" y="4276"/>
                </a:lnTo>
                <a:lnTo>
                  <a:pt x="14471" y="4330"/>
                </a:lnTo>
                <a:lnTo>
                  <a:pt x="14575" y="4407"/>
                </a:lnTo>
                <a:lnTo>
                  <a:pt x="14618" y="4451"/>
                </a:lnTo>
                <a:lnTo>
                  <a:pt x="14643" y="4487"/>
                </a:lnTo>
                <a:lnTo>
                  <a:pt x="14651" y="4507"/>
                </a:lnTo>
                <a:lnTo>
                  <a:pt x="14658" y="4524"/>
                </a:lnTo>
                <a:lnTo>
                  <a:pt x="14663" y="4556"/>
                </a:lnTo>
                <a:lnTo>
                  <a:pt x="14660" y="4608"/>
                </a:lnTo>
                <a:lnTo>
                  <a:pt x="14633" y="4713"/>
                </a:lnTo>
                <a:lnTo>
                  <a:pt x="14620" y="4779"/>
                </a:lnTo>
                <a:lnTo>
                  <a:pt x="14637" y="4774"/>
                </a:lnTo>
                <a:lnTo>
                  <a:pt x="14669" y="4753"/>
                </a:lnTo>
                <a:lnTo>
                  <a:pt x="14709" y="4710"/>
                </a:lnTo>
                <a:lnTo>
                  <a:pt x="14752" y="4627"/>
                </a:lnTo>
                <a:lnTo>
                  <a:pt x="14782" y="4525"/>
                </a:lnTo>
                <a:lnTo>
                  <a:pt x="14798" y="4415"/>
                </a:lnTo>
                <a:lnTo>
                  <a:pt x="14801" y="4305"/>
                </a:lnTo>
                <a:lnTo>
                  <a:pt x="14791" y="4204"/>
                </a:lnTo>
                <a:lnTo>
                  <a:pt x="14769" y="4121"/>
                </a:lnTo>
                <a:lnTo>
                  <a:pt x="14752" y="4093"/>
                </a:lnTo>
                <a:lnTo>
                  <a:pt x="14722" y="4053"/>
                </a:lnTo>
                <a:lnTo>
                  <a:pt x="14650" y="3985"/>
                </a:lnTo>
                <a:lnTo>
                  <a:pt x="14599" y="3936"/>
                </a:lnTo>
                <a:lnTo>
                  <a:pt x="14571" y="3899"/>
                </a:lnTo>
                <a:lnTo>
                  <a:pt x="14553" y="3859"/>
                </a:lnTo>
                <a:lnTo>
                  <a:pt x="14545" y="3810"/>
                </a:lnTo>
                <a:lnTo>
                  <a:pt x="14547" y="3783"/>
                </a:lnTo>
                <a:lnTo>
                  <a:pt x="14584" y="3872"/>
                </a:lnTo>
                <a:lnTo>
                  <a:pt x="14598" y="3867"/>
                </a:lnTo>
                <a:lnTo>
                  <a:pt x="14625" y="3849"/>
                </a:lnTo>
                <a:lnTo>
                  <a:pt x="14658" y="3808"/>
                </a:lnTo>
                <a:lnTo>
                  <a:pt x="14692" y="3734"/>
                </a:lnTo>
                <a:lnTo>
                  <a:pt x="14712" y="3644"/>
                </a:lnTo>
                <a:lnTo>
                  <a:pt x="14720" y="3546"/>
                </a:lnTo>
                <a:lnTo>
                  <a:pt x="14716" y="3451"/>
                </a:lnTo>
                <a:lnTo>
                  <a:pt x="14701" y="3365"/>
                </a:lnTo>
                <a:lnTo>
                  <a:pt x="14674" y="3297"/>
                </a:lnTo>
                <a:lnTo>
                  <a:pt x="14656" y="3274"/>
                </a:lnTo>
                <a:lnTo>
                  <a:pt x="14656" y="3256"/>
                </a:lnTo>
                <a:lnTo>
                  <a:pt x="14716" y="3225"/>
                </a:lnTo>
                <a:lnTo>
                  <a:pt x="14858" y="3161"/>
                </a:lnTo>
                <a:lnTo>
                  <a:pt x="14961" y="3104"/>
                </a:lnTo>
                <a:lnTo>
                  <a:pt x="15022" y="3061"/>
                </a:lnTo>
                <a:lnTo>
                  <a:pt x="15070" y="3008"/>
                </a:lnTo>
                <a:lnTo>
                  <a:pt x="15103" y="2946"/>
                </a:lnTo>
                <a:lnTo>
                  <a:pt x="15110" y="2912"/>
                </a:lnTo>
                <a:lnTo>
                  <a:pt x="14783" y="3039"/>
                </a:lnTo>
                <a:lnTo>
                  <a:pt x="14791" y="3016"/>
                </a:lnTo>
                <a:lnTo>
                  <a:pt x="14811" y="2971"/>
                </a:lnTo>
                <a:lnTo>
                  <a:pt x="14854" y="2910"/>
                </a:lnTo>
                <a:lnTo>
                  <a:pt x="14929" y="2836"/>
                </a:lnTo>
                <a:lnTo>
                  <a:pt x="15017" y="2770"/>
                </a:lnTo>
                <a:lnTo>
                  <a:pt x="15165" y="2680"/>
                </a:lnTo>
                <a:lnTo>
                  <a:pt x="15307" y="2593"/>
                </a:lnTo>
                <a:lnTo>
                  <a:pt x="15390" y="2532"/>
                </a:lnTo>
                <a:lnTo>
                  <a:pt x="15424" y="2500"/>
                </a:lnTo>
                <a:lnTo>
                  <a:pt x="15450" y="2476"/>
                </a:lnTo>
                <a:lnTo>
                  <a:pt x="15527" y="2411"/>
                </a:lnTo>
                <a:lnTo>
                  <a:pt x="15574" y="2355"/>
                </a:lnTo>
                <a:lnTo>
                  <a:pt x="15587" y="2318"/>
                </a:lnTo>
                <a:lnTo>
                  <a:pt x="15579" y="2284"/>
                </a:lnTo>
                <a:lnTo>
                  <a:pt x="15542" y="2254"/>
                </a:lnTo>
                <a:lnTo>
                  <a:pt x="15510" y="2241"/>
                </a:lnTo>
                <a:lnTo>
                  <a:pt x="15473" y="2369"/>
                </a:lnTo>
                <a:lnTo>
                  <a:pt x="15455" y="2369"/>
                </a:lnTo>
                <a:lnTo>
                  <a:pt x="15273" y="2223"/>
                </a:lnTo>
                <a:lnTo>
                  <a:pt x="15269" y="2064"/>
                </a:lnTo>
                <a:lnTo>
                  <a:pt x="15273" y="1819"/>
                </a:lnTo>
                <a:lnTo>
                  <a:pt x="15292" y="1701"/>
                </a:lnTo>
                <a:lnTo>
                  <a:pt x="15315" y="1625"/>
                </a:lnTo>
                <a:lnTo>
                  <a:pt x="15331" y="1588"/>
                </a:lnTo>
                <a:lnTo>
                  <a:pt x="15346" y="1558"/>
                </a:lnTo>
                <a:lnTo>
                  <a:pt x="15383" y="1504"/>
                </a:lnTo>
                <a:lnTo>
                  <a:pt x="15447" y="1430"/>
                </a:lnTo>
                <a:lnTo>
                  <a:pt x="15511" y="1358"/>
                </a:lnTo>
                <a:lnTo>
                  <a:pt x="15549" y="1308"/>
                </a:lnTo>
                <a:lnTo>
                  <a:pt x="15579" y="1252"/>
                </a:lnTo>
                <a:lnTo>
                  <a:pt x="15597" y="1190"/>
                </a:lnTo>
                <a:lnTo>
                  <a:pt x="15599" y="1153"/>
                </a:lnTo>
                <a:lnTo>
                  <a:pt x="15618" y="1150"/>
                </a:lnTo>
                <a:lnTo>
                  <a:pt x="15673" y="1126"/>
                </a:lnTo>
                <a:lnTo>
                  <a:pt x="15776" y="1063"/>
                </a:lnTo>
                <a:lnTo>
                  <a:pt x="15888" y="976"/>
                </a:lnTo>
                <a:lnTo>
                  <a:pt x="15953" y="916"/>
                </a:lnTo>
                <a:lnTo>
                  <a:pt x="16002" y="859"/>
                </a:lnTo>
                <a:lnTo>
                  <a:pt x="16029" y="810"/>
                </a:lnTo>
                <a:lnTo>
                  <a:pt x="16029" y="791"/>
                </a:lnTo>
                <a:lnTo>
                  <a:pt x="16025" y="768"/>
                </a:lnTo>
                <a:lnTo>
                  <a:pt x="16010" y="726"/>
                </a:lnTo>
                <a:lnTo>
                  <a:pt x="15972" y="670"/>
                </a:lnTo>
                <a:lnTo>
                  <a:pt x="15908" y="604"/>
                </a:lnTo>
                <a:lnTo>
                  <a:pt x="15847" y="537"/>
                </a:lnTo>
                <a:lnTo>
                  <a:pt x="15825" y="499"/>
                </a:lnTo>
                <a:lnTo>
                  <a:pt x="15813" y="472"/>
                </a:lnTo>
                <a:lnTo>
                  <a:pt x="15795" y="412"/>
                </a:lnTo>
                <a:lnTo>
                  <a:pt x="15778" y="317"/>
                </a:lnTo>
                <a:lnTo>
                  <a:pt x="15757" y="223"/>
                </a:lnTo>
                <a:lnTo>
                  <a:pt x="15735" y="166"/>
                </a:lnTo>
                <a:lnTo>
                  <a:pt x="15701" y="116"/>
                </a:lnTo>
                <a:lnTo>
                  <a:pt x="15651" y="76"/>
                </a:lnTo>
                <a:lnTo>
                  <a:pt x="15618" y="61"/>
                </a:lnTo>
                <a:lnTo>
                  <a:pt x="15597" y="54"/>
                </a:lnTo>
                <a:lnTo>
                  <a:pt x="15550" y="49"/>
                </a:lnTo>
                <a:lnTo>
                  <a:pt x="15482" y="48"/>
                </a:lnTo>
                <a:lnTo>
                  <a:pt x="15436" y="42"/>
                </a:lnTo>
                <a:lnTo>
                  <a:pt x="15397" y="30"/>
                </a:lnTo>
                <a:lnTo>
                  <a:pt x="15337" y="5"/>
                </a:lnTo>
                <a:lnTo>
                  <a:pt x="15295" y="0"/>
                </a:lnTo>
                <a:lnTo>
                  <a:pt x="15274" y="5"/>
                </a:lnTo>
                <a:lnTo>
                  <a:pt x="15256" y="12"/>
                </a:lnTo>
                <a:lnTo>
                  <a:pt x="15224" y="33"/>
                </a:lnTo>
                <a:lnTo>
                  <a:pt x="15183" y="78"/>
                </a:lnTo>
                <a:lnTo>
                  <a:pt x="15124" y="194"/>
                </a:lnTo>
                <a:lnTo>
                  <a:pt x="15100" y="265"/>
                </a:lnTo>
                <a:lnTo>
                  <a:pt x="15084" y="313"/>
                </a:lnTo>
                <a:lnTo>
                  <a:pt x="15061" y="413"/>
                </a:lnTo>
                <a:lnTo>
                  <a:pt x="15037" y="572"/>
                </a:lnTo>
                <a:lnTo>
                  <a:pt x="15014" y="733"/>
                </a:lnTo>
                <a:lnTo>
                  <a:pt x="14991" y="836"/>
                </a:lnTo>
                <a:lnTo>
                  <a:pt x="14956" y="934"/>
                </a:lnTo>
                <a:lnTo>
                  <a:pt x="14904" y="1021"/>
                </a:lnTo>
                <a:lnTo>
                  <a:pt x="14870" y="1059"/>
                </a:lnTo>
                <a:lnTo>
                  <a:pt x="14843" y="1086"/>
                </a:lnTo>
                <a:lnTo>
                  <a:pt x="14784" y="1134"/>
                </a:lnTo>
                <a:lnTo>
                  <a:pt x="14690" y="1194"/>
                </a:lnTo>
                <a:lnTo>
                  <a:pt x="14553" y="1252"/>
                </a:lnTo>
                <a:lnTo>
                  <a:pt x="14407" y="1300"/>
                </a:lnTo>
                <a:lnTo>
                  <a:pt x="14260" y="1341"/>
                </a:lnTo>
                <a:lnTo>
                  <a:pt x="14116" y="1387"/>
                </a:lnTo>
                <a:lnTo>
                  <a:pt x="13981" y="1444"/>
                </a:lnTo>
                <a:lnTo>
                  <a:pt x="13889" y="1500"/>
                </a:lnTo>
                <a:lnTo>
                  <a:pt x="13832" y="1546"/>
                </a:lnTo>
                <a:lnTo>
                  <a:pt x="13806" y="1572"/>
                </a:lnTo>
                <a:lnTo>
                  <a:pt x="13770" y="1608"/>
                </a:lnTo>
                <a:lnTo>
                  <a:pt x="13685" y="1713"/>
                </a:lnTo>
                <a:lnTo>
                  <a:pt x="13600" y="1836"/>
                </a:lnTo>
                <a:lnTo>
                  <a:pt x="13553" y="1925"/>
                </a:lnTo>
                <a:lnTo>
                  <a:pt x="13532" y="1978"/>
                </a:lnTo>
                <a:lnTo>
                  <a:pt x="13528" y="2003"/>
                </a:lnTo>
                <a:lnTo>
                  <a:pt x="13527" y="2023"/>
                </a:lnTo>
                <a:lnTo>
                  <a:pt x="13534" y="2063"/>
                </a:lnTo>
                <a:lnTo>
                  <a:pt x="13555" y="2117"/>
                </a:lnTo>
                <a:lnTo>
                  <a:pt x="13581" y="2169"/>
                </a:lnTo>
                <a:lnTo>
                  <a:pt x="13594" y="2205"/>
                </a:lnTo>
                <a:lnTo>
                  <a:pt x="13595" y="2245"/>
                </a:lnTo>
                <a:lnTo>
                  <a:pt x="13581" y="2288"/>
                </a:lnTo>
                <a:lnTo>
                  <a:pt x="13568" y="2313"/>
                </a:lnTo>
                <a:lnTo>
                  <a:pt x="13554" y="2333"/>
                </a:lnTo>
                <a:lnTo>
                  <a:pt x="13523" y="2366"/>
                </a:lnTo>
                <a:lnTo>
                  <a:pt x="13470" y="2403"/>
                </a:lnTo>
                <a:lnTo>
                  <a:pt x="13387" y="2432"/>
                </a:lnTo>
                <a:lnTo>
                  <a:pt x="13297" y="2447"/>
                </a:lnTo>
                <a:lnTo>
                  <a:pt x="13157" y="2458"/>
                </a:lnTo>
                <a:lnTo>
                  <a:pt x="13027" y="2481"/>
                </a:lnTo>
                <a:lnTo>
                  <a:pt x="12973" y="2506"/>
                </a:lnTo>
                <a:lnTo>
                  <a:pt x="12940" y="2529"/>
                </a:lnTo>
                <a:lnTo>
                  <a:pt x="12925" y="2544"/>
                </a:lnTo>
                <a:lnTo>
                  <a:pt x="12912" y="2560"/>
                </a:lnTo>
                <a:lnTo>
                  <a:pt x="12901" y="2593"/>
                </a:lnTo>
                <a:lnTo>
                  <a:pt x="12909" y="2643"/>
                </a:lnTo>
                <a:lnTo>
                  <a:pt x="12944" y="2711"/>
                </a:lnTo>
                <a:lnTo>
                  <a:pt x="12964" y="2766"/>
                </a:lnTo>
                <a:lnTo>
                  <a:pt x="12965" y="2802"/>
                </a:lnTo>
                <a:lnTo>
                  <a:pt x="12959" y="2821"/>
                </a:lnTo>
                <a:lnTo>
                  <a:pt x="12944" y="2857"/>
                </a:lnTo>
                <a:lnTo>
                  <a:pt x="12905" y="2926"/>
                </a:lnTo>
                <a:lnTo>
                  <a:pt x="12829" y="3027"/>
                </a:lnTo>
                <a:lnTo>
                  <a:pt x="12706" y="3149"/>
                </a:lnTo>
                <a:lnTo>
                  <a:pt x="12577" y="3256"/>
                </a:lnTo>
                <a:lnTo>
                  <a:pt x="12516" y="3303"/>
                </a:lnTo>
                <a:lnTo>
                  <a:pt x="12467" y="3337"/>
                </a:lnTo>
                <a:lnTo>
                  <a:pt x="12367" y="3400"/>
                </a:lnTo>
                <a:lnTo>
                  <a:pt x="12316" y="3429"/>
                </a:lnTo>
                <a:lnTo>
                  <a:pt x="12278" y="3449"/>
                </a:lnTo>
                <a:lnTo>
                  <a:pt x="12197" y="3481"/>
                </a:lnTo>
                <a:lnTo>
                  <a:pt x="12139" y="3497"/>
                </a:lnTo>
                <a:lnTo>
                  <a:pt x="12082" y="3504"/>
                </a:lnTo>
                <a:lnTo>
                  <a:pt x="12030" y="3498"/>
                </a:lnTo>
                <a:lnTo>
                  <a:pt x="11988" y="3475"/>
                </a:lnTo>
                <a:lnTo>
                  <a:pt x="11962" y="3432"/>
                </a:lnTo>
                <a:lnTo>
                  <a:pt x="11957" y="3400"/>
                </a:lnTo>
                <a:lnTo>
                  <a:pt x="11955" y="3381"/>
                </a:lnTo>
                <a:lnTo>
                  <a:pt x="11959" y="3345"/>
                </a:lnTo>
                <a:lnTo>
                  <a:pt x="11978" y="3293"/>
                </a:lnTo>
                <a:lnTo>
                  <a:pt x="12018" y="3229"/>
                </a:lnTo>
                <a:lnTo>
                  <a:pt x="12056" y="3164"/>
                </a:lnTo>
                <a:lnTo>
                  <a:pt x="12068" y="3130"/>
                </a:lnTo>
                <a:lnTo>
                  <a:pt x="12079" y="3089"/>
                </a:lnTo>
                <a:lnTo>
                  <a:pt x="12083" y="3006"/>
                </a:lnTo>
                <a:lnTo>
                  <a:pt x="12065" y="2882"/>
                </a:lnTo>
                <a:lnTo>
                  <a:pt x="12044" y="2804"/>
                </a:lnTo>
                <a:lnTo>
                  <a:pt x="12034" y="2770"/>
                </a:lnTo>
                <a:lnTo>
                  <a:pt x="12005" y="2692"/>
                </a:lnTo>
                <a:lnTo>
                  <a:pt x="11974" y="2639"/>
                </a:lnTo>
                <a:lnTo>
                  <a:pt x="11948" y="2609"/>
                </a:lnTo>
                <a:lnTo>
                  <a:pt x="11918" y="2586"/>
                </a:lnTo>
                <a:lnTo>
                  <a:pt x="11883" y="2574"/>
                </a:lnTo>
                <a:lnTo>
                  <a:pt x="11863" y="2572"/>
                </a:lnTo>
                <a:lnTo>
                  <a:pt x="11841" y="2574"/>
                </a:lnTo>
                <a:lnTo>
                  <a:pt x="11803" y="2586"/>
                </a:lnTo>
                <a:lnTo>
                  <a:pt x="11747" y="2621"/>
                </a:lnTo>
                <a:lnTo>
                  <a:pt x="11676" y="2685"/>
                </a:lnTo>
                <a:lnTo>
                  <a:pt x="11608" y="2746"/>
                </a:lnTo>
                <a:lnTo>
                  <a:pt x="11571" y="2767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4" name="Rectangle 153"/>
          <p:cNvSpPr/>
          <p:nvPr/>
        </p:nvSpPr>
        <p:spPr>
          <a:xfrm>
            <a:off x="8552704" y="2459596"/>
            <a:ext cx="25265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Suspendisse in lorem nec felis lobortis </a:t>
            </a:r>
            <a:r>
              <a:rPr lang="en-US" sz="1600" dirty="0" smtClean="0"/>
              <a:t>vitae. </a:t>
            </a:r>
            <a:endParaRPr lang="en-US" sz="1600" dirty="0"/>
          </a:p>
        </p:txBody>
      </p:sp>
      <p:sp>
        <p:nvSpPr>
          <p:cNvPr id="155" name="Rectangle 154"/>
          <p:cNvSpPr/>
          <p:nvPr/>
        </p:nvSpPr>
        <p:spPr>
          <a:xfrm>
            <a:off x="8552705" y="2181801"/>
            <a:ext cx="2421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chemeClr val="accent1"/>
                </a:solidFill>
              </a:rPr>
              <a:t>NULLAM VITAE LIGULA 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221" name="Freeform 117"/>
          <p:cNvSpPr>
            <a:spLocks/>
          </p:cNvSpPr>
          <p:nvPr/>
        </p:nvSpPr>
        <p:spPr bwMode="auto">
          <a:xfrm>
            <a:off x="1676871" y="5325864"/>
            <a:ext cx="1799164" cy="1155331"/>
          </a:xfrm>
          <a:custGeom>
            <a:avLst/>
            <a:gdLst>
              <a:gd name="T0" fmla="*/ 11676 w 16029"/>
              <a:gd name="T1" fmla="*/ 2231 h 10294"/>
              <a:gd name="T2" fmla="*/ 11326 w 16029"/>
              <a:gd name="T3" fmla="*/ 1687 h 10294"/>
              <a:gd name="T4" fmla="*/ 10438 w 16029"/>
              <a:gd name="T5" fmla="*/ 1670 h 10294"/>
              <a:gd name="T6" fmla="*/ 9484 w 16029"/>
              <a:gd name="T7" fmla="*/ 1553 h 10294"/>
              <a:gd name="T8" fmla="*/ 9332 w 16029"/>
              <a:gd name="T9" fmla="*/ 1160 h 10294"/>
              <a:gd name="T10" fmla="*/ 8661 w 16029"/>
              <a:gd name="T11" fmla="*/ 983 h 10294"/>
              <a:gd name="T12" fmla="*/ 8315 w 16029"/>
              <a:gd name="T13" fmla="*/ 823 h 10294"/>
              <a:gd name="T14" fmla="*/ 4514 w 16029"/>
              <a:gd name="T15" fmla="*/ 930 h 10294"/>
              <a:gd name="T16" fmla="*/ 1450 w 16029"/>
              <a:gd name="T17" fmla="*/ 572 h 10294"/>
              <a:gd name="T18" fmla="*/ 1252 w 16029"/>
              <a:gd name="T19" fmla="*/ 506 h 10294"/>
              <a:gd name="T20" fmla="*/ 767 w 16029"/>
              <a:gd name="T21" fmla="*/ 400 h 10294"/>
              <a:gd name="T22" fmla="*/ 440 w 16029"/>
              <a:gd name="T23" fmla="*/ 2049 h 10294"/>
              <a:gd name="T24" fmla="*/ 166 w 16029"/>
              <a:gd name="T25" fmla="*/ 3076 h 10294"/>
              <a:gd name="T26" fmla="*/ 116 w 16029"/>
              <a:gd name="T27" fmla="*/ 4552 h 10294"/>
              <a:gd name="T28" fmla="*/ 259 w 16029"/>
              <a:gd name="T29" fmla="*/ 4759 h 10294"/>
              <a:gd name="T30" fmla="*/ 512 w 16029"/>
              <a:gd name="T31" fmla="*/ 5623 h 10294"/>
              <a:gd name="T32" fmla="*/ 692 w 16029"/>
              <a:gd name="T33" fmla="*/ 6290 h 10294"/>
              <a:gd name="T34" fmla="*/ 1516 w 16029"/>
              <a:gd name="T35" fmla="*/ 7157 h 10294"/>
              <a:gd name="T36" fmla="*/ 2292 w 16029"/>
              <a:gd name="T37" fmla="*/ 7394 h 10294"/>
              <a:gd name="T38" fmla="*/ 3703 w 16029"/>
              <a:gd name="T39" fmla="*/ 8074 h 10294"/>
              <a:gd name="T40" fmla="*/ 4814 w 16029"/>
              <a:gd name="T41" fmla="*/ 7919 h 10294"/>
              <a:gd name="T42" fmla="*/ 5747 w 16029"/>
              <a:gd name="T43" fmla="*/ 8912 h 10294"/>
              <a:gd name="T44" fmla="*/ 6394 w 16029"/>
              <a:gd name="T45" fmla="*/ 8812 h 10294"/>
              <a:gd name="T46" fmla="*/ 6987 w 16029"/>
              <a:gd name="T47" fmla="*/ 9356 h 10294"/>
              <a:gd name="T48" fmla="*/ 8029 w 16029"/>
              <a:gd name="T49" fmla="*/ 10294 h 10294"/>
              <a:gd name="T50" fmla="*/ 8103 w 16029"/>
              <a:gd name="T51" fmla="*/ 9734 h 10294"/>
              <a:gd name="T52" fmla="*/ 8729 w 16029"/>
              <a:gd name="T53" fmla="*/ 9076 h 10294"/>
              <a:gd name="T54" fmla="*/ 10611 w 16029"/>
              <a:gd name="T55" fmla="*/ 9148 h 10294"/>
              <a:gd name="T56" fmla="*/ 10984 w 16029"/>
              <a:gd name="T57" fmla="*/ 9021 h 10294"/>
              <a:gd name="T58" fmla="*/ 10793 w 16029"/>
              <a:gd name="T59" fmla="*/ 8579 h 10294"/>
              <a:gd name="T60" fmla="*/ 10681 w 16029"/>
              <a:gd name="T61" fmla="*/ 8491 h 10294"/>
              <a:gd name="T62" fmla="*/ 11145 w 16029"/>
              <a:gd name="T63" fmla="*/ 8265 h 10294"/>
              <a:gd name="T64" fmla="*/ 11833 w 16029"/>
              <a:gd name="T65" fmla="*/ 8263 h 10294"/>
              <a:gd name="T66" fmla="*/ 12493 w 16029"/>
              <a:gd name="T67" fmla="*/ 8235 h 10294"/>
              <a:gd name="T68" fmla="*/ 12935 w 16029"/>
              <a:gd name="T69" fmla="*/ 8869 h 10294"/>
              <a:gd name="T70" fmla="*/ 13462 w 16029"/>
              <a:gd name="T71" fmla="*/ 9697 h 10294"/>
              <a:gd name="T72" fmla="*/ 14025 w 16029"/>
              <a:gd name="T73" fmla="*/ 9855 h 10294"/>
              <a:gd name="T74" fmla="*/ 13765 w 16029"/>
              <a:gd name="T75" fmla="*/ 8555 h 10294"/>
              <a:gd name="T76" fmla="*/ 13300 w 16029"/>
              <a:gd name="T77" fmla="*/ 7689 h 10294"/>
              <a:gd name="T78" fmla="*/ 13851 w 16029"/>
              <a:gd name="T79" fmla="*/ 6719 h 10294"/>
              <a:gd name="T80" fmla="*/ 14237 w 16029"/>
              <a:gd name="T81" fmla="*/ 6192 h 10294"/>
              <a:gd name="T82" fmla="*/ 14728 w 16029"/>
              <a:gd name="T83" fmla="*/ 5649 h 10294"/>
              <a:gd name="T84" fmla="*/ 14639 w 16029"/>
              <a:gd name="T85" fmla="*/ 5214 h 10294"/>
              <a:gd name="T86" fmla="*/ 14218 w 16029"/>
              <a:gd name="T87" fmla="*/ 4080 h 10294"/>
              <a:gd name="T88" fmla="*/ 14375 w 16029"/>
              <a:gd name="T89" fmla="*/ 4216 h 10294"/>
              <a:gd name="T90" fmla="*/ 14620 w 16029"/>
              <a:gd name="T91" fmla="*/ 4779 h 10294"/>
              <a:gd name="T92" fmla="*/ 14650 w 16029"/>
              <a:gd name="T93" fmla="*/ 3985 h 10294"/>
              <a:gd name="T94" fmla="*/ 14720 w 16029"/>
              <a:gd name="T95" fmla="*/ 3546 h 10294"/>
              <a:gd name="T96" fmla="*/ 15110 w 16029"/>
              <a:gd name="T97" fmla="*/ 2912 h 10294"/>
              <a:gd name="T98" fmla="*/ 15527 w 16029"/>
              <a:gd name="T99" fmla="*/ 2411 h 10294"/>
              <a:gd name="T100" fmla="*/ 15315 w 16029"/>
              <a:gd name="T101" fmla="*/ 1625 h 10294"/>
              <a:gd name="T102" fmla="*/ 15776 w 16029"/>
              <a:gd name="T103" fmla="*/ 1063 h 10294"/>
              <a:gd name="T104" fmla="*/ 15813 w 16029"/>
              <a:gd name="T105" fmla="*/ 472 h 10294"/>
              <a:gd name="T106" fmla="*/ 15397 w 16029"/>
              <a:gd name="T107" fmla="*/ 30 h 10294"/>
              <a:gd name="T108" fmla="*/ 15014 w 16029"/>
              <a:gd name="T109" fmla="*/ 733 h 10294"/>
              <a:gd name="T110" fmla="*/ 13981 w 16029"/>
              <a:gd name="T111" fmla="*/ 1444 h 10294"/>
              <a:gd name="T112" fmla="*/ 13555 w 16029"/>
              <a:gd name="T113" fmla="*/ 2117 h 10294"/>
              <a:gd name="T114" fmla="*/ 13027 w 16029"/>
              <a:gd name="T115" fmla="*/ 2481 h 10294"/>
              <a:gd name="T116" fmla="*/ 12905 w 16029"/>
              <a:gd name="T117" fmla="*/ 2926 h 10294"/>
              <a:gd name="T118" fmla="*/ 12030 w 16029"/>
              <a:gd name="T119" fmla="*/ 3498 h 10294"/>
              <a:gd name="T120" fmla="*/ 12065 w 16029"/>
              <a:gd name="T121" fmla="*/ 2882 h 10294"/>
              <a:gd name="T122" fmla="*/ 11676 w 16029"/>
              <a:gd name="T123" fmla="*/ 2685 h 10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029" h="10294">
                <a:moveTo>
                  <a:pt x="11571" y="2767"/>
                </a:moveTo>
                <a:lnTo>
                  <a:pt x="11571" y="2744"/>
                </a:lnTo>
                <a:lnTo>
                  <a:pt x="11577" y="2700"/>
                </a:lnTo>
                <a:lnTo>
                  <a:pt x="11599" y="2643"/>
                </a:lnTo>
                <a:lnTo>
                  <a:pt x="11641" y="2574"/>
                </a:lnTo>
                <a:lnTo>
                  <a:pt x="11682" y="2500"/>
                </a:lnTo>
                <a:lnTo>
                  <a:pt x="11694" y="2458"/>
                </a:lnTo>
                <a:lnTo>
                  <a:pt x="11699" y="2428"/>
                </a:lnTo>
                <a:lnTo>
                  <a:pt x="11705" y="2371"/>
                </a:lnTo>
                <a:lnTo>
                  <a:pt x="11702" y="2320"/>
                </a:lnTo>
                <a:lnTo>
                  <a:pt x="11693" y="2272"/>
                </a:lnTo>
                <a:lnTo>
                  <a:pt x="11676" y="2231"/>
                </a:lnTo>
                <a:lnTo>
                  <a:pt x="11653" y="2193"/>
                </a:lnTo>
                <a:lnTo>
                  <a:pt x="11611" y="2144"/>
                </a:lnTo>
                <a:lnTo>
                  <a:pt x="11536" y="2093"/>
                </a:lnTo>
                <a:lnTo>
                  <a:pt x="11449" y="2052"/>
                </a:lnTo>
                <a:lnTo>
                  <a:pt x="11306" y="2008"/>
                </a:lnTo>
                <a:lnTo>
                  <a:pt x="11209" y="1988"/>
                </a:lnTo>
                <a:lnTo>
                  <a:pt x="11390" y="1914"/>
                </a:lnTo>
                <a:lnTo>
                  <a:pt x="11390" y="1879"/>
                </a:lnTo>
                <a:lnTo>
                  <a:pt x="11386" y="1804"/>
                </a:lnTo>
                <a:lnTo>
                  <a:pt x="11375" y="1770"/>
                </a:lnTo>
                <a:lnTo>
                  <a:pt x="11360" y="1739"/>
                </a:lnTo>
                <a:lnTo>
                  <a:pt x="11326" y="1687"/>
                </a:lnTo>
                <a:lnTo>
                  <a:pt x="11288" y="1649"/>
                </a:lnTo>
                <a:lnTo>
                  <a:pt x="11245" y="1623"/>
                </a:lnTo>
                <a:lnTo>
                  <a:pt x="11197" y="1608"/>
                </a:lnTo>
                <a:lnTo>
                  <a:pt x="11145" y="1602"/>
                </a:lnTo>
                <a:lnTo>
                  <a:pt x="11064" y="1606"/>
                </a:lnTo>
                <a:lnTo>
                  <a:pt x="10891" y="1645"/>
                </a:lnTo>
                <a:lnTo>
                  <a:pt x="10721" y="1694"/>
                </a:lnTo>
                <a:lnTo>
                  <a:pt x="10619" y="1713"/>
                </a:lnTo>
                <a:lnTo>
                  <a:pt x="10574" y="1713"/>
                </a:lnTo>
                <a:lnTo>
                  <a:pt x="10548" y="1710"/>
                </a:lnTo>
                <a:lnTo>
                  <a:pt x="10500" y="1698"/>
                </a:lnTo>
                <a:lnTo>
                  <a:pt x="10438" y="1670"/>
                </a:lnTo>
                <a:lnTo>
                  <a:pt x="10359" y="1629"/>
                </a:lnTo>
                <a:lnTo>
                  <a:pt x="10292" y="1614"/>
                </a:lnTo>
                <a:lnTo>
                  <a:pt x="10241" y="1617"/>
                </a:lnTo>
                <a:lnTo>
                  <a:pt x="10211" y="1625"/>
                </a:lnTo>
                <a:lnTo>
                  <a:pt x="10284" y="1479"/>
                </a:lnTo>
                <a:lnTo>
                  <a:pt x="9740" y="1836"/>
                </a:lnTo>
                <a:lnTo>
                  <a:pt x="9376" y="1770"/>
                </a:lnTo>
                <a:lnTo>
                  <a:pt x="9379" y="1740"/>
                </a:lnTo>
                <a:lnTo>
                  <a:pt x="9390" y="1689"/>
                </a:lnTo>
                <a:lnTo>
                  <a:pt x="9409" y="1644"/>
                </a:lnTo>
                <a:lnTo>
                  <a:pt x="9435" y="1603"/>
                </a:lnTo>
                <a:lnTo>
                  <a:pt x="9484" y="1553"/>
                </a:lnTo>
                <a:lnTo>
                  <a:pt x="9561" y="1496"/>
                </a:lnTo>
                <a:lnTo>
                  <a:pt x="9647" y="1447"/>
                </a:lnTo>
                <a:lnTo>
                  <a:pt x="9732" y="1394"/>
                </a:lnTo>
                <a:lnTo>
                  <a:pt x="9808" y="1334"/>
                </a:lnTo>
                <a:lnTo>
                  <a:pt x="9853" y="1277"/>
                </a:lnTo>
                <a:lnTo>
                  <a:pt x="9876" y="1233"/>
                </a:lnTo>
                <a:lnTo>
                  <a:pt x="9884" y="1207"/>
                </a:lnTo>
                <a:lnTo>
                  <a:pt x="9759" y="1209"/>
                </a:lnTo>
                <a:lnTo>
                  <a:pt x="9564" y="1203"/>
                </a:lnTo>
                <a:lnTo>
                  <a:pt x="9438" y="1187"/>
                </a:lnTo>
                <a:lnTo>
                  <a:pt x="9376" y="1173"/>
                </a:lnTo>
                <a:lnTo>
                  <a:pt x="9332" y="1160"/>
                </a:lnTo>
                <a:lnTo>
                  <a:pt x="9246" y="1123"/>
                </a:lnTo>
                <a:lnTo>
                  <a:pt x="9161" y="1084"/>
                </a:lnTo>
                <a:lnTo>
                  <a:pt x="9076" y="1048"/>
                </a:lnTo>
                <a:lnTo>
                  <a:pt x="9032" y="1036"/>
                </a:lnTo>
                <a:lnTo>
                  <a:pt x="8994" y="1031"/>
                </a:lnTo>
                <a:lnTo>
                  <a:pt x="8914" y="1036"/>
                </a:lnTo>
                <a:lnTo>
                  <a:pt x="8833" y="1048"/>
                </a:lnTo>
                <a:lnTo>
                  <a:pt x="8775" y="1051"/>
                </a:lnTo>
                <a:lnTo>
                  <a:pt x="8740" y="1046"/>
                </a:lnTo>
                <a:lnTo>
                  <a:pt x="8723" y="1040"/>
                </a:lnTo>
                <a:lnTo>
                  <a:pt x="8697" y="1027"/>
                </a:lnTo>
                <a:lnTo>
                  <a:pt x="8661" y="983"/>
                </a:lnTo>
                <a:lnTo>
                  <a:pt x="8628" y="897"/>
                </a:lnTo>
                <a:lnTo>
                  <a:pt x="8609" y="802"/>
                </a:lnTo>
                <a:lnTo>
                  <a:pt x="8593" y="745"/>
                </a:lnTo>
                <a:lnTo>
                  <a:pt x="8569" y="700"/>
                </a:lnTo>
                <a:lnTo>
                  <a:pt x="8542" y="680"/>
                </a:lnTo>
                <a:lnTo>
                  <a:pt x="8519" y="672"/>
                </a:lnTo>
                <a:lnTo>
                  <a:pt x="8505" y="670"/>
                </a:lnTo>
                <a:lnTo>
                  <a:pt x="8488" y="672"/>
                </a:lnTo>
                <a:lnTo>
                  <a:pt x="8454" y="683"/>
                </a:lnTo>
                <a:lnTo>
                  <a:pt x="8410" y="717"/>
                </a:lnTo>
                <a:lnTo>
                  <a:pt x="8356" y="779"/>
                </a:lnTo>
                <a:lnTo>
                  <a:pt x="8315" y="823"/>
                </a:lnTo>
                <a:lnTo>
                  <a:pt x="8285" y="846"/>
                </a:lnTo>
                <a:lnTo>
                  <a:pt x="8270" y="854"/>
                </a:lnTo>
                <a:lnTo>
                  <a:pt x="8214" y="876"/>
                </a:lnTo>
                <a:lnTo>
                  <a:pt x="8082" y="907"/>
                </a:lnTo>
                <a:lnTo>
                  <a:pt x="7939" y="926"/>
                </a:lnTo>
                <a:lnTo>
                  <a:pt x="7803" y="934"/>
                </a:lnTo>
                <a:lnTo>
                  <a:pt x="7743" y="935"/>
                </a:lnTo>
                <a:lnTo>
                  <a:pt x="7162" y="944"/>
                </a:lnTo>
                <a:lnTo>
                  <a:pt x="6281" y="957"/>
                </a:lnTo>
                <a:lnTo>
                  <a:pt x="5691" y="959"/>
                </a:lnTo>
                <a:lnTo>
                  <a:pt x="5102" y="952"/>
                </a:lnTo>
                <a:lnTo>
                  <a:pt x="4514" y="930"/>
                </a:lnTo>
                <a:lnTo>
                  <a:pt x="3930" y="889"/>
                </a:lnTo>
                <a:lnTo>
                  <a:pt x="3349" y="828"/>
                </a:lnTo>
                <a:lnTo>
                  <a:pt x="3062" y="786"/>
                </a:lnTo>
                <a:lnTo>
                  <a:pt x="2960" y="770"/>
                </a:lnTo>
                <a:lnTo>
                  <a:pt x="2759" y="726"/>
                </a:lnTo>
                <a:lnTo>
                  <a:pt x="2459" y="649"/>
                </a:lnTo>
                <a:lnTo>
                  <a:pt x="2063" y="530"/>
                </a:lnTo>
                <a:lnTo>
                  <a:pt x="1765" y="446"/>
                </a:lnTo>
                <a:lnTo>
                  <a:pt x="1567" y="396"/>
                </a:lnTo>
                <a:lnTo>
                  <a:pt x="1466" y="374"/>
                </a:lnTo>
                <a:lnTo>
                  <a:pt x="1465" y="450"/>
                </a:lnTo>
                <a:lnTo>
                  <a:pt x="1450" y="572"/>
                </a:lnTo>
                <a:lnTo>
                  <a:pt x="1431" y="654"/>
                </a:lnTo>
                <a:lnTo>
                  <a:pt x="1403" y="730"/>
                </a:lnTo>
                <a:lnTo>
                  <a:pt x="1365" y="799"/>
                </a:lnTo>
                <a:lnTo>
                  <a:pt x="1315" y="858"/>
                </a:lnTo>
                <a:lnTo>
                  <a:pt x="1250" y="903"/>
                </a:lnTo>
                <a:lnTo>
                  <a:pt x="1212" y="918"/>
                </a:lnTo>
                <a:lnTo>
                  <a:pt x="1320" y="700"/>
                </a:lnTo>
                <a:lnTo>
                  <a:pt x="1266" y="700"/>
                </a:lnTo>
                <a:lnTo>
                  <a:pt x="1274" y="662"/>
                </a:lnTo>
                <a:lnTo>
                  <a:pt x="1280" y="598"/>
                </a:lnTo>
                <a:lnTo>
                  <a:pt x="1273" y="548"/>
                </a:lnTo>
                <a:lnTo>
                  <a:pt x="1252" y="506"/>
                </a:lnTo>
                <a:lnTo>
                  <a:pt x="1221" y="470"/>
                </a:lnTo>
                <a:lnTo>
                  <a:pt x="1178" y="439"/>
                </a:lnTo>
                <a:lnTo>
                  <a:pt x="1097" y="394"/>
                </a:lnTo>
                <a:lnTo>
                  <a:pt x="1031" y="360"/>
                </a:lnTo>
                <a:lnTo>
                  <a:pt x="977" y="330"/>
                </a:lnTo>
                <a:lnTo>
                  <a:pt x="893" y="296"/>
                </a:lnTo>
                <a:lnTo>
                  <a:pt x="860" y="292"/>
                </a:lnTo>
                <a:lnTo>
                  <a:pt x="831" y="296"/>
                </a:lnTo>
                <a:lnTo>
                  <a:pt x="806" y="311"/>
                </a:lnTo>
                <a:lnTo>
                  <a:pt x="795" y="325"/>
                </a:lnTo>
                <a:lnTo>
                  <a:pt x="782" y="348"/>
                </a:lnTo>
                <a:lnTo>
                  <a:pt x="767" y="400"/>
                </a:lnTo>
                <a:lnTo>
                  <a:pt x="761" y="490"/>
                </a:lnTo>
                <a:lnTo>
                  <a:pt x="791" y="685"/>
                </a:lnTo>
                <a:lnTo>
                  <a:pt x="806" y="791"/>
                </a:lnTo>
                <a:lnTo>
                  <a:pt x="807" y="846"/>
                </a:lnTo>
                <a:lnTo>
                  <a:pt x="795" y="960"/>
                </a:lnTo>
                <a:lnTo>
                  <a:pt x="756" y="1137"/>
                </a:lnTo>
                <a:lnTo>
                  <a:pt x="726" y="1244"/>
                </a:lnTo>
                <a:lnTo>
                  <a:pt x="671" y="1436"/>
                </a:lnTo>
                <a:lnTo>
                  <a:pt x="575" y="1727"/>
                </a:lnTo>
                <a:lnTo>
                  <a:pt x="501" y="1916"/>
                </a:lnTo>
                <a:lnTo>
                  <a:pt x="462" y="2005"/>
                </a:lnTo>
                <a:lnTo>
                  <a:pt x="440" y="2049"/>
                </a:lnTo>
                <a:lnTo>
                  <a:pt x="388" y="2133"/>
                </a:lnTo>
                <a:lnTo>
                  <a:pt x="335" y="2218"/>
                </a:lnTo>
                <a:lnTo>
                  <a:pt x="289" y="2303"/>
                </a:lnTo>
                <a:lnTo>
                  <a:pt x="273" y="2349"/>
                </a:lnTo>
                <a:lnTo>
                  <a:pt x="262" y="2386"/>
                </a:lnTo>
                <a:lnTo>
                  <a:pt x="247" y="2462"/>
                </a:lnTo>
                <a:lnTo>
                  <a:pt x="237" y="2578"/>
                </a:lnTo>
                <a:lnTo>
                  <a:pt x="234" y="2736"/>
                </a:lnTo>
                <a:lnTo>
                  <a:pt x="226" y="2853"/>
                </a:lnTo>
                <a:lnTo>
                  <a:pt x="213" y="2929"/>
                </a:lnTo>
                <a:lnTo>
                  <a:pt x="202" y="2967"/>
                </a:lnTo>
                <a:lnTo>
                  <a:pt x="166" y="3076"/>
                </a:lnTo>
                <a:lnTo>
                  <a:pt x="89" y="3275"/>
                </a:lnTo>
                <a:lnTo>
                  <a:pt x="39" y="3422"/>
                </a:lnTo>
                <a:lnTo>
                  <a:pt x="14" y="3521"/>
                </a:lnTo>
                <a:lnTo>
                  <a:pt x="0" y="3628"/>
                </a:lnTo>
                <a:lnTo>
                  <a:pt x="0" y="3740"/>
                </a:lnTo>
                <a:lnTo>
                  <a:pt x="6" y="3800"/>
                </a:lnTo>
                <a:lnTo>
                  <a:pt x="14" y="3886"/>
                </a:lnTo>
                <a:lnTo>
                  <a:pt x="22" y="4121"/>
                </a:lnTo>
                <a:lnTo>
                  <a:pt x="40" y="4311"/>
                </a:lnTo>
                <a:lnTo>
                  <a:pt x="64" y="4428"/>
                </a:lnTo>
                <a:lnTo>
                  <a:pt x="93" y="4507"/>
                </a:lnTo>
                <a:lnTo>
                  <a:pt x="116" y="4552"/>
                </a:lnTo>
                <a:lnTo>
                  <a:pt x="145" y="4590"/>
                </a:lnTo>
                <a:lnTo>
                  <a:pt x="180" y="4621"/>
                </a:lnTo>
                <a:lnTo>
                  <a:pt x="199" y="4634"/>
                </a:lnTo>
                <a:lnTo>
                  <a:pt x="220" y="4642"/>
                </a:lnTo>
                <a:lnTo>
                  <a:pt x="263" y="4646"/>
                </a:lnTo>
                <a:lnTo>
                  <a:pt x="334" y="4636"/>
                </a:lnTo>
                <a:lnTo>
                  <a:pt x="377" y="4634"/>
                </a:lnTo>
                <a:lnTo>
                  <a:pt x="377" y="4670"/>
                </a:lnTo>
                <a:lnTo>
                  <a:pt x="350" y="4680"/>
                </a:lnTo>
                <a:lnTo>
                  <a:pt x="308" y="4703"/>
                </a:lnTo>
                <a:lnTo>
                  <a:pt x="278" y="4730"/>
                </a:lnTo>
                <a:lnTo>
                  <a:pt x="259" y="4759"/>
                </a:lnTo>
                <a:lnTo>
                  <a:pt x="251" y="4791"/>
                </a:lnTo>
                <a:lnTo>
                  <a:pt x="251" y="4825"/>
                </a:lnTo>
                <a:lnTo>
                  <a:pt x="262" y="4878"/>
                </a:lnTo>
                <a:lnTo>
                  <a:pt x="315" y="4994"/>
                </a:lnTo>
                <a:lnTo>
                  <a:pt x="375" y="5110"/>
                </a:lnTo>
                <a:lnTo>
                  <a:pt x="398" y="5182"/>
                </a:lnTo>
                <a:lnTo>
                  <a:pt x="399" y="5214"/>
                </a:lnTo>
                <a:lnTo>
                  <a:pt x="399" y="5263"/>
                </a:lnTo>
                <a:lnTo>
                  <a:pt x="409" y="5352"/>
                </a:lnTo>
                <a:lnTo>
                  <a:pt x="430" y="5433"/>
                </a:lnTo>
                <a:lnTo>
                  <a:pt x="460" y="5511"/>
                </a:lnTo>
                <a:lnTo>
                  <a:pt x="512" y="5623"/>
                </a:lnTo>
                <a:lnTo>
                  <a:pt x="564" y="5739"/>
                </a:lnTo>
                <a:lnTo>
                  <a:pt x="592" y="5822"/>
                </a:lnTo>
                <a:lnTo>
                  <a:pt x="603" y="5867"/>
                </a:lnTo>
                <a:lnTo>
                  <a:pt x="609" y="5895"/>
                </a:lnTo>
                <a:lnTo>
                  <a:pt x="610" y="5947"/>
                </a:lnTo>
                <a:lnTo>
                  <a:pt x="603" y="6018"/>
                </a:lnTo>
                <a:lnTo>
                  <a:pt x="595" y="6084"/>
                </a:lnTo>
                <a:lnTo>
                  <a:pt x="596" y="6129"/>
                </a:lnTo>
                <a:lnTo>
                  <a:pt x="609" y="6174"/>
                </a:lnTo>
                <a:lnTo>
                  <a:pt x="635" y="6222"/>
                </a:lnTo>
                <a:lnTo>
                  <a:pt x="655" y="6248"/>
                </a:lnTo>
                <a:lnTo>
                  <a:pt x="692" y="6290"/>
                </a:lnTo>
                <a:lnTo>
                  <a:pt x="773" y="6364"/>
                </a:lnTo>
                <a:lnTo>
                  <a:pt x="908" y="6464"/>
                </a:lnTo>
                <a:lnTo>
                  <a:pt x="1096" y="6585"/>
                </a:lnTo>
                <a:lnTo>
                  <a:pt x="1231" y="6681"/>
                </a:lnTo>
                <a:lnTo>
                  <a:pt x="1315" y="6753"/>
                </a:lnTo>
                <a:lnTo>
                  <a:pt x="1353" y="6793"/>
                </a:lnTo>
                <a:lnTo>
                  <a:pt x="1369" y="6813"/>
                </a:lnTo>
                <a:lnTo>
                  <a:pt x="1397" y="6859"/>
                </a:lnTo>
                <a:lnTo>
                  <a:pt x="1427" y="6936"/>
                </a:lnTo>
                <a:lnTo>
                  <a:pt x="1459" y="7044"/>
                </a:lnTo>
                <a:lnTo>
                  <a:pt x="1489" y="7116"/>
                </a:lnTo>
                <a:lnTo>
                  <a:pt x="1516" y="7157"/>
                </a:lnTo>
                <a:lnTo>
                  <a:pt x="1533" y="7173"/>
                </a:lnTo>
                <a:lnTo>
                  <a:pt x="1563" y="7197"/>
                </a:lnTo>
                <a:lnTo>
                  <a:pt x="1635" y="7228"/>
                </a:lnTo>
                <a:lnTo>
                  <a:pt x="1716" y="7244"/>
                </a:lnTo>
                <a:lnTo>
                  <a:pt x="1805" y="7251"/>
                </a:lnTo>
                <a:lnTo>
                  <a:pt x="1944" y="7254"/>
                </a:lnTo>
                <a:lnTo>
                  <a:pt x="2076" y="7263"/>
                </a:lnTo>
                <a:lnTo>
                  <a:pt x="2155" y="7279"/>
                </a:lnTo>
                <a:lnTo>
                  <a:pt x="2189" y="7294"/>
                </a:lnTo>
                <a:lnTo>
                  <a:pt x="2213" y="7308"/>
                </a:lnTo>
                <a:lnTo>
                  <a:pt x="2254" y="7347"/>
                </a:lnTo>
                <a:lnTo>
                  <a:pt x="2292" y="7394"/>
                </a:lnTo>
                <a:lnTo>
                  <a:pt x="2331" y="7437"/>
                </a:lnTo>
                <a:lnTo>
                  <a:pt x="2355" y="7454"/>
                </a:lnTo>
                <a:lnTo>
                  <a:pt x="2442" y="7511"/>
                </a:lnTo>
                <a:lnTo>
                  <a:pt x="2623" y="7617"/>
                </a:lnTo>
                <a:lnTo>
                  <a:pt x="2899" y="7768"/>
                </a:lnTo>
                <a:lnTo>
                  <a:pt x="3080" y="7868"/>
                </a:lnTo>
                <a:lnTo>
                  <a:pt x="3177" y="7928"/>
                </a:lnTo>
                <a:lnTo>
                  <a:pt x="3333" y="8015"/>
                </a:lnTo>
                <a:lnTo>
                  <a:pt x="3415" y="8045"/>
                </a:lnTo>
                <a:lnTo>
                  <a:pt x="3469" y="8057"/>
                </a:lnTo>
                <a:lnTo>
                  <a:pt x="3498" y="8060"/>
                </a:lnTo>
                <a:lnTo>
                  <a:pt x="3703" y="8074"/>
                </a:lnTo>
                <a:lnTo>
                  <a:pt x="4052" y="8088"/>
                </a:lnTo>
                <a:lnTo>
                  <a:pt x="4218" y="8080"/>
                </a:lnTo>
                <a:lnTo>
                  <a:pt x="4321" y="8065"/>
                </a:lnTo>
                <a:lnTo>
                  <a:pt x="4369" y="8054"/>
                </a:lnTo>
                <a:lnTo>
                  <a:pt x="4393" y="8046"/>
                </a:lnTo>
                <a:lnTo>
                  <a:pt x="4435" y="8019"/>
                </a:lnTo>
                <a:lnTo>
                  <a:pt x="4472" y="7987"/>
                </a:lnTo>
                <a:lnTo>
                  <a:pt x="4512" y="7955"/>
                </a:lnTo>
                <a:lnTo>
                  <a:pt x="4535" y="7944"/>
                </a:lnTo>
                <a:lnTo>
                  <a:pt x="4573" y="7932"/>
                </a:lnTo>
                <a:lnTo>
                  <a:pt x="4686" y="7919"/>
                </a:lnTo>
                <a:lnTo>
                  <a:pt x="4814" y="7919"/>
                </a:lnTo>
                <a:lnTo>
                  <a:pt x="4927" y="7932"/>
                </a:lnTo>
                <a:lnTo>
                  <a:pt x="4965" y="7944"/>
                </a:lnTo>
                <a:lnTo>
                  <a:pt x="4985" y="7954"/>
                </a:lnTo>
                <a:lnTo>
                  <a:pt x="5023" y="7985"/>
                </a:lnTo>
                <a:lnTo>
                  <a:pt x="5079" y="8049"/>
                </a:lnTo>
                <a:lnTo>
                  <a:pt x="5176" y="8209"/>
                </a:lnTo>
                <a:lnTo>
                  <a:pt x="5225" y="8297"/>
                </a:lnTo>
                <a:lnTo>
                  <a:pt x="5276" y="8377"/>
                </a:lnTo>
                <a:lnTo>
                  <a:pt x="5396" y="8543"/>
                </a:lnTo>
                <a:lnTo>
                  <a:pt x="5531" y="8706"/>
                </a:lnTo>
                <a:lnTo>
                  <a:pt x="5674" y="8851"/>
                </a:lnTo>
                <a:lnTo>
                  <a:pt x="5747" y="8912"/>
                </a:lnTo>
                <a:lnTo>
                  <a:pt x="5795" y="8953"/>
                </a:lnTo>
                <a:lnTo>
                  <a:pt x="5878" y="9018"/>
                </a:lnTo>
                <a:lnTo>
                  <a:pt x="5935" y="9051"/>
                </a:lnTo>
                <a:lnTo>
                  <a:pt x="5965" y="9059"/>
                </a:lnTo>
                <a:lnTo>
                  <a:pt x="5977" y="9062"/>
                </a:lnTo>
                <a:lnTo>
                  <a:pt x="6000" y="9059"/>
                </a:lnTo>
                <a:lnTo>
                  <a:pt x="6033" y="9044"/>
                </a:lnTo>
                <a:lnTo>
                  <a:pt x="6090" y="8995"/>
                </a:lnTo>
                <a:lnTo>
                  <a:pt x="6130" y="8967"/>
                </a:lnTo>
                <a:lnTo>
                  <a:pt x="6185" y="8934"/>
                </a:lnTo>
                <a:lnTo>
                  <a:pt x="6302" y="8859"/>
                </a:lnTo>
                <a:lnTo>
                  <a:pt x="6394" y="8812"/>
                </a:lnTo>
                <a:lnTo>
                  <a:pt x="6456" y="8791"/>
                </a:lnTo>
                <a:lnTo>
                  <a:pt x="6520" y="8785"/>
                </a:lnTo>
                <a:lnTo>
                  <a:pt x="6585" y="8793"/>
                </a:lnTo>
                <a:lnTo>
                  <a:pt x="6618" y="8805"/>
                </a:lnTo>
                <a:lnTo>
                  <a:pt x="6651" y="8821"/>
                </a:lnTo>
                <a:lnTo>
                  <a:pt x="6706" y="8866"/>
                </a:lnTo>
                <a:lnTo>
                  <a:pt x="6757" y="8925"/>
                </a:lnTo>
                <a:lnTo>
                  <a:pt x="6800" y="8993"/>
                </a:lnTo>
                <a:lnTo>
                  <a:pt x="6859" y="9103"/>
                </a:lnTo>
                <a:lnTo>
                  <a:pt x="6927" y="9250"/>
                </a:lnTo>
                <a:lnTo>
                  <a:pt x="6960" y="9311"/>
                </a:lnTo>
                <a:lnTo>
                  <a:pt x="6987" y="9356"/>
                </a:lnTo>
                <a:lnTo>
                  <a:pt x="7052" y="9440"/>
                </a:lnTo>
                <a:lnTo>
                  <a:pt x="7160" y="9558"/>
                </a:lnTo>
                <a:lnTo>
                  <a:pt x="7230" y="9637"/>
                </a:lnTo>
                <a:lnTo>
                  <a:pt x="7315" y="9742"/>
                </a:lnTo>
                <a:lnTo>
                  <a:pt x="7456" y="9919"/>
                </a:lnTo>
                <a:lnTo>
                  <a:pt x="7560" y="10034"/>
                </a:lnTo>
                <a:lnTo>
                  <a:pt x="7671" y="10137"/>
                </a:lnTo>
                <a:lnTo>
                  <a:pt x="7761" y="10201"/>
                </a:lnTo>
                <a:lnTo>
                  <a:pt x="7824" y="10237"/>
                </a:lnTo>
                <a:lnTo>
                  <a:pt x="7889" y="10265"/>
                </a:lnTo>
                <a:lnTo>
                  <a:pt x="7957" y="10284"/>
                </a:lnTo>
                <a:lnTo>
                  <a:pt x="8029" y="10294"/>
                </a:lnTo>
                <a:lnTo>
                  <a:pt x="8103" y="10292"/>
                </a:lnTo>
                <a:lnTo>
                  <a:pt x="8142" y="10287"/>
                </a:lnTo>
                <a:lnTo>
                  <a:pt x="8165" y="10282"/>
                </a:lnTo>
                <a:lnTo>
                  <a:pt x="8197" y="10257"/>
                </a:lnTo>
                <a:lnTo>
                  <a:pt x="8210" y="10219"/>
                </a:lnTo>
                <a:lnTo>
                  <a:pt x="8212" y="10173"/>
                </a:lnTo>
                <a:lnTo>
                  <a:pt x="8195" y="10095"/>
                </a:lnTo>
                <a:lnTo>
                  <a:pt x="8161" y="9997"/>
                </a:lnTo>
                <a:lnTo>
                  <a:pt x="8149" y="9963"/>
                </a:lnTo>
                <a:lnTo>
                  <a:pt x="8134" y="9920"/>
                </a:lnTo>
                <a:lnTo>
                  <a:pt x="8114" y="9827"/>
                </a:lnTo>
                <a:lnTo>
                  <a:pt x="8103" y="9734"/>
                </a:lnTo>
                <a:lnTo>
                  <a:pt x="8103" y="9640"/>
                </a:lnTo>
                <a:lnTo>
                  <a:pt x="8116" y="9549"/>
                </a:lnTo>
                <a:lnTo>
                  <a:pt x="8144" y="9460"/>
                </a:lnTo>
                <a:lnTo>
                  <a:pt x="8188" y="9379"/>
                </a:lnTo>
                <a:lnTo>
                  <a:pt x="8251" y="9304"/>
                </a:lnTo>
                <a:lnTo>
                  <a:pt x="8289" y="9271"/>
                </a:lnTo>
                <a:lnTo>
                  <a:pt x="8316" y="9252"/>
                </a:lnTo>
                <a:lnTo>
                  <a:pt x="8373" y="9221"/>
                </a:lnTo>
                <a:lnTo>
                  <a:pt x="8463" y="9188"/>
                </a:lnTo>
                <a:lnTo>
                  <a:pt x="8589" y="9152"/>
                </a:lnTo>
                <a:lnTo>
                  <a:pt x="8676" y="9112"/>
                </a:lnTo>
                <a:lnTo>
                  <a:pt x="8729" y="9076"/>
                </a:lnTo>
                <a:lnTo>
                  <a:pt x="8753" y="9052"/>
                </a:lnTo>
                <a:lnTo>
                  <a:pt x="8778" y="9024"/>
                </a:lnTo>
                <a:lnTo>
                  <a:pt x="8813" y="8960"/>
                </a:lnTo>
                <a:lnTo>
                  <a:pt x="8848" y="8855"/>
                </a:lnTo>
                <a:lnTo>
                  <a:pt x="8869" y="8786"/>
                </a:lnTo>
                <a:lnTo>
                  <a:pt x="9376" y="8703"/>
                </a:lnTo>
                <a:lnTo>
                  <a:pt x="10047" y="8930"/>
                </a:lnTo>
                <a:lnTo>
                  <a:pt x="10047" y="8732"/>
                </a:lnTo>
                <a:lnTo>
                  <a:pt x="10084" y="8732"/>
                </a:lnTo>
                <a:lnTo>
                  <a:pt x="10121" y="9112"/>
                </a:lnTo>
                <a:lnTo>
                  <a:pt x="10356" y="8989"/>
                </a:lnTo>
                <a:lnTo>
                  <a:pt x="10611" y="9148"/>
                </a:lnTo>
                <a:lnTo>
                  <a:pt x="10519" y="8912"/>
                </a:lnTo>
                <a:lnTo>
                  <a:pt x="10552" y="8936"/>
                </a:lnTo>
                <a:lnTo>
                  <a:pt x="10676" y="9018"/>
                </a:lnTo>
                <a:lnTo>
                  <a:pt x="10786" y="9077"/>
                </a:lnTo>
                <a:lnTo>
                  <a:pt x="10858" y="9100"/>
                </a:lnTo>
                <a:lnTo>
                  <a:pt x="10905" y="9104"/>
                </a:lnTo>
                <a:lnTo>
                  <a:pt x="10932" y="9100"/>
                </a:lnTo>
                <a:lnTo>
                  <a:pt x="10955" y="9086"/>
                </a:lnTo>
                <a:lnTo>
                  <a:pt x="10973" y="9066"/>
                </a:lnTo>
                <a:lnTo>
                  <a:pt x="10979" y="9052"/>
                </a:lnTo>
                <a:lnTo>
                  <a:pt x="10982" y="9042"/>
                </a:lnTo>
                <a:lnTo>
                  <a:pt x="10984" y="9021"/>
                </a:lnTo>
                <a:lnTo>
                  <a:pt x="10974" y="8994"/>
                </a:lnTo>
                <a:lnTo>
                  <a:pt x="10940" y="8963"/>
                </a:lnTo>
                <a:lnTo>
                  <a:pt x="10892" y="8936"/>
                </a:lnTo>
                <a:lnTo>
                  <a:pt x="10744" y="8883"/>
                </a:lnTo>
                <a:lnTo>
                  <a:pt x="10665" y="8858"/>
                </a:lnTo>
                <a:lnTo>
                  <a:pt x="10705" y="8804"/>
                </a:lnTo>
                <a:lnTo>
                  <a:pt x="10747" y="8749"/>
                </a:lnTo>
                <a:lnTo>
                  <a:pt x="10767" y="8723"/>
                </a:lnTo>
                <a:lnTo>
                  <a:pt x="10783" y="8695"/>
                </a:lnTo>
                <a:lnTo>
                  <a:pt x="10800" y="8658"/>
                </a:lnTo>
                <a:lnTo>
                  <a:pt x="10808" y="8606"/>
                </a:lnTo>
                <a:lnTo>
                  <a:pt x="10793" y="8579"/>
                </a:lnTo>
                <a:lnTo>
                  <a:pt x="10759" y="8570"/>
                </a:lnTo>
                <a:lnTo>
                  <a:pt x="10690" y="8577"/>
                </a:lnTo>
                <a:lnTo>
                  <a:pt x="10590" y="8598"/>
                </a:lnTo>
                <a:lnTo>
                  <a:pt x="10556" y="8600"/>
                </a:lnTo>
                <a:lnTo>
                  <a:pt x="10534" y="8596"/>
                </a:lnTo>
                <a:lnTo>
                  <a:pt x="10496" y="8578"/>
                </a:lnTo>
                <a:lnTo>
                  <a:pt x="10442" y="8540"/>
                </a:lnTo>
                <a:lnTo>
                  <a:pt x="10411" y="8514"/>
                </a:lnTo>
                <a:lnTo>
                  <a:pt x="10449" y="8506"/>
                </a:lnTo>
                <a:lnTo>
                  <a:pt x="10526" y="8500"/>
                </a:lnTo>
                <a:lnTo>
                  <a:pt x="10605" y="8499"/>
                </a:lnTo>
                <a:lnTo>
                  <a:pt x="10681" y="8491"/>
                </a:lnTo>
                <a:lnTo>
                  <a:pt x="10720" y="8481"/>
                </a:lnTo>
                <a:lnTo>
                  <a:pt x="10747" y="8471"/>
                </a:lnTo>
                <a:lnTo>
                  <a:pt x="10797" y="8442"/>
                </a:lnTo>
                <a:lnTo>
                  <a:pt x="10843" y="8409"/>
                </a:lnTo>
                <a:lnTo>
                  <a:pt x="10892" y="8378"/>
                </a:lnTo>
                <a:lnTo>
                  <a:pt x="10918" y="8366"/>
                </a:lnTo>
                <a:lnTo>
                  <a:pt x="10958" y="8354"/>
                </a:lnTo>
                <a:lnTo>
                  <a:pt x="11027" y="8343"/>
                </a:lnTo>
                <a:lnTo>
                  <a:pt x="11073" y="8333"/>
                </a:lnTo>
                <a:lnTo>
                  <a:pt x="11101" y="8320"/>
                </a:lnTo>
                <a:lnTo>
                  <a:pt x="11125" y="8298"/>
                </a:lnTo>
                <a:lnTo>
                  <a:pt x="11145" y="8265"/>
                </a:lnTo>
                <a:lnTo>
                  <a:pt x="11155" y="8242"/>
                </a:lnTo>
                <a:lnTo>
                  <a:pt x="11194" y="8267"/>
                </a:lnTo>
                <a:lnTo>
                  <a:pt x="11265" y="8294"/>
                </a:lnTo>
                <a:lnTo>
                  <a:pt x="11326" y="8299"/>
                </a:lnTo>
                <a:lnTo>
                  <a:pt x="11384" y="8288"/>
                </a:lnTo>
                <a:lnTo>
                  <a:pt x="11465" y="8254"/>
                </a:lnTo>
                <a:lnTo>
                  <a:pt x="11555" y="8218"/>
                </a:lnTo>
                <a:lnTo>
                  <a:pt x="11623" y="8203"/>
                </a:lnTo>
                <a:lnTo>
                  <a:pt x="11663" y="8201"/>
                </a:lnTo>
                <a:lnTo>
                  <a:pt x="11694" y="8203"/>
                </a:lnTo>
                <a:lnTo>
                  <a:pt x="11751" y="8219"/>
                </a:lnTo>
                <a:lnTo>
                  <a:pt x="11833" y="8263"/>
                </a:lnTo>
                <a:lnTo>
                  <a:pt x="11936" y="8339"/>
                </a:lnTo>
                <a:lnTo>
                  <a:pt x="12015" y="8388"/>
                </a:lnTo>
                <a:lnTo>
                  <a:pt x="12069" y="8411"/>
                </a:lnTo>
                <a:lnTo>
                  <a:pt x="12098" y="8416"/>
                </a:lnTo>
                <a:lnTo>
                  <a:pt x="12127" y="8419"/>
                </a:lnTo>
                <a:lnTo>
                  <a:pt x="12180" y="8411"/>
                </a:lnTo>
                <a:lnTo>
                  <a:pt x="12250" y="8378"/>
                </a:lnTo>
                <a:lnTo>
                  <a:pt x="12339" y="8311"/>
                </a:lnTo>
                <a:lnTo>
                  <a:pt x="12406" y="8265"/>
                </a:lnTo>
                <a:lnTo>
                  <a:pt x="12453" y="8243"/>
                </a:lnTo>
                <a:lnTo>
                  <a:pt x="12479" y="8237"/>
                </a:lnTo>
                <a:lnTo>
                  <a:pt x="12493" y="8235"/>
                </a:lnTo>
                <a:lnTo>
                  <a:pt x="12535" y="8243"/>
                </a:lnTo>
                <a:lnTo>
                  <a:pt x="12617" y="8275"/>
                </a:lnTo>
                <a:lnTo>
                  <a:pt x="12740" y="8337"/>
                </a:lnTo>
                <a:lnTo>
                  <a:pt x="12845" y="8398"/>
                </a:lnTo>
                <a:lnTo>
                  <a:pt x="12875" y="8420"/>
                </a:lnTo>
                <a:lnTo>
                  <a:pt x="12897" y="8439"/>
                </a:lnTo>
                <a:lnTo>
                  <a:pt x="12925" y="8487"/>
                </a:lnTo>
                <a:lnTo>
                  <a:pt x="12939" y="8545"/>
                </a:lnTo>
                <a:lnTo>
                  <a:pt x="12942" y="8609"/>
                </a:lnTo>
                <a:lnTo>
                  <a:pt x="12936" y="8711"/>
                </a:lnTo>
                <a:lnTo>
                  <a:pt x="12931" y="8809"/>
                </a:lnTo>
                <a:lnTo>
                  <a:pt x="12935" y="8869"/>
                </a:lnTo>
                <a:lnTo>
                  <a:pt x="12942" y="8895"/>
                </a:lnTo>
                <a:lnTo>
                  <a:pt x="12957" y="8933"/>
                </a:lnTo>
                <a:lnTo>
                  <a:pt x="13002" y="9008"/>
                </a:lnTo>
                <a:lnTo>
                  <a:pt x="13087" y="9115"/>
                </a:lnTo>
                <a:lnTo>
                  <a:pt x="13138" y="9184"/>
                </a:lnTo>
                <a:lnTo>
                  <a:pt x="13170" y="9239"/>
                </a:lnTo>
                <a:lnTo>
                  <a:pt x="13229" y="9357"/>
                </a:lnTo>
                <a:lnTo>
                  <a:pt x="13285" y="9475"/>
                </a:lnTo>
                <a:lnTo>
                  <a:pt x="13351" y="9587"/>
                </a:lnTo>
                <a:lnTo>
                  <a:pt x="13392" y="9636"/>
                </a:lnTo>
                <a:lnTo>
                  <a:pt x="13414" y="9659"/>
                </a:lnTo>
                <a:lnTo>
                  <a:pt x="13462" y="9697"/>
                </a:lnTo>
                <a:lnTo>
                  <a:pt x="13538" y="9747"/>
                </a:lnTo>
                <a:lnTo>
                  <a:pt x="13585" y="9787"/>
                </a:lnTo>
                <a:lnTo>
                  <a:pt x="13634" y="9834"/>
                </a:lnTo>
                <a:lnTo>
                  <a:pt x="13716" y="9914"/>
                </a:lnTo>
                <a:lnTo>
                  <a:pt x="13773" y="9959"/>
                </a:lnTo>
                <a:lnTo>
                  <a:pt x="13830" y="9989"/>
                </a:lnTo>
                <a:lnTo>
                  <a:pt x="13874" y="9996"/>
                </a:lnTo>
                <a:lnTo>
                  <a:pt x="13902" y="9992"/>
                </a:lnTo>
                <a:lnTo>
                  <a:pt x="13931" y="9978"/>
                </a:lnTo>
                <a:lnTo>
                  <a:pt x="13958" y="9957"/>
                </a:lnTo>
                <a:lnTo>
                  <a:pt x="13999" y="9906"/>
                </a:lnTo>
                <a:lnTo>
                  <a:pt x="14025" y="9855"/>
                </a:lnTo>
                <a:lnTo>
                  <a:pt x="14040" y="9822"/>
                </a:lnTo>
                <a:lnTo>
                  <a:pt x="14063" y="9755"/>
                </a:lnTo>
                <a:lnTo>
                  <a:pt x="14083" y="9656"/>
                </a:lnTo>
                <a:lnTo>
                  <a:pt x="14089" y="9527"/>
                </a:lnTo>
                <a:lnTo>
                  <a:pt x="14073" y="9399"/>
                </a:lnTo>
                <a:lnTo>
                  <a:pt x="14040" y="9273"/>
                </a:lnTo>
                <a:lnTo>
                  <a:pt x="13995" y="9148"/>
                </a:lnTo>
                <a:lnTo>
                  <a:pt x="13915" y="8963"/>
                </a:lnTo>
                <a:lnTo>
                  <a:pt x="13860" y="8840"/>
                </a:lnTo>
                <a:lnTo>
                  <a:pt x="13832" y="8763"/>
                </a:lnTo>
                <a:lnTo>
                  <a:pt x="13795" y="8634"/>
                </a:lnTo>
                <a:lnTo>
                  <a:pt x="13765" y="8555"/>
                </a:lnTo>
                <a:lnTo>
                  <a:pt x="13746" y="8521"/>
                </a:lnTo>
                <a:lnTo>
                  <a:pt x="13723" y="8487"/>
                </a:lnTo>
                <a:lnTo>
                  <a:pt x="13666" y="8427"/>
                </a:lnTo>
                <a:lnTo>
                  <a:pt x="13602" y="8370"/>
                </a:lnTo>
                <a:lnTo>
                  <a:pt x="13542" y="8310"/>
                </a:lnTo>
                <a:lnTo>
                  <a:pt x="13516" y="8277"/>
                </a:lnTo>
                <a:lnTo>
                  <a:pt x="13485" y="8233"/>
                </a:lnTo>
                <a:lnTo>
                  <a:pt x="13428" y="8135"/>
                </a:lnTo>
                <a:lnTo>
                  <a:pt x="13379" y="8029"/>
                </a:lnTo>
                <a:lnTo>
                  <a:pt x="13340" y="7919"/>
                </a:lnTo>
                <a:lnTo>
                  <a:pt x="13313" y="7804"/>
                </a:lnTo>
                <a:lnTo>
                  <a:pt x="13300" y="7689"/>
                </a:lnTo>
                <a:lnTo>
                  <a:pt x="13301" y="7573"/>
                </a:lnTo>
                <a:lnTo>
                  <a:pt x="13317" y="7462"/>
                </a:lnTo>
                <a:lnTo>
                  <a:pt x="13332" y="7407"/>
                </a:lnTo>
                <a:lnTo>
                  <a:pt x="13366" y="7297"/>
                </a:lnTo>
                <a:lnTo>
                  <a:pt x="13436" y="7134"/>
                </a:lnTo>
                <a:lnTo>
                  <a:pt x="13496" y="7035"/>
                </a:lnTo>
                <a:lnTo>
                  <a:pt x="13534" y="6991"/>
                </a:lnTo>
                <a:lnTo>
                  <a:pt x="13570" y="6955"/>
                </a:lnTo>
                <a:lnTo>
                  <a:pt x="13653" y="6889"/>
                </a:lnTo>
                <a:lnTo>
                  <a:pt x="13738" y="6828"/>
                </a:lnTo>
                <a:lnTo>
                  <a:pt x="13817" y="6759"/>
                </a:lnTo>
                <a:lnTo>
                  <a:pt x="13851" y="6719"/>
                </a:lnTo>
                <a:lnTo>
                  <a:pt x="13875" y="6681"/>
                </a:lnTo>
                <a:lnTo>
                  <a:pt x="13911" y="6601"/>
                </a:lnTo>
                <a:lnTo>
                  <a:pt x="13936" y="6515"/>
                </a:lnTo>
                <a:lnTo>
                  <a:pt x="13966" y="6431"/>
                </a:lnTo>
                <a:lnTo>
                  <a:pt x="13987" y="6393"/>
                </a:lnTo>
                <a:lnTo>
                  <a:pt x="13998" y="6375"/>
                </a:lnTo>
                <a:lnTo>
                  <a:pt x="14025" y="6345"/>
                </a:lnTo>
                <a:lnTo>
                  <a:pt x="14070" y="6314"/>
                </a:lnTo>
                <a:lnTo>
                  <a:pt x="14135" y="6282"/>
                </a:lnTo>
                <a:lnTo>
                  <a:pt x="14196" y="6243"/>
                </a:lnTo>
                <a:lnTo>
                  <a:pt x="14221" y="6216"/>
                </a:lnTo>
                <a:lnTo>
                  <a:pt x="14237" y="6192"/>
                </a:lnTo>
                <a:lnTo>
                  <a:pt x="14254" y="6136"/>
                </a:lnTo>
                <a:lnTo>
                  <a:pt x="14264" y="6078"/>
                </a:lnTo>
                <a:lnTo>
                  <a:pt x="14282" y="6019"/>
                </a:lnTo>
                <a:lnTo>
                  <a:pt x="14300" y="5993"/>
                </a:lnTo>
                <a:lnTo>
                  <a:pt x="14323" y="5966"/>
                </a:lnTo>
                <a:lnTo>
                  <a:pt x="14379" y="5921"/>
                </a:lnTo>
                <a:lnTo>
                  <a:pt x="14474" y="5870"/>
                </a:lnTo>
                <a:lnTo>
                  <a:pt x="14572" y="5823"/>
                </a:lnTo>
                <a:lnTo>
                  <a:pt x="14632" y="5787"/>
                </a:lnTo>
                <a:lnTo>
                  <a:pt x="14682" y="5743"/>
                </a:lnTo>
                <a:lnTo>
                  <a:pt x="14718" y="5685"/>
                </a:lnTo>
                <a:lnTo>
                  <a:pt x="14728" y="5649"/>
                </a:lnTo>
                <a:lnTo>
                  <a:pt x="14602" y="5649"/>
                </a:lnTo>
                <a:lnTo>
                  <a:pt x="14611" y="5622"/>
                </a:lnTo>
                <a:lnTo>
                  <a:pt x="14652" y="5560"/>
                </a:lnTo>
                <a:lnTo>
                  <a:pt x="14735" y="5454"/>
                </a:lnTo>
                <a:lnTo>
                  <a:pt x="14801" y="5349"/>
                </a:lnTo>
                <a:lnTo>
                  <a:pt x="14813" y="5303"/>
                </a:lnTo>
                <a:lnTo>
                  <a:pt x="14810" y="5277"/>
                </a:lnTo>
                <a:lnTo>
                  <a:pt x="14797" y="5254"/>
                </a:lnTo>
                <a:lnTo>
                  <a:pt x="14771" y="5236"/>
                </a:lnTo>
                <a:lnTo>
                  <a:pt x="14730" y="5222"/>
                </a:lnTo>
                <a:lnTo>
                  <a:pt x="14674" y="5216"/>
                </a:lnTo>
                <a:lnTo>
                  <a:pt x="14639" y="5214"/>
                </a:lnTo>
                <a:lnTo>
                  <a:pt x="14637" y="5167"/>
                </a:lnTo>
                <a:lnTo>
                  <a:pt x="14628" y="5081"/>
                </a:lnTo>
                <a:lnTo>
                  <a:pt x="14611" y="5005"/>
                </a:lnTo>
                <a:lnTo>
                  <a:pt x="14588" y="4935"/>
                </a:lnTo>
                <a:lnTo>
                  <a:pt x="14513" y="4770"/>
                </a:lnTo>
                <a:lnTo>
                  <a:pt x="14440" y="4616"/>
                </a:lnTo>
                <a:lnTo>
                  <a:pt x="14409" y="4530"/>
                </a:lnTo>
                <a:lnTo>
                  <a:pt x="14372" y="4400"/>
                </a:lnTo>
                <a:lnTo>
                  <a:pt x="14343" y="4313"/>
                </a:lnTo>
                <a:lnTo>
                  <a:pt x="14326" y="4272"/>
                </a:lnTo>
                <a:lnTo>
                  <a:pt x="14290" y="4205"/>
                </a:lnTo>
                <a:lnTo>
                  <a:pt x="14218" y="4080"/>
                </a:lnTo>
                <a:lnTo>
                  <a:pt x="14180" y="3986"/>
                </a:lnTo>
                <a:lnTo>
                  <a:pt x="14172" y="3924"/>
                </a:lnTo>
                <a:lnTo>
                  <a:pt x="14180" y="3861"/>
                </a:lnTo>
                <a:lnTo>
                  <a:pt x="14211" y="3797"/>
                </a:lnTo>
                <a:lnTo>
                  <a:pt x="14239" y="3763"/>
                </a:lnTo>
                <a:lnTo>
                  <a:pt x="14235" y="3793"/>
                </a:lnTo>
                <a:lnTo>
                  <a:pt x="14232" y="3845"/>
                </a:lnTo>
                <a:lnTo>
                  <a:pt x="14241" y="3909"/>
                </a:lnTo>
                <a:lnTo>
                  <a:pt x="14297" y="4018"/>
                </a:lnTo>
                <a:lnTo>
                  <a:pt x="14347" y="4109"/>
                </a:lnTo>
                <a:lnTo>
                  <a:pt x="14362" y="4152"/>
                </a:lnTo>
                <a:lnTo>
                  <a:pt x="14375" y="4216"/>
                </a:lnTo>
                <a:lnTo>
                  <a:pt x="14392" y="4257"/>
                </a:lnTo>
                <a:lnTo>
                  <a:pt x="14409" y="4276"/>
                </a:lnTo>
                <a:lnTo>
                  <a:pt x="14471" y="4330"/>
                </a:lnTo>
                <a:lnTo>
                  <a:pt x="14575" y="4407"/>
                </a:lnTo>
                <a:lnTo>
                  <a:pt x="14618" y="4451"/>
                </a:lnTo>
                <a:lnTo>
                  <a:pt x="14643" y="4487"/>
                </a:lnTo>
                <a:lnTo>
                  <a:pt x="14651" y="4507"/>
                </a:lnTo>
                <a:lnTo>
                  <a:pt x="14658" y="4524"/>
                </a:lnTo>
                <a:lnTo>
                  <a:pt x="14663" y="4556"/>
                </a:lnTo>
                <a:lnTo>
                  <a:pt x="14660" y="4608"/>
                </a:lnTo>
                <a:lnTo>
                  <a:pt x="14633" y="4713"/>
                </a:lnTo>
                <a:lnTo>
                  <a:pt x="14620" y="4779"/>
                </a:lnTo>
                <a:lnTo>
                  <a:pt x="14637" y="4774"/>
                </a:lnTo>
                <a:lnTo>
                  <a:pt x="14669" y="4753"/>
                </a:lnTo>
                <a:lnTo>
                  <a:pt x="14709" y="4710"/>
                </a:lnTo>
                <a:lnTo>
                  <a:pt x="14752" y="4627"/>
                </a:lnTo>
                <a:lnTo>
                  <a:pt x="14782" y="4525"/>
                </a:lnTo>
                <a:lnTo>
                  <a:pt x="14798" y="4415"/>
                </a:lnTo>
                <a:lnTo>
                  <a:pt x="14801" y="4305"/>
                </a:lnTo>
                <a:lnTo>
                  <a:pt x="14791" y="4204"/>
                </a:lnTo>
                <a:lnTo>
                  <a:pt x="14769" y="4121"/>
                </a:lnTo>
                <a:lnTo>
                  <a:pt x="14752" y="4093"/>
                </a:lnTo>
                <a:lnTo>
                  <a:pt x="14722" y="4053"/>
                </a:lnTo>
                <a:lnTo>
                  <a:pt x="14650" y="3985"/>
                </a:lnTo>
                <a:lnTo>
                  <a:pt x="14599" y="3936"/>
                </a:lnTo>
                <a:lnTo>
                  <a:pt x="14571" y="3899"/>
                </a:lnTo>
                <a:lnTo>
                  <a:pt x="14553" y="3859"/>
                </a:lnTo>
                <a:lnTo>
                  <a:pt x="14545" y="3810"/>
                </a:lnTo>
                <a:lnTo>
                  <a:pt x="14547" y="3783"/>
                </a:lnTo>
                <a:lnTo>
                  <a:pt x="14584" y="3872"/>
                </a:lnTo>
                <a:lnTo>
                  <a:pt x="14598" y="3867"/>
                </a:lnTo>
                <a:lnTo>
                  <a:pt x="14625" y="3849"/>
                </a:lnTo>
                <a:lnTo>
                  <a:pt x="14658" y="3808"/>
                </a:lnTo>
                <a:lnTo>
                  <a:pt x="14692" y="3734"/>
                </a:lnTo>
                <a:lnTo>
                  <a:pt x="14712" y="3644"/>
                </a:lnTo>
                <a:lnTo>
                  <a:pt x="14720" y="3546"/>
                </a:lnTo>
                <a:lnTo>
                  <a:pt x="14716" y="3451"/>
                </a:lnTo>
                <a:lnTo>
                  <a:pt x="14701" y="3365"/>
                </a:lnTo>
                <a:lnTo>
                  <a:pt x="14674" y="3297"/>
                </a:lnTo>
                <a:lnTo>
                  <a:pt x="14656" y="3274"/>
                </a:lnTo>
                <a:lnTo>
                  <a:pt x="14656" y="3256"/>
                </a:lnTo>
                <a:lnTo>
                  <a:pt x="14716" y="3225"/>
                </a:lnTo>
                <a:lnTo>
                  <a:pt x="14858" y="3161"/>
                </a:lnTo>
                <a:lnTo>
                  <a:pt x="14961" y="3104"/>
                </a:lnTo>
                <a:lnTo>
                  <a:pt x="15022" y="3061"/>
                </a:lnTo>
                <a:lnTo>
                  <a:pt x="15070" y="3008"/>
                </a:lnTo>
                <a:lnTo>
                  <a:pt x="15103" y="2946"/>
                </a:lnTo>
                <a:lnTo>
                  <a:pt x="15110" y="2912"/>
                </a:lnTo>
                <a:lnTo>
                  <a:pt x="14783" y="3039"/>
                </a:lnTo>
                <a:lnTo>
                  <a:pt x="14791" y="3016"/>
                </a:lnTo>
                <a:lnTo>
                  <a:pt x="14811" y="2971"/>
                </a:lnTo>
                <a:lnTo>
                  <a:pt x="14854" y="2910"/>
                </a:lnTo>
                <a:lnTo>
                  <a:pt x="14929" y="2836"/>
                </a:lnTo>
                <a:lnTo>
                  <a:pt x="15017" y="2770"/>
                </a:lnTo>
                <a:lnTo>
                  <a:pt x="15165" y="2680"/>
                </a:lnTo>
                <a:lnTo>
                  <a:pt x="15307" y="2593"/>
                </a:lnTo>
                <a:lnTo>
                  <a:pt x="15390" y="2532"/>
                </a:lnTo>
                <a:lnTo>
                  <a:pt x="15424" y="2500"/>
                </a:lnTo>
                <a:lnTo>
                  <a:pt x="15450" y="2476"/>
                </a:lnTo>
                <a:lnTo>
                  <a:pt x="15527" y="2411"/>
                </a:lnTo>
                <a:lnTo>
                  <a:pt x="15574" y="2355"/>
                </a:lnTo>
                <a:lnTo>
                  <a:pt x="15587" y="2318"/>
                </a:lnTo>
                <a:lnTo>
                  <a:pt x="15579" y="2284"/>
                </a:lnTo>
                <a:lnTo>
                  <a:pt x="15542" y="2254"/>
                </a:lnTo>
                <a:lnTo>
                  <a:pt x="15510" y="2241"/>
                </a:lnTo>
                <a:lnTo>
                  <a:pt x="15473" y="2369"/>
                </a:lnTo>
                <a:lnTo>
                  <a:pt x="15455" y="2369"/>
                </a:lnTo>
                <a:lnTo>
                  <a:pt x="15273" y="2223"/>
                </a:lnTo>
                <a:lnTo>
                  <a:pt x="15269" y="2064"/>
                </a:lnTo>
                <a:lnTo>
                  <a:pt x="15273" y="1819"/>
                </a:lnTo>
                <a:lnTo>
                  <a:pt x="15292" y="1701"/>
                </a:lnTo>
                <a:lnTo>
                  <a:pt x="15315" y="1625"/>
                </a:lnTo>
                <a:lnTo>
                  <a:pt x="15331" y="1588"/>
                </a:lnTo>
                <a:lnTo>
                  <a:pt x="15346" y="1558"/>
                </a:lnTo>
                <a:lnTo>
                  <a:pt x="15383" y="1504"/>
                </a:lnTo>
                <a:lnTo>
                  <a:pt x="15447" y="1430"/>
                </a:lnTo>
                <a:lnTo>
                  <a:pt x="15511" y="1358"/>
                </a:lnTo>
                <a:lnTo>
                  <a:pt x="15549" y="1308"/>
                </a:lnTo>
                <a:lnTo>
                  <a:pt x="15579" y="1252"/>
                </a:lnTo>
                <a:lnTo>
                  <a:pt x="15597" y="1190"/>
                </a:lnTo>
                <a:lnTo>
                  <a:pt x="15599" y="1153"/>
                </a:lnTo>
                <a:lnTo>
                  <a:pt x="15618" y="1150"/>
                </a:lnTo>
                <a:lnTo>
                  <a:pt x="15673" y="1126"/>
                </a:lnTo>
                <a:lnTo>
                  <a:pt x="15776" y="1063"/>
                </a:lnTo>
                <a:lnTo>
                  <a:pt x="15888" y="976"/>
                </a:lnTo>
                <a:lnTo>
                  <a:pt x="15953" y="916"/>
                </a:lnTo>
                <a:lnTo>
                  <a:pt x="16002" y="859"/>
                </a:lnTo>
                <a:lnTo>
                  <a:pt x="16029" y="810"/>
                </a:lnTo>
                <a:lnTo>
                  <a:pt x="16029" y="791"/>
                </a:lnTo>
                <a:lnTo>
                  <a:pt x="16025" y="768"/>
                </a:lnTo>
                <a:lnTo>
                  <a:pt x="16010" y="726"/>
                </a:lnTo>
                <a:lnTo>
                  <a:pt x="15972" y="670"/>
                </a:lnTo>
                <a:lnTo>
                  <a:pt x="15908" y="604"/>
                </a:lnTo>
                <a:lnTo>
                  <a:pt x="15847" y="537"/>
                </a:lnTo>
                <a:lnTo>
                  <a:pt x="15825" y="499"/>
                </a:lnTo>
                <a:lnTo>
                  <a:pt x="15813" y="472"/>
                </a:lnTo>
                <a:lnTo>
                  <a:pt x="15795" y="412"/>
                </a:lnTo>
                <a:lnTo>
                  <a:pt x="15778" y="317"/>
                </a:lnTo>
                <a:lnTo>
                  <a:pt x="15757" y="223"/>
                </a:lnTo>
                <a:lnTo>
                  <a:pt x="15735" y="166"/>
                </a:lnTo>
                <a:lnTo>
                  <a:pt x="15701" y="116"/>
                </a:lnTo>
                <a:lnTo>
                  <a:pt x="15651" y="76"/>
                </a:lnTo>
                <a:lnTo>
                  <a:pt x="15618" y="61"/>
                </a:lnTo>
                <a:lnTo>
                  <a:pt x="15597" y="54"/>
                </a:lnTo>
                <a:lnTo>
                  <a:pt x="15550" y="49"/>
                </a:lnTo>
                <a:lnTo>
                  <a:pt x="15482" y="48"/>
                </a:lnTo>
                <a:lnTo>
                  <a:pt x="15436" y="42"/>
                </a:lnTo>
                <a:lnTo>
                  <a:pt x="15397" y="30"/>
                </a:lnTo>
                <a:lnTo>
                  <a:pt x="15337" y="5"/>
                </a:lnTo>
                <a:lnTo>
                  <a:pt x="15295" y="0"/>
                </a:lnTo>
                <a:lnTo>
                  <a:pt x="15274" y="5"/>
                </a:lnTo>
                <a:lnTo>
                  <a:pt x="15256" y="12"/>
                </a:lnTo>
                <a:lnTo>
                  <a:pt x="15224" y="33"/>
                </a:lnTo>
                <a:lnTo>
                  <a:pt x="15183" y="78"/>
                </a:lnTo>
                <a:lnTo>
                  <a:pt x="15124" y="194"/>
                </a:lnTo>
                <a:lnTo>
                  <a:pt x="15100" y="265"/>
                </a:lnTo>
                <a:lnTo>
                  <a:pt x="15084" y="313"/>
                </a:lnTo>
                <a:lnTo>
                  <a:pt x="15061" y="413"/>
                </a:lnTo>
                <a:lnTo>
                  <a:pt x="15037" y="572"/>
                </a:lnTo>
                <a:lnTo>
                  <a:pt x="15014" y="733"/>
                </a:lnTo>
                <a:lnTo>
                  <a:pt x="14991" y="836"/>
                </a:lnTo>
                <a:lnTo>
                  <a:pt x="14956" y="934"/>
                </a:lnTo>
                <a:lnTo>
                  <a:pt x="14904" y="1021"/>
                </a:lnTo>
                <a:lnTo>
                  <a:pt x="14870" y="1059"/>
                </a:lnTo>
                <a:lnTo>
                  <a:pt x="14843" y="1086"/>
                </a:lnTo>
                <a:lnTo>
                  <a:pt x="14784" y="1134"/>
                </a:lnTo>
                <a:lnTo>
                  <a:pt x="14690" y="1194"/>
                </a:lnTo>
                <a:lnTo>
                  <a:pt x="14553" y="1252"/>
                </a:lnTo>
                <a:lnTo>
                  <a:pt x="14407" y="1300"/>
                </a:lnTo>
                <a:lnTo>
                  <a:pt x="14260" y="1341"/>
                </a:lnTo>
                <a:lnTo>
                  <a:pt x="14116" y="1387"/>
                </a:lnTo>
                <a:lnTo>
                  <a:pt x="13981" y="1444"/>
                </a:lnTo>
                <a:lnTo>
                  <a:pt x="13889" y="1500"/>
                </a:lnTo>
                <a:lnTo>
                  <a:pt x="13832" y="1546"/>
                </a:lnTo>
                <a:lnTo>
                  <a:pt x="13806" y="1572"/>
                </a:lnTo>
                <a:lnTo>
                  <a:pt x="13770" y="1608"/>
                </a:lnTo>
                <a:lnTo>
                  <a:pt x="13685" y="1713"/>
                </a:lnTo>
                <a:lnTo>
                  <a:pt x="13600" y="1836"/>
                </a:lnTo>
                <a:lnTo>
                  <a:pt x="13553" y="1925"/>
                </a:lnTo>
                <a:lnTo>
                  <a:pt x="13532" y="1978"/>
                </a:lnTo>
                <a:lnTo>
                  <a:pt x="13528" y="2003"/>
                </a:lnTo>
                <a:lnTo>
                  <a:pt x="13527" y="2023"/>
                </a:lnTo>
                <a:lnTo>
                  <a:pt x="13534" y="2063"/>
                </a:lnTo>
                <a:lnTo>
                  <a:pt x="13555" y="2117"/>
                </a:lnTo>
                <a:lnTo>
                  <a:pt x="13581" y="2169"/>
                </a:lnTo>
                <a:lnTo>
                  <a:pt x="13594" y="2205"/>
                </a:lnTo>
                <a:lnTo>
                  <a:pt x="13595" y="2245"/>
                </a:lnTo>
                <a:lnTo>
                  <a:pt x="13581" y="2288"/>
                </a:lnTo>
                <a:lnTo>
                  <a:pt x="13568" y="2313"/>
                </a:lnTo>
                <a:lnTo>
                  <a:pt x="13554" y="2333"/>
                </a:lnTo>
                <a:lnTo>
                  <a:pt x="13523" y="2366"/>
                </a:lnTo>
                <a:lnTo>
                  <a:pt x="13470" y="2403"/>
                </a:lnTo>
                <a:lnTo>
                  <a:pt x="13387" y="2432"/>
                </a:lnTo>
                <a:lnTo>
                  <a:pt x="13297" y="2447"/>
                </a:lnTo>
                <a:lnTo>
                  <a:pt x="13157" y="2458"/>
                </a:lnTo>
                <a:lnTo>
                  <a:pt x="13027" y="2481"/>
                </a:lnTo>
                <a:lnTo>
                  <a:pt x="12973" y="2506"/>
                </a:lnTo>
                <a:lnTo>
                  <a:pt x="12940" y="2529"/>
                </a:lnTo>
                <a:lnTo>
                  <a:pt x="12925" y="2544"/>
                </a:lnTo>
                <a:lnTo>
                  <a:pt x="12912" y="2560"/>
                </a:lnTo>
                <a:lnTo>
                  <a:pt x="12901" y="2593"/>
                </a:lnTo>
                <a:lnTo>
                  <a:pt x="12909" y="2643"/>
                </a:lnTo>
                <a:lnTo>
                  <a:pt x="12944" y="2711"/>
                </a:lnTo>
                <a:lnTo>
                  <a:pt x="12964" y="2766"/>
                </a:lnTo>
                <a:lnTo>
                  <a:pt x="12965" y="2802"/>
                </a:lnTo>
                <a:lnTo>
                  <a:pt x="12959" y="2821"/>
                </a:lnTo>
                <a:lnTo>
                  <a:pt x="12944" y="2857"/>
                </a:lnTo>
                <a:lnTo>
                  <a:pt x="12905" y="2926"/>
                </a:lnTo>
                <a:lnTo>
                  <a:pt x="12829" y="3027"/>
                </a:lnTo>
                <a:lnTo>
                  <a:pt x="12706" y="3149"/>
                </a:lnTo>
                <a:lnTo>
                  <a:pt x="12577" y="3256"/>
                </a:lnTo>
                <a:lnTo>
                  <a:pt x="12516" y="3303"/>
                </a:lnTo>
                <a:lnTo>
                  <a:pt x="12467" y="3337"/>
                </a:lnTo>
                <a:lnTo>
                  <a:pt x="12367" y="3400"/>
                </a:lnTo>
                <a:lnTo>
                  <a:pt x="12316" y="3429"/>
                </a:lnTo>
                <a:lnTo>
                  <a:pt x="12278" y="3449"/>
                </a:lnTo>
                <a:lnTo>
                  <a:pt x="12197" y="3481"/>
                </a:lnTo>
                <a:lnTo>
                  <a:pt x="12139" y="3497"/>
                </a:lnTo>
                <a:lnTo>
                  <a:pt x="12082" y="3504"/>
                </a:lnTo>
                <a:lnTo>
                  <a:pt x="12030" y="3498"/>
                </a:lnTo>
                <a:lnTo>
                  <a:pt x="11988" y="3475"/>
                </a:lnTo>
                <a:lnTo>
                  <a:pt x="11962" y="3432"/>
                </a:lnTo>
                <a:lnTo>
                  <a:pt x="11957" y="3400"/>
                </a:lnTo>
                <a:lnTo>
                  <a:pt x="11955" y="3381"/>
                </a:lnTo>
                <a:lnTo>
                  <a:pt x="11959" y="3345"/>
                </a:lnTo>
                <a:lnTo>
                  <a:pt x="11978" y="3293"/>
                </a:lnTo>
                <a:lnTo>
                  <a:pt x="12018" y="3229"/>
                </a:lnTo>
                <a:lnTo>
                  <a:pt x="12056" y="3164"/>
                </a:lnTo>
                <a:lnTo>
                  <a:pt x="12068" y="3130"/>
                </a:lnTo>
                <a:lnTo>
                  <a:pt x="12079" y="3089"/>
                </a:lnTo>
                <a:lnTo>
                  <a:pt x="12083" y="3006"/>
                </a:lnTo>
                <a:lnTo>
                  <a:pt x="12065" y="2882"/>
                </a:lnTo>
                <a:lnTo>
                  <a:pt x="12044" y="2804"/>
                </a:lnTo>
                <a:lnTo>
                  <a:pt x="12034" y="2770"/>
                </a:lnTo>
                <a:lnTo>
                  <a:pt x="12005" y="2692"/>
                </a:lnTo>
                <a:lnTo>
                  <a:pt x="11974" y="2639"/>
                </a:lnTo>
                <a:lnTo>
                  <a:pt x="11948" y="2609"/>
                </a:lnTo>
                <a:lnTo>
                  <a:pt x="11918" y="2586"/>
                </a:lnTo>
                <a:lnTo>
                  <a:pt x="11883" y="2574"/>
                </a:lnTo>
                <a:lnTo>
                  <a:pt x="11863" y="2572"/>
                </a:lnTo>
                <a:lnTo>
                  <a:pt x="11841" y="2574"/>
                </a:lnTo>
                <a:lnTo>
                  <a:pt x="11803" y="2586"/>
                </a:lnTo>
                <a:lnTo>
                  <a:pt x="11747" y="2621"/>
                </a:lnTo>
                <a:lnTo>
                  <a:pt x="11676" y="2685"/>
                </a:lnTo>
                <a:lnTo>
                  <a:pt x="11608" y="2746"/>
                </a:lnTo>
                <a:lnTo>
                  <a:pt x="11571" y="2767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20" name="Rectangle 419"/>
          <p:cNvSpPr/>
          <p:nvPr/>
        </p:nvSpPr>
        <p:spPr>
          <a:xfrm>
            <a:off x="3559610" y="5599873"/>
            <a:ext cx="2956824" cy="60529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ts val="2000"/>
              </a:lnSpc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Ut </a:t>
            </a:r>
            <a:r>
              <a:rPr 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malesuada </a:t>
            </a:r>
          </a:p>
          <a:p>
            <a:pPr>
              <a:lnSpc>
                <a:spcPts val="2000"/>
              </a:lnSpc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porttitor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tellus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ut, laoreet magna.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1" name="Rectangle 420"/>
          <p:cNvSpPr/>
          <p:nvPr/>
        </p:nvSpPr>
        <p:spPr>
          <a:xfrm>
            <a:off x="6593588" y="5257800"/>
            <a:ext cx="216941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dirty="0" smtClean="0">
                <a:solidFill>
                  <a:schemeClr val="accent1"/>
                </a:solidFill>
              </a:rPr>
              <a:t>+300</a:t>
            </a:r>
            <a:endParaRPr lang="en-US" sz="6600" b="1" dirty="0">
              <a:solidFill>
                <a:schemeClr val="accent1"/>
              </a:solidFill>
            </a:endParaRPr>
          </a:p>
        </p:txBody>
      </p:sp>
      <p:grpSp>
        <p:nvGrpSpPr>
          <p:cNvPr id="433" name="Group 432"/>
          <p:cNvGrpSpPr/>
          <p:nvPr/>
        </p:nvGrpSpPr>
        <p:grpSpPr>
          <a:xfrm>
            <a:off x="8644547" y="5395678"/>
            <a:ext cx="2221848" cy="825280"/>
            <a:chOff x="8644547" y="5395678"/>
            <a:chExt cx="2221848" cy="825280"/>
          </a:xfrm>
        </p:grpSpPr>
        <p:sp>
          <p:nvSpPr>
            <p:cNvPr id="422" name="TextBox 421"/>
            <p:cNvSpPr txBox="1"/>
            <p:nvPr/>
          </p:nvSpPr>
          <p:spPr>
            <a:xfrm>
              <a:off x="8644547" y="5395678"/>
              <a:ext cx="9894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dirty="0" smtClean="0">
                  <a:solidFill>
                    <a:schemeClr val="accent1"/>
                  </a:solidFill>
                </a:rPr>
                <a:t>US$</a:t>
              </a:r>
              <a:endParaRPr lang="en-US" sz="3600" dirty="0">
                <a:solidFill>
                  <a:schemeClr val="accent1"/>
                </a:solidFill>
              </a:endParaRPr>
            </a:p>
          </p:txBody>
        </p:sp>
        <p:sp>
          <p:nvSpPr>
            <p:cNvPr id="423" name="Rectangle 422"/>
            <p:cNvSpPr/>
            <p:nvPr/>
          </p:nvSpPr>
          <p:spPr>
            <a:xfrm>
              <a:off x="9570994" y="5504575"/>
              <a:ext cx="1295401" cy="4606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600" dirty="0"/>
                <a:t>Suspendisse in lorem </a:t>
              </a:r>
              <a:r>
                <a:rPr lang="en-US" sz="1600" dirty="0" smtClean="0"/>
                <a:t>nec</a:t>
              </a:r>
              <a:endParaRPr lang="en-US" sz="1600" dirty="0"/>
            </a:p>
          </p:txBody>
        </p:sp>
        <p:sp>
          <p:nvSpPr>
            <p:cNvPr id="424" name="Rectangle 423"/>
            <p:cNvSpPr/>
            <p:nvPr/>
          </p:nvSpPr>
          <p:spPr>
            <a:xfrm>
              <a:off x="8699711" y="5939855"/>
              <a:ext cx="2166683" cy="2811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600" dirty="0"/>
                <a:t>Vivamus ornare </a:t>
              </a:r>
              <a:r>
                <a:rPr lang="en-US" sz="1600" dirty="0" smtClean="0"/>
                <a:t>semper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2448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75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25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75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250"/>
                            </p:stCondLst>
                            <p:childTnLst>
                              <p:par>
                                <p:cTn id="7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0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750"/>
                            </p:stCondLst>
                            <p:childTnLst>
                              <p:par>
                                <p:cTn id="8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0"/>
                            </p:stCondLst>
                            <p:childTnLst>
                              <p:par>
                                <p:cTn id="8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1" dur="25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250"/>
                            </p:stCondLst>
                            <p:childTnLst>
                              <p:par>
                                <p:cTn id="9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750"/>
                            </p:stCondLst>
                            <p:childTnLst>
                              <p:par>
                                <p:cTn id="9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5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25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5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000"/>
                            </p:stCondLst>
                            <p:childTnLst>
                              <p:par>
                                <p:cTn id="10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5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25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25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6250"/>
                            </p:stCondLst>
                            <p:childTnLst>
                              <p:par>
                                <p:cTn id="10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5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25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25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Graphic spid="5" grpId="0">
        <p:bldAsOne/>
      </p:bldGraphic>
      <p:bldP spid="34" grpId="0"/>
      <p:bldP spid="35" grpId="0"/>
      <p:bldP spid="92" grpId="0"/>
      <p:bldP spid="94" grpId="0"/>
      <p:bldP spid="95" grpId="0"/>
      <p:bldP spid="432" grpId="0" animBg="1"/>
      <p:bldP spid="154" grpId="0"/>
      <p:bldP spid="155" grpId="0"/>
      <p:bldP spid="221" grpId="0" animBg="1"/>
      <p:bldP spid="420" grpId="0"/>
      <p:bldP spid="4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Freeform 114"/>
          <p:cNvSpPr/>
          <p:nvPr/>
        </p:nvSpPr>
        <p:spPr>
          <a:xfrm>
            <a:off x="3048000" y="508179"/>
            <a:ext cx="1600200" cy="768350"/>
          </a:xfrm>
          <a:custGeom>
            <a:avLst/>
            <a:gdLst>
              <a:gd name="connsiteX0" fmla="*/ 133350 w 1600200"/>
              <a:gd name="connsiteY0" fmla="*/ 387350 h 768350"/>
              <a:gd name="connsiteX1" fmla="*/ 133350 w 1600200"/>
              <a:gd name="connsiteY1" fmla="*/ 539750 h 768350"/>
              <a:gd name="connsiteX2" fmla="*/ 1447800 w 1600200"/>
              <a:gd name="connsiteY2" fmla="*/ 539750 h 768350"/>
              <a:gd name="connsiteX3" fmla="*/ 1447800 w 1600200"/>
              <a:gd name="connsiteY3" fmla="*/ 387350 h 768350"/>
              <a:gd name="connsiteX4" fmla="*/ 0 w 1600200"/>
              <a:gd name="connsiteY4" fmla="*/ 311150 h 768350"/>
              <a:gd name="connsiteX5" fmla="*/ 1600200 w 1600200"/>
              <a:gd name="connsiteY5" fmla="*/ 311150 h 768350"/>
              <a:gd name="connsiteX6" fmla="*/ 1600200 w 1600200"/>
              <a:gd name="connsiteY6" fmla="*/ 768350 h 768350"/>
              <a:gd name="connsiteX7" fmla="*/ 990600 w 1600200"/>
              <a:gd name="connsiteY7" fmla="*/ 768350 h 768350"/>
              <a:gd name="connsiteX8" fmla="*/ 990600 w 1600200"/>
              <a:gd name="connsiteY8" fmla="*/ 615950 h 768350"/>
              <a:gd name="connsiteX9" fmla="*/ 609600 w 1600200"/>
              <a:gd name="connsiteY9" fmla="*/ 615950 h 768350"/>
              <a:gd name="connsiteX10" fmla="*/ 609600 w 1600200"/>
              <a:gd name="connsiteY10" fmla="*/ 768350 h 768350"/>
              <a:gd name="connsiteX11" fmla="*/ 0 w 1600200"/>
              <a:gd name="connsiteY11" fmla="*/ 768350 h 768350"/>
              <a:gd name="connsiteX12" fmla="*/ 764256 w 1600200"/>
              <a:gd name="connsiteY12" fmla="*/ 46751 h 768350"/>
              <a:gd name="connsiteX13" fmla="*/ 764256 w 1600200"/>
              <a:gd name="connsiteY13" fmla="*/ 122906 h 768350"/>
              <a:gd name="connsiteX14" fmla="*/ 688101 w 1600200"/>
              <a:gd name="connsiteY14" fmla="*/ 122906 h 768350"/>
              <a:gd name="connsiteX15" fmla="*/ 688101 w 1600200"/>
              <a:gd name="connsiteY15" fmla="*/ 194594 h 768350"/>
              <a:gd name="connsiteX16" fmla="*/ 764256 w 1600200"/>
              <a:gd name="connsiteY16" fmla="*/ 194594 h 768350"/>
              <a:gd name="connsiteX17" fmla="*/ 764256 w 1600200"/>
              <a:gd name="connsiteY17" fmla="*/ 270749 h 768350"/>
              <a:gd name="connsiteX18" fmla="*/ 835944 w 1600200"/>
              <a:gd name="connsiteY18" fmla="*/ 270749 h 768350"/>
              <a:gd name="connsiteX19" fmla="*/ 835944 w 1600200"/>
              <a:gd name="connsiteY19" fmla="*/ 194594 h 768350"/>
              <a:gd name="connsiteX20" fmla="*/ 912099 w 1600200"/>
              <a:gd name="connsiteY20" fmla="*/ 194594 h 768350"/>
              <a:gd name="connsiteX21" fmla="*/ 912099 w 1600200"/>
              <a:gd name="connsiteY21" fmla="*/ 122906 h 768350"/>
              <a:gd name="connsiteX22" fmla="*/ 835944 w 1600200"/>
              <a:gd name="connsiteY22" fmla="*/ 122906 h 768350"/>
              <a:gd name="connsiteX23" fmla="*/ 835944 w 1600200"/>
              <a:gd name="connsiteY23" fmla="*/ 46751 h 768350"/>
              <a:gd name="connsiteX24" fmla="*/ 565151 w 1600200"/>
              <a:gd name="connsiteY24" fmla="*/ 0 h 768350"/>
              <a:gd name="connsiteX25" fmla="*/ 1035049 w 1600200"/>
              <a:gd name="connsiteY25" fmla="*/ 0 h 768350"/>
              <a:gd name="connsiteX26" fmla="*/ 1143000 w 1600200"/>
              <a:gd name="connsiteY26" fmla="*/ 107951 h 768350"/>
              <a:gd name="connsiteX27" fmla="*/ 1143000 w 1600200"/>
              <a:gd name="connsiteY27" fmla="*/ 304800 h 768350"/>
              <a:gd name="connsiteX28" fmla="*/ 457200 w 1600200"/>
              <a:gd name="connsiteY28" fmla="*/ 304800 h 768350"/>
              <a:gd name="connsiteX29" fmla="*/ 457200 w 1600200"/>
              <a:gd name="connsiteY29" fmla="*/ 107951 h 768350"/>
              <a:gd name="connsiteX30" fmla="*/ 565151 w 1600200"/>
              <a:gd name="connsiteY30" fmla="*/ 0 h 76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600200" h="768350">
                <a:moveTo>
                  <a:pt x="133350" y="387350"/>
                </a:moveTo>
                <a:lnTo>
                  <a:pt x="133350" y="539750"/>
                </a:lnTo>
                <a:lnTo>
                  <a:pt x="1447800" y="539750"/>
                </a:lnTo>
                <a:lnTo>
                  <a:pt x="1447800" y="387350"/>
                </a:lnTo>
                <a:close/>
                <a:moveTo>
                  <a:pt x="0" y="311150"/>
                </a:moveTo>
                <a:lnTo>
                  <a:pt x="1600200" y="311150"/>
                </a:lnTo>
                <a:lnTo>
                  <a:pt x="1600200" y="768350"/>
                </a:lnTo>
                <a:lnTo>
                  <a:pt x="990600" y="768350"/>
                </a:lnTo>
                <a:lnTo>
                  <a:pt x="990600" y="615950"/>
                </a:lnTo>
                <a:lnTo>
                  <a:pt x="609600" y="615950"/>
                </a:lnTo>
                <a:lnTo>
                  <a:pt x="609600" y="768350"/>
                </a:lnTo>
                <a:lnTo>
                  <a:pt x="0" y="768350"/>
                </a:lnTo>
                <a:close/>
                <a:moveTo>
                  <a:pt x="764256" y="46751"/>
                </a:moveTo>
                <a:lnTo>
                  <a:pt x="764256" y="122906"/>
                </a:lnTo>
                <a:lnTo>
                  <a:pt x="688101" y="122906"/>
                </a:lnTo>
                <a:lnTo>
                  <a:pt x="688101" y="194594"/>
                </a:lnTo>
                <a:lnTo>
                  <a:pt x="764256" y="194594"/>
                </a:lnTo>
                <a:lnTo>
                  <a:pt x="764256" y="270749"/>
                </a:lnTo>
                <a:lnTo>
                  <a:pt x="835944" y="270749"/>
                </a:lnTo>
                <a:lnTo>
                  <a:pt x="835944" y="194594"/>
                </a:lnTo>
                <a:lnTo>
                  <a:pt x="912099" y="194594"/>
                </a:lnTo>
                <a:lnTo>
                  <a:pt x="912099" y="122906"/>
                </a:lnTo>
                <a:lnTo>
                  <a:pt x="835944" y="122906"/>
                </a:lnTo>
                <a:lnTo>
                  <a:pt x="835944" y="46751"/>
                </a:lnTo>
                <a:close/>
                <a:moveTo>
                  <a:pt x="565151" y="0"/>
                </a:moveTo>
                <a:lnTo>
                  <a:pt x="1035049" y="0"/>
                </a:lnTo>
                <a:cubicBezTo>
                  <a:pt x="1094669" y="0"/>
                  <a:pt x="1143000" y="48331"/>
                  <a:pt x="1143000" y="107951"/>
                </a:cubicBezTo>
                <a:lnTo>
                  <a:pt x="1143000" y="304800"/>
                </a:lnTo>
                <a:lnTo>
                  <a:pt x="457200" y="304800"/>
                </a:lnTo>
                <a:lnTo>
                  <a:pt x="457200" y="107951"/>
                </a:lnTo>
                <a:cubicBezTo>
                  <a:pt x="457200" y="48331"/>
                  <a:pt x="505531" y="0"/>
                  <a:pt x="56515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5029200" y="819329"/>
            <a:ext cx="1524000" cy="536575"/>
          </a:xfrm>
          <a:prstGeom prst="rightArrow">
            <a:avLst>
              <a:gd name="adj1" fmla="val 67751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72076" y="457200"/>
            <a:ext cx="12245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accent2"/>
                </a:solidFill>
              </a:rPr>
              <a:t>88</a:t>
            </a:r>
            <a:endParaRPr lang="en-US" sz="7200" b="1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61388" y="1219200"/>
            <a:ext cx="2018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accent1"/>
                </a:solidFill>
              </a:rPr>
              <a:t>333</a:t>
            </a:r>
            <a:endParaRPr lang="en-US" sz="7200" b="1" dirty="0">
              <a:solidFill>
                <a:schemeClr val="accent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95047" y="1533647"/>
            <a:ext cx="1703385" cy="592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300"/>
              </a:lnSpc>
            </a:pPr>
            <a:r>
              <a:rPr lang="en-US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Vivamus ornare semper elit sed hendrerit. Nunc eget arcu </a:t>
            </a:r>
            <a:r>
              <a:rPr lang="en-US" sz="11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leo</a:t>
            </a:r>
            <a:endParaRPr lang="en-US" sz="11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39991" y="1255931"/>
            <a:ext cx="12245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solidFill>
                  <a:schemeClr val="tx2"/>
                </a:solidFill>
              </a:rPr>
              <a:t>58</a:t>
            </a:r>
            <a:endParaRPr lang="en-US" sz="6600" b="1" dirty="0">
              <a:solidFill>
                <a:schemeClr val="tx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rot="5400000">
            <a:off x="8122729" y="1096276"/>
            <a:ext cx="1582524" cy="759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300"/>
              </a:lnSpc>
            </a:pPr>
            <a:r>
              <a:rPr lang="en-US" sz="105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Vivamus ornare semper elit sed hendrerit. Nunc eget arcu leo. Pellentesque </a:t>
            </a:r>
          </a:p>
        </p:txBody>
      </p:sp>
      <p:sp>
        <p:nvSpPr>
          <p:cNvPr id="12" name="Bent Arrow 11"/>
          <p:cNvSpPr/>
          <p:nvPr/>
        </p:nvSpPr>
        <p:spPr>
          <a:xfrm rot="10800000">
            <a:off x="5613759" y="2343330"/>
            <a:ext cx="3758841" cy="878130"/>
          </a:xfrm>
          <a:prstGeom prst="bentArrow">
            <a:avLst>
              <a:gd name="adj1" fmla="val 49741"/>
              <a:gd name="adj2" fmla="val 42665"/>
              <a:gd name="adj3" fmla="val 48140"/>
              <a:gd name="adj4" fmla="val 495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8458200" y="743129"/>
            <a:ext cx="0" cy="135293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438400" y="2344842"/>
            <a:ext cx="29112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accent1"/>
                </a:solidFill>
              </a:rPr>
              <a:t>3.833</a:t>
            </a:r>
            <a:endParaRPr lang="en-US" sz="6000" b="1" dirty="0">
              <a:solidFill>
                <a:schemeClr val="accent1"/>
              </a:solidFill>
            </a:endParaRPr>
          </a:p>
        </p:txBody>
      </p:sp>
      <p:sp>
        <p:nvSpPr>
          <p:cNvPr id="25" name="Bent Arrow 24"/>
          <p:cNvSpPr/>
          <p:nvPr/>
        </p:nvSpPr>
        <p:spPr>
          <a:xfrm rot="10800000" flipH="1">
            <a:off x="3062233" y="3505200"/>
            <a:ext cx="2792825" cy="878130"/>
          </a:xfrm>
          <a:prstGeom prst="bentArrow">
            <a:avLst>
              <a:gd name="adj1" fmla="val 49741"/>
              <a:gd name="adj2" fmla="val 42665"/>
              <a:gd name="adj3" fmla="val 48140"/>
              <a:gd name="adj4" fmla="val 495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855059" y="3505200"/>
            <a:ext cx="14102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accent1"/>
                </a:solidFill>
              </a:rPr>
              <a:t>7,6</a:t>
            </a:r>
            <a:endParaRPr lang="en-US" sz="6000" b="1" dirty="0">
              <a:solidFill>
                <a:schemeClr val="accent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136966" y="3733800"/>
            <a:ext cx="1918493" cy="592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300"/>
              </a:lnSpc>
            </a:pPr>
            <a:r>
              <a:rPr lang="en-US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imperdiet iaculis enim viverra aliquam. Morbi facilisis, mi sed </a:t>
            </a:r>
            <a:r>
              <a:rPr lang="en-US" sz="11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placerat </a:t>
            </a:r>
            <a:endParaRPr lang="en-US" sz="11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Bent Arrow 32"/>
          <p:cNvSpPr/>
          <p:nvPr/>
        </p:nvSpPr>
        <p:spPr>
          <a:xfrm rot="10800000">
            <a:off x="7245864" y="3857134"/>
            <a:ext cx="2126736" cy="1476861"/>
          </a:xfrm>
          <a:prstGeom prst="bentArrow">
            <a:avLst>
              <a:gd name="adj1" fmla="val 29678"/>
              <a:gd name="adj2" fmla="val 24667"/>
              <a:gd name="adj3" fmla="val 28364"/>
              <a:gd name="adj4" fmla="val 4959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971800" y="3200400"/>
            <a:ext cx="2570588" cy="259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300"/>
              </a:lnSpc>
            </a:pPr>
            <a:r>
              <a:rPr lang="en-US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imperdiet iaculis enim viverra </a:t>
            </a:r>
            <a:r>
              <a:rPr lang="en-US" sz="11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endParaRPr lang="en-US" sz="11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764541" y="4383329"/>
            <a:ext cx="24838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accent1"/>
                </a:solidFill>
              </a:rPr>
              <a:t>100%</a:t>
            </a:r>
            <a:endParaRPr lang="en-US" sz="7200" b="1" dirty="0">
              <a:solidFill>
                <a:schemeClr val="accent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115066" y="4687259"/>
            <a:ext cx="1211396" cy="592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300"/>
              </a:lnSpc>
            </a:pPr>
            <a:r>
              <a:rPr lang="en-US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imperdiet iaculis enim viverra aliquam. </a:t>
            </a:r>
            <a:r>
              <a:rPr lang="en-US" sz="11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Morbi</a:t>
            </a:r>
            <a:endParaRPr lang="en-US" sz="11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480676" y="5528489"/>
            <a:ext cx="40537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accent3"/>
                </a:solidFill>
              </a:rPr>
              <a:t>U</a:t>
            </a:r>
            <a:r>
              <a:rPr lang="en-US" sz="6000" b="1" dirty="0" smtClean="0">
                <a:solidFill>
                  <a:schemeClr val="accent3"/>
                </a:solidFill>
              </a:rPr>
              <a:t>$D </a:t>
            </a:r>
            <a:r>
              <a:rPr lang="en-US" sz="6000" b="1" dirty="0" smtClean="0">
                <a:solidFill>
                  <a:schemeClr val="accent3"/>
                </a:solidFill>
              </a:rPr>
              <a:t>26.000</a:t>
            </a:r>
            <a:endParaRPr lang="en-US" sz="6000" b="1" dirty="0">
              <a:solidFill>
                <a:schemeClr val="accent3"/>
              </a:solidFill>
            </a:endParaRPr>
          </a:p>
        </p:txBody>
      </p:sp>
      <p:sp>
        <p:nvSpPr>
          <p:cNvPr id="49" name="Freeform 48"/>
          <p:cNvSpPr/>
          <p:nvPr/>
        </p:nvSpPr>
        <p:spPr>
          <a:xfrm rot="10800000" flipH="1">
            <a:off x="3059913" y="4788876"/>
            <a:ext cx="1588287" cy="1611741"/>
          </a:xfrm>
          <a:custGeom>
            <a:avLst/>
            <a:gdLst>
              <a:gd name="connsiteX0" fmla="*/ 70738 w 1588287"/>
              <a:gd name="connsiteY0" fmla="*/ 1611741 h 1611741"/>
              <a:gd name="connsiteX1" fmla="*/ 635966 w 1588287"/>
              <a:gd name="connsiteY1" fmla="*/ 1611741 h 1611741"/>
              <a:gd name="connsiteX2" fmla="*/ 635966 w 1588287"/>
              <a:gd name="connsiteY2" fmla="*/ 1184748 h 1611741"/>
              <a:gd name="connsiteX3" fmla="*/ 426994 w 1588287"/>
              <a:gd name="connsiteY3" fmla="*/ 1184748 h 1611741"/>
              <a:gd name="connsiteX4" fmla="*/ 426993 w 1588287"/>
              <a:gd name="connsiteY4" fmla="*/ 559509 h 1611741"/>
              <a:gd name="connsiteX5" fmla="*/ 1169390 w 1588287"/>
              <a:gd name="connsiteY5" fmla="*/ 559509 h 1611741"/>
              <a:gd name="connsiteX6" fmla="*/ 1169390 w 1588287"/>
              <a:gd name="connsiteY6" fmla="*/ 728595 h 1611741"/>
              <a:gd name="connsiteX7" fmla="*/ 1588287 w 1588287"/>
              <a:gd name="connsiteY7" fmla="*/ 364297 h 1611741"/>
              <a:gd name="connsiteX8" fmla="*/ 1169390 w 1588287"/>
              <a:gd name="connsiteY8" fmla="*/ 0 h 1611741"/>
              <a:gd name="connsiteX9" fmla="*/ 1169390 w 1588287"/>
              <a:gd name="connsiteY9" fmla="*/ 132516 h 1611741"/>
              <a:gd name="connsiteX10" fmla="*/ 70737 w 1588287"/>
              <a:gd name="connsiteY10" fmla="*/ 132516 h 1611741"/>
              <a:gd name="connsiteX11" fmla="*/ 0 w 1588287"/>
              <a:gd name="connsiteY11" fmla="*/ 203253 h 1611741"/>
              <a:gd name="connsiteX12" fmla="*/ 1 w 1588287"/>
              <a:gd name="connsiteY12" fmla="*/ 1541004 h 1611741"/>
              <a:gd name="connsiteX13" fmla="*/ 70738 w 1588287"/>
              <a:gd name="connsiteY13" fmla="*/ 1611741 h 1611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88287" h="1611741">
                <a:moveTo>
                  <a:pt x="70738" y="1611741"/>
                </a:moveTo>
                <a:lnTo>
                  <a:pt x="635966" y="1611741"/>
                </a:lnTo>
                <a:lnTo>
                  <a:pt x="635966" y="1184748"/>
                </a:lnTo>
                <a:lnTo>
                  <a:pt x="426994" y="1184748"/>
                </a:lnTo>
                <a:lnTo>
                  <a:pt x="426993" y="559509"/>
                </a:lnTo>
                <a:lnTo>
                  <a:pt x="1169390" y="559509"/>
                </a:lnTo>
                <a:lnTo>
                  <a:pt x="1169390" y="728595"/>
                </a:lnTo>
                <a:lnTo>
                  <a:pt x="1588287" y="364297"/>
                </a:lnTo>
                <a:lnTo>
                  <a:pt x="1169390" y="0"/>
                </a:lnTo>
                <a:lnTo>
                  <a:pt x="1169390" y="132516"/>
                </a:lnTo>
                <a:lnTo>
                  <a:pt x="70737" y="132516"/>
                </a:lnTo>
                <a:cubicBezTo>
                  <a:pt x="31670" y="132516"/>
                  <a:pt x="0" y="164186"/>
                  <a:pt x="0" y="203253"/>
                </a:cubicBezTo>
                <a:lnTo>
                  <a:pt x="1" y="1541004"/>
                </a:lnTo>
                <a:cubicBezTo>
                  <a:pt x="1" y="1580071"/>
                  <a:pt x="31671" y="1611741"/>
                  <a:pt x="70738" y="1611741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305800" y="5736270"/>
            <a:ext cx="1234507" cy="592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300"/>
              </a:lnSpc>
            </a:pPr>
            <a:r>
              <a:rPr lang="en-US" sz="105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imperdiet iaculis enim viverra aliquam. </a:t>
            </a:r>
            <a:r>
              <a:rPr lang="en-US" sz="105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Morbi</a:t>
            </a:r>
            <a:endParaRPr lang="en-US" sz="105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Freeform 5"/>
          <p:cNvSpPr>
            <a:spLocks noEditPoints="1"/>
          </p:cNvSpPr>
          <p:nvPr/>
        </p:nvSpPr>
        <p:spPr bwMode="auto">
          <a:xfrm>
            <a:off x="7885338" y="799434"/>
            <a:ext cx="345056" cy="511102"/>
          </a:xfrm>
          <a:custGeom>
            <a:avLst/>
            <a:gdLst>
              <a:gd name="T0" fmla="*/ 796 w 1677"/>
              <a:gd name="T1" fmla="*/ 2 h 2483"/>
              <a:gd name="T2" fmla="*/ 629 w 1677"/>
              <a:gd name="T3" fmla="*/ 26 h 2483"/>
              <a:gd name="T4" fmla="*/ 475 w 1677"/>
              <a:gd name="T5" fmla="*/ 83 h 2483"/>
              <a:gd name="T6" fmla="*/ 337 w 1677"/>
              <a:gd name="T7" fmla="*/ 168 h 2483"/>
              <a:gd name="T8" fmla="*/ 217 w 1677"/>
              <a:gd name="T9" fmla="*/ 276 h 2483"/>
              <a:gd name="T10" fmla="*/ 121 w 1677"/>
              <a:gd name="T11" fmla="*/ 405 h 2483"/>
              <a:gd name="T12" fmla="*/ 50 w 1677"/>
              <a:gd name="T13" fmla="*/ 552 h 2483"/>
              <a:gd name="T14" fmla="*/ 9 w 1677"/>
              <a:gd name="T15" fmla="*/ 714 h 2483"/>
              <a:gd name="T16" fmla="*/ 0 w 1677"/>
              <a:gd name="T17" fmla="*/ 840 h 2483"/>
              <a:gd name="T18" fmla="*/ 29 w 1677"/>
              <a:gd name="T19" fmla="*/ 1065 h 2483"/>
              <a:gd name="T20" fmla="*/ 154 w 1677"/>
              <a:gd name="T21" fmla="*/ 1327 h 2483"/>
              <a:gd name="T22" fmla="*/ 357 w 1677"/>
              <a:gd name="T23" fmla="*/ 1531 h 2483"/>
              <a:gd name="T24" fmla="*/ 620 w 1677"/>
              <a:gd name="T25" fmla="*/ 1653 h 2483"/>
              <a:gd name="T26" fmla="*/ 693 w 1677"/>
              <a:gd name="T27" fmla="*/ 1910 h 2483"/>
              <a:gd name="T28" fmla="*/ 380 w 1677"/>
              <a:gd name="T29" fmla="*/ 2189 h 2483"/>
              <a:gd name="T30" fmla="*/ 693 w 1677"/>
              <a:gd name="T31" fmla="*/ 2483 h 2483"/>
              <a:gd name="T32" fmla="*/ 973 w 1677"/>
              <a:gd name="T33" fmla="*/ 2189 h 2483"/>
              <a:gd name="T34" fmla="*/ 1285 w 1677"/>
              <a:gd name="T35" fmla="*/ 1910 h 2483"/>
              <a:gd name="T36" fmla="*/ 973 w 1677"/>
              <a:gd name="T37" fmla="*/ 1670 h 2483"/>
              <a:gd name="T38" fmla="*/ 1187 w 1677"/>
              <a:gd name="T39" fmla="*/ 1607 h 2483"/>
              <a:gd name="T40" fmla="*/ 1426 w 1677"/>
              <a:gd name="T41" fmla="*/ 1443 h 2483"/>
              <a:gd name="T42" fmla="*/ 1595 w 1677"/>
              <a:gd name="T43" fmla="*/ 1206 h 2483"/>
              <a:gd name="T44" fmla="*/ 1676 w 1677"/>
              <a:gd name="T45" fmla="*/ 920 h 2483"/>
              <a:gd name="T46" fmla="*/ 1677 w 1677"/>
              <a:gd name="T47" fmla="*/ 797 h 2483"/>
              <a:gd name="T48" fmla="*/ 1652 w 1677"/>
              <a:gd name="T49" fmla="*/ 632 h 2483"/>
              <a:gd name="T50" fmla="*/ 1595 w 1677"/>
              <a:gd name="T51" fmla="*/ 476 h 2483"/>
              <a:gd name="T52" fmla="*/ 1512 w 1677"/>
              <a:gd name="T53" fmla="*/ 338 h 2483"/>
              <a:gd name="T54" fmla="*/ 1403 w 1677"/>
              <a:gd name="T55" fmla="*/ 219 h 2483"/>
              <a:gd name="T56" fmla="*/ 1273 w 1677"/>
              <a:gd name="T57" fmla="*/ 121 h 2483"/>
              <a:gd name="T58" fmla="*/ 1128 w 1677"/>
              <a:gd name="T59" fmla="*/ 51 h 2483"/>
              <a:gd name="T60" fmla="*/ 967 w 1677"/>
              <a:gd name="T61" fmla="*/ 11 h 2483"/>
              <a:gd name="T62" fmla="*/ 839 w 1677"/>
              <a:gd name="T63" fmla="*/ 0 h 2483"/>
              <a:gd name="T64" fmla="*/ 892 w 1677"/>
              <a:gd name="T65" fmla="*/ 322 h 2483"/>
              <a:gd name="T66" fmla="*/ 1088 w 1677"/>
              <a:gd name="T67" fmla="*/ 382 h 2483"/>
              <a:gd name="T68" fmla="*/ 1240 w 1677"/>
              <a:gd name="T69" fmla="*/ 509 h 2483"/>
              <a:gd name="T70" fmla="*/ 1336 w 1677"/>
              <a:gd name="T71" fmla="*/ 686 h 2483"/>
              <a:gd name="T72" fmla="*/ 1360 w 1677"/>
              <a:gd name="T73" fmla="*/ 840 h 2483"/>
              <a:gd name="T74" fmla="*/ 1336 w 1677"/>
              <a:gd name="T75" fmla="*/ 996 h 2483"/>
              <a:gd name="T76" fmla="*/ 1240 w 1677"/>
              <a:gd name="T77" fmla="*/ 1173 h 2483"/>
              <a:gd name="T78" fmla="*/ 1088 w 1677"/>
              <a:gd name="T79" fmla="*/ 1300 h 2483"/>
              <a:gd name="T80" fmla="*/ 892 w 1677"/>
              <a:gd name="T81" fmla="*/ 1361 h 2483"/>
              <a:gd name="T82" fmla="*/ 785 w 1677"/>
              <a:gd name="T83" fmla="*/ 1361 h 2483"/>
              <a:gd name="T84" fmla="*/ 590 w 1677"/>
              <a:gd name="T85" fmla="*/ 1300 h 2483"/>
              <a:gd name="T86" fmla="*/ 436 w 1677"/>
              <a:gd name="T87" fmla="*/ 1173 h 2483"/>
              <a:gd name="T88" fmla="*/ 341 w 1677"/>
              <a:gd name="T89" fmla="*/ 996 h 2483"/>
              <a:gd name="T90" fmla="*/ 318 w 1677"/>
              <a:gd name="T91" fmla="*/ 840 h 2483"/>
              <a:gd name="T92" fmla="*/ 341 w 1677"/>
              <a:gd name="T93" fmla="*/ 686 h 2483"/>
              <a:gd name="T94" fmla="*/ 436 w 1677"/>
              <a:gd name="T95" fmla="*/ 509 h 2483"/>
              <a:gd name="T96" fmla="*/ 590 w 1677"/>
              <a:gd name="T97" fmla="*/ 382 h 2483"/>
              <a:gd name="T98" fmla="*/ 785 w 1677"/>
              <a:gd name="T99" fmla="*/ 322 h 2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677" h="2483">
                <a:moveTo>
                  <a:pt x="839" y="0"/>
                </a:moveTo>
                <a:lnTo>
                  <a:pt x="796" y="2"/>
                </a:lnTo>
                <a:lnTo>
                  <a:pt x="711" y="11"/>
                </a:lnTo>
                <a:lnTo>
                  <a:pt x="629" y="26"/>
                </a:lnTo>
                <a:lnTo>
                  <a:pt x="550" y="51"/>
                </a:lnTo>
                <a:lnTo>
                  <a:pt x="475" y="83"/>
                </a:lnTo>
                <a:lnTo>
                  <a:pt x="403" y="121"/>
                </a:lnTo>
                <a:lnTo>
                  <a:pt x="337" y="168"/>
                </a:lnTo>
                <a:lnTo>
                  <a:pt x="275" y="219"/>
                </a:lnTo>
                <a:lnTo>
                  <a:pt x="217" y="276"/>
                </a:lnTo>
                <a:lnTo>
                  <a:pt x="165" y="338"/>
                </a:lnTo>
                <a:lnTo>
                  <a:pt x="121" y="405"/>
                </a:lnTo>
                <a:lnTo>
                  <a:pt x="82" y="476"/>
                </a:lnTo>
                <a:lnTo>
                  <a:pt x="50" y="552"/>
                </a:lnTo>
                <a:lnTo>
                  <a:pt x="26" y="632"/>
                </a:lnTo>
                <a:lnTo>
                  <a:pt x="9" y="714"/>
                </a:lnTo>
                <a:lnTo>
                  <a:pt x="0" y="797"/>
                </a:lnTo>
                <a:lnTo>
                  <a:pt x="0" y="840"/>
                </a:lnTo>
                <a:lnTo>
                  <a:pt x="1" y="918"/>
                </a:lnTo>
                <a:lnTo>
                  <a:pt x="29" y="1065"/>
                </a:lnTo>
                <a:lnTo>
                  <a:pt x="81" y="1204"/>
                </a:lnTo>
                <a:lnTo>
                  <a:pt x="154" y="1327"/>
                </a:lnTo>
                <a:lnTo>
                  <a:pt x="246" y="1438"/>
                </a:lnTo>
                <a:lnTo>
                  <a:pt x="357" y="1531"/>
                </a:lnTo>
                <a:lnTo>
                  <a:pt x="482" y="1603"/>
                </a:lnTo>
                <a:lnTo>
                  <a:pt x="620" y="1653"/>
                </a:lnTo>
                <a:lnTo>
                  <a:pt x="693" y="1669"/>
                </a:lnTo>
                <a:lnTo>
                  <a:pt x="693" y="1910"/>
                </a:lnTo>
                <a:lnTo>
                  <a:pt x="380" y="1910"/>
                </a:lnTo>
                <a:lnTo>
                  <a:pt x="380" y="2189"/>
                </a:lnTo>
                <a:lnTo>
                  <a:pt x="693" y="2189"/>
                </a:lnTo>
                <a:lnTo>
                  <a:pt x="693" y="2483"/>
                </a:lnTo>
                <a:lnTo>
                  <a:pt x="973" y="2483"/>
                </a:lnTo>
                <a:lnTo>
                  <a:pt x="973" y="2189"/>
                </a:lnTo>
                <a:lnTo>
                  <a:pt x="1285" y="2189"/>
                </a:lnTo>
                <a:lnTo>
                  <a:pt x="1285" y="1910"/>
                </a:lnTo>
                <a:lnTo>
                  <a:pt x="973" y="1910"/>
                </a:lnTo>
                <a:lnTo>
                  <a:pt x="973" y="1670"/>
                </a:lnTo>
                <a:lnTo>
                  <a:pt x="1046" y="1656"/>
                </a:lnTo>
                <a:lnTo>
                  <a:pt x="1187" y="1607"/>
                </a:lnTo>
                <a:lnTo>
                  <a:pt x="1313" y="1535"/>
                </a:lnTo>
                <a:lnTo>
                  <a:pt x="1426" y="1443"/>
                </a:lnTo>
                <a:lnTo>
                  <a:pt x="1521" y="1332"/>
                </a:lnTo>
                <a:lnTo>
                  <a:pt x="1595" y="1206"/>
                </a:lnTo>
                <a:lnTo>
                  <a:pt x="1649" y="1068"/>
                </a:lnTo>
                <a:lnTo>
                  <a:pt x="1676" y="920"/>
                </a:lnTo>
                <a:lnTo>
                  <a:pt x="1677" y="840"/>
                </a:lnTo>
                <a:lnTo>
                  <a:pt x="1677" y="797"/>
                </a:lnTo>
                <a:lnTo>
                  <a:pt x="1669" y="714"/>
                </a:lnTo>
                <a:lnTo>
                  <a:pt x="1652" y="632"/>
                </a:lnTo>
                <a:lnTo>
                  <a:pt x="1627" y="552"/>
                </a:lnTo>
                <a:lnTo>
                  <a:pt x="1595" y="476"/>
                </a:lnTo>
                <a:lnTo>
                  <a:pt x="1557" y="405"/>
                </a:lnTo>
                <a:lnTo>
                  <a:pt x="1512" y="338"/>
                </a:lnTo>
                <a:lnTo>
                  <a:pt x="1460" y="276"/>
                </a:lnTo>
                <a:lnTo>
                  <a:pt x="1403" y="219"/>
                </a:lnTo>
                <a:lnTo>
                  <a:pt x="1341" y="168"/>
                </a:lnTo>
                <a:lnTo>
                  <a:pt x="1273" y="121"/>
                </a:lnTo>
                <a:lnTo>
                  <a:pt x="1203" y="83"/>
                </a:lnTo>
                <a:lnTo>
                  <a:pt x="1128" y="51"/>
                </a:lnTo>
                <a:lnTo>
                  <a:pt x="1049" y="26"/>
                </a:lnTo>
                <a:lnTo>
                  <a:pt x="967" y="11"/>
                </a:lnTo>
                <a:lnTo>
                  <a:pt x="882" y="2"/>
                </a:lnTo>
                <a:lnTo>
                  <a:pt x="839" y="0"/>
                </a:lnTo>
                <a:close/>
                <a:moveTo>
                  <a:pt x="839" y="319"/>
                </a:moveTo>
                <a:lnTo>
                  <a:pt x="892" y="322"/>
                </a:lnTo>
                <a:lnTo>
                  <a:pt x="994" y="342"/>
                </a:lnTo>
                <a:lnTo>
                  <a:pt x="1088" y="382"/>
                </a:lnTo>
                <a:lnTo>
                  <a:pt x="1170" y="438"/>
                </a:lnTo>
                <a:lnTo>
                  <a:pt x="1240" y="509"/>
                </a:lnTo>
                <a:lnTo>
                  <a:pt x="1296" y="593"/>
                </a:lnTo>
                <a:lnTo>
                  <a:pt x="1336" y="686"/>
                </a:lnTo>
                <a:lnTo>
                  <a:pt x="1357" y="787"/>
                </a:lnTo>
                <a:lnTo>
                  <a:pt x="1360" y="840"/>
                </a:lnTo>
                <a:lnTo>
                  <a:pt x="1357" y="895"/>
                </a:lnTo>
                <a:lnTo>
                  <a:pt x="1336" y="996"/>
                </a:lnTo>
                <a:lnTo>
                  <a:pt x="1296" y="1090"/>
                </a:lnTo>
                <a:lnTo>
                  <a:pt x="1240" y="1173"/>
                </a:lnTo>
                <a:lnTo>
                  <a:pt x="1170" y="1244"/>
                </a:lnTo>
                <a:lnTo>
                  <a:pt x="1088" y="1300"/>
                </a:lnTo>
                <a:lnTo>
                  <a:pt x="994" y="1339"/>
                </a:lnTo>
                <a:lnTo>
                  <a:pt x="892" y="1361"/>
                </a:lnTo>
                <a:lnTo>
                  <a:pt x="839" y="1362"/>
                </a:lnTo>
                <a:lnTo>
                  <a:pt x="785" y="1361"/>
                </a:lnTo>
                <a:lnTo>
                  <a:pt x="683" y="1339"/>
                </a:lnTo>
                <a:lnTo>
                  <a:pt x="590" y="1300"/>
                </a:lnTo>
                <a:lnTo>
                  <a:pt x="506" y="1244"/>
                </a:lnTo>
                <a:lnTo>
                  <a:pt x="436" y="1173"/>
                </a:lnTo>
                <a:lnTo>
                  <a:pt x="380" y="1090"/>
                </a:lnTo>
                <a:lnTo>
                  <a:pt x="341" y="996"/>
                </a:lnTo>
                <a:lnTo>
                  <a:pt x="319" y="895"/>
                </a:lnTo>
                <a:lnTo>
                  <a:pt x="318" y="840"/>
                </a:lnTo>
                <a:lnTo>
                  <a:pt x="319" y="787"/>
                </a:lnTo>
                <a:lnTo>
                  <a:pt x="341" y="686"/>
                </a:lnTo>
                <a:lnTo>
                  <a:pt x="380" y="593"/>
                </a:lnTo>
                <a:lnTo>
                  <a:pt x="436" y="509"/>
                </a:lnTo>
                <a:lnTo>
                  <a:pt x="506" y="438"/>
                </a:lnTo>
                <a:lnTo>
                  <a:pt x="590" y="382"/>
                </a:lnTo>
                <a:lnTo>
                  <a:pt x="683" y="342"/>
                </a:lnTo>
                <a:lnTo>
                  <a:pt x="785" y="322"/>
                </a:lnTo>
                <a:lnTo>
                  <a:pt x="839" y="31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7" name="Freeform 66"/>
          <p:cNvSpPr/>
          <p:nvPr/>
        </p:nvSpPr>
        <p:spPr>
          <a:xfrm rot="18709005">
            <a:off x="7817620" y="1624589"/>
            <a:ext cx="554806" cy="348215"/>
          </a:xfrm>
          <a:custGeom>
            <a:avLst/>
            <a:gdLst>
              <a:gd name="connsiteX0" fmla="*/ 27935778 w 61146208"/>
              <a:gd name="connsiteY0" fmla="*/ 11363289 h 38377382"/>
              <a:gd name="connsiteX1" fmla="*/ 11363287 w 61146208"/>
              <a:gd name="connsiteY1" fmla="*/ 10441600 h 38377382"/>
              <a:gd name="connsiteX2" fmla="*/ 10441604 w 61146208"/>
              <a:gd name="connsiteY2" fmla="*/ 27014091 h 38377382"/>
              <a:gd name="connsiteX3" fmla="*/ 27014092 w 61146208"/>
              <a:gd name="connsiteY3" fmla="*/ 27935778 h 38377382"/>
              <a:gd name="connsiteX4" fmla="*/ 27935778 w 61146208"/>
              <a:gd name="connsiteY4" fmla="*/ 11363289 h 38377382"/>
              <a:gd name="connsiteX5" fmla="*/ 61146208 w 61146208"/>
              <a:gd name="connsiteY5" fmla="*/ 18428773 h 38377382"/>
              <a:gd name="connsiteX6" fmla="*/ 50744666 w 61146208"/>
              <a:gd name="connsiteY6" fmla="*/ 26812431 h 38377382"/>
              <a:gd name="connsiteX7" fmla="*/ 53063957 w 61146208"/>
              <a:gd name="connsiteY7" fmla="*/ 22062239 h 38377382"/>
              <a:gd name="connsiteX8" fmla="*/ 38161071 w 61146208"/>
              <a:gd name="connsiteY8" fmla="*/ 22062237 h 38377382"/>
              <a:gd name="connsiteX9" fmla="*/ 38157776 w 61146208"/>
              <a:gd name="connsiteY9" fmla="*/ 22085773 h 38377382"/>
              <a:gd name="connsiteX10" fmla="*/ 31982636 w 61146208"/>
              <a:gd name="connsiteY10" fmla="*/ 33489523 h 38377382"/>
              <a:gd name="connsiteX11" fmla="*/ 4887858 w 61146208"/>
              <a:gd name="connsiteY11" fmla="*/ 31982635 h 38377382"/>
              <a:gd name="connsiteX12" fmla="*/ 6394746 w 61146208"/>
              <a:gd name="connsiteY12" fmla="*/ 4887858 h 38377382"/>
              <a:gd name="connsiteX13" fmla="*/ 33489522 w 61146208"/>
              <a:gd name="connsiteY13" fmla="*/ 6394747 h 38377382"/>
              <a:gd name="connsiteX14" fmla="*/ 38132359 w 61146208"/>
              <a:gd name="connsiteY14" fmla="*/ 16118324 h 38377382"/>
              <a:gd name="connsiteX15" fmla="*/ 38132406 w 61146208"/>
              <a:gd name="connsiteY15" fmla="*/ 16118637 h 38377382"/>
              <a:gd name="connsiteX16" fmla="*/ 52501744 w 61146208"/>
              <a:gd name="connsiteY16" fmla="*/ 16118637 h 38377382"/>
              <a:gd name="connsiteX17" fmla="*/ 49669327 w 61146208"/>
              <a:gd name="connsiteY17" fmla="*/ 11590720 h 38377382"/>
              <a:gd name="connsiteX0" fmla="*/ 27935778 w 61146208"/>
              <a:gd name="connsiteY0" fmla="*/ 11363289 h 38377382"/>
              <a:gd name="connsiteX1" fmla="*/ 11363287 w 61146208"/>
              <a:gd name="connsiteY1" fmla="*/ 10441600 h 38377382"/>
              <a:gd name="connsiteX2" fmla="*/ 10441604 w 61146208"/>
              <a:gd name="connsiteY2" fmla="*/ 27014091 h 38377382"/>
              <a:gd name="connsiteX3" fmla="*/ 27014092 w 61146208"/>
              <a:gd name="connsiteY3" fmla="*/ 27935778 h 38377382"/>
              <a:gd name="connsiteX4" fmla="*/ 27935778 w 61146208"/>
              <a:gd name="connsiteY4" fmla="*/ 11363289 h 38377382"/>
              <a:gd name="connsiteX5" fmla="*/ 61146208 w 61146208"/>
              <a:gd name="connsiteY5" fmla="*/ 18428773 h 38377382"/>
              <a:gd name="connsiteX6" fmla="*/ 47769513 w 61146208"/>
              <a:gd name="connsiteY6" fmla="*/ 30178296 h 38377382"/>
              <a:gd name="connsiteX7" fmla="*/ 53063957 w 61146208"/>
              <a:gd name="connsiteY7" fmla="*/ 22062239 h 38377382"/>
              <a:gd name="connsiteX8" fmla="*/ 38161071 w 61146208"/>
              <a:gd name="connsiteY8" fmla="*/ 22062237 h 38377382"/>
              <a:gd name="connsiteX9" fmla="*/ 38157776 w 61146208"/>
              <a:gd name="connsiteY9" fmla="*/ 22085773 h 38377382"/>
              <a:gd name="connsiteX10" fmla="*/ 31982636 w 61146208"/>
              <a:gd name="connsiteY10" fmla="*/ 33489523 h 38377382"/>
              <a:gd name="connsiteX11" fmla="*/ 4887858 w 61146208"/>
              <a:gd name="connsiteY11" fmla="*/ 31982635 h 38377382"/>
              <a:gd name="connsiteX12" fmla="*/ 6394746 w 61146208"/>
              <a:gd name="connsiteY12" fmla="*/ 4887858 h 38377382"/>
              <a:gd name="connsiteX13" fmla="*/ 33489522 w 61146208"/>
              <a:gd name="connsiteY13" fmla="*/ 6394747 h 38377382"/>
              <a:gd name="connsiteX14" fmla="*/ 38132359 w 61146208"/>
              <a:gd name="connsiteY14" fmla="*/ 16118324 h 38377382"/>
              <a:gd name="connsiteX15" fmla="*/ 38132406 w 61146208"/>
              <a:gd name="connsiteY15" fmla="*/ 16118637 h 38377382"/>
              <a:gd name="connsiteX16" fmla="*/ 52501744 w 61146208"/>
              <a:gd name="connsiteY16" fmla="*/ 16118637 h 38377382"/>
              <a:gd name="connsiteX17" fmla="*/ 49669327 w 61146208"/>
              <a:gd name="connsiteY17" fmla="*/ 11590720 h 38377382"/>
              <a:gd name="connsiteX18" fmla="*/ 61146208 w 61146208"/>
              <a:gd name="connsiteY18" fmla="*/ 18428773 h 38377382"/>
              <a:gd name="connsiteX0" fmla="*/ 27935778 w 61146208"/>
              <a:gd name="connsiteY0" fmla="*/ 11363289 h 38377382"/>
              <a:gd name="connsiteX1" fmla="*/ 11363287 w 61146208"/>
              <a:gd name="connsiteY1" fmla="*/ 10441600 h 38377382"/>
              <a:gd name="connsiteX2" fmla="*/ 10441604 w 61146208"/>
              <a:gd name="connsiteY2" fmla="*/ 27014091 h 38377382"/>
              <a:gd name="connsiteX3" fmla="*/ 27014092 w 61146208"/>
              <a:gd name="connsiteY3" fmla="*/ 27935778 h 38377382"/>
              <a:gd name="connsiteX4" fmla="*/ 27935778 w 61146208"/>
              <a:gd name="connsiteY4" fmla="*/ 11363289 h 38377382"/>
              <a:gd name="connsiteX5" fmla="*/ 61146208 w 61146208"/>
              <a:gd name="connsiteY5" fmla="*/ 18428773 h 38377382"/>
              <a:gd name="connsiteX6" fmla="*/ 47769513 w 61146208"/>
              <a:gd name="connsiteY6" fmla="*/ 30178296 h 38377382"/>
              <a:gd name="connsiteX7" fmla="*/ 53063957 w 61146208"/>
              <a:gd name="connsiteY7" fmla="*/ 22062239 h 38377382"/>
              <a:gd name="connsiteX8" fmla="*/ 38161071 w 61146208"/>
              <a:gd name="connsiteY8" fmla="*/ 22062237 h 38377382"/>
              <a:gd name="connsiteX9" fmla="*/ 38157776 w 61146208"/>
              <a:gd name="connsiteY9" fmla="*/ 22085773 h 38377382"/>
              <a:gd name="connsiteX10" fmla="*/ 31982636 w 61146208"/>
              <a:gd name="connsiteY10" fmla="*/ 33489523 h 38377382"/>
              <a:gd name="connsiteX11" fmla="*/ 4887858 w 61146208"/>
              <a:gd name="connsiteY11" fmla="*/ 31982635 h 38377382"/>
              <a:gd name="connsiteX12" fmla="*/ 6394746 w 61146208"/>
              <a:gd name="connsiteY12" fmla="*/ 4887858 h 38377382"/>
              <a:gd name="connsiteX13" fmla="*/ 33489522 w 61146208"/>
              <a:gd name="connsiteY13" fmla="*/ 6394747 h 38377382"/>
              <a:gd name="connsiteX14" fmla="*/ 38132359 w 61146208"/>
              <a:gd name="connsiteY14" fmla="*/ 16118324 h 38377382"/>
              <a:gd name="connsiteX15" fmla="*/ 38132406 w 61146208"/>
              <a:gd name="connsiteY15" fmla="*/ 16118637 h 38377382"/>
              <a:gd name="connsiteX16" fmla="*/ 52501744 w 61146208"/>
              <a:gd name="connsiteY16" fmla="*/ 16118637 h 38377382"/>
              <a:gd name="connsiteX17" fmla="*/ 46673876 w 61146208"/>
              <a:gd name="connsiteY17" fmla="*/ 8636152 h 38377382"/>
              <a:gd name="connsiteX18" fmla="*/ 61146208 w 61146208"/>
              <a:gd name="connsiteY18" fmla="*/ 18428773 h 38377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1146208" h="38377382">
                <a:moveTo>
                  <a:pt x="27935778" y="11363289"/>
                </a:moveTo>
                <a:cubicBezTo>
                  <a:pt x="23613929" y="6532407"/>
                  <a:pt x="16194168" y="6119752"/>
                  <a:pt x="11363287" y="10441600"/>
                </a:cubicBezTo>
                <a:cubicBezTo>
                  <a:pt x="6532405" y="14763449"/>
                  <a:pt x="6119755" y="22183209"/>
                  <a:pt x="10441604" y="27014091"/>
                </a:cubicBezTo>
                <a:cubicBezTo>
                  <a:pt x="14763453" y="31844974"/>
                  <a:pt x="22183210" y="32257626"/>
                  <a:pt x="27014092" y="27935778"/>
                </a:cubicBezTo>
                <a:cubicBezTo>
                  <a:pt x="31844973" y="23613929"/>
                  <a:pt x="32257627" y="16194171"/>
                  <a:pt x="27935778" y="11363289"/>
                </a:cubicBezTo>
                <a:close/>
                <a:moveTo>
                  <a:pt x="61146208" y="18428773"/>
                </a:moveTo>
                <a:lnTo>
                  <a:pt x="47769513" y="30178296"/>
                </a:lnTo>
                <a:lnTo>
                  <a:pt x="53063957" y="22062239"/>
                </a:lnTo>
                <a:lnTo>
                  <a:pt x="38161071" y="22062237"/>
                </a:lnTo>
                <a:lnTo>
                  <a:pt x="38157776" y="22085773"/>
                </a:lnTo>
                <a:cubicBezTo>
                  <a:pt x="37510882" y="26337419"/>
                  <a:pt x="35438068" y="30398192"/>
                  <a:pt x="31982636" y="33489523"/>
                </a:cubicBezTo>
                <a:cubicBezTo>
                  <a:pt x="24084504" y="40555423"/>
                  <a:pt x="11953759" y="39880767"/>
                  <a:pt x="4887858" y="31982635"/>
                </a:cubicBezTo>
                <a:cubicBezTo>
                  <a:pt x="-2178042" y="24084504"/>
                  <a:pt x="-1503385" y="11953758"/>
                  <a:pt x="6394746" y="4887858"/>
                </a:cubicBezTo>
                <a:cubicBezTo>
                  <a:pt x="14292875" y="-2178041"/>
                  <a:pt x="26423622" y="-1503385"/>
                  <a:pt x="33489522" y="6394747"/>
                </a:cubicBezTo>
                <a:cubicBezTo>
                  <a:pt x="36028830" y="9233138"/>
                  <a:pt x="37568444" y="12618172"/>
                  <a:pt x="38132359" y="16118324"/>
                </a:cubicBezTo>
                <a:cubicBezTo>
                  <a:pt x="38132375" y="16118428"/>
                  <a:pt x="38132390" y="16118533"/>
                  <a:pt x="38132406" y="16118637"/>
                </a:cubicBezTo>
                <a:lnTo>
                  <a:pt x="52501744" y="16118637"/>
                </a:lnTo>
                <a:lnTo>
                  <a:pt x="46673876" y="8636152"/>
                </a:lnTo>
                <a:lnTo>
                  <a:pt x="61146208" y="1842877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4911115" y="2600957"/>
            <a:ext cx="570569" cy="529546"/>
            <a:chOff x="4337599" y="2600957"/>
            <a:chExt cx="570569" cy="529546"/>
          </a:xfrm>
        </p:grpSpPr>
        <p:grpSp>
          <p:nvGrpSpPr>
            <p:cNvPr id="74" name="Group 73"/>
            <p:cNvGrpSpPr/>
            <p:nvPr/>
          </p:nvGrpSpPr>
          <p:grpSpPr>
            <a:xfrm>
              <a:off x="4633636" y="2600957"/>
              <a:ext cx="274532" cy="529545"/>
              <a:chOff x="23037578" y="1553785"/>
              <a:chExt cx="1538214" cy="2967071"/>
            </a:xfrm>
          </p:grpSpPr>
          <p:sp>
            <p:nvSpPr>
              <p:cNvPr id="69" name="Freeform 68"/>
              <p:cNvSpPr/>
              <p:nvPr/>
            </p:nvSpPr>
            <p:spPr>
              <a:xfrm>
                <a:off x="23037578" y="1553785"/>
                <a:ext cx="1538214" cy="2967071"/>
              </a:xfrm>
              <a:custGeom>
                <a:avLst/>
                <a:gdLst>
                  <a:gd name="connsiteX0" fmla="*/ 198410 w 287417"/>
                  <a:gd name="connsiteY0" fmla="*/ 108419 h 468934"/>
                  <a:gd name="connsiteX1" fmla="*/ 247849 w 287417"/>
                  <a:gd name="connsiteY1" fmla="*/ 157314 h 468934"/>
                  <a:gd name="connsiteX2" fmla="*/ 285879 w 287417"/>
                  <a:gd name="connsiteY2" fmla="*/ 283899 h 468934"/>
                  <a:gd name="connsiteX3" fmla="*/ 245404 w 287417"/>
                  <a:gd name="connsiteY3" fmla="*/ 296938 h 468934"/>
                  <a:gd name="connsiteX4" fmla="*/ 213622 w 287417"/>
                  <a:gd name="connsiteY4" fmla="*/ 186108 h 468934"/>
                  <a:gd name="connsiteX5" fmla="*/ 197324 w 287417"/>
                  <a:gd name="connsiteY5" fmla="*/ 187195 h 468934"/>
                  <a:gd name="connsiteX6" fmla="*/ 253825 w 287417"/>
                  <a:gd name="connsiteY6" fmla="*/ 377887 h 468934"/>
                  <a:gd name="connsiteX7" fmla="*/ 204835 w 287417"/>
                  <a:gd name="connsiteY7" fmla="*/ 377887 h 468934"/>
                  <a:gd name="connsiteX8" fmla="*/ 204835 w 287417"/>
                  <a:gd name="connsiteY8" fmla="*/ 468934 h 468934"/>
                  <a:gd name="connsiteX9" fmla="*/ 154435 w 287417"/>
                  <a:gd name="connsiteY9" fmla="*/ 468934 h 468934"/>
                  <a:gd name="connsiteX10" fmla="*/ 154435 w 287417"/>
                  <a:gd name="connsiteY10" fmla="*/ 377887 h 468934"/>
                  <a:gd name="connsiteX11" fmla="*/ 132981 w 287417"/>
                  <a:gd name="connsiteY11" fmla="*/ 377887 h 468934"/>
                  <a:gd name="connsiteX12" fmla="*/ 132981 w 287417"/>
                  <a:gd name="connsiteY12" fmla="*/ 468934 h 468934"/>
                  <a:gd name="connsiteX13" fmla="*/ 82581 w 287417"/>
                  <a:gd name="connsiteY13" fmla="*/ 468934 h 468934"/>
                  <a:gd name="connsiteX14" fmla="*/ 82581 w 287417"/>
                  <a:gd name="connsiteY14" fmla="*/ 377887 h 468934"/>
                  <a:gd name="connsiteX15" fmla="*/ 35425 w 287417"/>
                  <a:gd name="connsiteY15" fmla="*/ 377887 h 468934"/>
                  <a:gd name="connsiteX16" fmla="*/ 90297 w 287417"/>
                  <a:gd name="connsiteY16" fmla="*/ 186108 h 468934"/>
                  <a:gd name="connsiteX17" fmla="*/ 71825 w 287417"/>
                  <a:gd name="connsiteY17" fmla="*/ 182305 h 468934"/>
                  <a:gd name="connsiteX18" fmla="*/ 40586 w 287417"/>
                  <a:gd name="connsiteY18" fmla="*/ 298568 h 468934"/>
                  <a:gd name="connsiteX19" fmla="*/ 1199 w 287417"/>
                  <a:gd name="connsiteY19" fmla="*/ 287159 h 468934"/>
                  <a:gd name="connsiteX20" fmla="*/ 39228 w 287417"/>
                  <a:gd name="connsiteY20" fmla="*/ 159487 h 468934"/>
                  <a:gd name="connsiteX21" fmla="*/ 90026 w 287417"/>
                  <a:gd name="connsiteY21" fmla="*/ 108555 h 468934"/>
                  <a:gd name="connsiteX22" fmla="*/ 143708 w 287417"/>
                  <a:gd name="connsiteY22" fmla="*/ 0 h 468934"/>
                  <a:gd name="connsiteX23" fmla="*/ 197708 w 287417"/>
                  <a:gd name="connsiteY23" fmla="*/ 54000 h 468934"/>
                  <a:gd name="connsiteX24" fmla="*/ 143708 w 287417"/>
                  <a:gd name="connsiteY24" fmla="*/ 108000 h 468934"/>
                  <a:gd name="connsiteX25" fmla="*/ 89708 w 287417"/>
                  <a:gd name="connsiteY25" fmla="*/ 54000 h 468934"/>
                  <a:gd name="connsiteX26" fmla="*/ 105525 w 287417"/>
                  <a:gd name="connsiteY26" fmla="*/ 15816 h 468934"/>
                  <a:gd name="connsiteX27" fmla="*/ 110121 w 287417"/>
                  <a:gd name="connsiteY27" fmla="*/ 13913 h 468934"/>
                  <a:gd name="connsiteX28" fmla="*/ 110167 w 287417"/>
                  <a:gd name="connsiteY28" fmla="*/ 13845 h 468934"/>
                  <a:gd name="connsiteX29" fmla="*/ 143589 w 287417"/>
                  <a:gd name="connsiteY29" fmla="*/ 1 h 468934"/>
                  <a:gd name="connsiteX30" fmla="*/ 143647 w 287417"/>
                  <a:gd name="connsiteY30" fmla="*/ 25 h 4689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87417" h="468934">
                    <a:moveTo>
                      <a:pt x="198410" y="108419"/>
                    </a:moveTo>
                    <a:cubicBezTo>
                      <a:pt x="230102" y="108962"/>
                      <a:pt x="239519" y="138164"/>
                      <a:pt x="247849" y="157314"/>
                    </a:cubicBezTo>
                    <a:lnTo>
                      <a:pt x="285879" y="283899"/>
                    </a:lnTo>
                    <a:cubicBezTo>
                      <a:pt x="295884" y="312286"/>
                      <a:pt x="254142" y="325189"/>
                      <a:pt x="245404" y="296938"/>
                    </a:cubicBezTo>
                    <a:lnTo>
                      <a:pt x="213622" y="186108"/>
                    </a:lnTo>
                    <a:lnTo>
                      <a:pt x="197324" y="187195"/>
                    </a:lnTo>
                    <a:lnTo>
                      <a:pt x="253825" y="377887"/>
                    </a:lnTo>
                    <a:lnTo>
                      <a:pt x="204835" y="377887"/>
                    </a:lnTo>
                    <a:lnTo>
                      <a:pt x="204835" y="468934"/>
                    </a:lnTo>
                    <a:lnTo>
                      <a:pt x="154435" y="468934"/>
                    </a:lnTo>
                    <a:lnTo>
                      <a:pt x="154435" y="377887"/>
                    </a:lnTo>
                    <a:lnTo>
                      <a:pt x="132981" y="377887"/>
                    </a:lnTo>
                    <a:lnTo>
                      <a:pt x="132981" y="468934"/>
                    </a:lnTo>
                    <a:lnTo>
                      <a:pt x="82581" y="468934"/>
                    </a:lnTo>
                    <a:lnTo>
                      <a:pt x="82581" y="377887"/>
                    </a:lnTo>
                    <a:lnTo>
                      <a:pt x="35425" y="377887"/>
                    </a:lnTo>
                    <a:lnTo>
                      <a:pt x="90297" y="186108"/>
                    </a:lnTo>
                    <a:lnTo>
                      <a:pt x="71825" y="182305"/>
                    </a:lnTo>
                    <a:lnTo>
                      <a:pt x="40586" y="298568"/>
                    </a:lnTo>
                    <a:cubicBezTo>
                      <a:pt x="31532" y="326139"/>
                      <a:pt x="-7268" y="313780"/>
                      <a:pt x="1199" y="287159"/>
                    </a:cubicBezTo>
                    <a:lnTo>
                      <a:pt x="39228" y="159487"/>
                    </a:lnTo>
                    <a:cubicBezTo>
                      <a:pt x="50864" y="124717"/>
                      <a:pt x="69018" y="109098"/>
                      <a:pt x="90026" y="108555"/>
                    </a:cubicBezTo>
                    <a:close/>
                    <a:moveTo>
                      <a:pt x="143708" y="0"/>
                    </a:moveTo>
                    <a:cubicBezTo>
                      <a:pt x="173531" y="0"/>
                      <a:pt x="197708" y="24177"/>
                      <a:pt x="197708" y="54000"/>
                    </a:cubicBezTo>
                    <a:cubicBezTo>
                      <a:pt x="197708" y="83823"/>
                      <a:pt x="173531" y="108000"/>
                      <a:pt x="143708" y="108000"/>
                    </a:cubicBezTo>
                    <a:cubicBezTo>
                      <a:pt x="113885" y="108000"/>
                      <a:pt x="89708" y="83823"/>
                      <a:pt x="89708" y="54000"/>
                    </a:cubicBezTo>
                    <a:cubicBezTo>
                      <a:pt x="89708" y="39089"/>
                      <a:pt x="95753" y="25589"/>
                      <a:pt x="105525" y="15816"/>
                    </a:cubicBezTo>
                    <a:lnTo>
                      <a:pt x="110121" y="13913"/>
                    </a:lnTo>
                    <a:lnTo>
                      <a:pt x="110167" y="13845"/>
                    </a:lnTo>
                    <a:cubicBezTo>
                      <a:pt x="118720" y="5291"/>
                      <a:pt x="130537" y="1"/>
                      <a:pt x="143589" y="1"/>
                    </a:cubicBezTo>
                    <a:lnTo>
                      <a:pt x="143647" y="25"/>
                    </a:lnTo>
                    <a:close/>
                  </a:path>
                </a:pathLst>
              </a:custGeom>
              <a:solidFill>
                <a:schemeClr val="accent4"/>
              </a:solidFill>
              <a:ln w="15875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Cross 70"/>
              <p:cNvSpPr/>
              <p:nvPr/>
            </p:nvSpPr>
            <p:spPr>
              <a:xfrm>
                <a:off x="23639523" y="2497385"/>
                <a:ext cx="334323" cy="334322"/>
              </a:xfrm>
              <a:prstGeom prst="plus">
                <a:avLst>
                  <a:gd name="adj" fmla="val 3534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4337599" y="2602227"/>
              <a:ext cx="234401" cy="528276"/>
              <a:chOff x="21140027" y="1560904"/>
              <a:chExt cx="1313362" cy="2959959"/>
            </a:xfrm>
          </p:grpSpPr>
          <p:sp>
            <p:nvSpPr>
              <p:cNvPr id="68" name="Freeform 5"/>
              <p:cNvSpPr>
                <a:spLocks noEditPoints="1"/>
              </p:cNvSpPr>
              <p:nvPr/>
            </p:nvSpPr>
            <p:spPr bwMode="auto">
              <a:xfrm flipH="1">
                <a:off x="21140027" y="1560904"/>
                <a:ext cx="1313362" cy="2959959"/>
              </a:xfrm>
              <a:custGeom>
                <a:avLst/>
                <a:gdLst>
                  <a:gd name="T0" fmla="*/ 3746 w 4850"/>
                  <a:gd name="T1" fmla="*/ 10926 h 10926"/>
                  <a:gd name="T2" fmla="*/ 2565 w 4850"/>
                  <a:gd name="T3" fmla="*/ 7003 h 10926"/>
                  <a:gd name="T4" fmla="*/ 2285 w 4850"/>
                  <a:gd name="T5" fmla="*/ 10926 h 10926"/>
                  <a:gd name="T6" fmla="*/ 1104 w 4850"/>
                  <a:gd name="T7" fmla="*/ 6988 h 10926"/>
                  <a:gd name="T8" fmla="*/ 796 w 4850"/>
                  <a:gd name="T9" fmla="*/ 3617 h 10926"/>
                  <a:gd name="T10" fmla="*/ 0 w 4850"/>
                  <a:gd name="T11" fmla="*/ 6515 h 10926"/>
                  <a:gd name="T12" fmla="*/ 0 w 4850"/>
                  <a:gd name="T13" fmla="*/ 3548 h 10926"/>
                  <a:gd name="T14" fmla="*/ 27 w 4850"/>
                  <a:gd name="T15" fmla="*/ 3368 h 10926"/>
                  <a:gd name="T16" fmla="*/ 86 w 4850"/>
                  <a:gd name="T17" fmla="*/ 3191 h 10926"/>
                  <a:gd name="T18" fmla="*/ 174 w 4850"/>
                  <a:gd name="T19" fmla="*/ 3026 h 10926"/>
                  <a:gd name="T20" fmla="*/ 286 w 4850"/>
                  <a:gd name="T21" fmla="*/ 2877 h 10926"/>
                  <a:gd name="T22" fmla="*/ 422 w 4850"/>
                  <a:gd name="T23" fmla="*/ 2752 h 10926"/>
                  <a:gd name="T24" fmla="*/ 574 w 4850"/>
                  <a:gd name="T25" fmla="*/ 2659 h 10926"/>
                  <a:gd name="T26" fmla="*/ 740 w 4850"/>
                  <a:gd name="T27" fmla="*/ 2603 h 10926"/>
                  <a:gd name="T28" fmla="*/ 872 w 4850"/>
                  <a:gd name="T29" fmla="*/ 2590 h 10926"/>
                  <a:gd name="T30" fmla="*/ 4022 w 4850"/>
                  <a:gd name="T31" fmla="*/ 2591 h 10926"/>
                  <a:gd name="T32" fmla="*/ 4196 w 4850"/>
                  <a:gd name="T33" fmla="*/ 2627 h 10926"/>
                  <a:gd name="T34" fmla="*/ 4358 w 4850"/>
                  <a:gd name="T35" fmla="*/ 2708 h 10926"/>
                  <a:gd name="T36" fmla="*/ 4502 w 4850"/>
                  <a:gd name="T37" fmla="*/ 2823 h 10926"/>
                  <a:gd name="T38" fmla="*/ 4624 w 4850"/>
                  <a:gd name="T39" fmla="*/ 2965 h 10926"/>
                  <a:gd name="T40" fmla="*/ 4725 w 4850"/>
                  <a:gd name="T41" fmla="*/ 3131 h 10926"/>
                  <a:gd name="T42" fmla="*/ 4797 w 4850"/>
                  <a:gd name="T43" fmla="*/ 3308 h 10926"/>
                  <a:gd name="T44" fmla="*/ 4840 w 4850"/>
                  <a:gd name="T45" fmla="*/ 3493 h 10926"/>
                  <a:gd name="T46" fmla="*/ 4850 w 4850"/>
                  <a:gd name="T47" fmla="*/ 3631 h 10926"/>
                  <a:gd name="T48" fmla="*/ 4052 w 4850"/>
                  <a:gd name="T49" fmla="*/ 6515 h 10926"/>
                  <a:gd name="T50" fmla="*/ 3746 w 4850"/>
                  <a:gd name="T51" fmla="*/ 3617 h 10926"/>
                  <a:gd name="T52" fmla="*/ 2428 w 4850"/>
                  <a:gd name="T53" fmla="*/ 0 h 10926"/>
                  <a:gd name="T54" fmla="*/ 2232 w 4850"/>
                  <a:gd name="T55" fmla="*/ 14 h 10926"/>
                  <a:gd name="T56" fmla="*/ 1987 w 4850"/>
                  <a:gd name="T57" fmla="*/ 78 h 10926"/>
                  <a:gd name="T58" fmla="*/ 1762 w 4850"/>
                  <a:gd name="T59" fmla="*/ 186 h 10926"/>
                  <a:gd name="T60" fmla="*/ 1565 w 4850"/>
                  <a:gd name="T61" fmla="*/ 332 h 10926"/>
                  <a:gd name="T62" fmla="*/ 1401 w 4850"/>
                  <a:gd name="T63" fmla="*/ 515 h 10926"/>
                  <a:gd name="T64" fmla="*/ 1271 w 4850"/>
                  <a:gd name="T65" fmla="*/ 725 h 10926"/>
                  <a:gd name="T66" fmla="*/ 1186 w 4850"/>
                  <a:gd name="T67" fmla="*/ 961 h 10926"/>
                  <a:gd name="T68" fmla="*/ 1147 w 4850"/>
                  <a:gd name="T69" fmla="*/ 1214 h 10926"/>
                  <a:gd name="T70" fmla="*/ 1147 w 4850"/>
                  <a:gd name="T71" fmla="*/ 1347 h 10926"/>
                  <a:gd name="T72" fmla="*/ 1186 w 4850"/>
                  <a:gd name="T73" fmla="*/ 1601 h 10926"/>
                  <a:gd name="T74" fmla="*/ 1271 w 4850"/>
                  <a:gd name="T75" fmla="*/ 1836 h 10926"/>
                  <a:gd name="T76" fmla="*/ 1401 w 4850"/>
                  <a:gd name="T77" fmla="*/ 2047 h 10926"/>
                  <a:gd name="T78" fmla="*/ 1565 w 4850"/>
                  <a:gd name="T79" fmla="*/ 2229 h 10926"/>
                  <a:gd name="T80" fmla="*/ 1762 w 4850"/>
                  <a:gd name="T81" fmla="*/ 2377 h 10926"/>
                  <a:gd name="T82" fmla="*/ 1987 w 4850"/>
                  <a:gd name="T83" fmla="*/ 2483 h 10926"/>
                  <a:gd name="T84" fmla="*/ 2232 w 4850"/>
                  <a:gd name="T85" fmla="*/ 2547 h 10926"/>
                  <a:gd name="T86" fmla="*/ 2428 w 4850"/>
                  <a:gd name="T87" fmla="*/ 2561 h 10926"/>
                  <a:gd name="T88" fmla="*/ 2622 w 4850"/>
                  <a:gd name="T89" fmla="*/ 2547 h 10926"/>
                  <a:gd name="T90" fmla="*/ 2869 w 4850"/>
                  <a:gd name="T91" fmla="*/ 2483 h 10926"/>
                  <a:gd name="T92" fmla="*/ 3092 w 4850"/>
                  <a:gd name="T93" fmla="*/ 2377 h 10926"/>
                  <a:gd name="T94" fmla="*/ 3289 w 4850"/>
                  <a:gd name="T95" fmla="*/ 2229 h 10926"/>
                  <a:gd name="T96" fmla="*/ 3455 w 4850"/>
                  <a:gd name="T97" fmla="*/ 2047 h 10926"/>
                  <a:gd name="T98" fmla="*/ 3583 w 4850"/>
                  <a:gd name="T99" fmla="*/ 1836 h 10926"/>
                  <a:gd name="T100" fmla="*/ 3669 w 4850"/>
                  <a:gd name="T101" fmla="*/ 1601 h 10926"/>
                  <a:gd name="T102" fmla="*/ 3708 w 4850"/>
                  <a:gd name="T103" fmla="*/ 1347 h 10926"/>
                  <a:gd name="T104" fmla="*/ 3708 w 4850"/>
                  <a:gd name="T105" fmla="*/ 1214 h 10926"/>
                  <a:gd name="T106" fmla="*/ 3669 w 4850"/>
                  <a:gd name="T107" fmla="*/ 961 h 10926"/>
                  <a:gd name="T108" fmla="*/ 3583 w 4850"/>
                  <a:gd name="T109" fmla="*/ 725 h 10926"/>
                  <a:gd name="T110" fmla="*/ 3455 w 4850"/>
                  <a:gd name="T111" fmla="*/ 515 h 10926"/>
                  <a:gd name="T112" fmla="*/ 3289 w 4850"/>
                  <a:gd name="T113" fmla="*/ 332 h 10926"/>
                  <a:gd name="T114" fmla="*/ 3092 w 4850"/>
                  <a:gd name="T115" fmla="*/ 186 h 10926"/>
                  <a:gd name="T116" fmla="*/ 2869 w 4850"/>
                  <a:gd name="T117" fmla="*/ 78 h 10926"/>
                  <a:gd name="T118" fmla="*/ 2622 w 4850"/>
                  <a:gd name="T119" fmla="*/ 14 h 10926"/>
                  <a:gd name="T120" fmla="*/ 2428 w 4850"/>
                  <a:gd name="T121" fmla="*/ 0 h 10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850" h="10926">
                    <a:moveTo>
                      <a:pt x="3746" y="6988"/>
                    </a:moveTo>
                    <a:lnTo>
                      <a:pt x="3746" y="10926"/>
                    </a:lnTo>
                    <a:lnTo>
                      <a:pt x="2565" y="10926"/>
                    </a:lnTo>
                    <a:lnTo>
                      <a:pt x="2565" y="7003"/>
                    </a:lnTo>
                    <a:lnTo>
                      <a:pt x="2285" y="7003"/>
                    </a:lnTo>
                    <a:lnTo>
                      <a:pt x="2285" y="10926"/>
                    </a:lnTo>
                    <a:lnTo>
                      <a:pt x="1104" y="10926"/>
                    </a:lnTo>
                    <a:lnTo>
                      <a:pt x="1104" y="6988"/>
                    </a:lnTo>
                    <a:lnTo>
                      <a:pt x="1104" y="3617"/>
                    </a:lnTo>
                    <a:lnTo>
                      <a:pt x="796" y="3617"/>
                    </a:lnTo>
                    <a:lnTo>
                      <a:pt x="796" y="6515"/>
                    </a:lnTo>
                    <a:lnTo>
                      <a:pt x="0" y="6515"/>
                    </a:lnTo>
                    <a:lnTo>
                      <a:pt x="0" y="3593"/>
                    </a:lnTo>
                    <a:lnTo>
                      <a:pt x="0" y="3548"/>
                    </a:lnTo>
                    <a:lnTo>
                      <a:pt x="8" y="3457"/>
                    </a:lnTo>
                    <a:lnTo>
                      <a:pt x="27" y="3368"/>
                    </a:lnTo>
                    <a:lnTo>
                      <a:pt x="51" y="3279"/>
                    </a:lnTo>
                    <a:lnTo>
                      <a:pt x="86" y="3191"/>
                    </a:lnTo>
                    <a:lnTo>
                      <a:pt x="126" y="3106"/>
                    </a:lnTo>
                    <a:lnTo>
                      <a:pt x="174" y="3026"/>
                    </a:lnTo>
                    <a:lnTo>
                      <a:pt x="227" y="2948"/>
                    </a:lnTo>
                    <a:lnTo>
                      <a:pt x="286" y="2877"/>
                    </a:lnTo>
                    <a:lnTo>
                      <a:pt x="351" y="2811"/>
                    </a:lnTo>
                    <a:lnTo>
                      <a:pt x="422" y="2752"/>
                    </a:lnTo>
                    <a:lnTo>
                      <a:pt x="495" y="2702"/>
                    </a:lnTo>
                    <a:lnTo>
                      <a:pt x="574" y="2659"/>
                    </a:lnTo>
                    <a:lnTo>
                      <a:pt x="655" y="2626"/>
                    </a:lnTo>
                    <a:lnTo>
                      <a:pt x="740" y="2603"/>
                    </a:lnTo>
                    <a:lnTo>
                      <a:pt x="828" y="2591"/>
                    </a:lnTo>
                    <a:lnTo>
                      <a:pt x="872" y="2590"/>
                    </a:lnTo>
                    <a:lnTo>
                      <a:pt x="3976" y="2590"/>
                    </a:lnTo>
                    <a:lnTo>
                      <a:pt x="4022" y="2591"/>
                    </a:lnTo>
                    <a:lnTo>
                      <a:pt x="4110" y="2604"/>
                    </a:lnTo>
                    <a:lnTo>
                      <a:pt x="4196" y="2627"/>
                    </a:lnTo>
                    <a:lnTo>
                      <a:pt x="4279" y="2663"/>
                    </a:lnTo>
                    <a:lnTo>
                      <a:pt x="4358" y="2708"/>
                    </a:lnTo>
                    <a:lnTo>
                      <a:pt x="4431" y="2761"/>
                    </a:lnTo>
                    <a:lnTo>
                      <a:pt x="4502" y="2823"/>
                    </a:lnTo>
                    <a:lnTo>
                      <a:pt x="4565" y="2890"/>
                    </a:lnTo>
                    <a:lnTo>
                      <a:pt x="4624" y="2965"/>
                    </a:lnTo>
                    <a:lnTo>
                      <a:pt x="4677" y="3046"/>
                    </a:lnTo>
                    <a:lnTo>
                      <a:pt x="4725" y="3131"/>
                    </a:lnTo>
                    <a:lnTo>
                      <a:pt x="4765" y="3218"/>
                    </a:lnTo>
                    <a:lnTo>
                      <a:pt x="4797" y="3308"/>
                    </a:lnTo>
                    <a:lnTo>
                      <a:pt x="4823" y="3400"/>
                    </a:lnTo>
                    <a:lnTo>
                      <a:pt x="4840" y="3493"/>
                    </a:lnTo>
                    <a:lnTo>
                      <a:pt x="4849" y="3585"/>
                    </a:lnTo>
                    <a:lnTo>
                      <a:pt x="4850" y="3631"/>
                    </a:lnTo>
                    <a:lnTo>
                      <a:pt x="4850" y="6515"/>
                    </a:lnTo>
                    <a:lnTo>
                      <a:pt x="4052" y="6515"/>
                    </a:lnTo>
                    <a:lnTo>
                      <a:pt x="4052" y="3617"/>
                    </a:lnTo>
                    <a:lnTo>
                      <a:pt x="3746" y="3617"/>
                    </a:lnTo>
                    <a:lnTo>
                      <a:pt x="3746" y="6988"/>
                    </a:lnTo>
                    <a:close/>
                    <a:moveTo>
                      <a:pt x="2428" y="0"/>
                    </a:moveTo>
                    <a:lnTo>
                      <a:pt x="2362" y="1"/>
                    </a:lnTo>
                    <a:lnTo>
                      <a:pt x="2232" y="14"/>
                    </a:lnTo>
                    <a:lnTo>
                      <a:pt x="2107" y="40"/>
                    </a:lnTo>
                    <a:lnTo>
                      <a:pt x="1987" y="78"/>
                    </a:lnTo>
                    <a:lnTo>
                      <a:pt x="1872" y="127"/>
                    </a:lnTo>
                    <a:lnTo>
                      <a:pt x="1762" y="186"/>
                    </a:lnTo>
                    <a:lnTo>
                      <a:pt x="1660" y="255"/>
                    </a:lnTo>
                    <a:lnTo>
                      <a:pt x="1565" y="332"/>
                    </a:lnTo>
                    <a:lnTo>
                      <a:pt x="1479" y="420"/>
                    </a:lnTo>
                    <a:lnTo>
                      <a:pt x="1401" y="515"/>
                    </a:lnTo>
                    <a:lnTo>
                      <a:pt x="1332" y="617"/>
                    </a:lnTo>
                    <a:lnTo>
                      <a:pt x="1271" y="725"/>
                    </a:lnTo>
                    <a:lnTo>
                      <a:pt x="1224" y="840"/>
                    </a:lnTo>
                    <a:lnTo>
                      <a:pt x="1186" y="961"/>
                    </a:lnTo>
                    <a:lnTo>
                      <a:pt x="1160" y="1086"/>
                    </a:lnTo>
                    <a:lnTo>
                      <a:pt x="1147" y="1214"/>
                    </a:lnTo>
                    <a:lnTo>
                      <a:pt x="1146" y="1280"/>
                    </a:lnTo>
                    <a:lnTo>
                      <a:pt x="1147" y="1347"/>
                    </a:lnTo>
                    <a:lnTo>
                      <a:pt x="1160" y="1476"/>
                    </a:lnTo>
                    <a:lnTo>
                      <a:pt x="1186" y="1601"/>
                    </a:lnTo>
                    <a:lnTo>
                      <a:pt x="1224" y="1721"/>
                    </a:lnTo>
                    <a:lnTo>
                      <a:pt x="1271" y="1836"/>
                    </a:lnTo>
                    <a:lnTo>
                      <a:pt x="1332" y="1945"/>
                    </a:lnTo>
                    <a:lnTo>
                      <a:pt x="1401" y="2047"/>
                    </a:lnTo>
                    <a:lnTo>
                      <a:pt x="1479" y="2142"/>
                    </a:lnTo>
                    <a:lnTo>
                      <a:pt x="1565" y="2229"/>
                    </a:lnTo>
                    <a:lnTo>
                      <a:pt x="1660" y="2308"/>
                    </a:lnTo>
                    <a:lnTo>
                      <a:pt x="1762" y="2377"/>
                    </a:lnTo>
                    <a:lnTo>
                      <a:pt x="1872" y="2436"/>
                    </a:lnTo>
                    <a:lnTo>
                      <a:pt x="1987" y="2483"/>
                    </a:lnTo>
                    <a:lnTo>
                      <a:pt x="2107" y="2522"/>
                    </a:lnTo>
                    <a:lnTo>
                      <a:pt x="2232" y="2547"/>
                    </a:lnTo>
                    <a:lnTo>
                      <a:pt x="2362" y="2560"/>
                    </a:lnTo>
                    <a:lnTo>
                      <a:pt x="2428" y="2561"/>
                    </a:lnTo>
                    <a:lnTo>
                      <a:pt x="2494" y="2560"/>
                    </a:lnTo>
                    <a:lnTo>
                      <a:pt x="2622" y="2547"/>
                    </a:lnTo>
                    <a:lnTo>
                      <a:pt x="2748" y="2522"/>
                    </a:lnTo>
                    <a:lnTo>
                      <a:pt x="2869" y="2483"/>
                    </a:lnTo>
                    <a:lnTo>
                      <a:pt x="2984" y="2436"/>
                    </a:lnTo>
                    <a:lnTo>
                      <a:pt x="3092" y="2377"/>
                    </a:lnTo>
                    <a:lnTo>
                      <a:pt x="3194" y="2308"/>
                    </a:lnTo>
                    <a:lnTo>
                      <a:pt x="3289" y="2229"/>
                    </a:lnTo>
                    <a:lnTo>
                      <a:pt x="3377" y="2142"/>
                    </a:lnTo>
                    <a:lnTo>
                      <a:pt x="3455" y="2047"/>
                    </a:lnTo>
                    <a:lnTo>
                      <a:pt x="3524" y="1945"/>
                    </a:lnTo>
                    <a:lnTo>
                      <a:pt x="3583" y="1836"/>
                    </a:lnTo>
                    <a:lnTo>
                      <a:pt x="3632" y="1721"/>
                    </a:lnTo>
                    <a:lnTo>
                      <a:pt x="3669" y="1601"/>
                    </a:lnTo>
                    <a:lnTo>
                      <a:pt x="3695" y="1476"/>
                    </a:lnTo>
                    <a:lnTo>
                      <a:pt x="3708" y="1347"/>
                    </a:lnTo>
                    <a:lnTo>
                      <a:pt x="3710" y="1280"/>
                    </a:lnTo>
                    <a:lnTo>
                      <a:pt x="3708" y="1214"/>
                    </a:lnTo>
                    <a:lnTo>
                      <a:pt x="3695" y="1086"/>
                    </a:lnTo>
                    <a:lnTo>
                      <a:pt x="3669" y="961"/>
                    </a:lnTo>
                    <a:lnTo>
                      <a:pt x="3632" y="840"/>
                    </a:lnTo>
                    <a:lnTo>
                      <a:pt x="3583" y="725"/>
                    </a:lnTo>
                    <a:lnTo>
                      <a:pt x="3524" y="617"/>
                    </a:lnTo>
                    <a:lnTo>
                      <a:pt x="3455" y="515"/>
                    </a:lnTo>
                    <a:lnTo>
                      <a:pt x="3377" y="420"/>
                    </a:lnTo>
                    <a:lnTo>
                      <a:pt x="3289" y="332"/>
                    </a:lnTo>
                    <a:lnTo>
                      <a:pt x="3194" y="255"/>
                    </a:lnTo>
                    <a:lnTo>
                      <a:pt x="3092" y="186"/>
                    </a:lnTo>
                    <a:lnTo>
                      <a:pt x="2984" y="127"/>
                    </a:lnTo>
                    <a:lnTo>
                      <a:pt x="2869" y="78"/>
                    </a:lnTo>
                    <a:lnTo>
                      <a:pt x="2748" y="40"/>
                    </a:lnTo>
                    <a:lnTo>
                      <a:pt x="2622" y="14"/>
                    </a:lnTo>
                    <a:lnTo>
                      <a:pt x="2494" y="1"/>
                    </a:lnTo>
                    <a:lnTo>
                      <a:pt x="2428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5875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3" name="Cross 72"/>
              <p:cNvSpPr/>
              <p:nvPr/>
            </p:nvSpPr>
            <p:spPr>
              <a:xfrm>
                <a:off x="21629546" y="2497385"/>
                <a:ext cx="334323" cy="334322"/>
              </a:xfrm>
              <a:prstGeom prst="plus">
                <a:avLst>
                  <a:gd name="adj" fmla="val 3534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32525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5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75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3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3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3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3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3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3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3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3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3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3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3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3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000"/>
                            </p:stCondLst>
                            <p:childTnLst>
                              <p:par>
                                <p:cTn id="9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3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3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3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3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3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3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35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3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3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3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3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3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3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8" grpId="0" animBg="1"/>
      <p:bldP spid="5" grpId="0"/>
      <p:bldP spid="6" grpId="0"/>
      <p:bldP spid="9" grpId="0"/>
      <p:bldP spid="10" grpId="0"/>
      <p:bldP spid="11" grpId="0"/>
      <p:bldP spid="12" grpId="0" animBg="1"/>
      <p:bldP spid="17" grpId="0"/>
      <p:bldP spid="25" grpId="0" animBg="1"/>
      <p:bldP spid="26" grpId="0"/>
      <p:bldP spid="27" grpId="0"/>
      <p:bldP spid="33" grpId="0" animBg="1"/>
      <p:bldP spid="34" grpId="0"/>
      <p:bldP spid="35" grpId="0"/>
      <p:bldP spid="36" grpId="0"/>
      <p:bldP spid="37" grpId="0"/>
      <p:bldP spid="49" grpId="0" animBg="1"/>
      <p:bldP spid="50" grpId="0"/>
      <p:bldP spid="53" grpId="0" animBg="1"/>
      <p:bldP spid="6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080" y="3164752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nimated Infographics for PowerPoint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9ADEC"/>
      </a:accent1>
      <a:accent2>
        <a:srgbClr val="6E34A2"/>
      </a:accent2>
      <a:accent3>
        <a:srgbClr val="4B65BD"/>
      </a:accent3>
      <a:accent4>
        <a:srgbClr val="089BD6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9F95F81D1F2D948A37F17C7EDBDC5AC" ma:contentTypeVersion="0" ma:contentTypeDescription="Crie um novo documento." ma:contentTypeScope="" ma:versionID="f4eac648619f398b2620d90a2e63841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cb358bd3c4937f8c29cf3e1e721863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73A55E4-5D18-4AA0-A6E9-390D3ED5DD44}"/>
</file>

<file path=customXml/itemProps2.xml><?xml version="1.0" encoding="utf-8"?>
<ds:datastoreItem xmlns:ds="http://schemas.openxmlformats.org/officeDocument/2006/customXml" ds:itemID="{74101C13-C5B6-4EBF-A840-1E0000B8330E}"/>
</file>

<file path=customXml/itemProps3.xml><?xml version="1.0" encoding="utf-8"?>
<ds:datastoreItem xmlns:ds="http://schemas.openxmlformats.org/officeDocument/2006/customXml" ds:itemID="{A1F9B0A5-B092-4745-BFC5-E03D6C81F1D2}"/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6504</TotalTime>
  <Words>267</Words>
  <Application>Microsoft Office PowerPoint</Application>
  <PresentationFormat>Widescreen</PresentationFormat>
  <Paragraphs>68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SlideModel</Manager>
  <Company>SlideModel</Company>
  <LinksUpToDate>false</LinksUpToDate>
  <SharedDoc>false</SharedDoc>
  <HyperlinkBase>http://slidemodel.com/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</dc:title>
  <dc:subject>SlideModel PowerPoint</dc:subject>
  <dc:creator>SlideModel</dc:creator>
  <cp:keywords>powerpoint, powerpoint templates</cp:keywords>
  <dc:description>SlideModel PowerPoint</dc:description>
  <cp:lastModifiedBy>SlideModel</cp:lastModifiedBy>
  <cp:revision>149</cp:revision>
  <dcterms:created xsi:type="dcterms:W3CDTF">2013-09-12T13:05:01Z</dcterms:created>
  <dcterms:modified xsi:type="dcterms:W3CDTF">2016-01-08T18:36:01Z</dcterms:modified>
  <cp:category>SlideModel Templates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0x010100A9F95F81D1F2D948A37F17C7EDBDC5AC</vt:lpwstr>
  </property>
</Properties>
</file>