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3231"/>
    <a:srgbClr val="CB2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13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</c:dPt>
          <c:dPt>
            <c:idx val="1"/>
            <c:bubble3D val="0"/>
            <c:explosion val="7"/>
            <c:spPr>
              <a:solidFill>
                <a:schemeClr val="accent2">
                  <a:lumMod val="40000"/>
                  <a:lumOff val="60000"/>
                </a:schemeClr>
              </a:solidFill>
            </c:spPr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dPt>
            <c:idx val="3"/>
            <c:bubble3D val="0"/>
            <c:explosion val="18"/>
            <c:spPr>
              <a:solidFill>
                <a:schemeClr val="accent2">
                  <a:lumMod val="50000"/>
                </a:schemeClr>
              </a:solidFill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DADED-847F-459C-8292-DD9DD303C08F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FC0CF-0BE7-40B0-8A12-4442900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0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2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3CB0-2D79-48C3-9773-F90B7A51FD3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07F0-B186-4F1E-87CC-F06069360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10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3CB0-2D79-48C3-9773-F90B7A51FD3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07F0-B186-4F1E-87CC-F06069360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3CB0-2D79-48C3-9773-F90B7A51FD3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07F0-B186-4F1E-87CC-F06069360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56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4" y="2152975"/>
            <a:ext cx="4449167" cy="53331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>
              <a:defRPr sz="27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3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2800">
                <a:solidFill>
                  <a:schemeClr val="lt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3CB0-2D79-48C3-9773-F90B7A51FD3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07F0-B186-4F1E-87CC-F06069360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43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3CB0-2D79-48C3-9773-F90B7A51FD3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07F0-B186-4F1E-87CC-F06069360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6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3CB0-2D79-48C3-9773-F90B7A51FD3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07F0-B186-4F1E-87CC-F06069360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37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3CB0-2D79-48C3-9773-F90B7A51FD3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07F0-B186-4F1E-87CC-F06069360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3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3CB0-2D79-48C3-9773-F90B7A51FD3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07F0-B186-4F1E-87CC-F06069360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1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3CB0-2D79-48C3-9773-F90B7A51FD3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07F0-B186-4F1E-87CC-F06069360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7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3CB0-2D79-48C3-9773-F90B7A51FD3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07F0-B186-4F1E-87CC-F06069360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3CB0-2D79-48C3-9773-F90B7A51FD3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07F0-B186-4F1E-87CC-F06069360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1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C3CB0-2D79-48C3-9773-F90B7A51FD3A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207F0-B186-4F1E-87CC-F06069360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3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en-US" sz="3200" kern="1200">
          <a:solidFill>
            <a:schemeClr val="lt1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943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>
            <a:off x="0" y="1"/>
            <a:ext cx="4191000" cy="3943350"/>
          </a:xfrm>
          <a:prstGeom prst="parallelogram">
            <a:avLst>
              <a:gd name="adj" fmla="val 4493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304800" y="0"/>
            <a:ext cx="6172200" cy="3943350"/>
          </a:xfrm>
          <a:prstGeom prst="parallelogram">
            <a:avLst>
              <a:gd name="adj" fmla="val 44938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flipV="1">
            <a:off x="8077200" y="3943350"/>
            <a:ext cx="457200" cy="381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49296" y="2571750"/>
            <a:ext cx="34795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cap="all" dirty="0" smtClean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Project portfolio</a:t>
            </a:r>
            <a:endParaRPr lang="en-US" sz="2000" cap="all" dirty="0">
              <a:ln w="3175">
                <a:solidFill>
                  <a:schemeClr val="bg1"/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3658" y="2876550"/>
            <a:ext cx="6629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cap="all" dirty="0" smtClean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PowerPoint Presentation</a:t>
            </a:r>
            <a:endParaRPr lang="en-US" sz="3200" cap="all" dirty="0">
              <a:ln w="3175">
                <a:solidFill>
                  <a:schemeClr val="bg1"/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3390840"/>
            <a:ext cx="34795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Subtitle goes here</a:t>
            </a:r>
            <a:endParaRPr lang="en-US" sz="2000" dirty="0">
              <a:ln w="3175">
                <a:solidFill>
                  <a:schemeClr val="bg1"/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83439" y="4400550"/>
            <a:ext cx="34795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[Enter Date Here]</a:t>
            </a:r>
            <a:endParaRPr lang="en-US" sz="1200" dirty="0">
              <a:ln w="3175">
                <a:solidFill>
                  <a:schemeClr val="bg1"/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22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210067"/>
              </p:ext>
            </p:extLst>
          </p:nvPr>
        </p:nvGraphicFramePr>
        <p:xfrm>
          <a:off x="457200" y="1504950"/>
          <a:ext cx="81534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34763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Basic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Business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Premium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Deluxe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79330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$30</a:t>
                      </a:r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sz="28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</a:t>
                      </a:r>
                      <a:endParaRPr lang="en-US" sz="4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$60</a:t>
                      </a:r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sz="28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</a:t>
                      </a:r>
                      <a:endParaRPr lang="en-US" sz="44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$90</a:t>
                      </a:r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sz="28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</a:t>
                      </a:r>
                      <a:endParaRPr lang="en-US" sz="4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$120</a:t>
                      </a:r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sz="280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</a:t>
                      </a:r>
                      <a:endParaRPr lang="en-US" sz="44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96651">
                <a:tc>
                  <a:txBody>
                    <a:bodyPr/>
                    <a:lstStyle/>
                    <a:p>
                      <a:pPr marL="401638" indent="-230188" algn="l">
                        <a:buFont typeface="Wingdings" pitchFamily="2" charset="2"/>
                        <a:buChar char="ü"/>
                      </a:pP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Enter text here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01638" indent="-230188" algn="l">
                        <a:buFont typeface="Wingdings" pitchFamily="2" charset="2"/>
                        <a:buChar char="ü"/>
                      </a:pP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Enter text here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01638" indent="-230188" algn="l">
                        <a:buFont typeface="Wingdings" pitchFamily="2" charset="2"/>
                        <a:buChar char="ü"/>
                      </a:pP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Enter text here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01638" indent="-230188" algn="l">
                        <a:buFont typeface="Wingdings" pitchFamily="2" charset="2"/>
                        <a:buChar char="ü"/>
                      </a:pP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Enter text here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651">
                <a:tc>
                  <a:txBody>
                    <a:bodyPr/>
                    <a:lstStyle/>
                    <a:p>
                      <a:pPr marL="401638" indent="-230188" algn="l">
                        <a:buFont typeface="Wingdings" pitchFamily="2" charset="2"/>
                        <a:buChar char="ü"/>
                      </a:pP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Enter text here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01638" indent="-230188" algn="l">
                        <a:buFont typeface="Wingdings" pitchFamily="2" charset="2"/>
                        <a:buChar char="ü"/>
                      </a:pP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Enter text here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01638" indent="-230188" algn="l">
                        <a:buFont typeface="Wingdings" pitchFamily="2" charset="2"/>
                        <a:buChar char="ü"/>
                      </a:pP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Enter text here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01638" indent="-230188" algn="l">
                        <a:buFont typeface="Wingdings" pitchFamily="2" charset="2"/>
                        <a:buChar char="ü"/>
                      </a:pP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Enter text here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96651">
                <a:tc>
                  <a:txBody>
                    <a:bodyPr/>
                    <a:lstStyle/>
                    <a:p>
                      <a:pPr marL="401638" indent="-230188" algn="l">
                        <a:buFont typeface="Wingdings" pitchFamily="2" charset="2"/>
                        <a:buChar char="ü"/>
                      </a:pP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Enter text here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01638" indent="-230188" algn="l">
                        <a:buFont typeface="Wingdings" pitchFamily="2" charset="2"/>
                        <a:buChar char="ü"/>
                      </a:pP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Enter text here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01638" indent="-230188" algn="l">
                        <a:buFont typeface="Wingdings" pitchFamily="2" charset="2"/>
                        <a:buChar char="ü"/>
                      </a:pP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Enter text here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01638" indent="-230188" algn="l">
                        <a:buFont typeface="Wingdings" pitchFamily="2" charset="2"/>
                        <a:buChar char="ü"/>
                      </a:pP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Enter text here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651">
                <a:tc>
                  <a:txBody>
                    <a:bodyPr/>
                    <a:lstStyle/>
                    <a:p>
                      <a:pPr marL="401638" indent="-230188" algn="l">
                        <a:buFont typeface="Wingdings" pitchFamily="2" charset="2"/>
                        <a:buChar char="ü"/>
                      </a:pP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Enter text here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01638" indent="-230188" algn="l">
                        <a:buFont typeface="Wingdings" pitchFamily="2" charset="2"/>
                        <a:buChar char="ü"/>
                      </a:pP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Enter text here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01638" indent="-230188" algn="l">
                        <a:buFont typeface="Wingdings" pitchFamily="2" charset="2"/>
                        <a:buChar char="ü"/>
                      </a:pP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Enter text here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01638" indent="-230188" algn="l">
                        <a:buFont typeface="Wingdings" pitchFamily="2" charset="2"/>
                        <a:buChar char="ü"/>
                      </a:pP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Enter text here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96652"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Choose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Choose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Choose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Choose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11508" y="438150"/>
            <a:ext cx="8686800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Our Plans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97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8108"/>
            <a:ext cx="9144000" cy="15044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3486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33801" y="982767"/>
            <a:ext cx="1627550" cy="3293254"/>
            <a:chOff x="3733800" y="1305807"/>
            <a:chExt cx="1487487" cy="2970213"/>
          </a:xfrm>
        </p:grpSpPr>
        <p:sp>
          <p:nvSpPr>
            <p:cNvPr id="5" name="Rectangle 4"/>
            <p:cNvSpPr/>
            <p:nvPr/>
          </p:nvSpPr>
          <p:spPr>
            <a:xfrm>
              <a:off x="3844183" y="1710144"/>
              <a:ext cx="1298448" cy="220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3733800" y="1305807"/>
              <a:ext cx="1487487" cy="2970213"/>
            </a:xfrm>
            <a:custGeom>
              <a:avLst/>
              <a:gdLst>
                <a:gd name="T0" fmla="*/ 344 w 344"/>
                <a:gd name="T1" fmla="*/ 49 h 728"/>
                <a:gd name="T2" fmla="*/ 295 w 344"/>
                <a:gd name="T3" fmla="*/ 0 h 728"/>
                <a:gd name="T4" fmla="*/ 49 w 344"/>
                <a:gd name="T5" fmla="*/ 0 h 728"/>
                <a:gd name="T6" fmla="*/ 0 w 344"/>
                <a:gd name="T7" fmla="*/ 49 h 728"/>
                <a:gd name="T8" fmla="*/ 0 w 344"/>
                <a:gd name="T9" fmla="*/ 679 h 728"/>
                <a:gd name="T10" fmla="*/ 49 w 344"/>
                <a:gd name="T11" fmla="*/ 728 h 728"/>
                <a:gd name="T12" fmla="*/ 295 w 344"/>
                <a:gd name="T13" fmla="*/ 728 h 728"/>
                <a:gd name="T14" fmla="*/ 344 w 344"/>
                <a:gd name="T15" fmla="*/ 679 h 728"/>
                <a:gd name="T16" fmla="*/ 344 w 344"/>
                <a:gd name="T17" fmla="*/ 49 h 728"/>
                <a:gd name="T18" fmla="*/ 172 w 344"/>
                <a:gd name="T19" fmla="*/ 34 h 728"/>
                <a:gd name="T20" fmla="*/ 187 w 344"/>
                <a:gd name="T21" fmla="*/ 49 h 728"/>
                <a:gd name="T22" fmla="*/ 172 w 344"/>
                <a:gd name="T23" fmla="*/ 64 h 728"/>
                <a:gd name="T24" fmla="*/ 157 w 344"/>
                <a:gd name="T25" fmla="*/ 49 h 728"/>
                <a:gd name="T26" fmla="*/ 172 w 344"/>
                <a:gd name="T27" fmla="*/ 34 h 728"/>
                <a:gd name="T28" fmla="*/ 176 w 344"/>
                <a:gd name="T29" fmla="*/ 709 h 728"/>
                <a:gd name="T30" fmla="*/ 144 w 344"/>
                <a:gd name="T31" fmla="*/ 677 h 728"/>
                <a:gd name="T32" fmla="*/ 176 w 344"/>
                <a:gd name="T33" fmla="*/ 645 h 728"/>
                <a:gd name="T34" fmla="*/ 208 w 344"/>
                <a:gd name="T35" fmla="*/ 677 h 728"/>
                <a:gd name="T36" fmla="*/ 176 w 344"/>
                <a:gd name="T37" fmla="*/ 709 h 728"/>
                <a:gd name="T38" fmla="*/ 320 w 344"/>
                <a:gd name="T39" fmla="*/ 624 h 728"/>
                <a:gd name="T40" fmla="*/ 28 w 344"/>
                <a:gd name="T41" fmla="*/ 624 h 728"/>
                <a:gd name="T42" fmla="*/ 28 w 344"/>
                <a:gd name="T43" fmla="*/ 104 h 728"/>
                <a:gd name="T44" fmla="*/ 320 w 344"/>
                <a:gd name="T45" fmla="*/ 104 h 728"/>
                <a:gd name="T46" fmla="*/ 320 w 344"/>
                <a:gd name="T47" fmla="*/ 624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4" h="728">
                  <a:moveTo>
                    <a:pt x="344" y="49"/>
                  </a:moveTo>
                  <a:cubicBezTo>
                    <a:pt x="344" y="22"/>
                    <a:pt x="322" y="0"/>
                    <a:pt x="29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679"/>
                    <a:pt x="0" y="679"/>
                    <a:pt x="0" y="679"/>
                  </a:cubicBezTo>
                  <a:cubicBezTo>
                    <a:pt x="0" y="706"/>
                    <a:pt x="22" y="728"/>
                    <a:pt x="49" y="728"/>
                  </a:cubicBezTo>
                  <a:cubicBezTo>
                    <a:pt x="295" y="728"/>
                    <a:pt x="295" y="728"/>
                    <a:pt x="295" y="728"/>
                  </a:cubicBezTo>
                  <a:cubicBezTo>
                    <a:pt x="322" y="728"/>
                    <a:pt x="344" y="706"/>
                    <a:pt x="344" y="679"/>
                  </a:cubicBezTo>
                  <a:lnTo>
                    <a:pt x="344" y="49"/>
                  </a:lnTo>
                  <a:close/>
                  <a:moveTo>
                    <a:pt x="172" y="34"/>
                  </a:moveTo>
                  <a:cubicBezTo>
                    <a:pt x="181" y="34"/>
                    <a:pt x="187" y="41"/>
                    <a:pt x="187" y="49"/>
                  </a:cubicBezTo>
                  <a:cubicBezTo>
                    <a:pt x="187" y="57"/>
                    <a:pt x="181" y="64"/>
                    <a:pt x="172" y="64"/>
                  </a:cubicBezTo>
                  <a:cubicBezTo>
                    <a:pt x="164" y="64"/>
                    <a:pt x="157" y="57"/>
                    <a:pt x="157" y="49"/>
                  </a:cubicBezTo>
                  <a:cubicBezTo>
                    <a:pt x="157" y="41"/>
                    <a:pt x="164" y="34"/>
                    <a:pt x="172" y="34"/>
                  </a:cubicBezTo>
                  <a:close/>
                  <a:moveTo>
                    <a:pt x="176" y="709"/>
                  </a:moveTo>
                  <a:cubicBezTo>
                    <a:pt x="158" y="709"/>
                    <a:pt x="144" y="694"/>
                    <a:pt x="144" y="677"/>
                  </a:cubicBezTo>
                  <a:cubicBezTo>
                    <a:pt x="144" y="659"/>
                    <a:pt x="158" y="645"/>
                    <a:pt x="176" y="645"/>
                  </a:cubicBezTo>
                  <a:cubicBezTo>
                    <a:pt x="193" y="645"/>
                    <a:pt x="208" y="659"/>
                    <a:pt x="208" y="677"/>
                  </a:cubicBezTo>
                  <a:cubicBezTo>
                    <a:pt x="208" y="694"/>
                    <a:pt x="193" y="709"/>
                    <a:pt x="176" y="709"/>
                  </a:cubicBezTo>
                  <a:close/>
                  <a:moveTo>
                    <a:pt x="320" y="624"/>
                  </a:moveTo>
                  <a:cubicBezTo>
                    <a:pt x="28" y="624"/>
                    <a:pt x="28" y="624"/>
                    <a:pt x="28" y="624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320" y="104"/>
                    <a:pt x="320" y="104"/>
                    <a:pt x="320" y="104"/>
                  </a:cubicBezTo>
                  <a:lnTo>
                    <a:pt x="320" y="62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04416" y="2472144"/>
              <a:ext cx="99060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 smtClean="0">
                  <a:ln w="3175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Put your app screenshot here</a:t>
              </a:r>
              <a:endParaRPr lang="en-US" sz="11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457201" y="637705"/>
            <a:ext cx="2895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cap="all" dirty="0" smtClean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Mobile Marketing</a:t>
            </a:r>
            <a:endParaRPr lang="en-US" sz="2800" cap="all" dirty="0">
              <a:ln w="3175">
                <a:solidFill>
                  <a:schemeClr val="bg1"/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67400" y="625930"/>
            <a:ext cx="2895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cap="all" dirty="0" smtClean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Mobile management</a:t>
            </a:r>
            <a:endParaRPr lang="en-US" sz="2800" cap="all" dirty="0">
              <a:ln w="3175">
                <a:solidFill>
                  <a:schemeClr val="bg1"/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9278" y="1540929"/>
            <a:ext cx="2873522" cy="1564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paragraph. Enter </a:t>
            </a:r>
            <a:r>
              <a:rPr lang="en-US" sz="1400" dirty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4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ext here</a:t>
            </a:r>
          </a:p>
          <a:p>
            <a:endParaRPr lang="en-US" sz="900" dirty="0">
              <a:ln w="3175">
                <a:noFill/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paragraph. Enter text </a:t>
            </a:r>
            <a:r>
              <a:rPr lang="en-US" sz="14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US" sz="1400" dirty="0">
              <a:ln w="3175">
                <a:noFill/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67400" y="1540929"/>
            <a:ext cx="2873522" cy="1564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paragraph. Enter </a:t>
            </a:r>
            <a:r>
              <a:rPr lang="en-US" sz="1400" dirty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4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ext here</a:t>
            </a:r>
          </a:p>
          <a:p>
            <a:endParaRPr lang="en-US" sz="900" dirty="0">
              <a:ln w="3175">
                <a:noFill/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paragraph. Enter text </a:t>
            </a:r>
            <a:r>
              <a:rPr lang="en-US" sz="14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US" sz="1400" dirty="0">
              <a:ln w="3175">
                <a:noFill/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5478" y="3638550"/>
            <a:ext cx="2263922" cy="72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Enter </a:t>
            </a:r>
            <a:r>
              <a:rPr lang="en-US" sz="1400" dirty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4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ext </a:t>
            </a:r>
            <a:r>
              <a:rPr lang="en-US" sz="1400" dirty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sz="14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ere</a:t>
            </a:r>
            <a:endParaRPr lang="en-US" sz="1400" dirty="0">
              <a:ln w="3175">
                <a:noFill/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2895600" y="3790950"/>
            <a:ext cx="457200" cy="455613"/>
            <a:chOff x="863" y="662"/>
            <a:chExt cx="288" cy="287"/>
          </a:xfrm>
          <a:solidFill>
            <a:schemeClr val="accent4"/>
          </a:solidFill>
        </p:grpSpPr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863" y="826"/>
              <a:ext cx="123" cy="123"/>
            </a:xfrm>
            <a:custGeom>
              <a:avLst/>
              <a:gdLst>
                <a:gd name="T0" fmla="*/ 620 w 1479"/>
                <a:gd name="T1" fmla="*/ 384 h 1479"/>
                <a:gd name="T2" fmla="*/ 478 w 1479"/>
                <a:gd name="T3" fmla="*/ 472 h 1479"/>
                <a:gd name="T4" fmla="*/ 389 w 1479"/>
                <a:gd name="T5" fmla="*/ 610 h 1479"/>
                <a:gd name="T6" fmla="*/ 366 w 1479"/>
                <a:gd name="T7" fmla="*/ 773 h 1479"/>
                <a:gd name="T8" fmla="*/ 419 w 1479"/>
                <a:gd name="T9" fmla="*/ 935 h 1479"/>
                <a:gd name="T10" fmla="*/ 537 w 1479"/>
                <a:gd name="T11" fmla="*/ 1055 h 1479"/>
                <a:gd name="T12" fmla="*/ 697 w 1479"/>
                <a:gd name="T13" fmla="*/ 1111 h 1479"/>
                <a:gd name="T14" fmla="*/ 859 w 1479"/>
                <a:gd name="T15" fmla="*/ 1094 h 1479"/>
                <a:gd name="T16" fmla="*/ 1002 w 1479"/>
                <a:gd name="T17" fmla="*/ 1007 h 1479"/>
                <a:gd name="T18" fmla="*/ 1091 w 1479"/>
                <a:gd name="T19" fmla="*/ 869 h 1479"/>
                <a:gd name="T20" fmla="*/ 1113 w 1479"/>
                <a:gd name="T21" fmla="*/ 707 h 1479"/>
                <a:gd name="T22" fmla="*/ 1060 w 1479"/>
                <a:gd name="T23" fmla="*/ 544 h 1479"/>
                <a:gd name="T24" fmla="*/ 942 w 1479"/>
                <a:gd name="T25" fmla="*/ 424 h 1479"/>
                <a:gd name="T26" fmla="*/ 783 w 1479"/>
                <a:gd name="T27" fmla="*/ 367 h 1479"/>
                <a:gd name="T28" fmla="*/ 1053 w 1479"/>
                <a:gd name="T29" fmla="*/ 42 h 1479"/>
                <a:gd name="T30" fmla="*/ 1111 w 1479"/>
                <a:gd name="T31" fmla="*/ 101 h 1479"/>
                <a:gd name="T32" fmla="*/ 1081 w 1479"/>
                <a:gd name="T33" fmla="*/ 243 h 1479"/>
                <a:gd name="T34" fmla="*/ 1285 w 1479"/>
                <a:gd name="T35" fmla="*/ 325 h 1479"/>
                <a:gd name="T36" fmla="*/ 1367 w 1479"/>
                <a:gd name="T37" fmla="*/ 326 h 1479"/>
                <a:gd name="T38" fmla="*/ 1455 w 1479"/>
                <a:gd name="T39" fmla="*/ 469 h 1479"/>
                <a:gd name="T40" fmla="*/ 1454 w 1479"/>
                <a:gd name="T41" fmla="*/ 551 h 1479"/>
                <a:gd name="T42" fmla="*/ 1333 w 1479"/>
                <a:gd name="T43" fmla="*/ 629 h 1479"/>
                <a:gd name="T44" fmla="*/ 1418 w 1479"/>
                <a:gd name="T45" fmla="*/ 832 h 1479"/>
                <a:gd name="T46" fmla="*/ 1475 w 1479"/>
                <a:gd name="T47" fmla="*/ 892 h 1479"/>
                <a:gd name="T48" fmla="*/ 1437 w 1479"/>
                <a:gd name="T49" fmla="*/ 1054 h 1479"/>
                <a:gd name="T50" fmla="*/ 1388 w 1479"/>
                <a:gd name="T51" fmla="*/ 1107 h 1479"/>
                <a:gd name="T52" fmla="*/ 1237 w 1479"/>
                <a:gd name="T53" fmla="*/ 1081 h 1479"/>
                <a:gd name="T54" fmla="*/ 1153 w 1479"/>
                <a:gd name="T55" fmla="*/ 1285 h 1479"/>
                <a:gd name="T56" fmla="*/ 1152 w 1479"/>
                <a:gd name="T57" fmla="*/ 1366 h 1479"/>
                <a:gd name="T58" fmla="*/ 1011 w 1479"/>
                <a:gd name="T59" fmla="*/ 1454 h 1479"/>
                <a:gd name="T60" fmla="*/ 929 w 1479"/>
                <a:gd name="T61" fmla="*/ 1453 h 1479"/>
                <a:gd name="T62" fmla="*/ 849 w 1479"/>
                <a:gd name="T63" fmla="*/ 1332 h 1479"/>
                <a:gd name="T64" fmla="*/ 647 w 1479"/>
                <a:gd name="T65" fmla="*/ 1417 h 1479"/>
                <a:gd name="T66" fmla="*/ 598 w 1479"/>
                <a:gd name="T67" fmla="*/ 1471 h 1479"/>
                <a:gd name="T68" fmla="*/ 426 w 1479"/>
                <a:gd name="T69" fmla="*/ 1437 h 1479"/>
                <a:gd name="T70" fmla="*/ 373 w 1479"/>
                <a:gd name="T71" fmla="*/ 1388 h 1479"/>
                <a:gd name="T72" fmla="*/ 398 w 1479"/>
                <a:gd name="T73" fmla="*/ 1237 h 1479"/>
                <a:gd name="T74" fmla="*/ 194 w 1479"/>
                <a:gd name="T75" fmla="*/ 1153 h 1479"/>
                <a:gd name="T76" fmla="*/ 113 w 1479"/>
                <a:gd name="T77" fmla="*/ 1152 h 1479"/>
                <a:gd name="T78" fmla="*/ 24 w 1479"/>
                <a:gd name="T79" fmla="*/ 1010 h 1479"/>
                <a:gd name="T80" fmla="*/ 25 w 1479"/>
                <a:gd name="T81" fmla="*/ 929 h 1479"/>
                <a:gd name="T82" fmla="*/ 147 w 1479"/>
                <a:gd name="T83" fmla="*/ 850 h 1479"/>
                <a:gd name="T84" fmla="*/ 62 w 1479"/>
                <a:gd name="T85" fmla="*/ 646 h 1479"/>
                <a:gd name="T86" fmla="*/ 8 w 1479"/>
                <a:gd name="T87" fmla="*/ 597 h 1479"/>
                <a:gd name="T88" fmla="*/ 42 w 1479"/>
                <a:gd name="T89" fmla="*/ 425 h 1479"/>
                <a:gd name="T90" fmla="*/ 102 w 1479"/>
                <a:gd name="T91" fmla="*/ 369 h 1479"/>
                <a:gd name="T92" fmla="*/ 242 w 1479"/>
                <a:gd name="T93" fmla="*/ 399 h 1479"/>
                <a:gd name="T94" fmla="*/ 326 w 1479"/>
                <a:gd name="T95" fmla="*/ 194 h 1479"/>
                <a:gd name="T96" fmla="*/ 327 w 1479"/>
                <a:gd name="T97" fmla="*/ 112 h 1479"/>
                <a:gd name="T98" fmla="*/ 468 w 1479"/>
                <a:gd name="T99" fmla="*/ 24 h 1479"/>
                <a:gd name="T100" fmla="*/ 551 w 1479"/>
                <a:gd name="T101" fmla="*/ 26 h 1479"/>
                <a:gd name="T102" fmla="*/ 630 w 1479"/>
                <a:gd name="T103" fmla="*/ 147 h 1479"/>
                <a:gd name="T104" fmla="*/ 832 w 1479"/>
                <a:gd name="T105" fmla="*/ 61 h 1479"/>
                <a:gd name="T106" fmla="*/ 892 w 1479"/>
                <a:gd name="T107" fmla="*/ 5 h 1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79" h="1479">
                  <a:moveTo>
                    <a:pt x="739" y="365"/>
                  </a:moveTo>
                  <a:lnTo>
                    <a:pt x="699" y="367"/>
                  </a:lnTo>
                  <a:lnTo>
                    <a:pt x="659" y="373"/>
                  </a:lnTo>
                  <a:lnTo>
                    <a:pt x="620" y="384"/>
                  </a:lnTo>
                  <a:lnTo>
                    <a:pt x="583" y="399"/>
                  </a:lnTo>
                  <a:lnTo>
                    <a:pt x="545" y="420"/>
                  </a:lnTo>
                  <a:lnTo>
                    <a:pt x="509" y="444"/>
                  </a:lnTo>
                  <a:lnTo>
                    <a:pt x="478" y="472"/>
                  </a:lnTo>
                  <a:lnTo>
                    <a:pt x="449" y="503"/>
                  </a:lnTo>
                  <a:lnTo>
                    <a:pt x="425" y="536"/>
                  </a:lnTo>
                  <a:lnTo>
                    <a:pt x="405" y="572"/>
                  </a:lnTo>
                  <a:lnTo>
                    <a:pt x="389" y="610"/>
                  </a:lnTo>
                  <a:lnTo>
                    <a:pt x="376" y="649"/>
                  </a:lnTo>
                  <a:lnTo>
                    <a:pt x="368" y="690"/>
                  </a:lnTo>
                  <a:lnTo>
                    <a:pt x="365" y="731"/>
                  </a:lnTo>
                  <a:lnTo>
                    <a:pt x="366" y="773"/>
                  </a:lnTo>
                  <a:lnTo>
                    <a:pt x="373" y="814"/>
                  </a:lnTo>
                  <a:lnTo>
                    <a:pt x="383" y="855"/>
                  </a:lnTo>
                  <a:lnTo>
                    <a:pt x="399" y="897"/>
                  </a:lnTo>
                  <a:lnTo>
                    <a:pt x="419" y="935"/>
                  </a:lnTo>
                  <a:lnTo>
                    <a:pt x="444" y="970"/>
                  </a:lnTo>
                  <a:lnTo>
                    <a:pt x="473" y="1002"/>
                  </a:lnTo>
                  <a:lnTo>
                    <a:pt x="503" y="1031"/>
                  </a:lnTo>
                  <a:lnTo>
                    <a:pt x="537" y="1055"/>
                  </a:lnTo>
                  <a:lnTo>
                    <a:pt x="574" y="1075"/>
                  </a:lnTo>
                  <a:lnTo>
                    <a:pt x="614" y="1092"/>
                  </a:lnTo>
                  <a:lnTo>
                    <a:pt x="654" y="1104"/>
                  </a:lnTo>
                  <a:lnTo>
                    <a:pt x="697" y="1111"/>
                  </a:lnTo>
                  <a:lnTo>
                    <a:pt x="740" y="1115"/>
                  </a:lnTo>
                  <a:lnTo>
                    <a:pt x="780" y="1112"/>
                  </a:lnTo>
                  <a:lnTo>
                    <a:pt x="820" y="1106"/>
                  </a:lnTo>
                  <a:lnTo>
                    <a:pt x="859" y="1094"/>
                  </a:lnTo>
                  <a:lnTo>
                    <a:pt x="896" y="1080"/>
                  </a:lnTo>
                  <a:lnTo>
                    <a:pt x="935" y="1059"/>
                  </a:lnTo>
                  <a:lnTo>
                    <a:pt x="971" y="1035"/>
                  </a:lnTo>
                  <a:lnTo>
                    <a:pt x="1002" y="1007"/>
                  </a:lnTo>
                  <a:lnTo>
                    <a:pt x="1030" y="976"/>
                  </a:lnTo>
                  <a:lnTo>
                    <a:pt x="1054" y="943"/>
                  </a:lnTo>
                  <a:lnTo>
                    <a:pt x="1075" y="907"/>
                  </a:lnTo>
                  <a:lnTo>
                    <a:pt x="1091" y="869"/>
                  </a:lnTo>
                  <a:lnTo>
                    <a:pt x="1103" y="830"/>
                  </a:lnTo>
                  <a:lnTo>
                    <a:pt x="1111" y="790"/>
                  </a:lnTo>
                  <a:lnTo>
                    <a:pt x="1114" y="748"/>
                  </a:lnTo>
                  <a:lnTo>
                    <a:pt x="1113" y="707"/>
                  </a:lnTo>
                  <a:lnTo>
                    <a:pt x="1106" y="664"/>
                  </a:lnTo>
                  <a:lnTo>
                    <a:pt x="1096" y="623"/>
                  </a:lnTo>
                  <a:lnTo>
                    <a:pt x="1080" y="582"/>
                  </a:lnTo>
                  <a:lnTo>
                    <a:pt x="1060" y="544"/>
                  </a:lnTo>
                  <a:lnTo>
                    <a:pt x="1035" y="509"/>
                  </a:lnTo>
                  <a:lnTo>
                    <a:pt x="1007" y="477"/>
                  </a:lnTo>
                  <a:lnTo>
                    <a:pt x="976" y="449"/>
                  </a:lnTo>
                  <a:lnTo>
                    <a:pt x="942" y="424"/>
                  </a:lnTo>
                  <a:lnTo>
                    <a:pt x="905" y="403"/>
                  </a:lnTo>
                  <a:lnTo>
                    <a:pt x="865" y="387"/>
                  </a:lnTo>
                  <a:lnTo>
                    <a:pt x="825" y="374"/>
                  </a:lnTo>
                  <a:lnTo>
                    <a:pt x="783" y="367"/>
                  </a:lnTo>
                  <a:lnTo>
                    <a:pt x="739" y="365"/>
                  </a:lnTo>
                  <a:close/>
                  <a:moveTo>
                    <a:pt x="933" y="0"/>
                  </a:moveTo>
                  <a:lnTo>
                    <a:pt x="955" y="5"/>
                  </a:lnTo>
                  <a:lnTo>
                    <a:pt x="1053" y="42"/>
                  </a:lnTo>
                  <a:lnTo>
                    <a:pt x="1074" y="51"/>
                  </a:lnTo>
                  <a:lnTo>
                    <a:pt x="1089" y="65"/>
                  </a:lnTo>
                  <a:lnTo>
                    <a:pt x="1102" y="82"/>
                  </a:lnTo>
                  <a:lnTo>
                    <a:pt x="1111" y="101"/>
                  </a:lnTo>
                  <a:lnTo>
                    <a:pt x="1115" y="121"/>
                  </a:lnTo>
                  <a:lnTo>
                    <a:pt x="1115" y="143"/>
                  </a:lnTo>
                  <a:lnTo>
                    <a:pt x="1110" y="164"/>
                  </a:lnTo>
                  <a:lnTo>
                    <a:pt x="1081" y="243"/>
                  </a:lnTo>
                  <a:lnTo>
                    <a:pt x="1127" y="278"/>
                  </a:lnTo>
                  <a:lnTo>
                    <a:pt x="1169" y="317"/>
                  </a:lnTo>
                  <a:lnTo>
                    <a:pt x="1208" y="360"/>
                  </a:lnTo>
                  <a:lnTo>
                    <a:pt x="1285" y="325"/>
                  </a:lnTo>
                  <a:lnTo>
                    <a:pt x="1305" y="319"/>
                  </a:lnTo>
                  <a:lnTo>
                    <a:pt x="1326" y="317"/>
                  </a:lnTo>
                  <a:lnTo>
                    <a:pt x="1347" y="320"/>
                  </a:lnTo>
                  <a:lnTo>
                    <a:pt x="1367" y="326"/>
                  </a:lnTo>
                  <a:lnTo>
                    <a:pt x="1385" y="338"/>
                  </a:lnTo>
                  <a:lnTo>
                    <a:pt x="1398" y="353"/>
                  </a:lnTo>
                  <a:lnTo>
                    <a:pt x="1410" y="372"/>
                  </a:lnTo>
                  <a:lnTo>
                    <a:pt x="1455" y="469"/>
                  </a:lnTo>
                  <a:lnTo>
                    <a:pt x="1461" y="489"/>
                  </a:lnTo>
                  <a:lnTo>
                    <a:pt x="1463" y="510"/>
                  </a:lnTo>
                  <a:lnTo>
                    <a:pt x="1461" y="530"/>
                  </a:lnTo>
                  <a:lnTo>
                    <a:pt x="1454" y="551"/>
                  </a:lnTo>
                  <a:lnTo>
                    <a:pt x="1442" y="568"/>
                  </a:lnTo>
                  <a:lnTo>
                    <a:pt x="1427" y="582"/>
                  </a:lnTo>
                  <a:lnTo>
                    <a:pt x="1408" y="594"/>
                  </a:lnTo>
                  <a:lnTo>
                    <a:pt x="1333" y="629"/>
                  </a:lnTo>
                  <a:lnTo>
                    <a:pt x="1340" y="688"/>
                  </a:lnTo>
                  <a:lnTo>
                    <a:pt x="1342" y="746"/>
                  </a:lnTo>
                  <a:lnTo>
                    <a:pt x="1339" y="803"/>
                  </a:lnTo>
                  <a:lnTo>
                    <a:pt x="1418" y="832"/>
                  </a:lnTo>
                  <a:lnTo>
                    <a:pt x="1437" y="843"/>
                  </a:lnTo>
                  <a:lnTo>
                    <a:pt x="1454" y="855"/>
                  </a:lnTo>
                  <a:lnTo>
                    <a:pt x="1466" y="872"/>
                  </a:lnTo>
                  <a:lnTo>
                    <a:pt x="1475" y="892"/>
                  </a:lnTo>
                  <a:lnTo>
                    <a:pt x="1479" y="912"/>
                  </a:lnTo>
                  <a:lnTo>
                    <a:pt x="1479" y="933"/>
                  </a:lnTo>
                  <a:lnTo>
                    <a:pt x="1474" y="954"/>
                  </a:lnTo>
                  <a:lnTo>
                    <a:pt x="1437" y="1054"/>
                  </a:lnTo>
                  <a:lnTo>
                    <a:pt x="1429" y="1070"/>
                  </a:lnTo>
                  <a:lnTo>
                    <a:pt x="1418" y="1085"/>
                  </a:lnTo>
                  <a:lnTo>
                    <a:pt x="1404" y="1098"/>
                  </a:lnTo>
                  <a:lnTo>
                    <a:pt x="1388" y="1107"/>
                  </a:lnTo>
                  <a:lnTo>
                    <a:pt x="1364" y="1115"/>
                  </a:lnTo>
                  <a:lnTo>
                    <a:pt x="1339" y="1116"/>
                  </a:lnTo>
                  <a:lnTo>
                    <a:pt x="1316" y="1109"/>
                  </a:lnTo>
                  <a:lnTo>
                    <a:pt x="1237" y="1081"/>
                  </a:lnTo>
                  <a:lnTo>
                    <a:pt x="1202" y="1126"/>
                  </a:lnTo>
                  <a:lnTo>
                    <a:pt x="1162" y="1170"/>
                  </a:lnTo>
                  <a:lnTo>
                    <a:pt x="1118" y="1209"/>
                  </a:lnTo>
                  <a:lnTo>
                    <a:pt x="1153" y="1285"/>
                  </a:lnTo>
                  <a:lnTo>
                    <a:pt x="1161" y="1306"/>
                  </a:lnTo>
                  <a:lnTo>
                    <a:pt x="1162" y="1327"/>
                  </a:lnTo>
                  <a:lnTo>
                    <a:pt x="1160" y="1347"/>
                  </a:lnTo>
                  <a:lnTo>
                    <a:pt x="1152" y="1366"/>
                  </a:lnTo>
                  <a:lnTo>
                    <a:pt x="1140" y="1384"/>
                  </a:lnTo>
                  <a:lnTo>
                    <a:pt x="1126" y="1399"/>
                  </a:lnTo>
                  <a:lnTo>
                    <a:pt x="1108" y="1411"/>
                  </a:lnTo>
                  <a:lnTo>
                    <a:pt x="1011" y="1454"/>
                  </a:lnTo>
                  <a:lnTo>
                    <a:pt x="990" y="1462"/>
                  </a:lnTo>
                  <a:lnTo>
                    <a:pt x="968" y="1463"/>
                  </a:lnTo>
                  <a:lnTo>
                    <a:pt x="948" y="1461"/>
                  </a:lnTo>
                  <a:lnTo>
                    <a:pt x="929" y="1453"/>
                  </a:lnTo>
                  <a:lnTo>
                    <a:pt x="911" y="1442"/>
                  </a:lnTo>
                  <a:lnTo>
                    <a:pt x="896" y="1427"/>
                  </a:lnTo>
                  <a:lnTo>
                    <a:pt x="885" y="1409"/>
                  </a:lnTo>
                  <a:lnTo>
                    <a:pt x="849" y="1332"/>
                  </a:lnTo>
                  <a:lnTo>
                    <a:pt x="792" y="1340"/>
                  </a:lnTo>
                  <a:lnTo>
                    <a:pt x="734" y="1342"/>
                  </a:lnTo>
                  <a:lnTo>
                    <a:pt x="676" y="1339"/>
                  </a:lnTo>
                  <a:lnTo>
                    <a:pt x="647" y="1417"/>
                  </a:lnTo>
                  <a:lnTo>
                    <a:pt x="638" y="1434"/>
                  </a:lnTo>
                  <a:lnTo>
                    <a:pt x="628" y="1449"/>
                  </a:lnTo>
                  <a:lnTo>
                    <a:pt x="614" y="1462"/>
                  </a:lnTo>
                  <a:lnTo>
                    <a:pt x="598" y="1471"/>
                  </a:lnTo>
                  <a:lnTo>
                    <a:pt x="573" y="1478"/>
                  </a:lnTo>
                  <a:lnTo>
                    <a:pt x="549" y="1479"/>
                  </a:lnTo>
                  <a:lnTo>
                    <a:pt x="526" y="1474"/>
                  </a:lnTo>
                  <a:lnTo>
                    <a:pt x="426" y="1437"/>
                  </a:lnTo>
                  <a:lnTo>
                    <a:pt x="409" y="1429"/>
                  </a:lnTo>
                  <a:lnTo>
                    <a:pt x="394" y="1417"/>
                  </a:lnTo>
                  <a:lnTo>
                    <a:pt x="382" y="1403"/>
                  </a:lnTo>
                  <a:lnTo>
                    <a:pt x="373" y="1388"/>
                  </a:lnTo>
                  <a:lnTo>
                    <a:pt x="365" y="1364"/>
                  </a:lnTo>
                  <a:lnTo>
                    <a:pt x="364" y="1340"/>
                  </a:lnTo>
                  <a:lnTo>
                    <a:pt x="370" y="1315"/>
                  </a:lnTo>
                  <a:lnTo>
                    <a:pt x="398" y="1237"/>
                  </a:lnTo>
                  <a:lnTo>
                    <a:pt x="353" y="1202"/>
                  </a:lnTo>
                  <a:lnTo>
                    <a:pt x="310" y="1162"/>
                  </a:lnTo>
                  <a:lnTo>
                    <a:pt x="271" y="1119"/>
                  </a:lnTo>
                  <a:lnTo>
                    <a:pt x="194" y="1153"/>
                  </a:lnTo>
                  <a:lnTo>
                    <a:pt x="174" y="1160"/>
                  </a:lnTo>
                  <a:lnTo>
                    <a:pt x="153" y="1162"/>
                  </a:lnTo>
                  <a:lnTo>
                    <a:pt x="132" y="1159"/>
                  </a:lnTo>
                  <a:lnTo>
                    <a:pt x="113" y="1152"/>
                  </a:lnTo>
                  <a:lnTo>
                    <a:pt x="96" y="1141"/>
                  </a:lnTo>
                  <a:lnTo>
                    <a:pt x="81" y="1125"/>
                  </a:lnTo>
                  <a:lnTo>
                    <a:pt x="69" y="1107"/>
                  </a:lnTo>
                  <a:lnTo>
                    <a:pt x="24" y="1010"/>
                  </a:lnTo>
                  <a:lnTo>
                    <a:pt x="18" y="989"/>
                  </a:lnTo>
                  <a:lnTo>
                    <a:pt x="16" y="969"/>
                  </a:lnTo>
                  <a:lnTo>
                    <a:pt x="19" y="948"/>
                  </a:lnTo>
                  <a:lnTo>
                    <a:pt x="25" y="929"/>
                  </a:lnTo>
                  <a:lnTo>
                    <a:pt x="37" y="911"/>
                  </a:lnTo>
                  <a:lnTo>
                    <a:pt x="52" y="896"/>
                  </a:lnTo>
                  <a:lnTo>
                    <a:pt x="71" y="885"/>
                  </a:lnTo>
                  <a:lnTo>
                    <a:pt x="147" y="850"/>
                  </a:lnTo>
                  <a:lnTo>
                    <a:pt x="139" y="792"/>
                  </a:lnTo>
                  <a:lnTo>
                    <a:pt x="137" y="733"/>
                  </a:lnTo>
                  <a:lnTo>
                    <a:pt x="140" y="676"/>
                  </a:lnTo>
                  <a:lnTo>
                    <a:pt x="62" y="646"/>
                  </a:lnTo>
                  <a:lnTo>
                    <a:pt x="45" y="639"/>
                  </a:lnTo>
                  <a:lnTo>
                    <a:pt x="30" y="627"/>
                  </a:lnTo>
                  <a:lnTo>
                    <a:pt x="18" y="613"/>
                  </a:lnTo>
                  <a:lnTo>
                    <a:pt x="8" y="597"/>
                  </a:lnTo>
                  <a:lnTo>
                    <a:pt x="1" y="574"/>
                  </a:lnTo>
                  <a:lnTo>
                    <a:pt x="0" y="550"/>
                  </a:lnTo>
                  <a:lnTo>
                    <a:pt x="5" y="525"/>
                  </a:lnTo>
                  <a:lnTo>
                    <a:pt x="42" y="425"/>
                  </a:lnTo>
                  <a:lnTo>
                    <a:pt x="52" y="406"/>
                  </a:lnTo>
                  <a:lnTo>
                    <a:pt x="66" y="390"/>
                  </a:lnTo>
                  <a:lnTo>
                    <a:pt x="83" y="377"/>
                  </a:lnTo>
                  <a:lnTo>
                    <a:pt x="102" y="369"/>
                  </a:lnTo>
                  <a:lnTo>
                    <a:pt x="122" y="365"/>
                  </a:lnTo>
                  <a:lnTo>
                    <a:pt x="143" y="365"/>
                  </a:lnTo>
                  <a:lnTo>
                    <a:pt x="165" y="369"/>
                  </a:lnTo>
                  <a:lnTo>
                    <a:pt x="242" y="399"/>
                  </a:lnTo>
                  <a:lnTo>
                    <a:pt x="277" y="352"/>
                  </a:lnTo>
                  <a:lnTo>
                    <a:pt x="317" y="309"/>
                  </a:lnTo>
                  <a:lnTo>
                    <a:pt x="361" y="270"/>
                  </a:lnTo>
                  <a:lnTo>
                    <a:pt x="326" y="194"/>
                  </a:lnTo>
                  <a:lnTo>
                    <a:pt x="319" y="174"/>
                  </a:lnTo>
                  <a:lnTo>
                    <a:pt x="317" y="152"/>
                  </a:lnTo>
                  <a:lnTo>
                    <a:pt x="320" y="132"/>
                  </a:lnTo>
                  <a:lnTo>
                    <a:pt x="327" y="112"/>
                  </a:lnTo>
                  <a:lnTo>
                    <a:pt x="339" y="95"/>
                  </a:lnTo>
                  <a:lnTo>
                    <a:pt x="354" y="80"/>
                  </a:lnTo>
                  <a:lnTo>
                    <a:pt x="373" y="68"/>
                  </a:lnTo>
                  <a:lnTo>
                    <a:pt x="468" y="24"/>
                  </a:lnTo>
                  <a:lnTo>
                    <a:pt x="490" y="17"/>
                  </a:lnTo>
                  <a:lnTo>
                    <a:pt x="511" y="15"/>
                  </a:lnTo>
                  <a:lnTo>
                    <a:pt x="531" y="18"/>
                  </a:lnTo>
                  <a:lnTo>
                    <a:pt x="551" y="26"/>
                  </a:lnTo>
                  <a:lnTo>
                    <a:pt x="568" y="37"/>
                  </a:lnTo>
                  <a:lnTo>
                    <a:pt x="583" y="51"/>
                  </a:lnTo>
                  <a:lnTo>
                    <a:pt x="595" y="70"/>
                  </a:lnTo>
                  <a:lnTo>
                    <a:pt x="630" y="147"/>
                  </a:lnTo>
                  <a:lnTo>
                    <a:pt x="687" y="138"/>
                  </a:lnTo>
                  <a:lnTo>
                    <a:pt x="745" y="136"/>
                  </a:lnTo>
                  <a:lnTo>
                    <a:pt x="804" y="140"/>
                  </a:lnTo>
                  <a:lnTo>
                    <a:pt x="832" y="61"/>
                  </a:lnTo>
                  <a:lnTo>
                    <a:pt x="842" y="42"/>
                  </a:lnTo>
                  <a:lnTo>
                    <a:pt x="856" y="26"/>
                  </a:lnTo>
                  <a:lnTo>
                    <a:pt x="873" y="14"/>
                  </a:lnTo>
                  <a:lnTo>
                    <a:pt x="892" y="5"/>
                  </a:lnTo>
                  <a:lnTo>
                    <a:pt x="912" y="0"/>
                  </a:lnTo>
                  <a:lnTo>
                    <a:pt x="9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993" y="879"/>
              <a:ext cx="69" cy="69"/>
            </a:xfrm>
            <a:custGeom>
              <a:avLst/>
              <a:gdLst>
                <a:gd name="T0" fmla="*/ 354 w 824"/>
                <a:gd name="T1" fmla="*/ 212 h 824"/>
                <a:gd name="T2" fmla="*/ 270 w 824"/>
                <a:gd name="T3" fmla="*/ 260 h 824"/>
                <a:gd name="T4" fmla="*/ 217 w 824"/>
                <a:gd name="T5" fmla="*/ 340 h 824"/>
                <a:gd name="T6" fmla="*/ 205 w 824"/>
                <a:gd name="T7" fmla="*/ 435 h 824"/>
                <a:gd name="T8" fmla="*/ 240 w 824"/>
                <a:gd name="T9" fmla="*/ 529 h 824"/>
                <a:gd name="T10" fmla="*/ 314 w 824"/>
                <a:gd name="T11" fmla="*/ 596 h 824"/>
                <a:gd name="T12" fmla="*/ 412 w 824"/>
                <a:gd name="T13" fmla="*/ 621 h 824"/>
                <a:gd name="T14" fmla="*/ 499 w 824"/>
                <a:gd name="T15" fmla="*/ 602 h 824"/>
                <a:gd name="T16" fmla="*/ 577 w 824"/>
                <a:gd name="T17" fmla="*/ 540 h 824"/>
                <a:gd name="T18" fmla="*/ 617 w 824"/>
                <a:gd name="T19" fmla="*/ 453 h 824"/>
                <a:gd name="T20" fmla="*/ 614 w 824"/>
                <a:gd name="T21" fmla="*/ 357 h 824"/>
                <a:gd name="T22" fmla="*/ 564 w 824"/>
                <a:gd name="T23" fmla="*/ 269 h 824"/>
                <a:gd name="T24" fmla="*/ 479 w 824"/>
                <a:gd name="T25" fmla="*/ 214 h 824"/>
                <a:gd name="T26" fmla="*/ 515 w 824"/>
                <a:gd name="T27" fmla="*/ 0 h 824"/>
                <a:gd name="T28" fmla="*/ 602 w 824"/>
                <a:gd name="T29" fmla="*/ 32 h 824"/>
                <a:gd name="T30" fmla="*/ 621 w 824"/>
                <a:gd name="T31" fmla="*/ 75 h 824"/>
                <a:gd name="T32" fmla="*/ 628 w 824"/>
                <a:gd name="T33" fmla="*/ 155 h 824"/>
                <a:gd name="T34" fmla="*/ 716 w 824"/>
                <a:gd name="T35" fmla="*/ 181 h 824"/>
                <a:gd name="T36" fmla="*/ 764 w 824"/>
                <a:gd name="T37" fmla="*/ 184 h 824"/>
                <a:gd name="T38" fmla="*/ 810 w 824"/>
                <a:gd name="T39" fmla="*/ 261 h 824"/>
                <a:gd name="T40" fmla="*/ 809 w 824"/>
                <a:gd name="T41" fmla="*/ 309 h 824"/>
                <a:gd name="T42" fmla="*/ 742 w 824"/>
                <a:gd name="T43" fmla="*/ 350 h 824"/>
                <a:gd name="T44" fmla="*/ 790 w 824"/>
                <a:gd name="T45" fmla="*/ 464 h 824"/>
                <a:gd name="T46" fmla="*/ 822 w 824"/>
                <a:gd name="T47" fmla="*/ 499 h 824"/>
                <a:gd name="T48" fmla="*/ 801 w 824"/>
                <a:gd name="T49" fmla="*/ 587 h 824"/>
                <a:gd name="T50" fmla="*/ 773 w 824"/>
                <a:gd name="T51" fmla="*/ 617 h 824"/>
                <a:gd name="T52" fmla="*/ 733 w 824"/>
                <a:gd name="T53" fmla="*/ 618 h 824"/>
                <a:gd name="T54" fmla="*/ 648 w 824"/>
                <a:gd name="T55" fmla="*/ 651 h 824"/>
                <a:gd name="T56" fmla="*/ 647 w 824"/>
                <a:gd name="T57" fmla="*/ 732 h 824"/>
                <a:gd name="T58" fmla="*/ 631 w 824"/>
                <a:gd name="T59" fmla="*/ 776 h 824"/>
                <a:gd name="T60" fmla="*/ 547 w 824"/>
                <a:gd name="T61" fmla="*/ 814 h 824"/>
                <a:gd name="T62" fmla="*/ 502 w 824"/>
                <a:gd name="T63" fmla="*/ 799 h 824"/>
                <a:gd name="T64" fmla="*/ 425 w 824"/>
                <a:gd name="T65" fmla="*/ 748 h 824"/>
                <a:gd name="T66" fmla="*/ 355 w 824"/>
                <a:gd name="T67" fmla="*/ 802 h 824"/>
                <a:gd name="T68" fmla="*/ 320 w 824"/>
                <a:gd name="T69" fmla="*/ 823 h 824"/>
                <a:gd name="T70" fmla="*/ 238 w 824"/>
                <a:gd name="T71" fmla="*/ 801 h 824"/>
                <a:gd name="T72" fmla="*/ 208 w 824"/>
                <a:gd name="T73" fmla="*/ 773 h 824"/>
                <a:gd name="T74" fmla="*/ 206 w 824"/>
                <a:gd name="T75" fmla="*/ 733 h 824"/>
                <a:gd name="T76" fmla="*/ 173 w 824"/>
                <a:gd name="T77" fmla="*/ 648 h 824"/>
                <a:gd name="T78" fmla="*/ 93 w 824"/>
                <a:gd name="T79" fmla="*/ 647 h 824"/>
                <a:gd name="T80" fmla="*/ 48 w 824"/>
                <a:gd name="T81" fmla="*/ 631 h 824"/>
                <a:gd name="T82" fmla="*/ 10 w 824"/>
                <a:gd name="T83" fmla="*/ 547 h 824"/>
                <a:gd name="T84" fmla="*/ 26 w 824"/>
                <a:gd name="T85" fmla="*/ 502 h 824"/>
                <a:gd name="T86" fmla="*/ 77 w 824"/>
                <a:gd name="T87" fmla="*/ 425 h 824"/>
                <a:gd name="T88" fmla="*/ 22 w 824"/>
                <a:gd name="T89" fmla="*/ 353 h 824"/>
                <a:gd name="T90" fmla="*/ 1 w 824"/>
                <a:gd name="T91" fmla="*/ 320 h 824"/>
                <a:gd name="T92" fmla="*/ 25 w 824"/>
                <a:gd name="T93" fmla="*/ 237 h 824"/>
                <a:gd name="T94" fmla="*/ 60 w 824"/>
                <a:gd name="T95" fmla="*/ 205 h 824"/>
                <a:gd name="T96" fmla="*/ 136 w 824"/>
                <a:gd name="T97" fmla="*/ 222 h 824"/>
                <a:gd name="T98" fmla="*/ 202 w 824"/>
                <a:gd name="T99" fmla="*/ 151 h 824"/>
                <a:gd name="T100" fmla="*/ 179 w 824"/>
                <a:gd name="T101" fmla="*/ 76 h 824"/>
                <a:gd name="T102" fmla="*/ 208 w 824"/>
                <a:gd name="T103" fmla="*/ 38 h 824"/>
                <a:gd name="T104" fmla="*/ 294 w 824"/>
                <a:gd name="T105" fmla="*/ 9 h 824"/>
                <a:gd name="T106" fmla="*/ 331 w 824"/>
                <a:gd name="T107" fmla="*/ 39 h 824"/>
                <a:gd name="T108" fmla="*/ 448 w 824"/>
                <a:gd name="T109" fmla="*/ 78 h 824"/>
                <a:gd name="T110" fmla="*/ 484 w 824"/>
                <a:gd name="T111" fmla="*/ 9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24" h="824">
                  <a:moveTo>
                    <a:pt x="412" y="203"/>
                  </a:moveTo>
                  <a:lnTo>
                    <a:pt x="382" y="206"/>
                  </a:lnTo>
                  <a:lnTo>
                    <a:pt x="354" y="212"/>
                  </a:lnTo>
                  <a:lnTo>
                    <a:pt x="325" y="223"/>
                  </a:lnTo>
                  <a:lnTo>
                    <a:pt x="295" y="239"/>
                  </a:lnTo>
                  <a:lnTo>
                    <a:pt x="270" y="260"/>
                  </a:lnTo>
                  <a:lnTo>
                    <a:pt x="248" y="283"/>
                  </a:lnTo>
                  <a:lnTo>
                    <a:pt x="231" y="311"/>
                  </a:lnTo>
                  <a:lnTo>
                    <a:pt x="217" y="340"/>
                  </a:lnTo>
                  <a:lnTo>
                    <a:pt x="208" y="370"/>
                  </a:lnTo>
                  <a:lnTo>
                    <a:pt x="204" y="402"/>
                  </a:lnTo>
                  <a:lnTo>
                    <a:pt x="205" y="435"/>
                  </a:lnTo>
                  <a:lnTo>
                    <a:pt x="211" y="467"/>
                  </a:lnTo>
                  <a:lnTo>
                    <a:pt x="223" y="499"/>
                  </a:lnTo>
                  <a:lnTo>
                    <a:pt x="240" y="529"/>
                  </a:lnTo>
                  <a:lnTo>
                    <a:pt x="261" y="555"/>
                  </a:lnTo>
                  <a:lnTo>
                    <a:pt x="286" y="578"/>
                  </a:lnTo>
                  <a:lnTo>
                    <a:pt x="314" y="596"/>
                  </a:lnTo>
                  <a:lnTo>
                    <a:pt x="345" y="609"/>
                  </a:lnTo>
                  <a:lnTo>
                    <a:pt x="378" y="618"/>
                  </a:lnTo>
                  <a:lnTo>
                    <a:pt x="412" y="621"/>
                  </a:lnTo>
                  <a:lnTo>
                    <a:pt x="442" y="619"/>
                  </a:lnTo>
                  <a:lnTo>
                    <a:pt x="472" y="613"/>
                  </a:lnTo>
                  <a:lnTo>
                    <a:pt x="499" y="602"/>
                  </a:lnTo>
                  <a:lnTo>
                    <a:pt x="529" y="585"/>
                  </a:lnTo>
                  <a:lnTo>
                    <a:pt x="556" y="564"/>
                  </a:lnTo>
                  <a:lnTo>
                    <a:pt x="577" y="540"/>
                  </a:lnTo>
                  <a:lnTo>
                    <a:pt x="595" y="514"/>
                  </a:lnTo>
                  <a:lnTo>
                    <a:pt x="608" y="484"/>
                  </a:lnTo>
                  <a:lnTo>
                    <a:pt x="617" y="453"/>
                  </a:lnTo>
                  <a:lnTo>
                    <a:pt x="620" y="421"/>
                  </a:lnTo>
                  <a:lnTo>
                    <a:pt x="620" y="389"/>
                  </a:lnTo>
                  <a:lnTo>
                    <a:pt x="614" y="357"/>
                  </a:lnTo>
                  <a:lnTo>
                    <a:pt x="602" y="325"/>
                  </a:lnTo>
                  <a:lnTo>
                    <a:pt x="585" y="295"/>
                  </a:lnTo>
                  <a:lnTo>
                    <a:pt x="564" y="269"/>
                  </a:lnTo>
                  <a:lnTo>
                    <a:pt x="539" y="246"/>
                  </a:lnTo>
                  <a:lnTo>
                    <a:pt x="510" y="228"/>
                  </a:lnTo>
                  <a:lnTo>
                    <a:pt x="479" y="214"/>
                  </a:lnTo>
                  <a:lnTo>
                    <a:pt x="446" y="206"/>
                  </a:lnTo>
                  <a:lnTo>
                    <a:pt x="412" y="203"/>
                  </a:lnTo>
                  <a:close/>
                  <a:moveTo>
                    <a:pt x="515" y="0"/>
                  </a:moveTo>
                  <a:lnTo>
                    <a:pt x="532" y="3"/>
                  </a:lnTo>
                  <a:lnTo>
                    <a:pt x="587" y="23"/>
                  </a:lnTo>
                  <a:lnTo>
                    <a:pt x="602" y="32"/>
                  </a:lnTo>
                  <a:lnTo>
                    <a:pt x="613" y="44"/>
                  </a:lnTo>
                  <a:lnTo>
                    <a:pt x="619" y="58"/>
                  </a:lnTo>
                  <a:lnTo>
                    <a:pt x="621" y="75"/>
                  </a:lnTo>
                  <a:lnTo>
                    <a:pt x="618" y="91"/>
                  </a:lnTo>
                  <a:lnTo>
                    <a:pt x="602" y="135"/>
                  </a:lnTo>
                  <a:lnTo>
                    <a:pt x="628" y="155"/>
                  </a:lnTo>
                  <a:lnTo>
                    <a:pt x="652" y="176"/>
                  </a:lnTo>
                  <a:lnTo>
                    <a:pt x="673" y="201"/>
                  </a:lnTo>
                  <a:lnTo>
                    <a:pt x="716" y="181"/>
                  </a:lnTo>
                  <a:lnTo>
                    <a:pt x="732" y="177"/>
                  </a:lnTo>
                  <a:lnTo>
                    <a:pt x="749" y="177"/>
                  </a:lnTo>
                  <a:lnTo>
                    <a:pt x="764" y="184"/>
                  </a:lnTo>
                  <a:lnTo>
                    <a:pt x="776" y="193"/>
                  </a:lnTo>
                  <a:lnTo>
                    <a:pt x="786" y="207"/>
                  </a:lnTo>
                  <a:lnTo>
                    <a:pt x="810" y="261"/>
                  </a:lnTo>
                  <a:lnTo>
                    <a:pt x="815" y="277"/>
                  </a:lnTo>
                  <a:lnTo>
                    <a:pt x="815" y="294"/>
                  </a:lnTo>
                  <a:lnTo>
                    <a:pt x="809" y="309"/>
                  </a:lnTo>
                  <a:lnTo>
                    <a:pt x="799" y="322"/>
                  </a:lnTo>
                  <a:lnTo>
                    <a:pt x="785" y="331"/>
                  </a:lnTo>
                  <a:lnTo>
                    <a:pt x="742" y="350"/>
                  </a:lnTo>
                  <a:lnTo>
                    <a:pt x="748" y="399"/>
                  </a:lnTo>
                  <a:lnTo>
                    <a:pt x="747" y="447"/>
                  </a:lnTo>
                  <a:lnTo>
                    <a:pt x="790" y="464"/>
                  </a:lnTo>
                  <a:lnTo>
                    <a:pt x="805" y="472"/>
                  </a:lnTo>
                  <a:lnTo>
                    <a:pt x="816" y="484"/>
                  </a:lnTo>
                  <a:lnTo>
                    <a:pt x="822" y="499"/>
                  </a:lnTo>
                  <a:lnTo>
                    <a:pt x="824" y="515"/>
                  </a:lnTo>
                  <a:lnTo>
                    <a:pt x="821" y="532"/>
                  </a:lnTo>
                  <a:lnTo>
                    <a:pt x="801" y="587"/>
                  </a:lnTo>
                  <a:lnTo>
                    <a:pt x="794" y="599"/>
                  </a:lnTo>
                  <a:lnTo>
                    <a:pt x="785" y="609"/>
                  </a:lnTo>
                  <a:lnTo>
                    <a:pt x="773" y="617"/>
                  </a:lnTo>
                  <a:lnTo>
                    <a:pt x="760" y="621"/>
                  </a:lnTo>
                  <a:lnTo>
                    <a:pt x="747" y="621"/>
                  </a:lnTo>
                  <a:lnTo>
                    <a:pt x="733" y="618"/>
                  </a:lnTo>
                  <a:lnTo>
                    <a:pt x="689" y="602"/>
                  </a:lnTo>
                  <a:lnTo>
                    <a:pt x="669" y="628"/>
                  </a:lnTo>
                  <a:lnTo>
                    <a:pt x="648" y="651"/>
                  </a:lnTo>
                  <a:lnTo>
                    <a:pt x="623" y="673"/>
                  </a:lnTo>
                  <a:lnTo>
                    <a:pt x="643" y="716"/>
                  </a:lnTo>
                  <a:lnTo>
                    <a:pt x="647" y="732"/>
                  </a:lnTo>
                  <a:lnTo>
                    <a:pt x="647" y="749"/>
                  </a:lnTo>
                  <a:lnTo>
                    <a:pt x="640" y="763"/>
                  </a:lnTo>
                  <a:lnTo>
                    <a:pt x="631" y="776"/>
                  </a:lnTo>
                  <a:lnTo>
                    <a:pt x="617" y="786"/>
                  </a:lnTo>
                  <a:lnTo>
                    <a:pt x="563" y="810"/>
                  </a:lnTo>
                  <a:lnTo>
                    <a:pt x="547" y="814"/>
                  </a:lnTo>
                  <a:lnTo>
                    <a:pt x="531" y="814"/>
                  </a:lnTo>
                  <a:lnTo>
                    <a:pt x="515" y="808"/>
                  </a:lnTo>
                  <a:lnTo>
                    <a:pt x="502" y="799"/>
                  </a:lnTo>
                  <a:lnTo>
                    <a:pt x="493" y="785"/>
                  </a:lnTo>
                  <a:lnTo>
                    <a:pt x="474" y="742"/>
                  </a:lnTo>
                  <a:lnTo>
                    <a:pt x="425" y="748"/>
                  </a:lnTo>
                  <a:lnTo>
                    <a:pt x="377" y="745"/>
                  </a:lnTo>
                  <a:lnTo>
                    <a:pt x="361" y="790"/>
                  </a:lnTo>
                  <a:lnTo>
                    <a:pt x="355" y="802"/>
                  </a:lnTo>
                  <a:lnTo>
                    <a:pt x="345" y="812"/>
                  </a:lnTo>
                  <a:lnTo>
                    <a:pt x="334" y="820"/>
                  </a:lnTo>
                  <a:lnTo>
                    <a:pt x="320" y="823"/>
                  </a:lnTo>
                  <a:lnTo>
                    <a:pt x="306" y="824"/>
                  </a:lnTo>
                  <a:lnTo>
                    <a:pt x="293" y="821"/>
                  </a:lnTo>
                  <a:lnTo>
                    <a:pt x="238" y="801"/>
                  </a:lnTo>
                  <a:lnTo>
                    <a:pt x="225" y="794"/>
                  </a:lnTo>
                  <a:lnTo>
                    <a:pt x="216" y="785"/>
                  </a:lnTo>
                  <a:lnTo>
                    <a:pt x="208" y="773"/>
                  </a:lnTo>
                  <a:lnTo>
                    <a:pt x="204" y="759"/>
                  </a:lnTo>
                  <a:lnTo>
                    <a:pt x="203" y="746"/>
                  </a:lnTo>
                  <a:lnTo>
                    <a:pt x="206" y="733"/>
                  </a:lnTo>
                  <a:lnTo>
                    <a:pt x="222" y="689"/>
                  </a:lnTo>
                  <a:lnTo>
                    <a:pt x="197" y="669"/>
                  </a:lnTo>
                  <a:lnTo>
                    <a:pt x="173" y="648"/>
                  </a:lnTo>
                  <a:lnTo>
                    <a:pt x="151" y="623"/>
                  </a:lnTo>
                  <a:lnTo>
                    <a:pt x="108" y="642"/>
                  </a:lnTo>
                  <a:lnTo>
                    <a:pt x="93" y="647"/>
                  </a:lnTo>
                  <a:lnTo>
                    <a:pt x="77" y="647"/>
                  </a:lnTo>
                  <a:lnTo>
                    <a:pt x="61" y="640"/>
                  </a:lnTo>
                  <a:lnTo>
                    <a:pt x="48" y="631"/>
                  </a:lnTo>
                  <a:lnTo>
                    <a:pt x="38" y="617"/>
                  </a:lnTo>
                  <a:lnTo>
                    <a:pt x="14" y="563"/>
                  </a:lnTo>
                  <a:lnTo>
                    <a:pt x="10" y="547"/>
                  </a:lnTo>
                  <a:lnTo>
                    <a:pt x="11" y="531"/>
                  </a:lnTo>
                  <a:lnTo>
                    <a:pt x="16" y="515"/>
                  </a:lnTo>
                  <a:lnTo>
                    <a:pt x="26" y="502"/>
                  </a:lnTo>
                  <a:lnTo>
                    <a:pt x="39" y="493"/>
                  </a:lnTo>
                  <a:lnTo>
                    <a:pt x="82" y="474"/>
                  </a:lnTo>
                  <a:lnTo>
                    <a:pt x="77" y="425"/>
                  </a:lnTo>
                  <a:lnTo>
                    <a:pt x="79" y="377"/>
                  </a:lnTo>
                  <a:lnTo>
                    <a:pt x="35" y="360"/>
                  </a:lnTo>
                  <a:lnTo>
                    <a:pt x="22" y="353"/>
                  </a:lnTo>
                  <a:lnTo>
                    <a:pt x="13" y="345"/>
                  </a:lnTo>
                  <a:lnTo>
                    <a:pt x="5" y="333"/>
                  </a:lnTo>
                  <a:lnTo>
                    <a:pt x="1" y="320"/>
                  </a:lnTo>
                  <a:lnTo>
                    <a:pt x="0" y="306"/>
                  </a:lnTo>
                  <a:lnTo>
                    <a:pt x="3" y="293"/>
                  </a:lnTo>
                  <a:lnTo>
                    <a:pt x="25" y="237"/>
                  </a:lnTo>
                  <a:lnTo>
                    <a:pt x="32" y="223"/>
                  </a:lnTo>
                  <a:lnTo>
                    <a:pt x="45" y="212"/>
                  </a:lnTo>
                  <a:lnTo>
                    <a:pt x="60" y="205"/>
                  </a:lnTo>
                  <a:lnTo>
                    <a:pt x="76" y="203"/>
                  </a:lnTo>
                  <a:lnTo>
                    <a:pt x="91" y="206"/>
                  </a:lnTo>
                  <a:lnTo>
                    <a:pt x="136" y="222"/>
                  </a:lnTo>
                  <a:lnTo>
                    <a:pt x="155" y="196"/>
                  </a:lnTo>
                  <a:lnTo>
                    <a:pt x="177" y="173"/>
                  </a:lnTo>
                  <a:lnTo>
                    <a:pt x="202" y="151"/>
                  </a:lnTo>
                  <a:lnTo>
                    <a:pt x="182" y="108"/>
                  </a:lnTo>
                  <a:lnTo>
                    <a:pt x="177" y="92"/>
                  </a:lnTo>
                  <a:lnTo>
                    <a:pt x="179" y="76"/>
                  </a:lnTo>
                  <a:lnTo>
                    <a:pt x="184" y="60"/>
                  </a:lnTo>
                  <a:lnTo>
                    <a:pt x="193" y="48"/>
                  </a:lnTo>
                  <a:lnTo>
                    <a:pt x="208" y="38"/>
                  </a:lnTo>
                  <a:lnTo>
                    <a:pt x="261" y="14"/>
                  </a:lnTo>
                  <a:lnTo>
                    <a:pt x="277" y="9"/>
                  </a:lnTo>
                  <a:lnTo>
                    <a:pt x="294" y="9"/>
                  </a:lnTo>
                  <a:lnTo>
                    <a:pt x="309" y="16"/>
                  </a:lnTo>
                  <a:lnTo>
                    <a:pt x="322" y="25"/>
                  </a:lnTo>
                  <a:lnTo>
                    <a:pt x="331" y="39"/>
                  </a:lnTo>
                  <a:lnTo>
                    <a:pt x="351" y="82"/>
                  </a:lnTo>
                  <a:lnTo>
                    <a:pt x="399" y="76"/>
                  </a:lnTo>
                  <a:lnTo>
                    <a:pt x="448" y="78"/>
                  </a:lnTo>
                  <a:lnTo>
                    <a:pt x="464" y="34"/>
                  </a:lnTo>
                  <a:lnTo>
                    <a:pt x="473" y="20"/>
                  </a:lnTo>
                  <a:lnTo>
                    <a:pt x="484" y="9"/>
                  </a:lnTo>
                  <a:lnTo>
                    <a:pt x="499" y="2"/>
                  </a:lnTo>
                  <a:lnTo>
                    <a:pt x="5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943" y="662"/>
              <a:ext cx="208" cy="207"/>
            </a:xfrm>
            <a:custGeom>
              <a:avLst/>
              <a:gdLst>
                <a:gd name="T0" fmla="*/ 1031 w 2489"/>
                <a:gd name="T1" fmla="*/ 650 h 2488"/>
                <a:gd name="T2" fmla="*/ 789 w 2489"/>
                <a:gd name="T3" fmla="*/ 809 h 2488"/>
                <a:gd name="T4" fmla="*/ 645 w 2489"/>
                <a:gd name="T5" fmla="*/ 1053 h 2488"/>
                <a:gd name="T6" fmla="*/ 621 w 2489"/>
                <a:gd name="T7" fmla="*/ 1337 h 2488"/>
                <a:gd name="T8" fmla="*/ 734 w 2489"/>
                <a:gd name="T9" fmla="*/ 1613 h 2488"/>
                <a:gd name="T10" fmla="*/ 957 w 2489"/>
                <a:gd name="T11" fmla="*/ 1804 h 2488"/>
                <a:gd name="T12" fmla="*/ 1245 w 2489"/>
                <a:gd name="T13" fmla="*/ 1874 h 2488"/>
                <a:gd name="T14" fmla="*/ 1508 w 2489"/>
                <a:gd name="T15" fmla="*/ 1817 h 2488"/>
                <a:gd name="T16" fmla="*/ 1738 w 2489"/>
                <a:gd name="T17" fmla="*/ 1636 h 2488"/>
                <a:gd name="T18" fmla="*/ 1859 w 2489"/>
                <a:gd name="T19" fmla="*/ 1380 h 2488"/>
                <a:gd name="T20" fmla="*/ 1856 w 2489"/>
                <a:gd name="T21" fmla="*/ 1093 h 2488"/>
                <a:gd name="T22" fmla="*/ 1718 w 2489"/>
                <a:gd name="T23" fmla="*/ 829 h 2488"/>
                <a:gd name="T24" fmla="*/ 1479 w 2489"/>
                <a:gd name="T25" fmla="*/ 659 h 2488"/>
                <a:gd name="T26" fmla="*/ 1550 w 2489"/>
                <a:gd name="T27" fmla="*/ 0 h 2488"/>
                <a:gd name="T28" fmla="*/ 1821 w 2489"/>
                <a:gd name="T29" fmla="*/ 100 h 2488"/>
                <a:gd name="T30" fmla="*/ 1876 w 2489"/>
                <a:gd name="T31" fmla="*/ 220 h 2488"/>
                <a:gd name="T32" fmla="*/ 1932 w 2489"/>
                <a:gd name="T33" fmla="*/ 500 h 2488"/>
                <a:gd name="T34" fmla="*/ 2215 w 2489"/>
                <a:gd name="T35" fmla="*/ 534 h 2488"/>
                <a:gd name="T36" fmla="*/ 2340 w 2489"/>
                <a:gd name="T37" fmla="*/ 580 h 2488"/>
                <a:gd name="T38" fmla="*/ 2462 w 2489"/>
                <a:gd name="T39" fmla="*/ 843 h 2488"/>
                <a:gd name="T40" fmla="*/ 2415 w 2489"/>
                <a:gd name="T41" fmla="*/ 968 h 2488"/>
                <a:gd name="T42" fmla="*/ 2258 w 2489"/>
                <a:gd name="T43" fmla="*/ 1206 h 2488"/>
                <a:gd name="T44" fmla="*/ 2433 w 2489"/>
                <a:gd name="T45" fmla="*/ 1429 h 2488"/>
                <a:gd name="T46" fmla="*/ 2489 w 2489"/>
                <a:gd name="T47" fmla="*/ 1549 h 2488"/>
                <a:gd name="T48" fmla="*/ 2393 w 2489"/>
                <a:gd name="T49" fmla="*/ 1816 h 2488"/>
                <a:gd name="T50" fmla="*/ 2274 w 2489"/>
                <a:gd name="T51" fmla="*/ 1876 h 2488"/>
                <a:gd name="T52" fmla="*/ 1989 w 2489"/>
                <a:gd name="T53" fmla="*/ 1931 h 2488"/>
                <a:gd name="T54" fmla="*/ 1954 w 2489"/>
                <a:gd name="T55" fmla="*/ 2215 h 2488"/>
                <a:gd name="T56" fmla="*/ 1908 w 2489"/>
                <a:gd name="T57" fmla="*/ 2340 h 2488"/>
                <a:gd name="T58" fmla="*/ 1646 w 2489"/>
                <a:gd name="T59" fmla="*/ 2461 h 2488"/>
                <a:gd name="T60" fmla="*/ 1522 w 2489"/>
                <a:gd name="T61" fmla="*/ 2415 h 2488"/>
                <a:gd name="T62" fmla="*/ 1283 w 2489"/>
                <a:gd name="T63" fmla="*/ 2257 h 2488"/>
                <a:gd name="T64" fmla="*/ 1064 w 2489"/>
                <a:gd name="T65" fmla="*/ 2428 h 2488"/>
                <a:gd name="T66" fmla="*/ 945 w 2489"/>
                <a:gd name="T67" fmla="*/ 2488 h 2488"/>
                <a:gd name="T68" fmla="*/ 673 w 2489"/>
                <a:gd name="T69" fmla="*/ 2392 h 2488"/>
                <a:gd name="T70" fmla="*/ 613 w 2489"/>
                <a:gd name="T71" fmla="*/ 2273 h 2488"/>
                <a:gd name="T72" fmla="*/ 558 w 2489"/>
                <a:gd name="T73" fmla="*/ 1989 h 2488"/>
                <a:gd name="T74" fmla="*/ 274 w 2489"/>
                <a:gd name="T75" fmla="*/ 1954 h 2488"/>
                <a:gd name="T76" fmla="*/ 149 w 2489"/>
                <a:gd name="T77" fmla="*/ 1908 h 2488"/>
                <a:gd name="T78" fmla="*/ 28 w 2489"/>
                <a:gd name="T79" fmla="*/ 1646 h 2488"/>
                <a:gd name="T80" fmla="*/ 74 w 2489"/>
                <a:gd name="T81" fmla="*/ 1520 h 2488"/>
                <a:gd name="T82" fmla="*/ 232 w 2489"/>
                <a:gd name="T83" fmla="*/ 1282 h 2488"/>
                <a:gd name="T84" fmla="*/ 61 w 2489"/>
                <a:gd name="T85" fmla="*/ 1064 h 2488"/>
                <a:gd name="T86" fmla="*/ 0 w 2489"/>
                <a:gd name="T87" fmla="*/ 945 h 2488"/>
                <a:gd name="T88" fmla="*/ 101 w 2489"/>
                <a:gd name="T89" fmla="*/ 669 h 2488"/>
                <a:gd name="T90" fmla="*/ 222 w 2489"/>
                <a:gd name="T91" fmla="*/ 612 h 2488"/>
                <a:gd name="T92" fmla="*/ 500 w 2489"/>
                <a:gd name="T93" fmla="*/ 556 h 2488"/>
                <a:gd name="T94" fmla="*/ 534 w 2489"/>
                <a:gd name="T95" fmla="*/ 272 h 2488"/>
                <a:gd name="T96" fmla="*/ 581 w 2489"/>
                <a:gd name="T97" fmla="*/ 148 h 2488"/>
                <a:gd name="T98" fmla="*/ 843 w 2489"/>
                <a:gd name="T99" fmla="*/ 27 h 2488"/>
                <a:gd name="T100" fmla="*/ 968 w 2489"/>
                <a:gd name="T101" fmla="*/ 74 h 2488"/>
                <a:gd name="T102" fmla="*/ 1206 w 2489"/>
                <a:gd name="T103" fmla="*/ 231 h 2488"/>
                <a:gd name="T104" fmla="*/ 1429 w 2489"/>
                <a:gd name="T105" fmla="*/ 57 h 2488"/>
                <a:gd name="T106" fmla="*/ 1550 w 2489"/>
                <a:gd name="T107" fmla="*/ 0 h 2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89" h="2488">
                  <a:moveTo>
                    <a:pt x="1245" y="613"/>
                  </a:moveTo>
                  <a:lnTo>
                    <a:pt x="1189" y="616"/>
                  </a:lnTo>
                  <a:lnTo>
                    <a:pt x="1136" y="623"/>
                  </a:lnTo>
                  <a:lnTo>
                    <a:pt x="1083" y="635"/>
                  </a:lnTo>
                  <a:lnTo>
                    <a:pt x="1031" y="650"/>
                  </a:lnTo>
                  <a:lnTo>
                    <a:pt x="981" y="672"/>
                  </a:lnTo>
                  <a:lnTo>
                    <a:pt x="927" y="699"/>
                  </a:lnTo>
                  <a:lnTo>
                    <a:pt x="877" y="732"/>
                  </a:lnTo>
                  <a:lnTo>
                    <a:pt x="832" y="768"/>
                  </a:lnTo>
                  <a:lnTo>
                    <a:pt x="789" y="809"/>
                  </a:lnTo>
                  <a:lnTo>
                    <a:pt x="751" y="852"/>
                  </a:lnTo>
                  <a:lnTo>
                    <a:pt x="718" y="899"/>
                  </a:lnTo>
                  <a:lnTo>
                    <a:pt x="689" y="948"/>
                  </a:lnTo>
                  <a:lnTo>
                    <a:pt x="664" y="1000"/>
                  </a:lnTo>
                  <a:lnTo>
                    <a:pt x="645" y="1053"/>
                  </a:lnTo>
                  <a:lnTo>
                    <a:pt x="630" y="1108"/>
                  </a:lnTo>
                  <a:lnTo>
                    <a:pt x="620" y="1165"/>
                  </a:lnTo>
                  <a:lnTo>
                    <a:pt x="615" y="1221"/>
                  </a:lnTo>
                  <a:lnTo>
                    <a:pt x="616" y="1279"/>
                  </a:lnTo>
                  <a:lnTo>
                    <a:pt x="621" y="1337"/>
                  </a:lnTo>
                  <a:lnTo>
                    <a:pt x="633" y="1394"/>
                  </a:lnTo>
                  <a:lnTo>
                    <a:pt x="650" y="1451"/>
                  </a:lnTo>
                  <a:lnTo>
                    <a:pt x="672" y="1508"/>
                  </a:lnTo>
                  <a:lnTo>
                    <a:pt x="701" y="1562"/>
                  </a:lnTo>
                  <a:lnTo>
                    <a:pt x="734" y="1613"/>
                  </a:lnTo>
                  <a:lnTo>
                    <a:pt x="771" y="1659"/>
                  </a:lnTo>
                  <a:lnTo>
                    <a:pt x="811" y="1702"/>
                  </a:lnTo>
                  <a:lnTo>
                    <a:pt x="857" y="1740"/>
                  </a:lnTo>
                  <a:lnTo>
                    <a:pt x="905" y="1774"/>
                  </a:lnTo>
                  <a:lnTo>
                    <a:pt x="957" y="1804"/>
                  </a:lnTo>
                  <a:lnTo>
                    <a:pt x="1010" y="1828"/>
                  </a:lnTo>
                  <a:lnTo>
                    <a:pt x="1066" y="1849"/>
                  </a:lnTo>
                  <a:lnTo>
                    <a:pt x="1125" y="1862"/>
                  </a:lnTo>
                  <a:lnTo>
                    <a:pt x="1184" y="1872"/>
                  </a:lnTo>
                  <a:lnTo>
                    <a:pt x="1245" y="1874"/>
                  </a:lnTo>
                  <a:lnTo>
                    <a:pt x="1299" y="1872"/>
                  </a:lnTo>
                  <a:lnTo>
                    <a:pt x="1353" y="1866"/>
                  </a:lnTo>
                  <a:lnTo>
                    <a:pt x="1406" y="1854"/>
                  </a:lnTo>
                  <a:lnTo>
                    <a:pt x="1458" y="1837"/>
                  </a:lnTo>
                  <a:lnTo>
                    <a:pt x="1508" y="1817"/>
                  </a:lnTo>
                  <a:lnTo>
                    <a:pt x="1562" y="1789"/>
                  </a:lnTo>
                  <a:lnTo>
                    <a:pt x="1612" y="1756"/>
                  </a:lnTo>
                  <a:lnTo>
                    <a:pt x="1658" y="1720"/>
                  </a:lnTo>
                  <a:lnTo>
                    <a:pt x="1700" y="1680"/>
                  </a:lnTo>
                  <a:lnTo>
                    <a:pt x="1738" y="1636"/>
                  </a:lnTo>
                  <a:lnTo>
                    <a:pt x="1771" y="1589"/>
                  </a:lnTo>
                  <a:lnTo>
                    <a:pt x="1800" y="1541"/>
                  </a:lnTo>
                  <a:lnTo>
                    <a:pt x="1824" y="1488"/>
                  </a:lnTo>
                  <a:lnTo>
                    <a:pt x="1845" y="1435"/>
                  </a:lnTo>
                  <a:lnTo>
                    <a:pt x="1859" y="1380"/>
                  </a:lnTo>
                  <a:lnTo>
                    <a:pt x="1869" y="1324"/>
                  </a:lnTo>
                  <a:lnTo>
                    <a:pt x="1874" y="1267"/>
                  </a:lnTo>
                  <a:lnTo>
                    <a:pt x="1873" y="1209"/>
                  </a:lnTo>
                  <a:lnTo>
                    <a:pt x="1868" y="1152"/>
                  </a:lnTo>
                  <a:lnTo>
                    <a:pt x="1856" y="1093"/>
                  </a:lnTo>
                  <a:lnTo>
                    <a:pt x="1839" y="1037"/>
                  </a:lnTo>
                  <a:lnTo>
                    <a:pt x="1817" y="981"/>
                  </a:lnTo>
                  <a:lnTo>
                    <a:pt x="1788" y="927"/>
                  </a:lnTo>
                  <a:lnTo>
                    <a:pt x="1755" y="876"/>
                  </a:lnTo>
                  <a:lnTo>
                    <a:pt x="1718" y="829"/>
                  </a:lnTo>
                  <a:lnTo>
                    <a:pt x="1678" y="786"/>
                  </a:lnTo>
                  <a:lnTo>
                    <a:pt x="1632" y="748"/>
                  </a:lnTo>
                  <a:lnTo>
                    <a:pt x="1584" y="713"/>
                  </a:lnTo>
                  <a:lnTo>
                    <a:pt x="1532" y="684"/>
                  </a:lnTo>
                  <a:lnTo>
                    <a:pt x="1479" y="659"/>
                  </a:lnTo>
                  <a:lnTo>
                    <a:pt x="1423" y="640"/>
                  </a:lnTo>
                  <a:lnTo>
                    <a:pt x="1365" y="626"/>
                  </a:lnTo>
                  <a:lnTo>
                    <a:pt x="1305" y="616"/>
                  </a:lnTo>
                  <a:lnTo>
                    <a:pt x="1245" y="613"/>
                  </a:lnTo>
                  <a:close/>
                  <a:moveTo>
                    <a:pt x="1550" y="0"/>
                  </a:moveTo>
                  <a:lnTo>
                    <a:pt x="1578" y="3"/>
                  </a:lnTo>
                  <a:lnTo>
                    <a:pt x="1606" y="9"/>
                  </a:lnTo>
                  <a:lnTo>
                    <a:pt x="1772" y="72"/>
                  </a:lnTo>
                  <a:lnTo>
                    <a:pt x="1799" y="83"/>
                  </a:lnTo>
                  <a:lnTo>
                    <a:pt x="1821" y="100"/>
                  </a:lnTo>
                  <a:lnTo>
                    <a:pt x="1840" y="119"/>
                  </a:lnTo>
                  <a:lnTo>
                    <a:pt x="1855" y="142"/>
                  </a:lnTo>
                  <a:lnTo>
                    <a:pt x="1867" y="167"/>
                  </a:lnTo>
                  <a:lnTo>
                    <a:pt x="1874" y="193"/>
                  </a:lnTo>
                  <a:lnTo>
                    <a:pt x="1876" y="220"/>
                  </a:lnTo>
                  <a:lnTo>
                    <a:pt x="1874" y="248"/>
                  </a:lnTo>
                  <a:lnTo>
                    <a:pt x="1867" y="276"/>
                  </a:lnTo>
                  <a:lnTo>
                    <a:pt x="1818" y="408"/>
                  </a:lnTo>
                  <a:lnTo>
                    <a:pt x="1876" y="452"/>
                  </a:lnTo>
                  <a:lnTo>
                    <a:pt x="1932" y="500"/>
                  </a:lnTo>
                  <a:lnTo>
                    <a:pt x="1985" y="551"/>
                  </a:lnTo>
                  <a:lnTo>
                    <a:pt x="2034" y="607"/>
                  </a:lnTo>
                  <a:lnTo>
                    <a:pt x="2161" y="548"/>
                  </a:lnTo>
                  <a:lnTo>
                    <a:pt x="2189" y="539"/>
                  </a:lnTo>
                  <a:lnTo>
                    <a:pt x="2215" y="534"/>
                  </a:lnTo>
                  <a:lnTo>
                    <a:pt x="2243" y="535"/>
                  </a:lnTo>
                  <a:lnTo>
                    <a:pt x="2270" y="539"/>
                  </a:lnTo>
                  <a:lnTo>
                    <a:pt x="2295" y="548"/>
                  </a:lnTo>
                  <a:lnTo>
                    <a:pt x="2319" y="562"/>
                  </a:lnTo>
                  <a:lnTo>
                    <a:pt x="2340" y="580"/>
                  </a:lnTo>
                  <a:lnTo>
                    <a:pt x="2359" y="602"/>
                  </a:lnTo>
                  <a:lnTo>
                    <a:pt x="2372" y="626"/>
                  </a:lnTo>
                  <a:lnTo>
                    <a:pt x="2447" y="789"/>
                  </a:lnTo>
                  <a:lnTo>
                    <a:pt x="2456" y="815"/>
                  </a:lnTo>
                  <a:lnTo>
                    <a:pt x="2462" y="843"/>
                  </a:lnTo>
                  <a:lnTo>
                    <a:pt x="2460" y="870"/>
                  </a:lnTo>
                  <a:lnTo>
                    <a:pt x="2456" y="897"/>
                  </a:lnTo>
                  <a:lnTo>
                    <a:pt x="2447" y="922"/>
                  </a:lnTo>
                  <a:lnTo>
                    <a:pt x="2433" y="947"/>
                  </a:lnTo>
                  <a:lnTo>
                    <a:pt x="2415" y="968"/>
                  </a:lnTo>
                  <a:lnTo>
                    <a:pt x="2394" y="985"/>
                  </a:lnTo>
                  <a:lnTo>
                    <a:pt x="2369" y="1000"/>
                  </a:lnTo>
                  <a:lnTo>
                    <a:pt x="2241" y="1058"/>
                  </a:lnTo>
                  <a:lnTo>
                    <a:pt x="2252" y="1132"/>
                  </a:lnTo>
                  <a:lnTo>
                    <a:pt x="2258" y="1206"/>
                  </a:lnTo>
                  <a:lnTo>
                    <a:pt x="2258" y="1278"/>
                  </a:lnTo>
                  <a:lnTo>
                    <a:pt x="2252" y="1351"/>
                  </a:lnTo>
                  <a:lnTo>
                    <a:pt x="2384" y="1400"/>
                  </a:lnTo>
                  <a:lnTo>
                    <a:pt x="2411" y="1412"/>
                  </a:lnTo>
                  <a:lnTo>
                    <a:pt x="2433" y="1429"/>
                  </a:lnTo>
                  <a:lnTo>
                    <a:pt x="2452" y="1448"/>
                  </a:lnTo>
                  <a:lnTo>
                    <a:pt x="2468" y="1470"/>
                  </a:lnTo>
                  <a:lnTo>
                    <a:pt x="2480" y="1496"/>
                  </a:lnTo>
                  <a:lnTo>
                    <a:pt x="2486" y="1522"/>
                  </a:lnTo>
                  <a:lnTo>
                    <a:pt x="2489" y="1549"/>
                  </a:lnTo>
                  <a:lnTo>
                    <a:pt x="2486" y="1577"/>
                  </a:lnTo>
                  <a:lnTo>
                    <a:pt x="2479" y="1605"/>
                  </a:lnTo>
                  <a:lnTo>
                    <a:pt x="2417" y="1772"/>
                  </a:lnTo>
                  <a:lnTo>
                    <a:pt x="2406" y="1795"/>
                  </a:lnTo>
                  <a:lnTo>
                    <a:pt x="2393" y="1816"/>
                  </a:lnTo>
                  <a:lnTo>
                    <a:pt x="2376" y="1834"/>
                  </a:lnTo>
                  <a:lnTo>
                    <a:pt x="2356" y="1850"/>
                  </a:lnTo>
                  <a:lnTo>
                    <a:pt x="2334" y="1861"/>
                  </a:lnTo>
                  <a:lnTo>
                    <a:pt x="2304" y="1872"/>
                  </a:lnTo>
                  <a:lnTo>
                    <a:pt x="2274" y="1876"/>
                  </a:lnTo>
                  <a:lnTo>
                    <a:pt x="2243" y="1875"/>
                  </a:lnTo>
                  <a:lnTo>
                    <a:pt x="2212" y="1867"/>
                  </a:lnTo>
                  <a:lnTo>
                    <a:pt x="2080" y="1818"/>
                  </a:lnTo>
                  <a:lnTo>
                    <a:pt x="2037" y="1876"/>
                  </a:lnTo>
                  <a:lnTo>
                    <a:pt x="1989" y="1931"/>
                  </a:lnTo>
                  <a:lnTo>
                    <a:pt x="1937" y="1985"/>
                  </a:lnTo>
                  <a:lnTo>
                    <a:pt x="1882" y="2033"/>
                  </a:lnTo>
                  <a:lnTo>
                    <a:pt x="1940" y="2161"/>
                  </a:lnTo>
                  <a:lnTo>
                    <a:pt x="1950" y="2187"/>
                  </a:lnTo>
                  <a:lnTo>
                    <a:pt x="1954" y="2215"/>
                  </a:lnTo>
                  <a:lnTo>
                    <a:pt x="1954" y="2243"/>
                  </a:lnTo>
                  <a:lnTo>
                    <a:pt x="1949" y="2269"/>
                  </a:lnTo>
                  <a:lnTo>
                    <a:pt x="1940" y="2295"/>
                  </a:lnTo>
                  <a:lnTo>
                    <a:pt x="1926" y="2319"/>
                  </a:lnTo>
                  <a:lnTo>
                    <a:pt x="1908" y="2340"/>
                  </a:lnTo>
                  <a:lnTo>
                    <a:pt x="1887" y="2357"/>
                  </a:lnTo>
                  <a:lnTo>
                    <a:pt x="1863" y="2372"/>
                  </a:lnTo>
                  <a:lnTo>
                    <a:pt x="1700" y="2447"/>
                  </a:lnTo>
                  <a:lnTo>
                    <a:pt x="1674" y="2456"/>
                  </a:lnTo>
                  <a:lnTo>
                    <a:pt x="1646" y="2461"/>
                  </a:lnTo>
                  <a:lnTo>
                    <a:pt x="1618" y="2460"/>
                  </a:lnTo>
                  <a:lnTo>
                    <a:pt x="1592" y="2456"/>
                  </a:lnTo>
                  <a:lnTo>
                    <a:pt x="1566" y="2447"/>
                  </a:lnTo>
                  <a:lnTo>
                    <a:pt x="1542" y="2433"/>
                  </a:lnTo>
                  <a:lnTo>
                    <a:pt x="1522" y="2415"/>
                  </a:lnTo>
                  <a:lnTo>
                    <a:pt x="1504" y="2393"/>
                  </a:lnTo>
                  <a:lnTo>
                    <a:pt x="1489" y="2369"/>
                  </a:lnTo>
                  <a:lnTo>
                    <a:pt x="1430" y="2240"/>
                  </a:lnTo>
                  <a:lnTo>
                    <a:pt x="1357" y="2252"/>
                  </a:lnTo>
                  <a:lnTo>
                    <a:pt x="1283" y="2257"/>
                  </a:lnTo>
                  <a:lnTo>
                    <a:pt x="1210" y="2257"/>
                  </a:lnTo>
                  <a:lnTo>
                    <a:pt x="1137" y="2252"/>
                  </a:lnTo>
                  <a:lnTo>
                    <a:pt x="1089" y="2384"/>
                  </a:lnTo>
                  <a:lnTo>
                    <a:pt x="1078" y="2407"/>
                  </a:lnTo>
                  <a:lnTo>
                    <a:pt x="1064" y="2428"/>
                  </a:lnTo>
                  <a:lnTo>
                    <a:pt x="1047" y="2447"/>
                  </a:lnTo>
                  <a:lnTo>
                    <a:pt x="1028" y="2461"/>
                  </a:lnTo>
                  <a:lnTo>
                    <a:pt x="1006" y="2474"/>
                  </a:lnTo>
                  <a:lnTo>
                    <a:pt x="976" y="2484"/>
                  </a:lnTo>
                  <a:lnTo>
                    <a:pt x="945" y="2488"/>
                  </a:lnTo>
                  <a:lnTo>
                    <a:pt x="914" y="2487"/>
                  </a:lnTo>
                  <a:lnTo>
                    <a:pt x="884" y="2478"/>
                  </a:lnTo>
                  <a:lnTo>
                    <a:pt x="717" y="2417"/>
                  </a:lnTo>
                  <a:lnTo>
                    <a:pt x="694" y="2406"/>
                  </a:lnTo>
                  <a:lnTo>
                    <a:pt x="673" y="2392"/>
                  </a:lnTo>
                  <a:lnTo>
                    <a:pt x="655" y="2375"/>
                  </a:lnTo>
                  <a:lnTo>
                    <a:pt x="639" y="2356"/>
                  </a:lnTo>
                  <a:lnTo>
                    <a:pt x="628" y="2334"/>
                  </a:lnTo>
                  <a:lnTo>
                    <a:pt x="617" y="2304"/>
                  </a:lnTo>
                  <a:lnTo>
                    <a:pt x="613" y="2273"/>
                  </a:lnTo>
                  <a:lnTo>
                    <a:pt x="615" y="2243"/>
                  </a:lnTo>
                  <a:lnTo>
                    <a:pt x="622" y="2212"/>
                  </a:lnTo>
                  <a:lnTo>
                    <a:pt x="671" y="2080"/>
                  </a:lnTo>
                  <a:lnTo>
                    <a:pt x="613" y="2037"/>
                  </a:lnTo>
                  <a:lnTo>
                    <a:pt x="558" y="1989"/>
                  </a:lnTo>
                  <a:lnTo>
                    <a:pt x="505" y="1937"/>
                  </a:lnTo>
                  <a:lnTo>
                    <a:pt x="456" y="1881"/>
                  </a:lnTo>
                  <a:lnTo>
                    <a:pt x="328" y="1940"/>
                  </a:lnTo>
                  <a:lnTo>
                    <a:pt x="302" y="1949"/>
                  </a:lnTo>
                  <a:lnTo>
                    <a:pt x="274" y="1954"/>
                  </a:lnTo>
                  <a:lnTo>
                    <a:pt x="247" y="1954"/>
                  </a:lnTo>
                  <a:lnTo>
                    <a:pt x="219" y="1948"/>
                  </a:lnTo>
                  <a:lnTo>
                    <a:pt x="193" y="1940"/>
                  </a:lnTo>
                  <a:lnTo>
                    <a:pt x="170" y="1926"/>
                  </a:lnTo>
                  <a:lnTo>
                    <a:pt x="149" y="1908"/>
                  </a:lnTo>
                  <a:lnTo>
                    <a:pt x="131" y="1887"/>
                  </a:lnTo>
                  <a:lnTo>
                    <a:pt x="117" y="1862"/>
                  </a:lnTo>
                  <a:lnTo>
                    <a:pt x="43" y="1700"/>
                  </a:lnTo>
                  <a:lnTo>
                    <a:pt x="33" y="1672"/>
                  </a:lnTo>
                  <a:lnTo>
                    <a:pt x="28" y="1646"/>
                  </a:lnTo>
                  <a:lnTo>
                    <a:pt x="29" y="1618"/>
                  </a:lnTo>
                  <a:lnTo>
                    <a:pt x="33" y="1590"/>
                  </a:lnTo>
                  <a:lnTo>
                    <a:pt x="43" y="1565"/>
                  </a:lnTo>
                  <a:lnTo>
                    <a:pt x="56" y="1542"/>
                  </a:lnTo>
                  <a:lnTo>
                    <a:pt x="74" y="1520"/>
                  </a:lnTo>
                  <a:lnTo>
                    <a:pt x="96" y="1502"/>
                  </a:lnTo>
                  <a:lnTo>
                    <a:pt x="120" y="1488"/>
                  </a:lnTo>
                  <a:lnTo>
                    <a:pt x="249" y="1430"/>
                  </a:lnTo>
                  <a:lnTo>
                    <a:pt x="237" y="1356"/>
                  </a:lnTo>
                  <a:lnTo>
                    <a:pt x="232" y="1282"/>
                  </a:lnTo>
                  <a:lnTo>
                    <a:pt x="232" y="1209"/>
                  </a:lnTo>
                  <a:lnTo>
                    <a:pt x="237" y="1137"/>
                  </a:lnTo>
                  <a:lnTo>
                    <a:pt x="104" y="1088"/>
                  </a:lnTo>
                  <a:lnTo>
                    <a:pt x="82" y="1077"/>
                  </a:lnTo>
                  <a:lnTo>
                    <a:pt x="61" y="1064"/>
                  </a:lnTo>
                  <a:lnTo>
                    <a:pt x="43" y="1047"/>
                  </a:lnTo>
                  <a:lnTo>
                    <a:pt x="28" y="1028"/>
                  </a:lnTo>
                  <a:lnTo>
                    <a:pt x="15" y="1005"/>
                  </a:lnTo>
                  <a:lnTo>
                    <a:pt x="4" y="975"/>
                  </a:lnTo>
                  <a:lnTo>
                    <a:pt x="0" y="945"/>
                  </a:lnTo>
                  <a:lnTo>
                    <a:pt x="2" y="914"/>
                  </a:lnTo>
                  <a:lnTo>
                    <a:pt x="11" y="883"/>
                  </a:lnTo>
                  <a:lnTo>
                    <a:pt x="72" y="716"/>
                  </a:lnTo>
                  <a:lnTo>
                    <a:pt x="84" y="691"/>
                  </a:lnTo>
                  <a:lnTo>
                    <a:pt x="101" y="669"/>
                  </a:lnTo>
                  <a:lnTo>
                    <a:pt x="121" y="649"/>
                  </a:lnTo>
                  <a:lnTo>
                    <a:pt x="144" y="633"/>
                  </a:lnTo>
                  <a:lnTo>
                    <a:pt x="169" y="623"/>
                  </a:lnTo>
                  <a:lnTo>
                    <a:pt x="194" y="615"/>
                  </a:lnTo>
                  <a:lnTo>
                    <a:pt x="222" y="612"/>
                  </a:lnTo>
                  <a:lnTo>
                    <a:pt x="250" y="614"/>
                  </a:lnTo>
                  <a:lnTo>
                    <a:pt x="277" y="622"/>
                  </a:lnTo>
                  <a:lnTo>
                    <a:pt x="409" y="671"/>
                  </a:lnTo>
                  <a:lnTo>
                    <a:pt x="453" y="612"/>
                  </a:lnTo>
                  <a:lnTo>
                    <a:pt x="500" y="556"/>
                  </a:lnTo>
                  <a:lnTo>
                    <a:pt x="552" y="504"/>
                  </a:lnTo>
                  <a:lnTo>
                    <a:pt x="608" y="455"/>
                  </a:lnTo>
                  <a:lnTo>
                    <a:pt x="549" y="328"/>
                  </a:lnTo>
                  <a:lnTo>
                    <a:pt x="540" y="300"/>
                  </a:lnTo>
                  <a:lnTo>
                    <a:pt x="534" y="272"/>
                  </a:lnTo>
                  <a:lnTo>
                    <a:pt x="535" y="246"/>
                  </a:lnTo>
                  <a:lnTo>
                    <a:pt x="540" y="218"/>
                  </a:lnTo>
                  <a:lnTo>
                    <a:pt x="549" y="193"/>
                  </a:lnTo>
                  <a:lnTo>
                    <a:pt x="563" y="169"/>
                  </a:lnTo>
                  <a:lnTo>
                    <a:pt x="581" y="148"/>
                  </a:lnTo>
                  <a:lnTo>
                    <a:pt x="602" y="130"/>
                  </a:lnTo>
                  <a:lnTo>
                    <a:pt x="627" y="116"/>
                  </a:lnTo>
                  <a:lnTo>
                    <a:pt x="789" y="42"/>
                  </a:lnTo>
                  <a:lnTo>
                    <a:pt x="816" y="31"/>
                  </a:lnTo>
                  <a:lnTo>
                    <a:pt x="843" y="27"/>
                  </a:lnTo>
                  <a:lnTo>
                    <a:pt x="871" y="28"/>
                  </a:lnTo>
                  <a:lnTo>
                    <a:pt x="897" y="32"/>
                  </a:lnTo>
                  <a:lnTo>
                    <a:pt x="923" y="42"/>
                  </a:lnTo>
                  <a:lnTo>
                    <a:pt x="947" y="56"/>
                  </a:lnTo>
                  <a:lnTo>
                    <a:pt x="968" y="74"/>
                  </a:lnTo>
                  <a:lnTo>
                    <a:pt x="986" y="95"/>
                  </a:lnTo>
                  <a:lnTo>
                    <a:pt x="1000" y="119"/>
                  </a:lnTo>
                  <a:lnTo>
                    <a:pt x="1059" y="247"/>
                  </a:lnTo>
                  <a:lnTo>
                    <a:pt x="1132" y="236"/>
                  </a:lnTo>
                  <a:lnTo>
                    <a:pt x="1206" y="231"/>
                  </a:lnTo>
                  <a:lnTo>
                    <a:pt x="1279" y="231"/>
                  </a:lnTo>
                  <a:lnTo>
                    <a:pt x="1352" y="236"/>
                  </a:lnTo>
                  <a:lnTo>
                    <a:pt x="1401" y="103"/>
                  </a:lnTo>
                  <a:lnTo>
                    <a:pt x="1412" y="79"/>
                  </a:lnTo>
                  <a:lnTo>
                    <a:pt x="1429" y="57"/>
                  </a:lnTo>
                  <a:lnTo>
                    <a:pt x="1449" y="38"/>
                  </a:lnTo>
                  <a:lnTo>
                    <a:pt x="1472" y="22"/>
                  </a:lnTo>
                  <a:lnTo>
                    <a:pt x="1496" y="10"/>
                  </a:lnTo>
                  <a:lnTo>
                    <a:pt x="1523" y="4"/>
                  </a:lnTo>
                  <a:lnTo>
                    <a:pt x="1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32"/>
          <p:cNvGrpSpPr>
            <a:grpSpLocks noChangeAspect="1"/>
          </p:cNvGrpSpPr>
          <p:nvPr/>
        </p:nvGrpSpPr>
        <p:grpSpPr bwMode="auto">
          <a:xfrm>
            <a:off x="5724525" y="3791181"/>
            <a:ext cx="523875" cy="433156"/>
            <a:chOff x="2984" y="993"/>
            <a:chExt cx="410" cy="339"/>
          </a:xfrm>
          <a:solidFill>
            <a:schemeClr val="accent4"/>
          </a:solidFill>
        </p:grpSpPr>
        <p:sp>
          <p:nvSpPr>
            <p:cNvPr id="19" name="Freeform 34"/>
            <p:cNvSpPr>
              <a:spLocks/>
            </p:cNvSpPr>
            <p:nvPr/>
          </p:nvSpPr>
          <p:spPr bwMode="auto">
            <a:xfrm>
              <a:off x="3004" y="1191"/>
              <a:ext cx="88" cy="39"/>
            </a:xfrm>
            <a:custGeom>
              <a:avLst/>
              <a:gdLst>
                <a:gd name="T0" fmla="*/ 150 w 707"/>
                <a:gd name="T1" fmla="*/ 0 h 307"/>
                <a:gd name="T2" fmla="*/ 559 w 707"/>
                <a:gd name="T3" fmla="*/ 0 h 307"/>
                <a:gd name="T4" fmla="*/ 559 w 707"/>
                <a:gd name="T5" fmla="*/ 128 h 307"/>
                <a:gd name="T6" fmla="*/ 561 w 707"/>
                <a:gd name="T7" fmla="*/ 153 h 307"/>
                <a:gd name="T8" fmla="*/ 569 w 707"/>
                <a:gd name="T9" fmla="*/ 177 h 307"/>
                <a:gd name="T10" fmla="*/ 580 w 707"/>
                <a:gd name="T11" fmla="*/ 200 h 307"/>
                <a:gd name="T12" fmla="*/ 596 w 707"/>
                <a:gd name="T13" fmla="*/ 218 h 307"/>
                <a:gd name="T14" fmla="*/ 616 w 707"/>
                <a:gd name="T15" fmla="*/ 234 h 307"/>
                <a:gd name="T16" fmla="*/ 637 w 707"/>
                <a:gd name="T17" fmla="*/ 246 h 307"/>
                <a:gd name="T18" fmla="*/ 661 w 707"/>
                <a:gd name="T19" fmla="*/ 253 h 307"/>
                <a:gd name="T20" fmla="*/ 687 w 707"/>
                <a:gd name="T21" fmla="*/ 256 h 307"/>
                <a:gd name="T22" fmla="*/ 707 w 707"/>
                <a:gd name="T23" fmla="*/ 256 h 307"/>
                <a:gd name="T24" fmla="*/ 699 w 707"/>
                <a:gd name="T25" fmla="*/ 272 h 307"/>
                <a:gd name="T26" fmla="*/ 687 w 707"/>
                <a:gd name="T27" fmla="*/ 286 h 307"/>
                <a:gd name="T28" fmla="*/ 672 w 707"/>
                <a:gd name="T29" fmla="*/ 297 h 307"/>
                <a:gd name="T30" fmla="*/ 655 w 707"/>
                <a:gd name="T31" fmla="*/ 304 h 307"/>
                <a:gd name="T32" fmla="*/ 636 w 707"/>
                <a:gd name="T33" fmla="*/ 307 h 307"/>
                <a:gd name="T34" fmla="*/ 73 w 707"/>
                <a:gd name="T35" fmla="*/ 307 h 307"/>
                <a:gd name="T36" fmla="*/ 53 w 707"/>
                <a:gd name="T37" fmla="*/ 304 h 307"/>
                <a:gd name="T38" fmla="*/ 36 w 707"/>
                <a:gd name="T39" fmla="*/ 297 h 307"/>
                <a:gd name="T40" fmla="*/ 21 w 707"/>
                <a:gd name="T41" fmla="*/ 286 h 307"/>
                <a:gd name="T42" fmla="*/ 8 w 707"/>
                <a:gd name="T43" fmla="*/ 272 h 307"/>
                <a:gd name="T44" fmla="*/ 0 w 707"/>
                <a:gd name="T45" fmla="*/ 256 h 307"/>
                <a:gd name="T46" fmla="*/ 22 w 707"/>
                <a:gd name="T47" fmla="*/ 256 h 307"/>
                <a:gd name="T48" fmla="*/ 47 w 707"/>
                <a:gd name="T49" fmla="*/ 253 h 307"/>
                <a:gd name="T50" fmla="*/ 71 w 707"/>
                <a:gd name="T51" fmla="*/ 246 h 307"/>
                <a:gd name="T52" fmla="*/ 93 w 707"/>
                <a:gd name="T53" fmla="*/ 234 h 307"/>
                <a:gd name="T54" fmla="*/ 111 w 707"/>
                <a:gd name="T55" fmla="*/ 218 h 307"/>
                <a:gd name="T56" fmla="*/ 127 w 707"/>
                <a:gd name="T57" fmla="*/ 200 h 307"/>
                <a:gd name="T58" fmla="*/ 140 w 707"/>
                <a:gd name="T59" fmla="*/ 177 h 307"/>
                <a:gd name="T60" fmla="*/ 147 w 707"/>
                <a:gd name="T61" fmla="*/ 153 h 307"/>
                <a:gd name="T62" fmla="*/ 150 w 707"/>
                <a:gd name="T63" fmla="*/ 128 h 307"/>
                <a:gd name="T64" fmla="*/ 150 w 707"/>
                <a:gd name="T65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7" h="307">
                  <a:moveTo>
                    <a:pt x="150" y="0"/>
                  </a:moveTo>
                  <a:lnTo>
                    <a:pt x="559" y="0"/>
                  </a:lnTo>
                  <a:lnTo>
                    <a:pt x="559" y="128"/>
                  </a:lnTo>
                  <a:lnTo>
                    <a:pt x="561" y="153"/>
                  </a:lnTo>
                  <a:lnTo>
                    <a:pt x="569" y="177"/>
                  </a:lnTo>
                  <a:lnTo>
                    <a:pt x="580" y="200"/>
                  </a:lnTo>
                  <a:lnTo>
                    <a:pt x="596" y="218"/>
                  </a:lnTo>
                  <a:lnTo>
                    <a:pt x="616" y="234"/>
                  </a:lnTo>
                  <a:lnTo>
                    <a:pt x="637" y="246"/>
                  </a:lnTo>
                  <a:lnTo>
                    <a:pt x="661" y="253"/>
                  </a:lnTo>
                  <a:lnTo>
                    <a:pt x="687" y="256"/>
                  </a:lnTo>
                  <a:lnTo>
                    <a:pt x="707" y="256"/>
                  </a:lnTo>
                  <a:lnTo>
                    <a:pt x="699" y="272"/>
                  </a:lnTo>
                  <a:lnTo>
                    <a:pt x="687" y="286"/>
                  </a:lnTo>
                  <a:lnTo>
                    <a:pt x="672" y="297"/>
                  </a:lnTo>
                  <a:lnTo>
                    <a:pt x="655" y="304"/>
                  </a:lnTo>
                  <a:lnTo>
                    <a:pt x="636" y="307"/>
                  </a:lnTo>
                  <a:lnTo>
                    <a:pt x="73" y="307"/>
                  </a:lnTo>
                  <a:lnTo>
                    <a:pt x="53" y="304"/>
                  </a:lnTo>
                  <a:lnTo>
                    <a:pt x="36" y="297"/>
                  </a:lnTo>
                  <a:lnTo>
                    <a:pt x="21" y="286"/>
                  </a:lnTo>
                  <a:lnTo>
                    <a:pt x="8" y="272"/>
                  </a:lnTo>
                  <a:lnTo>
                    <a:pt x="0" y="256"/>
                  </a:lnTo>
                  <a:lnTo>
                    <a:pt x="22" y="256"/>
                  </a:lnTo>
                  <a:lnTo>
                    <a:pt x="47" y="253"/>
                  </a:lnTo>
                  <a:lnTo>
                    <a:pt x="71" y="246"/>
                  </a:lnTo>
                  <a:lnTo>
                    <a:pt x="93" y="234"/>
                  </a:lnTo>
                  <a:lnTo>
                    <a:pt x="111" y="218"/>
                  </a:lnTo>
                  <a:lnTo>
                    <a:pt x="127" y="200"/>
                  </a:lnTo>
                  <a:lnTo>
                    <a:pt x="140" y="177"/>
                  </a:lnTo>
                  <a:lnTo>
                    <a:pt x="147" y="153"/>
                  </a:lnTo>
                  <a:lnTo>
                    <a:pt x="150" y="128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5"/>
            <p:cNvSpPr>
              <a:spLocks/>
            </p:cNvSpPr>
            <p:nvPr/>
          </p:nvSpPr>
          <p:spPr bwMode="auto">
            <a:xfrm>
              <a:off x="3144" y="1255"/>
              <a:ext cx="96" cy="39"/>
            </a:xfrm>
            <a:custGeom>
              <a:avLst/>
              <a:gdLst>
                <a:gd name="T0" fmla="*/ 0 w 768"/>
                <a:gd name="T1" fmla="*/ 0 h 307"/>
                <a:gd name="T2" fmla="*/ 209 w 768"/>
                <a:gd name="T3" fmla="*/ 0 h 307"/>
                <a:gd name="T4" fmla="*/ 205 w 768"/>
                <a:gd name="T5" fmla="*/ 12 h 307"/>
                <a:gd name="T6" fmla="*/ 204 w 768"/>
                <a:gd name="T7" fmla="*/ 25 h 307"/>
                <a:gd name="T8" fmla="*/ 208 w 768"/>
                <a:gd name="T9" fmla="*/ 45 h 307"/>
                <a:gd name="T10" fmla="*/ 214 w 768"/>
                <a:gd name="T11" fmla="*/ 63 h 307"/>
                <a:gd name="T12" fmla="*/ 224 w 768"/>
                <a:gd name="T13" fmla="*/ 78 h 307"/>
                <a:gd name="T14" fmla="*/ 237 w 768"/>
                <a:gd name="T15" fmla="*/ 91 h 307"/>
                <a:gd name="T16" fmla="*/ 252 w 768"/>
                <a:gd name="T17" fmla="*/ 99 h 307"/>
                <a:gd name="T18" fmla="*/ 269 w 768"/>
                <a:gd name="T19" fmla="*/ 102 h 307"/>
                <a:gd name="T20" fmla="*/ 525 w 768"/>
                <a:gd name="T21" fmla="*/ 102 h 307"/>
                <a:gd name="T22" fmla="*/ 541 w 768"/>
                <a:gd name="T23" fmla="*/ 99 h 307"/>
                <a:gd name="T24" fmla="*/ 557 w 768"/>
                <a:gd name="T25" fmla="*/ 91 h 307"/>
                <a:gd name="T26" fmla="*/ 570 w 768"/>
                <a:gd name="T27" fmla="*/ 78 h 307"/>
                <a:gd name="T28" fmla="*/ 580 w 768"/>
                <a:gd name="T29" fmla="*/ 63 h 307"/>
                <a:gd name="T30" fmla="*/ 587 w 768"/>
                <a:gd name="T31" fmla="*/ 45 h 307"/>
                <a:gd name="T32" fmla="*/ 589 w 768"/>
                <a:gd name="T33" fmla="*/ 25 h 307"/>
                <a:gd name="T34" fmla="*/ 588 w 768"/>
                <a:gd name="T35" fmla="*/ 12 h 307"/>
                <a:gd name="T36" fmla="*/ 585 w 768"/>
                <a:gd name="T37" fmla="*/ 0 h 307"/>
                <a:gd name="T38" fmla="*/ 768 w 768"/>
                <a:gd name="T39" fmla="*/ 0 h 307"/>
                <a:gd name="T40" fmla="*/ 768 w 768"/>
                <a:gd name="T41" fmla="*/ 307 h 307"/>
                <a:gd name="T42" fmla="*/ 0 w 768"/>
                <a:gd name="T43" fmla="*/ 307 h 307"/>
                <a:gd name="T44" fmla="*/ 0 w 768"/>
                <a:gd name="T45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8" h="307">
                  <a:moveTo>
                    <a:pt x="0" y="0"/>
                  </a:moveTo>
                  <a:lnTo>
                    <a:pt x="209" y="0"/>
                  </a:lnTo>
                  <a:lnTo>
                    <a:pt x="205" y="12"/>
                  </a:lnTo>
                  <a:lnTo>
                    <a:pt x="204" y="25"/>
                  </a:lnTo>
                  <a:lnTo>
                    <a:pt x="208" y="45"/>
                  </a:lnTo>
                  <a:lnTo>
                    <a:pt x="214" y="63"/>
                  </a:lnTo>
                  <a:lnTo>
                    <a:pt x="224" y="78"/>
                  </a:lnTo>
                  <a:lnTo>
                    <a:pt x="237" y="91"/>
                  </a:lnTo>
                  <a:lnTo>
                    <a:pt x="252" y="99"/>
                  </a:lnTo>
                  <a:lnTo>
                    <a:pt x="269" y="102"/>
                  </a:lnTo>
                  <a:lnTo>
                    <a:pt x="525" y="102"/>
                  </a:lnTo>
                  <a:lnTo>
                    <a:pt x="541" y="99"/>
                  </a:lnTo>
                  <a:lnTo>
                    <a:pt x="557" y="91"/>
                  </a:lnTo>
                  <a:lnTo>
                    <a:pt x="570" y="78"/>
                  </a:lnTo>
                  <a:lnTo>
                    <a:pt x="580" y="63"/>
                  </a:lnTo>
                  <a:lnTo>
                    <a:pt x="587" y="45"/>
                  </a:lnTo>
                  <a:lnTo>
                    <a:pt x="589" y="25"/>
                  </a:lnTo>
                  <a:lnTo>
                    <a:pt x="588" y="12"/>
                  </a:lnTo>
                  <a:lnTo>
                    <a:pt x="585" y="0"/>
                  </a:lnTo>
                  <a:lnTo>
                    <a:pt x="768" y="0"/>
                  </a:lnTo>
                  <a:lnTo>
                    <a:pt x="768" y="307"/>
                  </a:lnTo>
                  <a:lnTo>
                    <a:pt x="0" y="30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6"/>
            <p:cNvSpPr>
              <a:spLocks/>
            </p:cNvSpPr>
            <p:nvPr/>
          </p:nvSpPr>
          <p:spPr bwMode="auto">
            <a:xfrm>
              <a:off x="3144" y="1185"/>
              <a:ext cx="96" cy="38"/>
            </a:xfrm>
            <a:custGeom>
              <a:avLst/>
              <a:gdLst>
                <a:gd name="T0" fmla="*/ 0 w 768"/>
                <a:gd name="T1" fmla="*/ 0 h 308"/>
                <a:gd name="T2" fmla="*/ 209 w 768"/>
                <a:gd name="T3" fmla="*/ 0 h 308"/>
                <a:gd name="T4" fmla="*/ 205 w 768"/>
                <a:gd name="T5" fmla="*/ 13 h 308"/>
                <a:gd name="T6" fmla="*/ 204 w 768"/>
                <a:gd name="T7" fmla="*/ 26 h 308"/>
                <a:gd name="T8" fmla="*/ 208 w 768"/>
                <a:gd name="T9" fmla="*/ 45 h 308"/>
                <a:gd name="T10" fmla="*/ 214 w 768"/>
                <a:gd name="T11" fmla="*/ 63 h 308"/>
                <a:gd name="T12" fmla="*/ 224 w 768"/>
                <a:gd name="T13" fmla="*/ 79 h 308"/>
                <a:gd name="T14" fmla="*/ 237 w 768"/>
                <a:gd name="T15" fmla="*/ 91 h 308"/>
                <a:gd name="T16" fmla="*/ 252 w 768"/>
                <a:gd name="T17" fmla="*/ 100 h 308"/>
                <a:gd name="T18" fmla="*/ 269 w 768"/>
                <a:gd name="T19" fmla="*/ 103 h 308"/>
                <a:gd name="T20" fmla="*/ 525 w 768"/>
                <a:gd name="T21" fmla="*/ 103 h 308"/>
                <a:gd name="T22" fmla="*/ 541 w 768"/>
                <a:gd name="T23" fmla="*/ 100 h 308"/>
                <a:gd name="T24" fmla="*/ 557 w 768"/>
                <a:gd name="T25" fmla="*/ 91 h 308"/>
                <a:gd name="T26" fmla="*/ 570 w 768"/>
                <a:gd name="T27" fmla="*/ 79 h 308"/>
                <a:gd name="T28" fmla="*/ 580 w 768"/>
                <a:gd name="T29" fmla="*/ 63 h 308"/>
                <a:gd name="T30" fmla="*/ 587 w 768"/>
                <a:gd name="T31" fmla="*/ 45 h 308"/>
                <a:gd name="T32" fmla="*/ 589 w 768"/>
                <a:gd name="T33" fmla="*/ 26 h 308"/>
                <a:gd name="T34" fmla="*/ 588 w 768"/>
                <a:gd name="T35" fmla="*/ 13 h 308"/>
                <a:gd name="T36" fmla="*/ 585 w 768"/>
                <a:gd name="T37" fmla="*/ 0 h 308"/>
                <a:gd name="T38" fmla="*/ 768 w 768"/>
                <a:gd name="T39" fmla="*/ 0 h 308"/>
                <a:gd name="T40" fmla="*/ 768 w 768"/>
                <a:gd name="T41" fmla="*/ 308 h 308"/>
                <a:gd name="T42" fmla="*/ 0 w 768"/>
                <a:gd name="T43" fmla="*/ 308 h 308"/>
                <a:gd name="T44" fmla="*/ 0 w 768"/>
                <a:gd name="T4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8" h="308">
                  <a:moveTo>
                    <a:pt x="0" y="0"/>
                  </a:moveTo>
                  <a:lnTo>
                    <a:pt x="209" y="0"/>
                  </a:lnTo>
                  <a:lnTo>
                    <a:pt x="205" y="13"/>
                  </a:lnTo>
                  <a:lnTo>
                    <a:pt x="204" y="26"/>
                  </a:lnTo>
                  <a:lnTo>
                    <a:pt x="208" y="45"/>
                  </a:lnTo>
                  <a:lnTo>
                    <a:pt x="214" y="63"/>
                  </a:lnTo>
                  <a:lnTo>
                    <a:pt x="224" y="79"/>
                  </a:lnTo>
                  <a:lnTo>
                    <a:pt x="237" y="91"/>
                  </a:lnTo>
                  <a:lnTo>
                    <a:pt x="252" y="100"/>
                  </a:lnTo>
                  <a:lnTo>
                    <a:pt x="269" y="103"/>
                  </a:lnTo>
                  <a:lnTo>
                    <a:pt x="525" y="103"/>
                  </a:lnTo>
                  <a:lnTo>
                    <a:pt x="541" y="100"/>
                  </a:lnTo>
                  <a:lnTo>
                    <a:pt x="557" y="91"/>
                  </a:lnTo>
                  <a:lnTo>
                    <a:pt x="570" y="79"/>
                  </a:lnTo>
                  <a:lnTo>
                    <a:pt x="580" y="63"/>
                  </a:lnTo>
                  <a:lnTo>
                    <a:pt x="587" y="45"/>
                  </a:lnTo>
                  <a:lnTo>
                    <a:pt x="589" y="26"/>
                  </a:lnTo>
                  <a:lnTo>
                    <a:pt x="588" y="13"/>
                  </a:lnTo>
                  <a:lnTo>
                    <a:pt x="585" y="0"/>
                  </a:lnTo>
                  <a:lnTo>
                    <a:pt x="768" y="0"/>
                  </a:lnTo>
                  <a:lnTo>
                    <a:pt x="768" y="308"/>
                  </a:lnTo>
                  <a:lnTo>
                    <a:pt x="0" y="30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7"/>
            <p:cNvSpPr>
              <a:spLocks noEditPoints="1"/>
            </p:cNvSpPr>
            <p:nvPr/>
          </p:nvSpPr>
          <p:spPr bwMode="auto">
            <a:xfrm>
              <a:off x="3125" y="1166"/>
              <a:ext cx="269" cy="166"/>
            </a:xfrm>
            <a:custGeom>
              <a:avLst/>
              <a:gdLst>
                <a:gd name="T0" fmla="*/ 102 w 2151"/>
                <a:gd name="T1" fmla="*/ 666 h 1331"/>
                <a:gd name="T2" fmla="*/ 102 w 2151"/>
                <a:gd name="T3" fmla="*/ 1075 h 1331"/>
                <a:gd name="T4" fmla="*/ 974 w 2151"/>
                <a:gd name="T5" fmla="*/ 1075 h 1331"/>
                <a:gd name="T6" fmla="*/ 974 w 2151"/>
                <a:gd name="T7" fmla="*/ 666 h 1331"/>
                <a:gd name="T8" fmla="*/ 102 w 2151"/>
                <a:gd name="T9" fmla="*/ 666 h 1331"/>
                <a:gd name="T10" fmla="*/ 1076 w 2151"/>
                <a:gd name="T11" fmla="*/ 153 h 1331"/>
                <a:gd name="T12" fmla="*/ 1076 w 2151"/>
                <a:gd name="T13" fmla="*/ 307 h 1331"/>
                <a:gd name="T14" fmla="*/ 2049 w 2151"/>
                <a:gd name="T15" fmla="*/ 307 h 1331"/>
                <a:gd name="T16" fmla="*/ 2049 w 2151"/>
                <a:gd name="T17" fmla="*/ 153 h 1331"/>
                <a:gd name="T18" fmla="*/ 1076 w 2151"/>
                <a:gd name="T19" fmla="*/ 153 h 1331"/>
                <a:gd name="T20" fmla="*/ 102 w 2151"/>
                <a:gd name="T21" fmla="*/ 102 h 1331"/>
                <a:gd name="T22" fmla="*/ 102 w 2151"/>
                <a:gd name="T23" fmla="*/ 512 h 1331"/>
                <a:gd name="T24" fmla="*/ 974 w 2151"/>
                <a:gd name="T25" fmla="*/ 512 h 1331"/>
                <a:gd name="T26" fmla="*/ 974 w 2151"/>
                <a:gd name="T27" fmla="*/ 102 h 1331"/>
                <a:gd name="T28" fmla="*/ 102 w 2151"/>
                <a:gd name="T29" fmla="*/ 102 h 1331"/>
                <a:gd name="T30" fmla="*/ 0 w 2151"/>
                <a:gd name="T31" fmla="*/ 0 h 1331"/>
                <a:gd name="T32" fmla="*/ 2151 w 2151"/>
                <a:gd name="T33" fmla="*/ 0 h 1331"/>
                <a:gd name="T34" fmla="*/ 2151 w 2151"/>
                <a:gd name="T35" fmla="*/ 1331 h 1331"/>
                <a:gd name="T36" fmla="*/ 2049 w 2151"/>
                <a:gd name="T37" fmla="*/ 1331 h 1331"/>
                <a:gd name="T38" fmla="*/ 2049 w 2151"/>
                <a:gd name="T39" fmla="*/ 410 h 1331"/>
                <a:gd name="T40" fmla="*/ 1076 w 2151"/>
                <a:gd name="T41" fmla="*/ 410 h 1331"/>
                <a:gd name="T42" fmla="*/ 1076 w 2151"/>
                <a:gd name="T43" fmla="*/ 1331 h 1331"/>
                <a:gd name="T44" fmla="*/ 974 w 2151"/>
                <a:gd name="T45" fmla="*/ 1331 h 1331"/>
                <a:gd name="T46" fmla="*/ 974 w 2151"/>
                <a:gd name="T47" fmla="*/ 1177 h 1331"/>
                <a:gd name="T48" fmla="*/ 102 w 2151"/>
                <a:gd name="T49" fmla="*/ 1177 h 1331"/>
                <a:gd name="T50" fmla="*/ 102 w 2151"/>
                <a:gd name="T51" fmla="*/ 1331 h 1331"/>
                <a:gd name="T52" fmla="*/ 0 w 2151"/>
                <a:gd name="T53" fmla="*/ 1331 h 1331"/>
                <a:gd name="T54" fmla="*/ 0 w 2151"/>
                <a:gd name="T55" fmla="*/ 0 h 1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51" h="1331">
                  <a:moveTo>
                    <a:pt x="102" y="666"/>
                  </a:moveTo>
                  <a:lnTo>
                    <a:pt x="102" y="1075"/>
                  </a:lnTo>
                  <a:lnTo>
                    <a:pt x="974" y="1075"/>
                  </a:lnTo>
                  <a:lnTo>
                    <a:pt x="974" y="666"/>
                  </a:lnTo>
                  <a:lnTo>
                    <a:pt x="102" y="666"/>
                  </a:lnTo>
                  <a:close/>
                  <a:moveTo>
                    <a:pt x="1076" y="153"/>
                  </a:moveTo>
                  <a:lnTo>
                    <a:pt x="1076" y="307"/>
                  </a:lnTo>
                  <a:lnTo>
                    <a:pt x="2049" y="307"/>
                  </a:lnTo>
                  <a:lnTo>
                    <a:pt x="2049" y="153"/>
                  </a:lnTo>
                  <a:lnTo>
                    <a:pt x="1076" y="153"/>
                  </a:lnTo>
                  <a:close/>
                  <a:moveTo>
                    <a:pt x="102" y="102"/>
                  </a:moveTo>
                  <a:lnTo>
                    <a:pt x="102" y="512"/>
                  </a:lnTo>
                  <a:lnTo>
                    <a:pt x="974" y="512"/>
                  </a:lnTo>
                  <a:lnTo>
                    <a:pt x="974" y="102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2151" y="0"/>
                  </a:lnTo>
                  <a:lnTo>
                    <a:pt x="2151" y="1331"/>
                  </a:lnTo>
                  <a:lnTo>
                    <a:pt x="2049" y="1331"/>
                  </a:lnTo>
                  <a:lnTo>
                    <a:pt x="2049" y="410"/>
                  </a:lnTo>
                  <a:lnTo>
                    <a:pt x="1076" y="410"/>
                  </a:lnTo>
                  <a:lnTo>
                    <a:pt x="1076" y="1331"/>
                  </a:lnTo>
                  <a:lnTo>
                    <a:pt x="974" y="1331"/>
                  </a:lnTo>
                  <a:lnTo>
                    <a:pt x="974" y="1177"/>
                  </a:lnTo>
                  <a:lnTo>
                    <a:pt x="102" y="1177"/>
                  </a:lnTo>
                  <a:lnTo>
                    <a:pt x="102" y="1331"/>
                  </a:lnTo>
                  <a:lnTo>
                    <a:pt x="0" y="13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8"/>
            <p:cNvSpPr>
              <a:spLocks/>
            </p:cNvSpPr>
            <p:nvPr/>
          </p:nvSpPr>
          <p:spPr bwMode="auto">
            <a:xfrm>
              <a:off x="3266" y="1127"/>
              <a:ext cx="96" cy="26"/>
            </a:xfrm>
            <a:custGeom>
              <a:avLst/>
              <a:gdLst>
                <a:gd name="T0" fmla="*/ 102 w 767"/>
                <a:gd name="T1" fmla="*/ 0 h 205"/>
                <a:gd name="T2" fmla="*/ 666 w 767"/>
                <a:gd name="T3" fmla="*/ 0 h 205"/>
                <a:gd name="T4" fmla="*/ 666 w 767"/>
                <a:gd name="T5" fmla="*/ 102 h 205"/>
                <a:gd name="T6" fmla="*/ 767 w 767"/>
                <a:gd name="T7" fmla="*/ 102 h 205"/>
                <a:gd name="T8" fmla="*/ 767 w 767"/>
                <a:gd name="T9" fmla="*/ 205 h 205"/>
                <a:gd name="T10" fmla="*/ 0 w 767"/>
                <a:gd name="T11" fmla="*/ 205 h 205"/>
                <a:gd name="T12" fmla="*/ 0 w 767"/>
                <a:gd name="T13" fmla="*/ 102 h 205"/>
                <a:gd name="T14" fmla="*/ 102 w 767"/>
                <a:gd name="T15" fmla="*/ 102 h 205"/>
                <a:gd name="T16" fmla="*/ 102 w 767"/>
                <a:gd name="T17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7" h="205">
                  <a:moveTo>
                    <a:pt x="102" y="0"/>
                  </a:moveTo>
                  <a:lnTo>
                    <a:pt x="666" y="0"/>
                  </a:lnTo>
                  <a:lnTo>
                    <a:pt x="666" y="102"/>
                  </a:lnTo>
                  <a:lnTo>
                    <a:pt x="767" y="102"/>
                  </a:lnTo>
                  <a:lnTo>
                    <a:pt x="767" y="205"/>
                  </a:lnTo>
                  <a:lnTo>
                    <a:pt x="0" y="205"/>
                  </a:lnTo>
                  <a:lnTo>
                    <a:pt x="0" y="102"/>
                  </a:lnTo>
                  <a:lnTo>
                    <a:pt x="102" y="102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9"/>
            <p:cNvSpPr>
              <a:spLocks noEditPoints="1"/>
            </p:cNvSpPr>
            <p:nvPr/>
          </p:nvSpPr>
          <p:spPr bwMode="auto">
            <a:xfrm>
              <a:off x="3234" y="993"/>
              <a:ext cx="160" cy="128"/>
            </a:xfrm>
            <a:custGeom>
              <a:avLst/>
              <a:gdLst>
                <a:gd name="T0" fmla="*/ 665 w 1280"/>
                <a:gd name="T1" fmla="*/ 819 h 1024"/>
                <a:gd name="T2" fmla="*/ 648 w 1280"/>
                <a:gd name="T3" fmla="*/ 822 h 1024"/>
                <a:gd name="T4" fmla="*/ 633 w 1280"/>
                <a:gd name="T5" fmla="*/ 828 h 1024"/>
                <a:gd name="T6" fmla="*/ 620 w 1280"/>
                <a:gd name="T7" fmla="*/ 838 h 1024"/>
                <a:gd name="T8" fmla="*/ 610 w 1280"/>
                <a:gd name="T9" fmla="*/ 852 h 1024"/>
                <a:gd name="T10" fmla="*/ 604 w 1280"/>
                <a:gd name="T11" fmla="*/ 867 h 1024"/>
                <a:gd name="T12" fmla="*/ 602 w 1280"/>
                <a:gd name="T13" fmla="*/ 884 h 1024"/>
                <a:gd name="T14" fmla="*/ 604 w 1280"/>
                <a:gd name="T15" fmla="*/ 901 h 1024"/>
                <a:gd name="T16" fmla="*/ 610 w 1280"/>
                <a:gd name="T17" fmla="*/ 916 h 1024"/>
                <a:gd name="T18" fmla="*/ 620 w 1280"/>
                <a:gd name="T19" fmla="*/ 929 h 1024"/>
                <a:gd name="T20" fmla="*/ 633 w 1280"/>
                <a:gd name="T21" fmla="*/ 939 h 1024"/>
                <a:gd name="T22" fmla="*/ 648 w 1280"/>
                <a:gd name="T23" fmla="*/ 945 h 1024"/>
                <a:gd name="T24" fmla="*/ 665 w 1280"/>
                <a:gd name="T25" fmla="*/ 947 h 1024"/>
                <a:gd name="T26" fmla="*/ 683 w 1280"/>
                <a:gd name="T27" fmla="*/ 945 h 1024"/>
                <a:gd name="T28" fmla="*/ 698 w 1280"/>
                <a:gd name="T29" fmla="*/ 939 h 1024"/>
                <a:gd name="T30" fmla="*/ 711 w 1280"/>
                <a:gd name="T31" fmla="*/ 929 h 1024"/>
                <a:gd name="T32" fmla="*/ 721 w 1280"/>
                <a:gd name="T33" fmla="*/ 916 h 1024"/>
                <a:gd name="T34" fmla="*/ 727 w 1280"/>
                <a:gd name="T35" fmla="*/ 901 h 1024"/>
                <a:gd name="T36" fmla="*/ 730 w 1280"/>
                <a:gd name="T37" fmla="*/ 884 h 1024"/>
                <a:gd name="T38" fmla="*/ 727 w 1280"/>
                <a:gd name="T39" fmla="*/ 867 h 1024"/>
                <a:gd name="T40" fmla="*/ 721 w 1280"/>
                <a:gd name="T41" fmla="*/ 852 h 1024"/>
                <a:gd name="T42" fmla="*/ 711 w 1280"/>
                <a:gd name="T43" fmla="*/ 838 h 1024"/>
                <a:gd name="T44" fmla="*/ 698 w 1280"/>
                <a:gd name="T45" fmla="*/ 828 h 1024"/>
                <a:gd name="T46" fmla="*/ 683 w 1280"/>
                <a:gd name="T47" fmla="*/ 822 h 1024"/>
                <a:gd name="T48" fmla="*/ 665 w 1280"/>
                <a:gd name="T49" fmla="*/ 819 h 1024"/>
                <a:gd name="T50" fmla="*/ 103 w 1280"/>
                <a:gd name="T51" fmla="*/ 103 h 1024"/>
                <a:gd name="T52" fmla="*/ 103 w 1280"/>
                <a:gd name="T53" fmla="*/ 768 h 1024"/>
                <a:gd name="T54" fmla="*/ 1178 w 1280"/>
                <a:gd name="T55" fmla="*/ 768 h 1024"/>
                <a:gd name="T56" fmla="*/ 1178 w 1280"/>
                <a:gd name="T57" fmla="*/ 103 h 1024"/>
                <a:gd name="T58" fmla="*/ 103 w 1280"/>
                <a:gd name="T59" fmla="*/ 103 h 1024"/>
                <a:gd name="T60" fmla="*/ 0 w 1280"/>
                <a:gd name="T61" fmla="*/ 0 h 1024"/>
                <a:gd name="T62" fmla="*/ 1280 w 1280"/>
                <a:gd name="T63" fmla="*/ 0 h 1024"/>
                <a:gd name="T64" fmla="*/ 1280 w 1280"/>
                <a:gd name="T65" fmla="*/ 1024 h 1024"/>
                <a:gd name="T66" fmla="*/ 0 w 1280"/>
                <a:gd name="T67" fmla="*/ 1024 h 1024"/>
                <a:gd name="T68" fmla="*/ 0 w 1280"/>
                <a:gd name="T69" fmla="*/ 0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0" h="1024">
                  <a:moveTo>
                    <a:pt x="665" y="819"/>
                  </a:moveTo>
                  <a:lnTo>
                    <a:pt x="648" y="822"/>
                  </a:lnTo>
                  <a:lnTo>
                    <a:pt x="633" y="828"/>
                  </a:lnTo>
                  <a:lnTo>
                    <a:pt x="620" y="838"/>
                  </a:lnTo>
                  <a:lnTo>
                    <a:pt x="610" y="852"/>
                  </a:lnTo>
                  <a:lnTo>
                    <a:pt x="604" y="867"/>
                  </a:lnTo>
                  <a:lnTo>
                    <a:pt x="602" y="884"/>
                  </a:lnTo>
                  <a:lnTo>
                    <a:pt x="604" y="901"/>
                  </a:lnTo>
                  <a:lnTo>
                    <a:pt x="610" y="916"/>
                  </a:lnTo>
                  <a:lnTo>
                    <a:pt x="620" y="929"/>
                  </a:lnTo>
                  <a:lnTo>
                    <a:pt x="633" y="939"/>
                  </a:lnTo>
                  <a:lnTo>
                    <a:pt x="648" y="945"/>
                  </a:lnTo>
                  <a:lnTo>
                    <a:pt x="665" y="947"/>
                  </a:lnTo>
                  <a:lnTo>
                    <a:pt x="683" y="945"/>
                  </a:lnTo>
                  <a:lnTo>
                    <a:pt x="698" y="939"/>
                  </a:lnTo>
                  <a:lnTo>
                    <a:pt x="711" y="929"/>
                  </a:lnTo>
                  <a:lnTo>
                    <a:pt x="721" y="916"/>
                  </a:lnTo>
                  <a:lnTo>
                    <a:pt x="727" y="901"/>
                  </a:lnTo>
                  <a:lnTo>
                    <a:pt x="730" y="884"/>
                  </a:lnTo>
                  <a:lnTo>
                    <a:pt x="727" y="867"/>
                  </a:lnTo>
                  <a:lnTo>
                    <a:pt x="721" y="852"/>
                  </a:lnTo>
                  <a:lnTo>
                    <a:pt x="711" y="838"/>
                  </a:lnTo>
                  <a:lnTo>
                    <a:pt x="698" y="828"/>
                  </a:lnTo>
                  <a:lnTo>
                    <a:pt x="683" y="822"/>
                  </a:lnTo>
                  <a:lnTo>
                    <a:pt x="665" y="819"/>
                  </a:lnTo>
                  <a:close/>
                  <a:moveTo>
                    <a:pt x="103" y="103"/>
                  </a:moveTo>
                  <a:lnTo>
                    <a:pt x="103" y="768"/>
                  </a:lnTo>
                  <a:lnTo>
                    <a:pt x="1178" y="768"/>
                  </a:lnTo>
                  <a:lnTo>
                    <a:pt x="1178" y="103"/>
                  </a:lnTo>
                  <a:lnTo>
                    <a:pt x="103" y="103"/>
                  </a:lnTo>
                  <a:close/>
                  <a:moveTo>
                    <a:pt x="0" y="0"/>
                  </a:moveTo>
                  <a:lnTo>
                    <a:pt x="1280" y="0"/>
                  </a:lnTo>
                  <a:lnTo>
                    <a:pt x="1280" y="1024"/>
                  </a:lnTo>
                  <a:lnTo>
                    <a:pt x="0" y="102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0"/>
            <p:cNvSpPr>
              <a:spLocks noEditPoints="1"/>
            </p:cNvSpPr>
            <p:nvPr/>
          </p:nvSpPr>
          <p:spPr bwMode="auto">
            <a:xfrm>
              <a:off x="3131" y="1006"/>
              <a:ext cx="90" cy="153"/>
            </a:xfrm>
            <a:custGeom>
              <a:avLst/>
              <a:gdLst>
                <a:gd name="T0" fmla="*/ 563 w 717"/>
                <a:gd name="T1" fmla="*/ 934 h 1229"/>
                <a:gd name="T2" fmla="*/ 544 w 717"/>
                <a:gd name="T3" fmla="*/ 936 h 1229"/>
                <a:gd name="T4" fmla="*/ 527 w 717"/>
                <a:gd name="T5" fmla="*/ 943 h 1229"/>
                <a:gd name="T6" fmla="*/ 513 w 717"/>
                <a:gd name="T7" fmla="*/ 954 h 1229"/>
                <a:gd name="T8" fmla="*/ 502 w 717"/>
                <a:gd name="T9" fmla="*/ 969 h 1229"/>
                <a:gd name="T10" fmla="*/ 495 w 717"/>
                <a:gd name="T11" fmla="*/ 986 h 1229"/>
                <a:gd name="T12" fmla="*/ 492 w 717"/>
                <a:gd name="T13" fmla="*/ 1005 h 1229"/>
                <a:gd name="T14" fmla="*/ 495 w 717"/>
                <a:gd name="T15" fmla="*/ 1023 h 1229"/>
                <a:gd name="T16" fmla="*/ 502 w 717"/>
                <a:gd name="T17" fmla="*/ 1040 h 1229"/>
                <a:gd name="T18" fmla="*/ 513 w 717"/>
                <a:gd name="T19" fmla="*/ 1054 h 1229"/>
                <a:gd name="T20" fmla="*/ 527 w 717"/>
                <a:gd name="T21" fmla="*/ 1065 h 1229"/>
                <a:gd name="T22" fmla="*/ 544 w 717"/>
                <a:gd name="T23" fmla="*/ 1072 h 1229"/>
                <a:gd name="T24" fmla="*/ 563 w 717"/>
                <a:gd name="T25" fmla="*/ 1074 h 1229"/>
                <a:gd name="T26" fmla="*/ 582 w 717"/>
                <a:gd name="T27" fmla="*/ 1072 h 1229"/>
                <a:gd name="T28" fmla="*/ 598 w 717"/>
                <a:gd name="T29" fmla="*/ 1065 h 1229"/>
                <a:gd name="T30" fmla="*/ 613 w 717"/>
                <a:gd name="T31" fmla="*/ 1054 h 1229"/>
                <a:gd name="T32" fmla="*/ 623 w 717"/>
                <a:gd name="T33" fmla="*/ 1040 h 1229"/>
                <a:gd name="T34" fmla="*/ 631 w 717"/>
                <a:gd name="T35" fmla="*/ 1023 h 1229"/>
                <a:gd name="T36" fmla="*/ 633 w 717"/>
                <a:gd name="T37" fmla="*/ 1005 h 1229"/>
                <a:gd name="T38" fmla="*/ 631 w 717"/>
                <a:gd name="T39" fmla="*/ 986 h 1229"/>
                <a:gd name="T40" fmla="*/ 623 w 717"/>
                <a:gd name="T41" fmla="*/ 969 h 1229"/>
                <a:gd name="T42" fmla="*/ 613 w 717"/>
                <a:gd name="T43" fmla="*/ 954 h 1229"/>
                <a:gd name="T44" fmla="*/ 598 w 717"/>
                <a:gd name="T45" fmla="*/ 943 h 1229"/>
                <a:gd name="T46" fmla="*/ 582 w 717"/>
                <a:gd name="T47" fmla="*/ 936 h 1229"/>
                <a:gd name="T48" fmla="*/ 563 w 717"/>
                <a:gd name="T49" fmla="*/ 934 h 1229"/>
                <a:gd name="T50" fmla="*/ 205 w 717"/>
                <a:gd name="T51" fmla="*/ 410 h 1229"/>
                <a:gd name="T52" fmla="*/ 205 w 717"/>
                <a:gd name="T53" fmla="*/ 460 h 1229"/>
                <a:gd name="T54" fmla="*/ 511 w 717"/>
                <a:gd name="T55" fmla="*/ 460 h 1229"/>
                <a:gd name="T56" fmla="*/ 511 w 717"/>
                <a:gd name="T57" fmla="*/ 410 h 1229"/>
                <a:gd name="T58" fmla="*/ 205 w 717"/>
                <a:gd name="T59" fmla="*/ 410 h 1229"/>
                <a:gd name="T60" fmla="*/ 102 w 717"/>
                <a:gd name="T61" fmla="*/ 154 h 1229"/>
                <a:gd name="T62" fmla="*/ 102 w 717"/>
                <a:gd name="T63" fmla="*/ 255 h 1229"/>
                <a:gd name="T64" fmla="*/ 614 w 717"/>
                <a:gd name="T65" fmla="*/ 255 h 1229"/>
                <a:gd name="T66" fmla="*/ 614 w 717"/>
                <a:gd name="T67" fmla="*/ 154 h 1229"/>
                <a:gd name="T68" fmla="*/ 102 w 717"/>
                <a:gd name="T69" fmla="*/ 154 h 1229"/>
                <a:gd name="T70" fmla="*/ 0 w 717"/>
                <a:gd name="T71" fmla="*/ 0 h 1229"/>
                <a:gd name="T72" fmla="*/ 717 w 717"/>
                <a:gd name="T73" fmla="*/ 0 h 1229"/>
                <a:gd name="T74" fmla="*/ 717 w 717"/>
                <a:gd name="T75" fmla="*/ 1229 h 1229"/>
                <a:gd name="T76" fmla="*/ 0 w 717"/>
                <a:gd name="T77" fmla="*/ 1229 h 1229"/>
                <a:gd name="T78" fmla="*/ 0 w 717"/>
                <a:gd name="T79" fmla="*/ 0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17" h="1229">
                  <a:moveTo>
                    <a:pt x="563" y="934"/>
                  </a:moveTo>
                  <a:lnTo>
                    <a:pt x="544" y="936"/>
                  </a:lnTo>
                  <a:lnTo>
                    <a:pt x="527" y="943"/>
                  </a:lnTo>
                  <a:lnTo>
                    <a:pt x="513" y="954"/>
                  </a:lnTo>
                  <a:lnTo>
                    <a:pt x="502" y="969"/>
                  </a:lnTo>
                  <a:lnTo>
                    <a:pt x="495" y="986"/>
                  </a:lnTo>
                  <a:lnTo>
                    <a:pt x="492" y="1005"/>
                  </a:lnTo>
                  <a:lnTo>
                    <a:pt x="495" y="1023"/>
                  </a:lnTo>
                  <a:lnTo>
                    <a:pt x="502" y="1040"/>
                  </a:lnTo>
                  <a:lnTo>
                    <a:pt x="513" y="1054"/>
                  </a:lnTo>
                  <a:lnTo>
                    <a:pt x="527" y="1065"/>
                  </a:lnTo>
                  <a:lnTo>
                    <a:pt x="544" y="1072"/>
                  </a:lnTo>
                  <a:lnTo>
                    <a:pt x="563" y="1074"/>
                  </a:lnTo>
                  <a:lnTo>
                    <a:pt x="582" y="1072"/>
                  </a:lnTo>
                  <a:lnTo>
                    <a:pt x="598" y="1065"/>
                  </a:lnTo>
                  <a:lnTo>
                    <a:pt x="613" y="1054"/>
                  </a:lnTo>
                  <a:lnTo>
                    <a:pt x="623" y="1040"/>
                  </a:lnTo>
                  <a:lnTo>
                    <a:pt x="631" y="1023"/>
                  </a:lnTo>
                  <a:lnTo>
                    <a:pt x="633" y="1005"/>
                  </a:lnTo>
                  <a:lnTo>
                    <a:pt x="631" y="986"/>
                  </a:lnTo>
                  <a:lnTo>
                    <a:pt x="623" y="969"/>
                  </a:lnTo>
                  <a:lnTo>
                    <a:pt x="613" y="954"/>
                  </a:lnTo>
                  <a:lnTo>
                    <a:pt x="598" y="943"/>
                  </a:lnTo>
                  <a:lnTo>
                    <a:pt x="582" y="936"/>
                  </a:lnTo>
                  <a:lnTo>
                    <a:pt x="563" y="934"/>
                  </a:lnTo>
                  <a:close/>
                  <a:moveTo>
                    <a:pt x="205" y="410"/>
                  </a:moveTo>
                  <a:lnTo>
                    <a:pt x="205" y="460"/>
                  </a:lnTo>
                  <a:lnTo>
                    <a:pt x="511" y="460"/>
                  </a:lnTo>
                  <a:lnTo>
                    <a:pt x="511" y="410"/>
                  </a:lnTo>
                  <a:lnTo>
                    <a:pt x="205" y="410"/>
                  </a:lnTo>
                  <a:close/>
                  <a:moveTo>
                    <a:pt x="102" y="154"/>
                  </a:moveTo>
                  <a:lnTo>
                    <a:pt x="102" y="255"/>
                  </a:lnTo>
                  <a:lnTo>
                    <a:pt x="614" y="255"/>
                  </a:lnTo>
                  <a:lnTo>
                    <a:pt x="614" y="154"/>
                  </a:lnTo>
                  <a:lnTo>
                    <a:pt x="102" y="154"/>
                  </a:lnTo>
                  <a:close/>
                  <a:moveTo>
                    <a:pt x="0" y="0"/>
                  </a:moveTo>
                  <a:lnTo>
                    <a:pt x="717" y="0"/>
                  </a:lnTo>
                  <a:lnTo>
                    <a:pt x="71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1"/>
            <p:cNvSpPr>
              <a:spLocks/>
            </p:cNvSpPr>
            <p:nvPr/>
          </p:nvSpPr>
          <p:spPr bwMode="auto">
            <a:xfrm>
              <a:off x="3003" y="1038"/>
              <a:ext cx="90" cy="147"/>
            </a:xfrm>
            <a:custGeom>
              <a:avLst/>
              <a:gdLst>
                <a:gd name="T0" fmla="*/ 85 w 717"/>
                <a:gd name="T1" fmla="*/ 0 h 1178"/>
                <a:gd name="T2" fmla="*/ 634 w 717"/>
                <a:gd name="T3" fmla="*/ 0 h 1178"/>
                <a:gd name="T4" fmla="*/ 656 w 717"/>
                <a:gd name="T5" fmla="*/ 3 h 1178"/>
                <a:gd name="T6" fmla="*/ 676 w 717"/>
                <a:gd name="T7" fmla="*/ 11 h 1178"/>
                <a:gd name="T8" fmla="*/ 693 w 717"/>
                <a:gd name="T9" fmla="*/ 24 h 1178"/>
                <a:gd name="T10" fmla="*/ 706 w 717"/>
                <a:gd name="T11" fmla="*/ 39 h 1178"/>
                <a:gd name="T12" fmla="*/ 714 w 717"/>
                <a:gd name="T13" fmla="*/ 57 h 1178"/>
                <a:gd name="T14" fmla="*/ 717 w 717"/>
                <a:gd name="T15" fmla="*/ 78 h 1178"/>
                <a:gd name="T16" fmla="*/ 717 w 717"/>
                <a:gd name="T17" fmla="*/ 974 h 1178"/>
                <a:gd name="T18" fmla="*/ 692 w 717"/>
                <a:gd name="T19" fmla="*/ 974 h 1178"/>
                <a:gd name="T20" fmla="*/ 666 w 717"/>
                <a:gd name="T21" fmla="*/ 977 h 1178"/>
                <a:gd name="T22" fmla="*/ 642 w 717"/>
                <a:gd name="T23" fmla="*/ 984 h 1178"/>
                <a:gd name="T24" fmla="*/ 621 w 717"/>
                <a:gd name="T25" fmla="*/ 996 h 1178"/>
                <a:gd name="T26" fmla="*/ 601 w 717"/>
                <a:gd name="T27" fmla="*/ 1011 h 1178"/>
                <a:gd name="T28" fmla="*/ 585 w 717"/>
                <a:gd name="T29" fmla="*/ 1030 h 1178"/>
                <a:gd name="T30" fmla="*/ 574 w 717"/>
                <a:gd name="T31" fmla="*/ 1052 h 1178"/>
                <a:gd name="T32" fmla="*/ 566 w 717"/>
                <a:gd name="T33" fmla="*/ 1076 h 1178"/>
                <a:gd name="T34" fmla="*/ 564 w 717"/>
                <a:gd name="T35" fmla="*/ 1102 h 1178"/>
                <a:gd name="T36" fmla="*/ 564 w 717"/>
                <a:gd name="T37" fmla="*/ 1178 h 1178"/>
                <a:gd name="T38" fmla="*/ 155 w 717"/>
                <a:gd name="T39" fmla="*/ 1178 h 1178"/>
                <a:gd name="T40" fmla="*/ 155 w 717"/>
                <a:gd name="T41" fmla="*/ 1102 h 1178"/>
                <a:gd name="T42" fmla="*/ 152 w 717"/>
                <a:gd name="T43" fmla="*/ 1076 h 1178"/>
                <a:gd name="T44" fmla="*/ 145 w 717"/>
                <a:gd name="T45" fmla="*/ 1052 h 1178"/>
                <a:gd name="T46" fmla="*/ 132 w 717"/>
                <a:gd name="T47" fmla="*/ 1030 h 1178"/>
                <a:gd name="T48" fmla="*/ 116 w 717"/>
                <a:gd name="T49" fmla="*/ 1011 h 1178"/>
                <a:gd name="T50" fmla="*/ 98 w 717"/>
                <a:gd name="T51" fmla="*/ 996 h 1178"/>
                <a:gd name="T52" fmla="*/ 76 w 717"/>
                <a:gd name="T53" fmla="*/ 984 h 1178"/>
                <a:gd name="T54" fmla="*/ 52 w 717"/>
                <a:gd name="T55" fmla="*/ 977 h 1178"/>
                <a:gd name="T56" fmla="*/ 27 w 717"/>
                <a:gd name="T57" fmla="*/ 974 h 1178"/>
                <a:gd name="T58" fmla="*/ 0 w 717"/>
                <a:gd name="T59" fmla="*/ 974 h 1178"/>
                <a:gd name="T60" fmla="*/ 0 w 717"/>
                <a:gd name="T61" fmla="*/ 78 h 1178"/>
                <a:gd name="T62" fmla="*/ 3 w 717"/>
                <a:gd name="T63" fmla="*/ 57 h 1178"/>
                <a:gd name="T64" fmla="*/ 12 w 717"/>
                <a:gd name="T65" fmla="*/ 39 h 1178"/>
                <a:gd name="T66" fmla="*/ 26 w 717"/>
                <a:gd name="T67" fmla="*/ 24 h 1178"/>
                <a:gd name="T68" fmla="*/ 43 w 717"/>
                <a:gd name="T69" fmla="*/ 11 h 1178"/>
                <a:gd name="T70" fmla="*/ 63 w 717"/>
                <a:gd name="T71" fmla="*/ 3 h 1178"/>
                <a:gd name="T72" fmla="*/ 85 w 717"/>
                <a:gd name="T73" fmla="*/ 0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17" h="1178">
                  <a:moveTo>
                    <a:pt x="85" y="0"/>
                  </a:moveTo>
                  <a:lnTo>
                    <a:pt x="634" y="0"/>
                  </a:lnTo>
                  <a:lnTo>
                    <a:pt x="656" y="3"/>
                  </a:lnTo>
                  <a:lnTo>
                    <a:pt x="676" y="11"/>
                  </a:lnTo>
                  <a:lnTo>
                    <a:pt x="693" y="24"/>
                  </a:lnTo>
                  <a:lnTo>
                    <a:pt x="706" y="39"/>
                  </a:lnTo>
                  <a:lnTo>
                    <a:pt x="714" y="57"/>
                  </a:lnTo>
                  <a:lnTo>
                    <a:pt x="717" y="78"/>
                  </a:lnTo>
                  <a:lnTo>
                    <a:pt x="717" y="974"/>
                  </a:lnTo>
                  <a:lnTo>
                    <a:pt x="692" y="974"/>
                  </a:lnTo>
                  <a:lnTo>
                    <a:pt x="666" y="977"/>
                  </a:lnTo>
                  <a:lnTo>
                    <a:pt x="642" y="984"/>
                  </a:lnTo>
                  <a:lnTo>
                    <a:pt x="621" y="996"/>
                  </a:lnTo>
                  <a:lnTo>
                    <a:pt x="601" y="1011"/>
                  </a:lnTo>
                  <a:lnTo>
                    <a:pt x="585" y="1030"/>
                  </a:lnTo>
                  <a:lnTo>
                    <a:pt x="574" y="1052"/>
                  </a:lnTo>
                  <a:lnTo>
                    <a:pt x="566" y="1076"/>
                  </a:lnTo>
                  <a:lnTo>
                    <a:pt x="564" y="1102"/>
                  </a:lnTo>
                  <a:lnTo>
                    <a:pt x="564" y="1178"/>
                  </a:lnTo>
                  <a:lnTo>
                    <a:pt x="155" y="1178"/>
                  </a:lnTo>
                  <a:lnTo>
                    <a:pt x="155" y="1102"/>
                  </a:lnTo>
                  <a:lnTo>
                    <a:pt x="152" y="1076"/>
                  </a:lnTo>
                  <a:lnTo>
                    <a:pt x="145" y="1052"/>
                  </a:lnTo>
                  <a:lnTo>
                    <a:pt x="132" y="1030"/>
                  </a:lnTo>
                  <a:lnTo>
                    <a:pt x="116" y="1011"/>
                  </a:lnTo>
                  <a:lnTo>
                    <a:pt x="98" y="996"/>
                  </a:lnTo>
                  <a:lnTo>
                    <a:pt x="76" y="984"/>
                  </a:lnTo>
                  <a:lnTo>
                    <a:pt x="52" y="977"/>
                  </a:lnTo>
                  <a:lnTo>
                    <a:pt x="27" y="974"/>
                  </a:lnTo>
                  <a:lnTo>
                    <a:pt x="0" y="974"/>
                  </a:lnTo>
                  <a:lnTo>
                    <a:pt x="0" y="78"/>
                  </a:lnTo>
                  <a:lnTo>
                    <a:pt x="3" y="57"/>
                  </a:lnTo>
                  <a:lnTo>
                    <a:pt x="12" y="39"/>
                  </a:lnTo>
                  <a:lnTo>
                    <a:pt x="26" y="24"/>
                  </a:lnTo>
                  <a:lnTo>
                    <a:pt x="43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2"/>
            <p:cNvSpPr>
              <a:spLocks/>
            </p:cNvSpPr>
            <p:nvPr/>
          </p:nvSpPr>
          <p:spPr bwMode="auto">
            <a:xfrm>
              <a:off x="2984" y="1166"/>
              <a:ext cx="32" cy="51"/>
            </a:xfrm>
            <a:custGeom>
              <a:avLst/>
              <a:gdLst>
                <a:gd name="T0" fmla="*/ 77 w 256"/>
                <a:gd name="T1" fmla="*/ 0 h 410"/>
                <a:gd name="T2" fmla="*/ 180 w 256"/>
                <a:gd name="T3" fmla="*/ 0 h 410"/>
                <a:gd name="T4" fmla="*/ 200 w 256"/>
                <a:gd name="T5" fmla="*/ 3 h 410"/>
                <a:gd name="T6" fmla="*/ 218 w 256"/>
                <a:gd name="T7" fmla="*/ 10 h 410"/>
                <a:gd name="T8" fmla="*/ 234 w 256"/>
                <a:gd name="T9" fmla="*/ 22 h 410"/>
                <a:gd name="T10" fmla="*/ 245 w 256"/>
                <a:gd name="T11" fmla="*/ 37 h 410"/>
                <a:gd name="T12" fmla="*/ 253 w 256"/>
                <a:gd name="T13" fmla="*/ 57 h 410"/>
                <a:gd name="T14" fmla="*/ 256 w 256"/>
                <a:gd name="T15" fmla="*/ 77 h 410"/>
                <a:gd name="T16" fmla="*/ 256 w 256"/>
                <a:gd name="T17" fmla="*/ 333 h 410"/>
                <a:gd name="T18" fmla="*/ 253 w 256"/>
                <a:gd name="T19" fmla="*/ 353 h 410"/>
                <a:gd name="T20" fmla="*/ 245 w 256"/>
                <a:gd name="T21" fmla="*/ 371 h 410"/>
                <a:gd name="T22" fmla="*/ 234 w 256"/>
                <a:gd name="T23" fmla="*/ 387 h 410"/>
                <a:gd name="T24" fmla="*/ 218 w 256"/>
                <a:gd name="T25" fmla="*/ 399 h 410"/>
                <a:gd name="T26" fmla="*/ 200 w 256"/>
                <a:gd name="T27" fmla="*/ 407 h 410"/>
                <a:gd name="T28" fmla="*/ 180 w 256"/>
                <a:gd name="T29" fmla="*/ 410 h 410"/>
                <a:gd name="T30" fmla="*/ 77 w 256"/>
                <a:gd name="T31" fmla="*/ 410 h 410"/>
                <a:gd name="T32" fmla="*/ 56 w 256"/>
                <a:gd name="T33" fmla="*/ 407 h 410"/>
                <a:gd name="T34" fmla="*/ 38 w 256"/>
                <a:gd name="T35" fmla="*/ 399 h 410"/>
                <a:gd name="T36" fmla="*/ 22 w 256"/>
                <a:gd name="T37" fmla="*/ 387 h 410"/>
                <a:gd name="T38" fmla="*/ 10 w 256"/>
                <a:gd name="T39" fmla="*/ 371 h 410"/>
                <a:gd name="T40" fmla="*/ 3 w 256"/>
                <a:gd name="T41" fmla="*/ 353 h 410"/>
                <a:gd name="T42" fmla="*/ 0 w 256"/>
                <a:gd name="T43" fmla="*/ 333 h 410"/>
                <a:gd name="T44" fmla="*/ 0 w 256"/>
                <a:gd name="T45" fmla="*/ 77 h 410"/>
                <a:gd name="T46" fmla="*/ 3 w 256"/>
                <a:gd name="T47" fmla="*/ 57 h 410"/>
                <a:gd name="T48" fmla="*/ 10 w 256"/>
                <a:gd name="T49" fmla="*/ 37 h 410"/>
                <a:gd name="T50" fmla="*/ 22 w 256"/>
                <a:gd name="T51" fmla="*/ 22 h 410"/>
                <a:gd name="T52" fmla="*/ 38 w 256"/>
                <a:gd name="T53" fmla="*/ 10 h 410"/>
                <a:gd name="T54" fmla="*/ 56 w 256"/>
                <a:gd name="T55" fmla="*/ 3 h 410"/>
                <a:gd name="T56" fmla="*/ 77 w 256"/>
                <a:gd name="T57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6" h="410">
                  <a:moveTo>
                    <a:pt x="77" y="0"/>
                  </a:moveTo>
                  <a:lnTo>
                    <a:pt x="180" y="0"/>
                  </a:lnTo>
                  <a:lnTo>
                    <a:pt x="200" y="3"/>
                  </a:lnTo>
                  <a:lnTo>
                    <a:pt x="218" y="10"/>
                  </a:lnTo>
                  <a:lnTo>
                    <a:pt x="234" y="22"/>
                  </a:lnTo>
                  <a:lnTo>
                    <a:pt x="245" y="37"/>
                  </a:lnTo>
                  <a:lnTo>
                    <a:pt x="253" y="57"/>
                  </a:lnTo>
                  <a:lnTo>
                    <a:pt x="256" y="77"/>
                  </a:lnTo>
                  <a:lnTo>
                    <a:pt x="256" y="333"/>
                  </a:lnTo>
                  <a:lnTo>
                    <a:pt x="253" y="353"/>
                  </a:lnTo>
                  <a:lnTo>
                    <a:pt x="245" y="371"/>
                  </a:lnTo>
                  <a:lnTo>
                    <a:pt x="234" y="387"/>
                  </a:lnTo>
                  <a:lnTo>
                    <a:pt x="218" y="399"/>
                  </a:lnTo>
                  <a:lnTo>
                    <a:pt x="200" y="407"/>
                  </a:lnTo>
                  <a:lnTo>
                    <a:pt x="180" y="410"/>
                  </a:lnTo>
                  <a:lnTo>
                    <a:pt x="77" y="410"/>
                  </a:lnTo>
                  <a:lnTo>
                    <a:pt x="56" y="407"/>
                  </a:lnTo>
                  <a:lnTo>
                    <a:pt x="38" y="399"/>
                  </a:lnTo>
                  <a:lnTo>
                    <a:pt x="22" y="387"/>
                  </a:lnTo>
                  <a:lnTo>
                    <a:pt x="10" y="371"/>
                  </a:lnTo>
                  <a:lnTo>
                    <a:pt x="3" y="353"/>
                  </a:lnTo>
                  <a:lnTo>
                    <a:pt x="0" y="333"/>
                  </a:lnTo>
                  <a:lnTo>
                    <a:pt x="0" y="77"/>
                  </a:lnTo>
                  <a:lnTo>
                    <a:pt x="3" y="57"/>
                  </a:lnTo>
                  <a:lnTo>
                    <a:pt x="10" y="37"/>
                  </a:lnTo>
                  <a:lnTo>
                    <a:pt x="22" y="22"/>
                  </a:lnTo>
                  <a:lnTo>
                    <a:pt x="38" y="10"/>
                  </a:lnTo>
                  <a:lnTo>
                    <a:pt x="56" y="3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3"/>
            <p:cNvSpPr>
              <a:spLocks/>
            </p:cNvSpPr>
            <p:nvPr/>
          </p:nvSpPr>
          <p:spPr bwMode="auto">
            <a:xfrm>
              <a:off x="3080" y="1166"/>
              <a:ext cx="32" cy="51"/>
            </a:xfrm>
            <a:custGeom>
              <a:avLst/>
              <a:gdLst>
                <a:gd name="T0" fmla="*/ 77 w 256"/>
                <a:gd name="T1" fmla="*/ 0 h 410"/>
                <a:gd name="T2" fmla="*/ 154 w 256"/>
                <a:gd name="T3" fmla="*/ 0 h 410"/>
                <a:gd name="T4" fmla="*/ 177 w 256"/>
                <a:gd name="T5" fmla="*/ 2 h 410"/>
                <a:gd name="T6" fmla="*/ 198 w 256"/>
                <a:gd name="T7" fmla="*/ 10 h 410"/>
                <a:gd name="T8" fmla="*/ 217 w 256"/>
                <a:gd name="T9" fmla="*/ 22 h 410"/>
                <a:gd name="T10" fmla="*/ 233 w 256"/>
                <a:gd name="T11" fmla="*/ 38 h 410"/>
                <a:gd name="T12" fmla="*/ 246 w 256"/>
                <a:gd name="T13" fmla="*/ 58 h 410"/>
                <a:gd name="T14" fmla="*/ 254 w 256"/>
                <a:gd name="T15" fmla="*/ 79 h 410"/>
                <a:gd name="T16" fmla="*/ 256 w 256"/>
                <a:gd name="T17" fmla="*/ 102 h 410"/>
                <a:gd name="T18" fmla="*/ 256 w 256"/>
                <a:gd name="T19" fmla="*/ 333 h 410"/>
                <a:gd name="T20" fmla="*/ 254 w 256"/>
                <a:gd name="T21" fmla="*/ 353 h 410"/>
                <a:gd name="T22" fmla="*/ 246 w 256"/>
                <a:gd name="T23" fmla="*/ 371 h 410"/>
                <a:gd name="T24" fmla="*/ 233 w 256"/>
                <a:gd name="T25" fmla="*/ 387 h 410"/>
                <a:gd name="T26" fmla="*/ 218 w 256"/>
                <a:gd name="T27" fmla="*/ 399 h 410"/>
                <a:gd name="T28" fmla="*/ 199 w 256"/>
                <a:gd name="T29" fmla="*/ 407 h 410"/>
                <a:gd name="T30" fmla="*/ 179 w 256"/>
                <a:gd name="T31" fmla="*/ 410 h 410"/>
                <a:gd name="T32" fmla="*/ 77 w 256"/>
                <a:gd name="T33" fmla="*/ 410 h 410"/>
                <a:gd name="T34" fmla="*/ 56 w 256"/>
                <a:gd name="T35" fmla="*/ 407 h 410"/>
                <a:gd name="T36" fmla="*/ 38 w 256"/>
                <a:gd name="T37" fmla="*/ 399 h 410"/>
                <a:gd name="T38" fmla="*/ 23 w 256"/>
                <a:gd name="T39" fmla="*/ 387 h 410"/>
                <a:gd name="T40" fmla="*/ 11 w 256"/>
                <a:gd name="T41" fmla="*/ 371 h 410"/>
                <a:gd name="T42" fmla="*/ 2 w 256"/>
                <a:gd name="T43" fmla="*/ 353 h 410"/>
                <a:gd name="T44" fmla="*/ 0 w 256"/>
                <a:gd name="T45" fmla="*/ 333 h 410"/>
                <a:gd name="T46" fmla="*/ 0 w 256"/>
                <a:gd name="T47" fmla="*/ 77 h 410"/>
                <a:gd name="T48" fmla="*/ 2 w 256"/>
                <a:gd name="T49" fmla="*/ 57 h 410"/>
                <a:gd name="T50" fmla="*/ 11 w 256"/>
                <a:gd name="T51" fmla="*/ 37 h 410"/>
                <a:gd name="T52" fmla="*/ 23 w 256"/>
                <a:gd name="T53" fmla="*/ 22 h 410"/>
                <a:gd name="T54" fmla="*/ 38 w 256"/>
                <a:gd name="T55" fmla="*/ 10 h 410"/>
                <a:gd name="T56" fmla="*/ 56 w 256"/>
                <a:gd name="T57" fmla="*/ 3 h 410"/>
                <a:gd name="T58" fmla="*/ 77 w 256"/>
                <a:gd name="T59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6" h="410">
                  <a:moveTo>
                    <a:pt x="77" y="0"/>
                  </a:moveTo>
                  <a:lnTo>
                    <a:pt x="154" y="0"/>
                  </a:lnTo>
                  <a:lnTo>
                    <a:pt x="177" y="2"/>
                  </a:lnTo>
                  <a:lnTo>
                    <a:pt x="198" y="10"/>
                  </a:lnTo>
                  <a:lnTo>
                    <a:pt x="217" y="22"/>
                  </a:lnTo>
                  <a:lnTo>
                    <a:pt x="233" y="38"/>
                  </a:lnTo>
                  <a:lnTo>
                    <a:pt x="246" y="58"/>
                  </a:lnTo>
                  <a:lnTo>
                    <a:pt x="254" y="79"/>
                  </a:lnTo>
                  <a:lnTo>
                    <a:pt x="256" y="102"/>
                  </a:lnTo>
                  <a:lnTo>
                    <a:pt x="256" y="333"/>
                  </a:lnTo>
                  <a:lnTo>
                    <a:pt x="254" y="353"/>
                  </a:lnTo>
                  <a:lnTo>
                    <a:pt x="246" y="371"/>
                  </a:lnTo>
                  <a:lnTo>
                    <a:pt x="233" y="387"/>
                  </a:lnTo>
                  <a:lnTo>
                    <a:pt x="218" y="399"/>
                  </a:lnTo>
                  <a:lnTo>
                    <a:pt x="199" y="407"/>
                  </a:lnTo>
                  <a:lnTo>
                    <a:pt x="179" y="410"/>
                  </a:lnTo>
                  <a:lnTo>
                    <a:pt x="77" y="410"/>
                  </a:lnTo>
                  <a:lnTo>
                    <a:pt x="56" y="407"/>
                  </a:lnTo>
                  <a:lnTo>
                    <a:pt x="38" y="399"/>
                  </a:lnTo>
                  <a:lnTo>
                    <a:pt x="23" y="387"/>
                  </a:lnTo>
                  <a:lnTo>
                    <a:pt x="11" y="371"/>
                  </a:lnTo>
                  <a:lnTo>
                    <a:pt x="2" y="353"/>
                  </a:lnTo>
                  <a:lnTo>
                    <a:pt x="0" y="333"/>
                  </a:lnTo>
                  <a:lnTo>
                    <a:pt x="0" y="77"/>
                  </a:lnTo>
                  <a:lnTo>
                    <a:pt x="2" y="57"/>
                  </a:lnTo>
                  <a:lnTo>
                    <a:pt x="11" y="37"/>
                  </a:lnTo>
                  <a:lnTo>
                    <a:pt x="23" y="22"/>
                  </a:lnTo>
                  <a:lnTo>
                    <a:pt x="38" y="10"/>
                  </a:lnTo>
                  <a:lnTo>
                    <a:pt x="56" y="3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4"/>
            <p:cNvSpPr>
              <a:spLocks/>
            </p:cNvSpPr>
            <p:nvPr/>
          </p:nvSpPr>
          <p:spPr bwMode="auto">
            <a:xfrm>
              <a:off x="2994" y="1236"/>
              <a:ext cx="111" cy="93"/>
            </a:xfrm>
            <a:custGeom>
              <a:avLst/>
              <a:gdLst>
                <a:gd name="T0" fmla="*/ 480 w 882"/>
                <a:gd name="T1" fmla="*/ 0 h 742"/>
                <a:gd name="T2" fmla="*/ 530 w 882"/>
                <a:gd name="T3" fmla="*/ 360 h 742"/>
                <a:gd name="T4" fmla="*/ 748 w 882"/>
                <a:gd name="T5" fmla="*/ 389 h 742"/>
                <a:gd name="T6" fmla="*/ 780 w 882"/>
                <a:gd name="T7" fmla="*/ 373 h 742"/>
                <a:gd name="T8" fmla="*/ 822 w 882"/>
                <a:gd name="T9" fmla="*/ 374 h 742"/>
                <a:gd name="T10" fmla="*/ 858 w 882"/>
                <a:gd name="T11" fmla="*/ 395 h 742"/>
                <a:gd name="T12" fmla="*/ 879 w 882"/>
                <a:gd name="T13" fmla="*/ 433 h 742"/>
                <a:gd name="T14" fmla="*/ 879 w 882"/>
                <a:gd name="T15" fmla="*/ 477 h 742"/>
                <a:gd name="T16" fmla="*/ 858 w 882"/>
                <a:gd name="T17" fmla="*/ 513 h 742"/>
                <a:gd name="T18" fmla="*/ 822 w 882"/>
                <a:gd name="T19" fmla="*/ 534 h 742"/>
                <a:gd name="T20" fmla="*/ 780 w 882"/>
                <a:gd name="T21" fmla="*/ 535 h 742"/>
                <a:gd name="T22" fmla="*/ 748 w 882"/>
                <a:gd name="T23" fmla="*/ 519 h 742"/>
                <a:gd name="T24" fmla="*/ 537 w 882"/>
                <a:gd name="T25" fmla="*/ 466 h 742"/>
                <a:gd name="T26" fmla="*/ 643 w 882"/>
                <a:gd name="T27" fmla="*/ 576 h 742"/>
                <a:gd name="T28" fmla="*/ 667 w 882"/>
                <a:gd name="T29" fmla="*/ 579 h 742"/>
                <a:gd name="T30" fmla="*/ 705 w 882"/>
                <a:gd name="T31" fmla="*/ 600 h 742"/>
                <a:gd name="T32" fmla="*/ 726 w 882"/>
                <a:gd name="T33" fmla="*/ 637 h 742"/>
                <a:gd name="T34" fmla="*/ 726 w 882"/>
                <a:gd name="T35" fmla="*/ 682 h 742"/>
                <a:gd name="T36" fmla="*/ 705 w 882"/>
                <a:gd name="T37" fmla="*/ 718 h 742"/>
                <a:gd name="T38" fmla="*/ 667 w 882"/>
                <a:gd name="T39" fmla="*/ 739 h 742"/>
                <a:gd name="T40" fmla="*/ 624 w 882"/>
                <a:gd name="T41" fmla="*/ 739 h 742"/>
                <a:gd name="T42" fmla="*/ 587 w 882"/>
                <a:gd name="T43" fmla="*/ 718 h 742"/>
                <a:gd name="T44" fmla="*/ 565 w 882"/>
                <a:gd name="T45" fmla="*/ 682 h 742"/>
                <a:gd name="T46" fmla="*/ 562 w 882"/>
                <a:gd name="T47" fmla="*/ 652 h 742"/>
                <a:gd name="T48" fmla="*/ 441 w 882"/>
                <a:gd name="T49" fmla="*/ 512 h 742"/>
                <a:gd name="T50" fmla="*/ 318 w 882"/>
                <a:gd name="T51" fmla="*/ 645 h 742"/>
                <a:gd name="T52" fmla="*/ 316 w 882"/>
                <a:gd name="T53" fmla="*/ 682 h 742"/>
                <a:gd name="T54" fmla="*/ 295 w 882"/>
                <a:gd name="T55" fmla="*/ 718 h 742"/>
                <a:gd name="T56" fmla="*/ 258 w 882"/>
                <a:gd name="T57" fmla="*/ 739 h 742"/>
                <a:gd name="T58" fmla="*/ 214 w 882"/>
                <a:gd name="T59" fmla="*/ 739 h 742"/>
                <a:gd name="T60" fmla="*/ 177 w 882"/>
                <a:gd name="T61" fmla="*/ 718 h 742"/>
                <a:gd name="T62" fmla="*/ 156 w 882"/>
                <a:gd name="T63" fmla="*/ 682 h 742"/>
                <a:gd name="T64" fmla="*/ 155 w 882"/>
                <a:gd name="T65" fmla="*/ 639 h 742"/>
                <a:gd name="T66" fmla="*/ 173 w 882"/>
                <a:gd name="T67" fmla="*/ 605 h 742"/>
                <a:gd name="T68" fmla="*/ 204 w 882"/>
                <a:gd name="T69" fmla="*/ 583 h 742"/>
                <a:gd name="T70" fmla="*/ 325 w 882"/>
                <a:gd name="T71" fmla="*/ 481 h 742"/>
                <a:gd name="T72" fmla="*/ 325 w 882"/>
                <a:gd name="T73" fmla="*/ 463 h 742"/>
                <a:gd name="T74" fmla="*/ 162 w 882"/>
                <a:gd name="T75" fmla="*/ 528 h 742"/>
                <a:gd name="T76" fmla="*/ 141 w 882"/>
                <a:gd name="T77" fmla="*/ 565 h 742"/>
                <a:gd name="T78" fmla="*/ 105 w 882"/>
                <a:gd name="T79" fmla="*/ 586 h 742"/>
                <a:gd name="T80" fmla="*/ 60 w 882"/>
                <a:gd name="T81" fmla="*/ 586 h 742"/>
                <a:gd name="T82" fmla="*/ 24 w 882"/>
                <a:gd name="T83" fmla="*/ 565 h 742"/>
                <a:gd name="T84" fmla="*/ 3 w 882"/>
                <a:gd name="T85" fmla="*/ 528 h 742"/>
                <a:gd name="T86" fmla="*/ 2 w 882"/>
                <a:gd name="T87" fmla="*/ 486 h 742"/>
                <a:gd name="T88" fmla="*/ 18 w 882"/>
                <a:gd name="T89" fmla="*/ 454 h 742"/>
                <a:gd name="T90" fmla="*/ 31 w 882"/>
                <a:gd name="T91" fmla="*/ 438 h 742"/>
                <a:gd name="T92" fmla="*/ 53 w 882"/>
                <a:gd name="T93" fmla="*/ 429 h 742"/>
                <a:gd name="T94" fmla="*/ 82 w 882"/>
                <a:gd name="T95" fmla="*/ 423 h 742"/>
                <a:gd name="T96" fmla="*/ 83 w 882"/>
                <a:gd name="T97" fmla="*/ 423 h 742"/>
                <a:gd name="T98" fmla="*/ 377 w 882"/>
                <a:gd name="T99" fmla="*/ 343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82" h="742">
                  <a:moveTo>
                    <a:pt x="377" y="0"/>
                  </a:moveTo>
                  <a:lnTo>
                    <a:pt x="480" y="0"/>
                  </a:lnTo>
                  <a:lnTo>
                    <a:pt x="480" y="349"/>
                  </a:lnTo>
                  <a:lnTo>
                    <a:pt x="530" y="360"/>
                  </a:lnTo>
                  <a:lnTo>
                    <a:pt x="735" y="402"/>
                  </a:lnTo>
                  <a:lnTo>
                    <a:pt x="748" y="389"/>
                  </a:lnTo>
                  <a:lnTo>
                    <a:pt x="763" y="380"/>
                  </a:lnTo>
                  <a:lnTo>
                    <a:pt x="780" y="373"/>
                  </a:lnTo>
                  <a:lnTo>
                    <a:pt x="799" y="371"/>
                  </a:lnTo>
                  <a:lnTo>
                    <a:pt x="822" y="374"/>
                  </a:lnTo>
                  <a:lnTo>
                    <a:pt x="842" y="382"/>
                  </a:lnTo>
                  <a:lnTo>
                    <a:pt x="858" y="395"/>
                  </a:lnTo>
                  <a:lnTo>
                    <a:pt x="871" y="412"/>
                  </a:lnTo>
                  <a:lnTo>
                    <a:pt x="879" y="433"/>
                  </a:lnTo>
                  <a:lnTo>
                    <a:pt x="882" y="455"/>
                  </a:lnTo>
                  <a:lnTo>
                    <a:pt x="879" y="477"/>
                  </a:lnTo>
                  <a:lnTo>
                    <a:pt x="871" y="496"/>
                  </a:lnTo>
                  <a:lnTo>
                    <a:pt x="858" y="513"/>
                  </a:lnTo>
                  <a:lnTo>
                    <a:pt x="842" y="526"/>
                  </a:lnTo>
                  <a:lnTo>
                    <a:pt x="822" y="534"/>
                  </a:lnTo>
                  <a:lnTo>
                    <a:pt x="799" y="537"/>
                  </a:lnTo>
                  <a:lnTo>
                    <a:pt x="780" y="535"/>
                  </a:lnTo>
                  <a:lnTo>
                    <a:pt x="763" y="529"/>
                  </a:lnTo>
                  <a:lnTo>
                    <a:pt x="748" y="519"/>
                  </a:lnTo>
                  <a:lnTo>
                    <a:pt x="735" y="507"/>
                  </a:lnTo>
                  <a:lnTo>
                    <a:pt x="537" y="466"/>
                  </a:lnTo>
                  <a:lnTo>
                    <a:pt x="640" y="577"/>
                  </a:lnTo>
                  <a:lnTo>
                    <a:pt x="643" y="576"/>
                  </a:lnTo>
                  <a:lnTo>
                    <a:pt x="645" y="576"/>
                  </a:lnTo>
                  <a:lnTo>
                    <a:pt x="667" y="579"/>
                  </a:lnTo>
                  <a:lnTo>
                    <a:pt x="687" y="587"/>
                  </a:lnTo>
                  <a:lnTo>
                    <a:pt x="705" y="600"/>
                  </a:lnTo>
                  <a:lnTo>
                    <a:pt x="718" y="617"/>
                  </a:lnTo>
                  <a:lnTo>
                    <a:pt x="726" y="637"/>
                  </a:lnTo>
                  <a:lnTo>
                    <a:pt x="729" y="660"/>
                  </a:lnTo>
                  <a:lnTo>
                    <a:pt x="726" y="682"/>
                  </a:lnTo>
                  <a:lnTo>
                    <a:pt x="718" y="701"/>
                  </a:lnTo>
                  <a:lnTo>
                    <a:pt x="705" y="718"/>
                  </a:lnTo>
                  <a:lnTo>
                    <a:pt x="687" y="731"/>
                  </a:lnTo>
                  <a:lnTo>
                    <a:pt x="667" y="739"/>
                  </a:lnTo>
                  <a:lnTo>
                    <a:pt x="645" y="742"/>
                  </a:lnTo>
                  <a:lnTo>
                    <a:pt x="624" y="739"/>
                  </a:lnTo>
                  <a:lnTo>
                    <a:pt x="604" y="731"/>
                  </a:lnTo>
                  <a:lnTo>
                    <a:pt x="587" y="718"/>
                  </a:lnTo>
                  <a:lnTo>
                    <a:pt x="574" y="701"/>
                  </a:lnTo>
                  <a:lnTo>
                    <a:pt x="565" y="682"/>
                  </a:lnTo>
                  <a:lnTo>
                    <a:pt x="562" y="660"/>
                  </a:lnTo>
                  <a:lnTo>
                    <a:pt x="562" y="652"/>
                  </a:lnTo>
                  <a:lnTo>
                    <a:pt x="563" y="645"/>
                  </a:lnTo>
                  <a:lnTo>
                    <a:pt x="441" y="512"/>
                  </a:lnTo>
                  <a:lnTo>
                    <a:pt x="314" y="632"/>
                  </a:lnTo>
                  <a:lnTo>
                    <a:pt x="318" y="645"/>
                  </a:lnTo>
                  <a:lnTo>
                    <a:pt x="319" y="660"/>
                  </a:lnTo>
                  <a:lnTo>
                    <a:pt x="316" y="682"/>
                  </a:lnTo>
                  <a:lnTo>
                    <a:pt x="308" y="701"/>
                  </a:lnTo>
                  <a:lnTo>
                    <a:pt x="295" y="718"/>
                  </a:lnTo>
                  <a:lnTo>
                    <a:pt x="278" y="731"/>
                  </a:lnTo>
                  <a:lnTo>
                    <a:pt x="258" y="739"/>
                  </a:lnTo>
                  <a:lnTo>
                    <a:pt x="236" y="742"/>
                  </a:lnTo>
                  <a:lnTo>
                    <a:pt x="214" y="739"/>
                  </a:lnTo>
                  <a:lnTo>
                    <a:pt x="194" y="731"/>
                  </a:lnTo>
                  <a:lnTo>
                    <a:pt x="177" y="718"/>
                  </a:lnTo>
                  <a:lnTo>
                    <a:pt x="164" y="701"/>
                  </a:lnTo>
                  <a:lnTo>
                    <a:pt x="156" y="682"/>
                  </a:lnTo>
                  <a:lnTo>
                    <a:pt x="153" y="660"/>
                  </a:lnTo>
                  <a:lnTo>
                    <a:pt x="155" y="639"/>
                  </a:lnTo>
                  <a:lnTo>
                    <a:pt x="162" y="621"/>
                  </a:lnTo>
                  <a:lnTo>
                    <a:pt x="173" y="605"/>
                  </a:lnTo>
                  <a:lnTo>
                    <a:pt x="187" y="592"/>
                  </a:lnTo>
                  <a:lnTo>
                    <a:pt x="204" y="583"/>
                  </a:lnTo>
                  <a:lnTo>
                    <a:pt x="224" y="578"/>
                  </a:lnTo>
                  <a:lnTo>
                    <a:pt x="325" y="481"/>
                  </a:lnTo>
                  <a:lnTo>
                    <a:pt x="353" y="456"/>
                  </a:lnTo>
                  <a:lnTo>
                    <a:pt x="325" y="463"/>
                  </a:lnTo>
                  <a:lnTo>
                    <a:pt x="165" y="506"/>
                  </a:lnTo>
                  <a:lnTo>
                    <a:pt x="162" y="528"/>
                  </a:lnTo>
                  <a:lnTo>
                    <a:pt x="154" y="549"/>
                  </a:lnTo>
                  <a:lnTo>
                    <a:pt x="141" y="565"/>
                  </a:lnTo>
                  <a:lnTo>
                    <a:pt x="125" y="578"/>
                  </a:lnTo>
                  <a:lnTo>
                    <a:pt x="105" y="586"/>
                  </a:lnTo>
                  <a:lnTo>
                    <a:pt x="82" y="589"/>
                  </a:lnTo>
                  <a:lnTo>
                    <a:pt x="60" y="586"/>
                  </a:lnTo>
                  <a:lnTo>
                    <a:pt x="40" y="578"/>
                  </a:lnTo>
                  <a:lnTo>
                    <a:pt x="24" y="565"/>
                  </a:lnTo>
                  <a:lnTo>
                    <a:pt x="11" y="548"/>
                  </a:lnTo>
                  <a:lnTo>
                    <a:pt x="3" y="528"/>
                  </a:lnTo>
                  <a:lnTo>
                    <a:pt x="0" y="506"/>
                  </a:lnTo>
                  <a:lnTo>
                    <a:pt x="2" y="486"/>
                  </a:lnTo>
                  <a:lnTo>
                    <a:pt x="8" y="469"/>
                  </a:lnTo>
                  <a:lnTo>
                    <a:pt x="18" y="454"/>
                  </a:lnTo>
                  <a:lnTo>
                    <a:pt x="32" y="441"/>
                  </a:lnTo>
                  <a:lnTo>
                    <a:pt x="31" y="438"/>
                  </a:lnTo>
                  <a:lnTo>
                    <a:pt x="40" y="435"/>
                  </a:lnTo>
                  <a:lnTo>
                    <a:pt x="53" y="429"/>
                  </a:lnTo>
                  <a:lnTo>
                    <a:pt x="67" y="424"/>
                  </a:lnTo>
                  <a:lnTo>
                    <a:pt x="82" y="423"/>
                  </a:lnTo>
                  <a:lnTo>
                    <a:pt x="83" y="423"/>
                  </a:lnTo>
                  <a:lnTo>
                    <a:pt x="83" y="423"/>
                  </a:lnTo>
                  <a:lnTo>
                    <a:pt x="325" y="357"/>
                  </a:lnTo>
                  <a:lnTo>
                    <a:pt x="377" y="343"/>
                  </a:lnTo>
                  <a:lnTo>
                    <a:pt x="3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6422878" y="3633670"/>
            <a:ext cx="2263922" cy="72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Enter </a:t>
            </a:r>
            <a:r>
              <a:rPr lang="en-US" sz="1400" dirty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4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ext </a:t>
            </a:r>
            <a:r>
              <a:rPr lang="en-US" sz="1400" dirty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sz="14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ere</a:t>
            </a:r>
            <a:endParaRPr lang="en-US" sz="1400" dirty="0">
              <a:ln w="3175">
                <a:noFill/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37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752636" y="1657350"/>
            <a:ext cx="2752564" cy="1758660"/>
            <a:chOff x="524037" y="1809750"/>
            <a:chExt cx="2752564" cy="1758660"/>
          </a:xfrm>
        </p:grpSpPr>
        <p:sp>
          <p:nvSpPr>
            <p:cNvPr id="14" name="Rectangle 13"/>
            <p:cNvSpPr/>
            <p:nvPr/>
          </p:nvSpPr>
          <p:spPr>
            <a:xfrm>
              <a:off x="1066800" y="1872496"/>
              <a:ext cx="2133600" cy="12412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772614" y="3210690"/>
              <a:ext cx="754293" cy="323996"/>
            </a:xfrm>
            <a:custGeom>
              <a:avLst/>
              <a:gdLst>
                <a:gd name="T0" fmla="*/ 432 w 453"/>
                <a:gd name="T1" fmla="*/ 171 h 196"/>
                <a:gd name="T2" fmla="*/ 396 w 453"/>
                <a:gd name="T3" fmla="*/ 138 h 196"/>
                <a:gd name="T4" fmla="*/ 379 w 453"/>
                <a:gd name="T5" fmla="*/ 110 h 196"/>
                <a:gd name="T6" fmla="*/ 369 w 453"/>
                <a:gd name="T7" fmla="*/ 0 h 196"/>
                <a:gd name="T8" fmla="*/ 84 w 453"/>
                <a:gd name="T9" fmla="*/ 0 h 196"/>
                <a:gd name="T10" fmla="*/ 74 w 453"/>
                <a:gd name="T11" fmla="*/ 110 h 196"/>
                <a:gd name="T12" fmla="*/ 58 w 453"/>
                <a:gd name="T13" fmla="*/ 139 h 196"/>
                <a:gd name="T14" fmla="*/ 21 w 453"/>
                <a:gd name="T15" fmla="*/ 172 h 196"/>
                <a:gd name="T16" fmla="*/ 32 w 453"/>
                <a:gd name="T17" fmla="*/ 191 h 196"/>
                <a:gd name="T18" fmla="*/ 196 w 453"/>
                <a:gd name="T19" fmla="*/ 196 h 196"/>
                <a:gd name="T20" fmla="*/ 257 w 453"/>
                <a:gd name="T21" fmla="*/ 196 h 196"/>
                <a:gd name="T22" fmla="*/ 422 w 453"/>
                <a:gd name="T23" fmla="*/ 191 h 196"/>
                <a:gd name="T24" fmla="*/ 432 w 453"/>
                <a:gd name="T25" fmla="*/ 17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3" h="196">
                  <a:moveTo>
                    <a:pt x="432" y="171"/>
                  </a:moveTo>
                  <a:cubicBezTo>
                    <a:pt x="432" y="171"/>
                    <a:pt x="409" y="151"/>
                    <a:pt x="396" y="138"/>
                  </a:cubicBezTo>
                  <a:cubicBezTo>
                    <a:pt x="383" y="125"/>
                    <a:pt x="379" y="110"/>
                    <a:pt x="379" y="11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74" y="110"/>
                    <a:pt x="70" y="126"/>
                    <a:pt x="58" y="139"/>
                  </a:cubicBezTo>
                  <a:cubicBezTo>
                    <a:pt x="45" y="152"/>
                    <a:pt x="21" y="172"/>
                    <a:pt x="21" y="172"/>
                  </a:cubicBezTo>
                  <a:cubicBezTo>
                    <a:pt x="21" y="172"/>
                    <a:pt x="0" y="187"/>
                    <a:pt x="32" y="191"/>
                  </a:cubicBezTo>
                  <a:cubicBezTo>
                    <a:pt x="50" y="194"/>
                    <a:pt x="131" y="196"/>
                    <a:pt x="196" y="196"/>
                  </a:cubicBezTo>
                  <a:cubicBezTo>
                    <a:pt x="257" y="196"/>
                    <a:pt x="257" y="196"/>
                    <a:pt x="257" y="196"/>
                  </a:cubicBezTo>
                  <a:cubicBezTo>
                    <a:pt x="324" y="196"/>
                    <a:pt x="403" y="194"/>
                    <a:pt x="422" y="191"/>
                  </a:cubicBezTo>
                  <a:cubicBezTo>
                    <a:pt x="453" y="186"/>
                    <a:pt x="432" y="171"/>
                    <a:pt x="432" y="1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1018321" y="1809750"/>
              <a:ext cx="2258280" cy="1366716"/>
            </a:xfrm>
            <a:custGeom>
              <a:avLst/>
              <a:gdLst>
                <a:gd name="T0" fmla="*/ 1323 w 1356"/>
                <a:gd name="T1" fmla="*/ 0 h 828"/>
                <a:gd name="T2" fmla="*/ 35 w 1356"/>
                <a:gd name="T3" fmla="*/ 0 h 828"/>
                <a:gd name="T4" fmla="*/ 0 w 1356"/>
                <a:gd name="T5" fmla="*/ 36 h 828"/>
                <a:gd name="T6" fmla="*/ 0 w 1356"/>
                <a:gd name="T7" fmla="*/ 792 h 828"/>
                <a:gd name="T8" fmla="*/ 35 w 1356"/>
                <a:gd name="T9" fmla="*/ 828 h 828"/>
                <a:gd name="T10" fmla="*/ 512 w 1356"/>
                <a:gd name="T11" fmla="*/ 828 h 828"/>
                <a:gd name="T12" fmla="*/ 539 w 1356"/>
                <a:gd name="T13" fmla="*/ 828 h 828"/>
                <a:gd name="T14" fmla="*/ 820 w 1356"/>
                <a:gd name="T15" fmla="*/ 828 h 828"/>
                <a:gd name="T16" fmla="*/ 849 w 1356"/>
                <a:gd name="T17" fmla="*/ 828 h 828"/>
                <a:gd name="T18" fmla="*/ 1323 w 1356"/>
                <a:gd name="T19" fmla="*/ 828 h 828"/>
                <a:gd name="T20" fmla="*/ 1356 w 1356"/>
                <a:gd name="T21" fmla="*/ 792 h 828"/>
                <a:gd name="T22" fmla="*/ 1356 w 1356"/>
                <a:gd name="T23" fmla="*/ 36 h 828"/>
                <a:gd name="T24" fmla="*/ 1323 w 1356"/>
                <a:gd name="T25" fmla="*/ 0 h 828"/>
                <a:gd name="T26" fmla="*/ 1300 w 1356"/>
                <a:gd name="T27" fmla="*/ 768 h 828"/>
                <a:gd name="T28" fmla="*/ 52 w 1356"/>
                <a:gd name="T29" fmla="*/ 768 h 828"/>
                <a:gd name="T30" fmla="*/ 52 w 1356"/>
                <a:gd name="T31" fmla="*/ 60 h 828"/>
                <a:gd name="T32" fmla="*/ 1300 w 1356"/>
                <a:gd name="T33" fmla="*/ 60 h 828"/>
                <a:gd name="T34" fmla="*/ 1300 w 1356"/>
                <a:gd name="T35" fmla="*/ 76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6" h="828">
                  <a:moveTo>
                    <a:pt x="132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7"/>
                    <a:pt x="0" y="36"/>
                  </a:cubicBezTo>
                  <a:cubicBezTo>
                    <a:pt x="0" y="792"/>
                    <a:pt x="0" y="792"/>
                    <a:pt x="0" y="792"/>
                  </a:cubicBezTo>
                  <a:cubicBezTo>
                    <a:pt x="0" y="811"/>
                    <a:pt x="16" y="828"/>
                    <a:pt x="35" y="828"/>
                  </a:cubicBezTo>
                  <a:cubicBezTo>
                    <a:pt x="512" y="828"/>
                    <a:pt x="512" y="828"/>
                    <a:pt x="512" y="828"/>
                  </a:cubicBezTo>
                  <a:cubicBezTo>
                    <a:pt x="539" y="828"/>
                    <a:pt x="539" y="828"/>
                    <a:pt x="539" y="828"/>
                  </a:cubicBezTo>
                  <a:cubicBezTo>
                    <a:pt x="820" y="828"/>
                    <a:pt x="820" y="828"/>
                    <a:pt x="820" y="828"/>
                  </a:cubicBezTo>
                  <a:cubicBezTo>
                    <a:pt x="849" y="828"/>
                    <a:pt x="849" y="828"/>
                    <a:pt x="849" y="828"/>
                  </a:cubicBezTo>
                  <a:cubicBezTo>
                    <a:pt x="1323" y="828"/>
                    <a:pt x="1323" y="828"/>
                    <a:pt x="1323" y="828"/>
                  </a:cubicBezTo>
                  <a:cubicBezTo>
                    <a:pt x="1342" y="828"/>
                    <a:pt x="1356" y="811"/>
                    <a:pt x="1356" y="792"/>
                  </a:cubicBezTo>
                  <a:cubicBezTo>
                    <a:pt x="1356" y="36"/>
                    <a:pt x="1356" y="36"/>
                    <a:pt x="1356" y="36"/>
                  </a:cubicBezTo>
                  <a:cubicBezTo>
                    <a:pt x="1356" y="17"/>
                    <a:pt x="1342" y="0"/>
                    <a:pt x="1323" y="0"/>
                  </a:cubicBezTo>
                  <a:close/>
                  <a:moveTo>
                    <a:pt x="1300" y="768"/>
                  </a:moveTo>
                  <a:cubicBezTo>
                    <a:pt x="52" y="768"/>
                    <a:pt x="52" y="768"/>
                    <a:pt x="52" y="76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1300" y="60"/>
                    <a:pt x="1300" y="60"/>
                    <a:pt x="1300" y="60"/>
                  </a:cubicBezTo>
                  <a:lnTo>
                    <a:pt x="1300" y="7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24037" y="2351652"/>
              <a:ext cx="877350" cy="1216758"/>
              <a:chOff x="5334000" y="1872496"/>
              <a:chExt cx="880776" cy="1241224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351092" y="1970653"/>
                <a:ext cx="838200" cy="10363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9"/>
              <p:cNvSpPr>
                <a:spLocks noEditPoints="1"/>
              </p:cNvSpPr>
              <p:nvPr/>
            </p:nvSpPr>
            <p:spPr bwMode="auto">
              <a:xfrm>
                <a:off x="5334000" y="1872496"/>
                <a:ext cx="880776" cy="1241224"/>
              </a:xfrm>
              <a:custGeom>
                <a:avLst/>
                <a:gdLst>
                  <a:gd name="T0" fmla="*/ 528 w 528"/>
                  <a:gd name="T1" fmla="*/ 34 h 752"/>
                  <a:gd name="T2" fmla="*/ 490 w 528"/>
                  <a:gd name="T3" fmla="*/ 0 h 752"/>
                  <a:gd name="T4" fmla="*/ 40 w 528"/>
                  <a:gd name="T5" fmla="*/ 0 h 752"/>
                  <a:gd name="T6" fmla="*/ 0 w 528"/>
                  <a:gd name="T7" fmla="*/ 34 h 752"/>
                  <a:gd name="T8" fmla="*/ 0 w 528"/>
                  <a:gd name="T9" fmla="*/ 713 h 752"/>
                  <a:gd name="T10" fmla="*/ 40 w 528"/>
                  <a:gd name="T11" fmla="*/ 752 h 752"/>
                  <a:gd name="T12" fmla="*/ 490 w 528"/>
                  <a:gd name="T13" fmla="*/ 752 h 752"/>
                  <a:gd name="T14" fmla="*/ 528 w 528"/>
                  <a:gd name="T15" fmla="*/ 713 h 752"/>
                  <a:gd name="T16" fmla="*/ 528 w 528"/>
                  <a:gd name="T17" fmla="*/ 34 h 752"/>
                  <a:gd name="T18" fmla="*/ 265 w 528"/>
                  <a:gd name="T19" fmla="*/ 738 h 752"/>
                  <a:gd name="T20" fmla="*/ 243 w 528"/>
                  <a:gd name="T21" fmla="*/ 717 h 752"/>
                  <a:gd name="T22" fmla="*/ 265 w 528"/>
                  <a:gd name="T23" fmla="*/ 696 h 752"/>
                  <a:gd name="T24" fmla="*/ 286 w 528"/>
                  <a:gd name="T25" fmla="*/ 717 h 752"/>
                  <a:gd name="T26" fmla="*/ 265 w 528"/>
                  <a:gd name="T27" fmla="*/ 738 h 752"/>
                  <a:gd name="T28" fmla="*/ 504 w 528"/>
                  <a:gd name="T29" fmla="*/ 684 h 752"/>
                  <a:gd name="T30" fmla="*/ 24 w 528"/>
                  <a:gd name="T31" fmla="*/ 684 h 752"/>
                  <a:gd name="T32" fmla="*/ 24 w 528"/>
                  <a:gd name="T33" fmla="*/ 72 h 752"/>
                  <a:gd name="T34" fmla="*/ 504 w 528"/>
                  <a:gd name="T35" fmla="*/ 72 h 752"/>
                  <a:gd name="T36" fmla="*/ 504 w 528"/>
                  <a:gd name="T37" fmla="*/ 684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8" h="752">
                    <a:moveTo>
                      <a:pt x="528" y="34"/>
                    </a:moveTo>
                    <a:cubicBezTo>
                      <a:pt x="528" y="13"/>
                      <a:pt x="511" y="0"/>
                      <a:pt x="49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9" y="0"/>
                      <a:pt x="0" y="13"/>
                      <a:pt x="0" y="34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33"/>
                      <a:pt x="19" y="752"/>
                      <a:pt x="40" y="752"/>
                    </a:cubicBezTo>
                    <a:cubicBezTo>
                      <a:pt x="490" y="752"/>
                      <a:pt x="490" y="752"/>
                      <a:pt x="490" y="752"/>
                    </a:cubicBezTo>
                    <a:cubicBezTo>
                      <a:pt x="511" y="752"/>
                      <a:pt x="528" y="733"/>
                      <a:pt x="528" y="713"/>
                    </a:cubicBezTo>
                    <a:lnTo>
                      <a:pt x="528" y="34"/>
                    </a:lnTo>
                    <a:close/>
                    <a:moveTo>
                      <a:pt x="265" y="738"/>
                    </a:moveTo>
                    <a:cubicBezTo>
                      <a:pt x="253" y="738"/>
                      <a:pt x="243" y="729"/>
                      <a:pt x="243" y="717"/>
                    </a:cubicBezTo>
                    <a:cubicBezTo>
                      <a:pt x="243" y="706"/>
                      <a:pt x="253" y="696"/>
                      <a:pt x="265" y="696"/>
                    </a:cubicBezTo>
                    <a:cubicBezTo>
                      <a:pt x="277" y="696"/>
                      <a:pt x="286" y="706"/>
                      <a:pt x="286" y="717"/>
                    </a:cubicBezTo>
                    <a:cubicBezTo>
                      <a:pt x="286" y="729"/>
                      <a:pt x="277" y="738"/>
                      <a:pt x="265" y="738"/>
                    </a:cubicBezTo>
                    <a:close/>
                    <a:moveTo>
                      <a:pt x="504" y="684"/>
                    </a:moveTo>
                    <a:cubicBezTo>
                      <a:pt x="24" y="684"/>
                      <a:pt x="24" y="684"/>
                      <a:pt x="24" y="68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504" y="72"/>
                      <a:pt x="504" y="72"/>
                      <a:pt x="504" y="72"/>
                    </a:cubicBezTo>
                    <a:lnTo>
                      <a:pt x="504" y="6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7" name="Rectangle 16"/>
          <p:cNvSpPr/>
          <p:nvPr/>
        </p:nvSpPr>
        <p:spPr>
          <a:xfrm>
            <a:off x="228600" y="514350"/>
            <a:ext cx="403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cap="all" dirty="0" smtClean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Our Portfolio</a:t>
            </a:r>
            <a:endParaRPr lang="en-US" sz="3600" cap="all" dirty="0">
              <a:ln w="3175">
                <a:solidFill>
                  <a:schemeClr val="bg1"/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" y="3714750"/>
            <a:ext cx="4038600" cy="1008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paragraph. Enter </a:t>
            </a:r>
            <a:r>
              <a:rPr lang="en-US" sz="1400" dirty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4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ext here</a:t>
            </a:r>
            <a:r>
              <a:rPr lang="en-US" sz="9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4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sz="1400" dirty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 a sample paragraph. Enter text </a:t>
            </a:r>
            <a:r>
              <a:rPr lang="en-US" sz="14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here. This is a sample paragraph. Enter text here</a:t>
            </a:r>
            <a:r>
              <a:rPr lang="en-US" sz="9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4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paragraph.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72000" y="0"/>
            <a:ext cx="4576273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00600" y="515952"/>
            <a:ext cx="403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cap="all" dirty="0" smtClean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Profit</a:t>
            </a:r>
            <a:endParaRPr lang="en-US" sz="3600" cap="all" dirty="0">
              <a:ln w="3175">
                <a:solidFill>
                  <a:schemeClr val="bg1"/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805316427"/>
              </p:ext>
            </p:extLst>
          </p:nvPr>
        </p:nvGraphicFramePr>
        <p:xfrm>
          <a:off x="5346284" y="1575470"/>
          <a:ext cx="3027704" cy="2121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Rectangle 22"/>
          <p:cNvSpPr/>
          <p:nvPr/>
        </p:nvSpPr>
        <p:spPr>
          <a:xfrm>
            <a:off x="4724400" y="1123950"/>
            <a:ext cx="419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paragraph. Enter text here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4840836" y="3714750"/>
            <a:ext cx="4038600" cy="1008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paragraph. Enter </a:t>
            </a:r>
            <a:r>
              <a:rPr lang="en-US" sz="1400" dirty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4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ext here</a:t>
            </a:r>
            <a:r>
              <a:rPr lang="en-US" sz="9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4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sz="1400" dirty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 a sample paragraph. Enter text </a:t>
            </a:r>
            <a:r>
              <a:rPr lang="en-US" sz="14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here. This is a sample paragraph. Enter text here</a:t>
            </a:r>
            <a:r>
              <a:rPr lang="en-US" sz="9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4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paragraph. </a:t>
            </a:r>
          </a:p>
        </p:txBody>
      </p:sp>
    </p:spTree>
    <p:extLst>
      <p:ext uri="{BB962C8B-B14F-4D97-AF65-F5344CB8AC3E}">
        <p14:creationId xmlns:p14="http://schemas.microsoft.com/office/powerpoint/2010/main" val="192324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Graphic spid="22" grpId="0">
        <p:bldAsOne/>
      </p:bldGraphic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7772400" y="3130691"/>
            <a:ext cx="1371600" cy="1424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952500" y="3036153"/>
            <a:ext cx="190500" cy="19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endCxn id="4" idx="2"/>
          </p:cNvCxnSpPr>
          <p:nvPr/>
        </p:nvCxnSpPr>
        <p:spPr>
          <a:xfrm>
            <a:off x="0" y="3130691"/>
            <a:ext cx="952500" cy="712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200400" y="3035441"/>
            <a:ext cx="190500" cy="19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4" idx="6"/>
            <a:endCxn id="14" idx="2"/>
          </p:cNvCxnSpPr>
          <p:nvPr/>
        </p:nvCxnSpPr>
        <p:spPr>
          <a:xfrm flipV="1">
            <a:off x="1143000" y="3130691"/>
            <a:ext cx="2057400" cy="712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438330" y="3036153"/>
            <a:ext cx="190500" cy="19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endCxn id="17" idx="2"/>
          </p:cNvCxnSpPr>
          <p:nvPr/>
        </p:nvCxnSpPr>
        <p:spPr>
          <a:xfrm flipV="1">
            <a:off x="3380930" y="3131403"/>
            <a:ext cx="2057400" cy="712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58100" y="3035441"/>
            <a:ext cx="190500" cy="19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19" idx="2"/>
          </p:cNvCxnSpPr>
          <p:nvPr/>
        </p:nvCxnSpPr>
        <p:spPr>
          <a:xfrm flipV="1">
            <a:off x="5600700" y="3130691"/>
            <a:ext cx="2057400" cy="712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600200" y="1917978"/>
            <a:ext cx="236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paragraph. Enter text here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1000" y="3645753"/>
            <a:ext cx="236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paragraph. Enter text here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96000" y="1860472"/>
            <a:ext cx="236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paragraph. Enter text here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876800" y="3588247"/>
            <a:ext cx="236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paragraph. Enter text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35238" y="1834045"/>
            <a:ext cx="838200" cy="1202108"/>
            <a:chOff x="635238" y="1834045"/>
            <a:chExt cx="838200" cy="1202108"/>
          </a:xfrm>
        </p:grpSpPr>
        <p:grpSp>
          <p:nvGrpSpPr>
            <p:cNvPr id="26" name="Group 25"/>
            <p:cNvGrpSpPr/>
            <p:nvPr/>
          </p:nvGrpSpPr>
          <p:grpSpPr>
            <a:xfrm>
              <a:off x="635238" y="1834045"/>
              <a:ext cx="838200" cy="1202108"/>
              <a:chOff x="609600" y="1352550"/>
              <a:chExt cx="838200" cy="1202108"/>
            </a:xfrm>
            <a:solidFill>
              <a:srgbClr val="C00000"/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609600" y="1352550"/>
                <a:ext cx="838200" cy="83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flipV="1">
                <a:off x="969592" y="2173658"/>
                <a:ext cx="114300" cy="381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723135" y="1969353"/>
              <a:ext cx="63991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smtClean="0">
                  <a:ln w="3175">
                    <a:noFill/>
                  </a:ln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01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876550" y="3264753"/>
            <a:ext cx="838200" cy="1202108"/>
            <a:chOff x="2876550" y="3264753"/>
            <a:chExt cx="838200" cy="1202108"/>
          </a:xfrm>
        </p:grpSpPr>
        <p:grpSp>
          <p:nvGrpSpPr>
            <p:cNvPr id="27" name="Group 26"/>
            <p:cNvGrpSpPr/>
            <p:nvPr/>
          </p:nvGrpSpPr>
          <p:grpSpPr>
            <a:xfrm flipV="1">
              <a:off x="2876550" y="3264753"/>
              <a:ext cx="838200" cy="1202108"/>
              <a:chOff x="609600" y="1352550"/>
              <a:chExt cx="838200" cy="1202108"/>
            </a:xfrm>
            <a:solidFill>
              <a:srgbClr val="C00000"/>
            </a:solidFill>
          </p:grpSpPr>
          <p:sp>
            <p:nvSpPr>
              <p:cNvPr id="28" name="Oval 27"/>
              <p:cNvSpPr/>
              <p:nvPr/>
            </p:nvSpPr>
            <p:spPr>
              <a:xfrm>
                <a:off x="609600" y="1352550"/>
                <a:ext cx="838200" cy="83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 flipV="1">
                <a:off x="969592" y="2173658"/>
                <a:ext cx="114300" cy="381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2973732" y="3768863"/>
              <a:ext cx="63991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smtClean="0">
                  <a:ln w="3175">
                    <a:noFill/>
                  </a:ln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02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114480" y="1834045"/>
            <a:ext cx="838200" cy="1202108"/>
            <a:chOff x="5114480" y="1834045"/>
            <a:chExt cx="838200" cy="1202108"/>
          </a:xfrm>
        </p:grpSpPr>
        <p:grpSp>
          <p:nvGrpSpPr>
            <p:cNvPr id="30" name="Group 29"/>
            <p:cNvGrpSpPr/>
            <p:nvPr/>
          </p:nvGrpSpPr>
          <p:grpSpPr>
            <a:xfrm>
              <a:off x="5114480" y="1834045"/>
              <a:ext cx="838200" cy="1202108"/>
              <a:chOff x="609600" y="1352550"/>
              <a:chExt cx="838200" cy="1202108"/>
            </a:xfrm>
            <a:solidFill>
              <a:srgbClr val="C00000"/>
            </a:solidFill>
          </p:grpSpPr>
          <p:sp>
            <p:nvSpPr>
              <p:cNvPr id="31" name="Oval 30"/>
              <p:cNvSpPr/>
              <p:nvPr/>
            </p:nvSpPr>
            <p:spPr>
              <a:xfrm>
                <a:off x="609600" y="1352550"/>
                <a:ext cx="838200" cy="83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flipV="1">
                <a:off x="969592" y="2173658"/>
                <a:ext cx="114300" cy="381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5211662" y="1966490"/>
              <a:ext cx="63991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smtClean="0">
                  <a:ln w="3175">
                    <a:noFill/>
                  </a:ln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03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338700" y="3264753"/>
            <a:ext cx="838200" cy="1202108"/>
            <a:chOff x="7338700" y="3264753"/>
            <a:chExt cx="838200" cy="1202108"/>
          </a:xfrm>
        </p:grpSpPr>
        <p:grpSp>
          <p:nvGrpSpPr>
            <p:cNvPr id="33" name="Group 32"/>
            <p:cNvGrpSpPr/>
            <p:nvPr/>
          </p:nvGrpSpPr>
          <p:grpSpPr>
            <a:xfrm flipV="1">
              <a:off x="7338700" y="3264753"/>
              <a:ext cx="838200" cy="1202108"/>
              <a:chOff x="609600" y="1352550"/>
              <a:chExt cx="838200" cy="1202108"/>
            </a:xfrm>
            <a:solidFill>
              <a:srgbClr val="C00000"/>
            </a:solidFill>
          </p:grpSpPr>
          <p:sp>
            <p:nvSpPr>
              <p:cNvPr id="34" name="Oval 33"/>
              <p:cNvSpPr/>
              <p:nvPr/>
            </p:nvSpPr>
            <p:spPr>
              <a:xfrm>
                <a:off x="609600" y="1352550"/>
                <a:ext cx="838200" cy="838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 flipV="1">
                <a:off x="969592" y="2173658"/>
                <a:ext cx="114300" cy="381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7434130" y="3766000"/>
              <a:ext cx="63991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smtClean="0">
                  <a:ln w="3175">
                    <a:noFill/>
                  </a:ln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04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211508" y="438150"/>
            <a:ext cx="8686800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Project Timeline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59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7" grpId="0" animBg="1"/>
      <p:bldP spid="19" grpId="0" animBg="1"/>
      <p:bldP spid="36" grpId="0"/>
      <p:bldP spid="37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1"/>
          <p:cNvGrpSpPr>
            <a:grpSpLocks noChangeAspect="1"/>
          </p:cNvGrpSpPr>
          <p:nvPr/>
        </p:nvGrpSpPr>
        <p:grpSpPr bwMode="auto">
          <a:xfrm>
            <a:off x="1066800" y="1660733"/>
            <a:ext cx="984249" cy="1549713"/>
            <a:chOff x="820" y="1413"/>
            <a:chExt cx="463" cy="729"/>
          </a:xfrm>
        </p:grpSpPr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820" y="1413"/>
              <a:ext cx="463" cy="729"/>
            </a:xfrm>
            <a:custGeom>
              <a:avLst/>
              <a:gdLst>
                <a:gd name="T0" fmla="*/ 226 w 2318"/>
                <a:gd name="T1" fmla="*/ 501 h 3646"/>
                <a:gd name="T2" fmla="*/ 190 w 2318"/>
                <a:gd name="T3" fmla="*/ 522 h 3646"/>
                <a:gd name="T4" fmla="*/ 169 w 2318"/>
                <a:gd name="T5" fmla="*/ 559 h 3646"/>
                <a:gd name="T6" fmla="*/ 166 w 2318"/>
                <a:gd name="T7" fmla="*/ 3397 h 3646"/>
                <a:gd name="T8" fmla="*/ 177 w 2318"/>
                <a:gd name="T9" fmla="*/ 3439 h 3646"/>
                <a:gd name="T10" fmla="*/ 206 w 2318"/>
                <a:gd name="T11" fmla="*/ 3469 h 3646"/>
                <a:gd name="T12" fmla="*/ 248 w 2318"/>
                <a:gd name="T13" fmla="*/ 3480 h 3646"/>
                <a:gd name="T14" fmla="*/ 2092 w 2318"/>
                <a:gd name="T15" fmla="*/ 3477 h 3646"/>
                <a:gd name="T16" fmla="*/ 2129 w 2318"/>
                <a:gd name="T17" fmla="*/ 3455 h 3646"/>
                <a:gd name="T18" fmla="*/ 2150 w 2318"/>
                <a:gd name="T19" fmla="*/ 3419 h 3646"/>
                <a:gd name="T20" fmla="*/ 2154 w 2318"/>
                <a:gd name="T21" fmla="*/ 581 h 3646"/>
                <a:gd name="T22" fmla="*/ 2142 w 2318"/>
                <a:gd name="T23" fmla="*/ 539 h 3646"/>
                <a:gd name="T24" fmla="*/ 2112 w 2318"/>
                <a:gd name="T25" fmla="*/ 509 h 3646"/>
                <a:gd name="T26" fmla="*/ 2070 w 2318"/>
                <a:gd name="T27" fmla="*/ 498 h 3646"/>
                <a:gd name="T28" fmla="*/ 745 w 2318"/>
                <a:gd name="T29" fmla="*/ 0 h 3646"/>
                <a:gd name="T30" fmla="*/ 1607 w 2318"/>
                <a:gd name="T31" fmla="*/ 4 h 3646"/>
                <a:gd name="T32" fmla="*/ 1666 w 2318"/>
                <a:gd name="T33" fmla="*/ 29 h 3646"/>
                <a:gd name="T34" fmla="*/ 1710 w 2318"/>
                <a:gd name="T35" fmla="*/ 73 h 3646"/>
                <a:gd name="T36" fmla="*/ 1736 w 2318"/>
                <a:gd name="T37" fmla="*/ 133 h 3646"/>
                <a:gd name="T38" fmla="*/ 1739 w 2318"/>
                <a:gd name="T39" fmla="*/ 332 h 3646"/>
                <a:gd name="T40" fmla="*/ 2111 w 2318"/>
                <a:gd name="T41" fmla="*/ 335 h 3646"/>
                <a:gd name="T42" fmla="*/ 2184 w 2318"/>
                <a:gd name="T43" fmla="*/ 360 h 3646"/>
                <a:gd name="T44" fmla="*/ 2245 w 2318"/>
                <a:gd name="T45" fmla="*/ 405 h 3646"/>
                <a:gd name="T46" fmla="*/ 2290 w 2318"/>
                <a:gd name="T47" fmla="*/ 467 h 3646"/>
                <a:gd name="T48" fmla="*/ 2315 w 2318"/>
                <a:gd name="T49" fmla="*/ 540 h 3646"/>
                <a:gd name="T50" fmla="*/ 2318 w 2318"/>
                <a:gd name="T51" fmla="*/ 3397 h 3646"/>
                <a:gd name="T52" fmla="*/ 2306 w 2318"/>
                <a:gd name="T53" fmla="*/ 3475 h 3646"/>
                <a:gd name="T54" fmla="*/ 2271 w 2318"/>
                <a:gd name="T55" fmla="*/ 3544 h 3646"/>
                <a:gd name="T56" fmla="*/ 2216 w 2318"/>
                <a:gd name="T57" fmla="*/ 3597 h 3646"/>
                <a:gd name="T58" fmla="*/ 2149 w 2318"/>
                <a:gd name="T59" fmla="*/ 3633 h 3646"/>
                <a:gd name="T60" fmla="*/ 2070 w 2318"/>
                <a:gd name="T61" fmla="*/ 3646 h 3646"/>
                <a:gd name="T62" fmla="*/ 209 w 2318"/>
                <a:gd name="T63" fmla="*/ 3642 h 3646"/>
                <a:gd name="T64" fmla="*/ 134 w 2318"/>
                <a:gd name="T65" fmla="*/ 3618 h 3646"/>
                <a:gd name="T66" fmla="*/ 73 w 2318"/>
                <a:gd name="T67" fmla="*/ 3573 h 3646"/>
                <a:gd name="T68" fmla="*/ 28 w 2318"/>
                <a:gd name="T69" fmla="*/ 3511 h 3646"/>
                <a:gd name="T70" fmla="*/ 3 w 2318"/>
                <a:gd name="T71" fmla="*/ 3438 h 3646"/>
                <a:gd name="T72" fmla="*/ 0 w 2318"/>
                <a:gd name="T73" fmla="*/ 581 h 3646"/>
                <a:gd name="T74" fmla="*/ 13 w 2318"/>
                <a:gd name="T75" fmla="*/ 502 h 3646"/>
                <a:gd name="T76" fmla="*/ 49 w 2318"/>
                <a:gd name="T77" fmla="*/ 433 h 3646"/>
                <a:gd name="T78" fmla="*/ 102 w 2318"/>
                <a:gd name="T79" fmla="*/ 380 h 3646"/>
                <a:gd name="T80" fmla="*/ 170 w 2318"/>
                <a:gd name="T81" fmla="*/ 345 h 3646"/>
                <a:gd name="T82" fmla="*/ 248 w 2318"/>
                <a:gd name="T83" fmla="*/ 332 h 3646"/>
                <a:gd name="T84" fmla="*/ 580 w 2318"/>
                <a:gd name="T85" fmla="*/ 166 h 3646"/>
                <a:gd name="T86" fmla="*/ 593 w 2318"/>
                <a:gd name="T87" fmla="*/ 102 h 3646"/>
                <a:gd name="T88" fmla="*/ 629 w 2318"/>
                <a:gd name="T89" fmla="*/ 49 h 3646"/>
                <a:gd name="T90" fmla="*/ 681 w 2318"/>
                <a:gd name="T91" fmla="*/ 14 h 3646"/>
                <a:gd name="T92" fmla="*/ 745 w 2318"/>
                <a:gd name="T93" fmla="*/ 0 h 3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18" h="3646">
                  <a:moveTo>
                    <a:pt x="248" y="498"/>
                  </a:moveTo>
                  <a:lnTo>
                    <a:pt x="226" y="501"/>
                  </a:lnTo>
                  <a:lnTo>
                    <a:pt x="206" y="509"/>
                  </a:lnTo>
                  <a:lnTo>
                    <a:pt x="190" y="522"/>
                  </a:lnTo>
                  <a:lnTo>
                    <a:pt x="177" y="539"/>
                  </a:lnTo>
                  <a:lnTo>
                    <a:pt x="169" y="559"/>
                  </a:lnTo>
                  <a:lnTo>
                    <a:pt x="166" y="581"/>
                  </a:lnTo>
                  <a:lnTo>
                    <a:pt x="166" y="3397"/>
                  </a:lnTo>
                  <a:lnTo>
                    <a:pt x="169" y="3419"/>
                  </a:lnTo>
                  <a:lnTo>
                    <a:pt x="177" y="3439"/>
                  </a:lnTo>
                  <a:lnTo>
                    <a:pt x="190" y="3455"/>
                  </a:lnTo>
                  <a:lnTo>
                    <a:pt x="206" y="3469"/>
                  </a:lnTo>
                  <a:lnTo>
                    <a:pt x="226" y="3477"/>
                  </a:lnTo>
                  <a:lnTo>
                    <a:pt x="248" y="3480"/>
                  </a:lnTo>
                  <a:lnTo>
                    <a:pt x="2070" y="3480"/>
                  </a:lnTo>
                  <a:lnTo>
                    <a:pt x="2092" y="3477"/>
                  </a:lnTo>
                  <a:lnTo>
                    <a:pt x="2112" y="3469"/>
                  </a:lnTo>
                  <a:lnTo>
                    <a:pt x="2129" y="3455"/>
                  </a:lnTo>
                  <a:lnTo>
                    <a:pt x="2142" y="3439"/>
                  </a:lnTo>
                  <a:lnTo>
                    <a:pt x="2150" y="3419"/>
                  </a:lnTo>
                  <a:lnTo>
                    <a:pt x="2154" y="3397"/>
                  </a:lnTo>
                  <a:lnTo>
                    <a:pt x="2154" y="581"/>
                  </a:lnTo>
                  <a:lnTo>
                    <a:pt x="2150" y="559"/>
                  </a:lnTo>
                  <a:lnTo>
                    <a:pt x="2142" y="539"/>
                  </a:lnTo>
                  <a:lnTo>
                    <a:pt x="2129" y="522"/>
                  </a:lnTo>
                  <a:lnTo>
                    <a:pt x="2112" y="509"/>
                  </a:lnTo>
                  <a:lnTo>
                    <a:pt x="2092" y="501"/>
                  </a:lnTo>
                  <a:lnTo>
                    <a:pt x="2070" y="498"/>
                  </a:lnTo>
                  <a:lnTo>
                    <a:pt x="248" y="498"/>
                  </a:lnTo>
                  <a:close/>
                  <a:moveTo>
                    <a:pt x="745" y="0"/>
                  </a:moveTo>
                  <a:lnTo>
                    <a:pt x="1573" y="0"/>
                  </a:lnTo>
                  <a:lnTo>
                    <a:pt x="1607" y="4"/>
                  </a:lnTo>
                  <a:lnTo>
                    <a:pt x="1638" y="14"/>
                  </a:lnTo>
                  <a:lnTo>
                    <a:pt x="1666" y="29"/>
                  </a:lnTo>
                  <a:lnTo>
                    <a:pt x="1691" y="49"/>
                  </a:lnTo>
                  <a:lnTo>
                    <a:pt x="1710" y="73"/>
                  </a:lnTo>
                  <a:lnTo>
                    <a:pt x="1727" y="102"/>
                  </a:lnTo>
                  <a:lnTo>
                    <a:pt x="1736" y="133"/>
                  </a:lnTo>
                  <a:lnTo>
                    <a:pt x="1739" y="166"/>
                  </a:lnTo>
                  <a:lnTo>
                    <a:pt x="1739" y="332"/>
                  </a:lnTo>
                  <a:lnTo>
                    <a:pt x="2070" y="332"/>
                  </a:lnTo>
                  <a:lnTo>
                    <a:pt x="2111" y="335"/>
                  </a:lnTo>
                  <a:lnTo>
                    <a:pt x="2149" y="345"/>
                  </a:lnTo>
                  <a:lnTo>
                    <a:pt x="2184" y="360"/>
                  </a:lnTo>
                  <a:lnTo>
                    <a:pt x="2216" y="380"/>
                  </a:lnTo>
                  <a:lnTo>
                    <a:pt x="2245" y="405"/>
                  </a:lnTo>
                  <a:lnTo>
                    <a:pt x="2271" y="433"/>
                  </a:lnTo>
                  <a:lnTo>
                    <a:pt x="2290" y="467"/>
                  </a:lnTo>
                  <a:lnTo>
                    <a:pt x="2306" y="502"/>
                  </a:lnTo>
                  <a:lnTo>
                    <a:pt x="2315" y="540"/>
                  </a:lnTo>
                  <a:lnTo>
                    <a:pt x="2318" y="581"/>
                  </a:lnTo>
                  <a:lnTo>
                    <a:pt x="2318" y="3397"/>
                  </a:lnTo>
                  <a:lnTo>
                    <a:pt x="2315" y="3438"/>
                  </a:lnTo>
                  <a:lnTo>
                    <a:pt x="2306" y="3475"/>
                  </a:lnTo>
                  <a:lnTo>
                    <a:pt x="2290" y="3511"/>
                  </a:lnTo>
                  <a:lnTo>
                    <a:pt x="2271" y="3544"/>
                  </a:lnTo>
                  <a:lnTo>
                    <a:pt x="2245" y="3573"/>
                  </a:lnTo>
                  <a:lnTo>
                    <a:pt x="2216" y="3597"/>
                  </a:lnTo>
                  <a:lnTo>
                    <a:pt x="2184" y="3618"/>
                  </a:lnTo>
                  <a:lnTo>
                    <a:pt x="2149" y="3633"/>
                  </a:lnTo>
                  <a:lnTo>
                    <a:pt x="2111" y="3642"/>
                  </a:lnTo>
                  <a:lnTo>
                    <a:pt x="2070" y="3646"/>
                  </a:lnTo>
                  <a:lnTo>
                    <a:pt x="248" y="3646"/>
                  </a:lnTo>
                  <a:lnTo>
                    <a:pt x="209" y="3642"/>
                  </a:lnTo>
                  <a:lnTo>
                    <a:pt x="170" y="3633"/>
                  </a:lnTo>
                  <a:lnTo>
                    <a:pt x="134" y="3618"/>
                  </a:lnTo>
                  <a:lnTo>
                    <a:pt x="102" y="3597"/>
                  </a:lnTo>
                  <a:lnTo>
                    <a:pt x="73" y="3573"/>
                  </a:lnTo>
                  <a:lnTo>
                    <a:pt x="49" y="3544"/>
                  </a:lnTo>
                  <a:lnTo>
                    <a:pt x="28" y="3511"/>
                  </a:lnTo>
                  <a:lnTo>
                    <a:pt x="13" y="3475"/>
                  </a:lnTo>
                  <a:lnTo>
                    <a:pt x="3" y="3438"/>
                  </a:lnTo>
                  <a:lnTo>
                    <a:pt x="0" y="3397"/>
                  </a:lnTo>
                  <a:lnTo>
                    <a:pt x="0" y="581"/>
                  </a:lnTo>
                  <a:lnTo>
                    <a:pt x="3" y="540"/>
                  </a:lnTo>
                  <a:lnTo>
                    <a:pt x="13" y="502"/>
                  </a:lnTo>
                  <a:lnTo>
                    <a:pt x="28" y="467"/>
                  </a:lnTo>
                  <a:lnTo>
                    <a:pt x="49" y="433"/>
                  </a:lnTo>
                  <a:lnTo>
                    <a:pt x="73" y="405"/>
                  </a:lnTo>
                  <a:lnTo>
                    <a:pt x="102" y="380"/>
                  </a:lnTo>
                  <a:lnTo>
                    <a:pt x="134" y="360"/>
                  </a:lnTo>
                  <a:lnTo>
                    <a:pt x="170" y="345"/>
                  </a:lnTo>
                  <a:lnTo>
                    <a:pt x="209" y="335"/>
                  </a:lnTo>
                  <a:lnTo>
                    <a:pt x="248" y="332"/>
                  </a:lnTo>
                  <a:lnTo>
                    <a:pt x="580" y="332"/>
                  </a:lnTo>
                  <a:lnTo>
                    <a:pt x="580" y="166"/>
                  </a:lnTo>
                  <a:lnTo>
                    <a:pt x="584" y="133"/>
                  </a:lnTo>
                  <a:lnTo>
                    <a:pt x="593" y="102"/>
                  </a:lnTo>
                  <a:lnTo>
                    <a:pt x="608" y="73"/>
                  </a:lnTo>
                  <a:lnTo>
                    <a:pt x="629" y="49"/>
                  </a:lnTo>
                  <a:lnTo>
                    <a:pt x="653" y="29"/>
                  </a:lnTo>
                  <a:lnTo>
                    <a:pt x="681" y="14"/>
                  </a:lnTo>
                  <a:lnTo>
                    <a:pt x="712" y="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886" y="1910"/>
              <a:ext cx="331" cy="166"/>
            </a:xfrm>
            <a:prstGeom prst="rect">
              <a:avLst/>
            </a:prstGeom>
            <a:solidFill>
              <a:schemeClr val="accent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3048000" y="2038350"/>
            <a:ext cx="0" cy="21336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43600" y="2038350"/>
            <a:ext cx="0" cy="21336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11"/>
          <p:cNvGrpSpPr>
            <a:grpSpLocks noChangeAspect="1"/>
          </p:cNvGrpSpPr>
          <p:nvPr/>
        </p:nvGrpSpPr>
        <p:grpSpPr bwMode="auto">
          <a:xfrm>
            <a:off x="4044951" y="1660733"/>
            <a:ext cx="984249" cy="1549713"/>
            <a:chOff x="820" y="1413"/>
            <a:chExt cx="463" cy="729"/>
          </a:xfrm>
        </p:grpSpPr>
        <p:sp>
          <p:nvSpPr>
            <p:cNvPr id="32" name="Freeform 13"/>
            <p:cNvSpPr>
              <a:spLocks noEditPoints="1"/>
            </p:cNvSpPr>
            <p:nvPr/>
          </p:nvSpPr>
          <p:spPr bwMode="auto">
            <a:xfrm>
              <a:off x="820" y="1413"/>
              <a:ext cx="463" cy="729"/>
            </a:xfrm>
            <a:custGeom>
              <a:avLst/>
              <a:gdLst>
                <a:gd name="T0" fmla="*/ 226 w 2318"/>
                <a:gd name="T1" fmla="*/ 501 h 3646"/>
                <a:gd name="T2" fmla="*/ 190 w 2318"/>
                <a:gd name="T3" fmla="*/ 522 h 3646"/>
                <a:gd name="T4" fmla="*/ 169 w 2318"/>
                <a:gd name="T5" fmla="*/ 559 h 3646"/>
                <a:gd name="T6" fmla="*/ 166 w 2318"/>
                <a:gd name="T7" fmla="*/ 3397 h 3646"/>
                <a:gd name="T8" fmla="*/ 177 w 2318"/>
                <a:gd name="T9" fmla="*/ 3439 h 3646"/>
                <a:gd name="T10" fmla="*/ 206 w 2318"/>
                <a:gd name="T11" fmla="*/ 3469 h 3646"/>
                <a:gd name="T12" fmla="*/ 248 w 2318"/>
                <a:gd name="T13" fmla="*/ 3480 h 3646"/>
                <a:gd name="T14" fmla="*/ 2092 w 2318"/>
                <a:gd name="T15" fmla="*/ 3477 h 3646"/>
                <a:gd name="T16" fmla="*/ 2129 w 2318"/>
                <a:gd name="T17" fmla="*/ 3455 h 3646"/>
                <a:gd name="T18" fmla="*/ 2150 w 2318"/>
                <a:gd name="T19" fmla="*/ 3419 h 3646"/>
                <a:gd name="T20" fmla="*/ 2154 w 2318"/>
                <a:gd name="T21" fmla="*/ 581 h 3646"/>
                <a:gd name="T22" fmla="*/ 2142 w 2318"/>
                <a:gd name="T23" fmla="*/ 539 h 3646"/>
                <a:gd name="T24" fmla="*/ 2112 w 2318"/>
                <a:gd name="T25" fmla="*/ 509 h 3646"/>
                <a:gd name="T26" fmla="*/ 2070 w 2318"/>
                <a:gd name="T27" fmla="*/ 498 h 3646"/>
                <a:gd name="T28" fmla="*/ 745 w 2318"/>
                <a:gd name="T29" fmla="*/ 0 h 3646"/>
                <a:gd name="T30" fmla="*/ 1607 w 2318"/>
                <a:gd name="T31" fmla="*/ 4 h 3646"/>
                <a:gd name="T32" fmla="*/ 1666 w 2318"/>
                <a:gd name="T33" fmla="*/ 29 h 3646"/>
                <a:gd name="T34" fmla="*/ 1710 w 2318"/>
                <a:gd name="T35" fmla="*/ 73 h 3646"/>
                <a:gd name="T36" fmla="*/ 1736 w 2318"/>
                <a:gd name="T37" fmla="*/ 133 h 3646"/>
                <a:gd name="T38" fmla="*/ 1739 w 2318"/>
                <a:gd name="T39" fmla="*/ 332 h 3646"/>
                <a:gd name="T40" fmla="*/ 2111 w 2318"/>
                <a:gd name="T41" fmla="*/ 335 h 3646"/>
                <a:gd name="T42" fmla="*/ 2184 w 2318"/>
                <a:gd name="T43" fmla="*/ 360 h 3646"/>
                <a:gd name="T44" fmla="*/ 2245 w 2318"/>
                <a:gd name="T45" fmla="*/ 405 h 3646"/>
                <a:gd name="T46" fmla="*/ 2290 w 2318"/>
                <a:gd name="T47" fmla="*/ 467 h 3646"/>
                <a:gd name="T48" fmla="*/ 2315 w 2318"/>
                <a:gd name="T49" fmla="*/ 540 h 3646"/>
                <a:gd name="T50" fmla="*/ 2318 w 2318"/>
                <a:gd name="T51" fmla="*/ 3397 h 3646"/>
                <a:gd name="T52" fmla="*/ 2306 w 2318"/>
                <a:gd name="T53" fmla="*/ 3475 h 3646"/>
                <a:gd name="T54" fmla="*/ 2271 w 2318"/>
                <a:gd name="T55" fmla="*/ 3544 h 3646"/>
                <a:gd name="T56" fmla="*/ 2216 w 2318"/>
                <a:gd name="T57" fmla="*/ 3597 h 3646"/>
                <a:gd name="T58" fmla="*/ 2149 w 2318"/>
                <a:gd name="T59" fmla="*/ 3633 h 3646"/>
                <a:gd name="T60" fmla="*/ 2070 w 2318"/>
                <a:gd name="T61" fmla="*/ 3646 h 3646"/>
                <a:gd name="T62" fmla="*/ 209 w 2318"/>
                <a:gd name="T63" fmla="*/ 3642 h 3646"/>
                <a:gd name="T64" fmla="*/ 134 w 2318"/>
                <a:gd name="T65" fmla="*/ 3618 h 3646"/>
                <a:gd name="T66" fmla="*/ 73 w 2318"/>
                <a:gd name="T67" fmla="*/ 3573 h 3646"/>
                <a:gd name="T68" fmla="*/ 28 w 2318"/>
                <a:gd name="T69" fmla="*/ 3511 h 3646"/>
                <a:gd name="T70" fmla="*/ 3 w 2318"/>
                <a:gd name="T71" fmla="*/ 3438 h 3646"/>
                <a:gd name="T72" fmla="*/ 0 w 2318"/>
                <a:gd name="T73" fmla="*/ 581 h 3646"/>
                <a:gd name="T74" fmla="*/ 13 w 2318"/>
                <a:gd name="T75" fmla="*/ 502 h 3646"/>
                <a:gd name="T76" fmla="*/ 49 w 2318"/>
                <a:gd name="T77" fmla="*/ 433 h 3646"/>
                <a:gd name="T78" fmla="*/ 102 w 2318"/>
                <a:gd name="T79" fmla="*/ 380 h 3646"/>
                <a:gd name="T80" fmla="*/ 170 w 2318"/>
                <a:gd name="T81" fmla="*/ 345 h 3646"/>
                <a:gd name="T82" fmla="*/ 248 w 2318"/>
                <a:gd name="T83" fmla="*/ 332 h 3646"/>
                <a:gd name="T84" fmla="*/ 580 w 2318"/>
                <a:gd name="T85" fmla="*/ 166 h 3646"/>
                <a:gd name="T86" fmla="*/ 593 w 2318"/>
                <a:gd name="T87" fmla="*/ 102 h 3646"/>
                <a:gd name="T88" fmla="*/ 629 w 2318"/>
                <a:gd name="T89" fmla="*/ 49 h 3646"/>
                <a:gd name="T90" fmla="*/ 681 w 2318"/>
                <a:gd name="T91" fmla="*/ 14 h 3646"/>
                <a:gd name="T92" fmla="*/ 745 w 2318"/>
                <a:gd name="T93" fmla="*/ 0 h 3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18" h="3646">
                  <a:moveTo>
                    <a:pt x="248" y="498"/>
                  </a:moveTo>
                  <a:lnTo>
                    <a:pt x="226" y="501"/>
                  </a:lnTo>
                  <a:lnTo>
                    <a:pt x="206" y="509"/>
                  </a:lnTo>
                  <a:lnTo>
                    <a:pt x="190" y="522"/>
                  </a:lnTo>
                  <a:lnTo>
                    <a:pt x="177" y="539"/>
                  </a:lnTo>
                  <a:lnTo>
                    <a:pt x="169" y="559"/>
                  </a:lnTo>
                  <a:lnTo>
                    <a:pt x="166" y="581"/>
                  </a:lnTo>
                  <a:lnTo>
                    <a:pt x="166" y="3397"/>
                  </a:lnTo>
                  <a:lnTo>
                    <a:pt x="169" y="3419"/>
                  </a:lnTo>
                  <a:lnTo>
                    <a:pt x="177" y="3439"/>
                  </a:lnTo>
                  <a:lnTo>
                    <a:pt x="190" y="3455"/>
                  </a:lnTo>
                  <a:lnTo>
                    <a:pt x="206" y="3469"/>
                  </a:lnTo>
                  <a:lnTo>
                    <a:pt x="226" y="3477"/>
                  </a:lnTo>
                  <a:lnTo>
                    <a:pt x="248" y="3480"/>
                  </a:lnTo>
                  <a:lnTo>
                    <a:pt x="2070" y="3480"/>
                  </a:lnTo>
                  <a:lnTo>
                    <a:pt x="2092" y="3477"/>
                  </a:lnTo>
                  <a:lnTo>
                    <a:pt x="2112" y="3469"/>
                  </a:lnTo>
                  <a:lnTo>
                    <a:pt x="2129" y="3455"/>
                  </a:lnTo>
                  <a:lnTo>
                    <a:pt x="2142" y="3439"/>
                  </a:lnTo>
                  <a:lnTo>
                    <a:pt x="2150" y="3419"/>
                  </a:lnTo>
                  <a:lnTo>
                    <a:pt x="2154" y="3397"/>
                  </a:lnTo>
                  <a:lnTo>
                    <a:pt x="2154" y="581"/>
                  </a:lnTo>
                  <a:lnTo>
                    <a:pt x="2150" y="559"/>
                  </a:lnTo>
                  <a:lnTo>
                    <a:pt x="2142" y="539"/>
                  </a:lnTo>
                  <a:lnTo>
                    <a:pt x="2129" y="522"/>
                  </a:lnTo>
                  <a:lnTo>
                    <a:pt x="2112" y="509"/>
                  </a:lnTo>
                  <a:lnTo>
                    <a:pt x="2092" y="501"/>
                  </a:lnTo>
                  <a:lnTo>
                    <a:pt x="2070" y="498"/>
                  </a:lnTo>
                  <a:lnTo>
                    <a:pt x="248" y="498"/>
                  </a:lnTo>
                  <a:close/>
                  <a:moveTo>
                    <a:pt x="745" y="0"/>
                  </a:moveTo>
                  <a:lnTo>
                    <a:pt x="1573" y="0"/>
                  </a:lnTo>
                  <a:lnTo>
                    <a:pt x="1607" y="4"/>
                  </a:lnTo>
                  <a:lnTo>
                    <a:pt x="1638" y="14"/>
                  </a:lnTo>
                  <a:lnTo>
                    <a:pt x="1666" y="29"/>
                  </a:lnTo>
                  <a:lnTo>
                    <a:pt x="1691" y="49"/>
                  </a:lnTo>
                  <a:lnTo>
                    <a:pt x="1710" y="73"/>
                  </a:lnTo>
                  <a:lnTo>
                    <a:pt x="1727" y="102"/>
                  </a:lnTo>
                  <a:lnTo>
                    <a:pt x="1736" y="133"/>
                  </a:lnTo>
                  <a:lnTo>
                    <a:pt x="1739" y="166"/>
                  </a:lnTo>
                  <a:lnTo>
                    <a:pt x="1739" y="332"/>
                  </a:lnTo>
                  <a:lnTo>
                    <a:pt x="2070" y="332"/>
                  </a:lnTo>
                  <a:lnTo>
                    <a:pt x="2111" y="335"/>
                  </a:lnTo>
                  <a:lnTo>
                    <a:pt x="2149" y="345"/>
                  </a:lnTo>
                  <a:lnTo>
                    <a:pt x="2184" y="360"/>
                  </a:lnTo>
                  <a:lnTo>
                    <a:pt x="2216" y="380"/>
                  </a:lnTo>
                  <a:lnTo>
                    <a:pt x="2245" y="405"/>
                  </a:lnTo>
                  <a:lnTo>
                    <a:pt x="2271" y="433"/>
                  </a:lnTo>
                  <a:lnTo>
                    <a:pt x="2290" y="467"/>
                  </a:lnTo>
                  <a:lnTo>
                    <a:pt x="2306" y="502"/>
                  </a:lnTo>
                  <a:lnTo>
                    <a:pt x="2315" y="540"/>
                  </a:lnTo>
                  <a:lnTo>
                    <a:pt x="2318" y="581"/>
                  </a:lnTo>
                  <a:lnTo>
                    <a:pt x="2318" y="3397"/>
                  </a:lnTo>
                  <a:lnTo>
                    <a:pt x="2315" y="3438"/>
                  </a:lnTo>
                  <a:lnTo>
                    <a:pt x="2306" y="3475"/>
                  </a:lnTo>
                  <a:lnTo>
                    <a:pt x="2290" y="3511"/>
                  </a:lnTo>
                  <a:lnTo>
                    <a:pt x="2271" y="3544"/>
                  </a:lnTo>
                  <a:lnTo>
                    <a:pt x="2245" y="3573"/>
                  </a:lnTo>
                  <a:lnTo>
                    <a:pt x="2216" y="3597"/>
                  </a:lnTo>
                  <a:lnTo>
                    <a:pt x="2184" y="3618"/>
                  </a:lnTo>
                  <a:lnTo>
                    <a:pt x="2149" y="3633"/>
                  </a:lnTo>
                  <a:lnTo>
                    <a:pt x="2111" y="3642"/>
                  </a:lnTo>
                  <a:lnTo>
                    <a:pt x="2070" y="3646"/>
                  </a:lnTo>
                  <a:lnTo>
                    <a:pt x="248" y="3646"/>
                  </a:lnTo>
                  <a:lnTo>
                    <a:pt x="209" y="3642"/>
                  </a:lnTo>
                  <a:lnTo>
                    <a:pt x="170" y="3633"/>
                  </a:lnTo>
                  <a:lnTo>
                    <a:pt x="134" y="3618"/>
                  </a:lnTo>
                  <a:lnTo>
                    <a:pt x="102" y="3597"/>
                  </a:lnTo>
                  <a:lnTo>
                    <a:pt x="73" y="3573"/>
                  </a:lnTo>
                  <a:lnTo>
                    <a:pt x="49" y="3544"/>
                  </a:lnTo>
                  <a:lnTo>
                    <a:pt x="28" y="3511"/>
                  </a:lnTo>
                  <a:lnTo>
                    <a:pt x="13" y="3475"/>
                  </a:lnTo>
                  <a:lnTo>
                    <a:pt x="3" y="3438"/>
                  </a:lnTo>
                  <a:lnTo>
                    <a:pt x="0" y="3397"/>
                  </a:lnTo>
                  <a:lnTo>
                    <a:pt x="0" y="581"/>
                  </a:lnTo>
                  <a:lnTo>
                    <a:pt x="3" y="540"/>
                  </a:lnTo>
                  <a:lnTo>
                    <a:pt x="13" y="502"/>
                  </a:lnTo>
                  <a:lnTo>
                    <a:pt x="28" y="467"/>
                  </a:lnTo>
                  <a:lnTo>
                    <a:pt x="49" y="433"/>
                  </a:lnTo>
                  <a:lnTo>
                    <a:pt x="73" y="405"/>
                  </a:lnTo>
                  <a:lnTo>
                    <a:pt x="102" y="380"/>
                  </a:lnTo>
                  <a:lnTo>
                    <a:pt x="134" y="360"/>
                  </a:lnTo>
                  <a:lnTo>
                    <a:pt x="170" y="345"/>
                  </a:lnTo>
                  <a:lnTo>
                    <a:pt x="209" y="335"/>
                  </a:lnTo>
                  <a:lnTo>
                    <a:pt x="248" y="332"/>
                  </a:lnTo>
                  <a:lnTo>
                    <a:pt x="580" y="332"/>
                  </a:lnTo>
                  <a:lnTo>
                    <a:pt x="580" y="166"/>
                  </a:lnTo>
                  <a:lnTo>
                    <a:pt x="584" y="133"/>
                  </a:lnTo>
                  <a:lnTo>
                    <a:pt x="593" y="102"/>
                  </a:lnTo>
                  <a:lnTo>
                    <a:pt x="608" y="73"/>
                  </a:lnTo>
                  <a:lnTo>
                    <a:pt x="629" y="49"/>
                  </a:lnTo>
                  <a:lnTo>
                    <a:pt x="653" y="29"/>
                  </a:lnTo>
                  <a:lnTo>
                    <a:pt x="681" y="14"/>
                  </a:lnTo>
                  <a:lnTo>
                    <a:pt x="712" y="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15"/>
            <p:cNvSpPr>
              <a:spLocks noChangeArrowheads="1"/>
            </p:cNvSpPr>
            <p:nvPr/>
          </p:nvSpPr>
          <p:spPr bwMode="auto">
            <a:xfrm>
              <a:off x="886" y="1728"/>
              <a:ext cx="331" cy="1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16"/>
            <p:cNvSpPr>
              <a:spLocks noChangeArrowheads="1"/>
            </p:cNvSpPr>
            <p:nvPr/>
          </p:nvSpPr>
          <p:spPr bwMode="auto">
            <a:xfrm>
              <a:off x="886" y="1910"/>
              <a:ext cx="331" cy="166"/>
            </a:xfrm>
            <a:prstGeom prst="rect">
              <a:avLst/>
            </a:prstGeom>
            <a:solidFill>
              <a:schemeClr val="accent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11"/>
          <p:cNvGrpSpPr>
            <a:grpSpLocks noChangeAspect="1"/>
          </p:cNvGrpSpPr>
          <p:nvPr/>
        </p:nvGrpSpPr>
        <p:grpSpPr bwMode="auto">
          <a:xfrm>
            <a:off x="7016751" y="1657350"/>
            <a:ext cx="984249" cy="1549713"/>
            <a:chOff x="820" y="1413"/>
            <a:chExt cx="463" cy="729"/>
          </a:xfrm>
        </p:grpSpPr>
        <p:sp>
          <p:nvSpPr>
            <p:cNvPr id="37" name="Freeform 13"/>
            <p:cNvSpPr>
              <a:spLocks noEditPoints="1"/>
            </p:cNvSpPr>
            <p:nvPr/>
          </p:nvSpPr>
          <p:spPr bwMode="auto">
            <a:xfrm>
              <a:off x="820" y="1413"/>
              <a:ext cx="463" cy="729"/>
            </a:xfrm>
            <a:custGeom>
              <a:avLst/>
              <a:gdLst>
                <a:gd name="T0" fmla="*/ 226 w 2318"/>
                <a:gd name="T1" fmla="*/ 501 h 3646"/>
                <a:gd name="T2" fmla="*/ 190 w 2318"/>
                <a:gd name="T3" fmla="*/ 522 h 3646"/>
                <a:gd name="T4" fmla="*/ 169 w 2318"/>
                <a:gd name="T5" fmla="*/ 559 h 3646"/>
                <a:gd name="T6" fmla="*/ 166 w 2318"/>
                <a:gd name="T7" fmla="*/ 3397 h 3646"/>
                <a:gd name="T8" fmla="*/ 177 w 2318"/>
                <a:gd name="T9" fmla="*/ 3439 h 3646"/>
                <a:gd name="T10" fmla="*/ 206 w 2318"/>
                <a:gd name="T11" fmla="*/ 3469 h 3646"/>
                <a:gd name="T12" fmla="*/ 248 w 2318"/>
                <a:gd name="T13" fmla="*/ 3480 h 3646"/>
                <a:gd name="T14" fmla="*/ 2092 w 2318"/>
                <a:gd name="T15" fmla="*/ 3477 h 3646"/>
                <a:gd name="T16" fmla="*/ 2129 w 2318"/>
                <a:gd name="T17" fmla="*/ 3455 h 3646"/>
                <a:gd name="T18" fmla="*/ 2150 w 2318"/>
                <a:gd name="T19" fmla="*/ 3419 h 3646"/>
                <a:gd name="T20" fmla="*/ 2154 w 2318"/>
                <a:gd name="T21" fmla="*/ 581 h 3646"/>
                <a:gd name="T22" fmla="*/ 2142 w 2318"/>
                <a:gd name="T23" fmla="*/ 539 h 3646"/>
                <a:gd name="T24" fmla="*/ 2112 w 2318"/>
                <a:gd name="T25" fmla="*/ 509 h 3646"/>
                <a:gd name="T26" fmla="*/ 2070 w 2318"/>
                <a:gd name="T27" fmla="*/ 498 h 3646"/>
                <a:gd name="T28" fmla="*/ 745 w 2318"/>
                <a:gd name="T29" fmla="*/ 0 h 3646"/>
                <a:gd name="T30" fmla="*/ 1607 w 2318"/>
                <a:gd name="T31" fmla="*/ 4 h 3646"/>
                <a:gd name="T32" fmla="*/ 1666 w 2318"/>
                <a:gd name="T33" fmla="*/ 29 h 3646"/>
                <a:gd name="T34" fmla="*/ 1710 w 2318"/>
                <a:gd name="T35" fmla="*/ 73 h 3646"/>
                <a:gd name="T36" fmla="*/ 1736 w 2318"/>
                <a:gd name="T37" fmla="*/ 133 h 3646"/>
                <a:gd name="T38" fmla="*/ 1739 w 2318"/>
                <a:gd name="T39" fmla="*/ 332 h 3646"/>
                <a:gd name="T40" fmla="*/ 2111 w 2318"/>
                <a:gd name="T41" fmla="*/ 335 h 3646"/>
                <a:gd name="T42" fmla="*/ 2184 w 2318"/>
                <a:gd name="T43" fmla="*/ 360 h 3646"/>
                <a:gd name="T44" fmla="*/ 2245 w 2318"/>
                <a:gd name="T45" fmla="*/ 405 h 3646"/>
                <a:gd name="T46" fmla="*/ 2290 w 2318"/>
                <a:gd name="T47" fmla="*/ 467 h 3646"/>
                <a:gd name="T48" fmla="*/ 2315 w 2318"/>
                <a:gd name="T49" fmla="*/ 540 h 3646"/>
                <a:gd name="T50" fmla="*/ 2318 w 2318"/>
                <a:gd name="T51" fmla="*/ 3397 h 3646"/>
                <a:gd name="T52" fmla="*/ 2306 w 2318"/>
                <a:gd name="T53" fmla="*/ 3475 h 3646"/>
                <a:gd name="T54" fmla="*/ 2271 w 2318"/>
                <a:gd name="T55" fmla="*/ 3544 h 3646"/>
                <a:gd name="T56" fmla="*/ 2216 w 2318"/>
                <a:gd name="T57" fmla="*/ 3597 h 3646"/>
                <a:gd name="T58" fmla="*/ 2149 w 2318"/>
                <a:gd name="T59" fmla="*/ 3633 h 3646"/>
                <a:gd name="T60" fmla="*/ 2070 w 2318"/>
                <a:gd name="T61" fmla="*/ 3646 h 3646"/>
                <a:gd name="T62" fmla="*/ 209 w 2318"/>
                <a:gd name="T63" fmla="*/ 3642 h 3646"/>
                <a:gd name="T64" fmla="*/ 134 w 2318"/>
                <a:gd name="T65" fmla="*/ 3618 h 3646"/>
                <a:gd name="T66" fmla="*/ 73 w 2318"/>
                <a:gd name="T67" fmla="*/ 3573 h 3646"/>
                <a:gd name="T68" fmla="*/ 28 w 2318"/>
                <a:gd name="T69" fmla="*/ 3511 h 3646"/>
                <a:gd name="T70" fmla="*/ 3 w 2318"/>
                <a:gd name="T71" fmla="*/ 3438 h 3646"/>
                <a:gd name="T72" fmla="*/ 0 w 2318"/>
                <a:gd name="T73" fmla="*/ 581 h 3646"/>
                <a:gd name="T74" fmla="*/ 13 w 2318"/>
                <a:gd name="T75" fmla="*/ 502 h 3646"/>
                <a:gd name="T76" fmla="*/ 49 w 2318"/>
                <a:gd name="T77" fmla="*/ 433 h 3646"/>
                <a:gd name="T78" fmla="*/ 102 w 2318"/>
                <a:gd name="T79" fmla="*/ 380 h 3646"/>
                <a:gd name="T80" fmla="*/ 170 w 2318"/>
                <a:gd name="T81" fmla="*/ 345 h 3646"/>
                <a:gd name="T82" fmla="*/ 248 w 2318"/>
                <a:gd name="T83" fmla="*/ 332 h 3646"/>
                <a:gd name="T84" fmla="*/ 580 w 2318"/>
                <a:gd name="T85" fmla="*/ 166 h 3646"/>
                <a:gd name="T86" fmla="*/ 593 w 2318"/>
                <a:gd name="T87" fmla="*/ 102 h 3646"/>
                <a:gd name="T88" fmla="*/ 629 w 2318"/>
                <a:gd name="T89" fmla="*/ 49 h 3646"/>
                <a:gd name="T90" fmla="*/ 681 w 2318"/>
                <a:gd name="T91" fmla="*/ 14 h 3646"/>
                <a:gd name="T92" fmla="*/ 745 w 2318"/>
                <a:gd name="T93" fmla="*/ 0 h 3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18" h="3646">
                  <a:moveTo>
                    <a:pt x="248" y="498"/>
                  </a:moveTo>
                  <a:lnTo>
                    <a:pt x="226" y="501"/>
                  </a:lnTo>
                  <a:lnTo>
                    <a:pt x="206" y="509"/>
                  </a:lnTo>
                  <a:lnTo>
                    <a:pt x="190" y="522"/>
                  </a:lnTo>
                  <a:lnTo>
                    <a:pt x="177" y="539"/>
                  </a:lnTo>
                  <a:lnTo>
                    <a:pt x="169" y="559"/>
                  </a:lnTo>
                  <a:lnTo>
                    <a:pt x="166" y="581"/>
                  </a:lnTo>
                  <a:lnTo>
                    <a:pt x="166" y="3397"/>
                  </a:lnTo>
                  <a:lnTo>
                    <a:pt x="169" y="3419"/>
                  </a:lnTo>
                  <a:lnTo>
                    <a:pt x="177" y="3439"/>
                  </a:lnTo>
                  <a:lnTo>
                    <a:pt x="190" y="3455"/>
                  </a:lnTo>
                  <a:lnTo>
                    <a:pt x="206" y="3469"/>
                  </a:lnTo>
                  <a:lnTo>
                    <a:pt x="226" y="3477"/>
                  </a:lnTo>
                  <a:lnTo>
                    <a:pt x="248" y="3480"/>
                  </a:lnTo>
                  <a:lnTo>
                    <a:pt x="2070" y="3480"/>
                  </a:lnTo>
                  <a:lnTo>
                    <a:pt x="2092" y="3477"/>
                  </a:lnTo>
                  <a:lnTo>
                    <a:pt x="2112" y="3469"/>
                  </a:lnTo>
                  <a:lnTo>
                    <a:pt x="2129" y="3455"/>
                  </a:lnTo>
                  <a:lnTo>
                    <a:pt x="2142" y="3439"/>
                  </a:lnTo>
                  <a:lnTo>
                    <a:pt x="2150" y="3419"/>
                  </a:lnTo>
                  <a:lnTo>
                    <a:pt x="2154" y="3397"/>
                  </a:lnTo>
                  <a:lnTo>
                    <a:pt x="2154" y="581"/>
                  </a:lnTo>
                  <a:lnTo>
                    <a:pt x="2150" y="559"/>
                  </a:lnTo>
                  <a:lnTo>
                    <a:pt x="2142" y="539"/>
                  </a:lnTo>
                  <a:lnTo>
                    <a:pt x="2129" y="522"/>
                  </a:lnTo>
                  <a:lnTo>
                    <a:pt x="2112" y="509"/>
                  </a:lnTo>
                  <a:lnTo>
                    <a:pt x="2092" y="501"/>
                  </a:lnTo>
                  <a:lnTo>
                    <a:pt x="2070" y="498"/>
                  </a:lnTo>
                  <a:lnTo>
                    <a:pt x="248" y="498"/>
                  </a:lnTo>
                  <a:close/>
                  <a:moveTo>
                    <a:pt x="745" y="0"/>
                  </a:moveTo>
                  <a:lnTo>
                    <a:pt x="1573" y="0"/>
                  </a:lnTo>
                  <a:lnTo>
                    <a:pt x="1607" y="4"/>
                  </a:lnTo>
                  <a:lnTo>
                    <a:pt x="1638" y="14"/>
                  </a:lnTo>
                  <a:lnTo>
                    <a:pt x="1666" y="29"/>
                  </a:lnTo>
                  <a:lnTo>
                    <a:pt x="1691" y="49"/>
                  </a:lnTo>
                  <a:lnTo>
                    <a:pt x="1710" y="73"/>
                  </a:lnTo>
                  <a:lnTo>
                    <a:pt x="1727" y="102"/>
                  </a:lnTo>
                  <a:lnTo>
                    <a:pt x="1736" y="133"/>
                  </a:lnTo>
                  <a:lnTo>
                    <a:pt x="1739" y="166"/>
                  </a:lnTo>
                  <a:lnTo>
                    <a:pt x="1739" y="332"/>
                  </a:lnTo>
                  <a:lnTo>
                    <a:pt x="2070" y="332"/>
                  </a:lnTo>
                  <a:lnTo>
                    <a:pt x="2111" y="335"/>
                  </a:lnTo>
                  <a:lnTo>
                    <a:pt x="2149" y="345"/>
                  </a:lnTo>
                  <a:lnTo>
                    <a:pt x="2184" y="360"/>
                  </a:lnTo>
                  <a:lnTo>
                    <a:pt x="2216" y="380"/>
                  </a:lnTo>
                  <a:lnTo>
                    <a:pt x="2245" y="405"/>
                  </a:lnTo>
                  <a:lnTo>
                    <a:pt x="2271" y="433"/>
                  </a:lnTo>
                  <a:lnTo>
                    <a:pt x="2290" y="467"/>
                  </a:lnTo>
                  <a:lnTo>
                    <a:pt x="2306" y="502"/>
                  </a:lnTo>
                  <a:lnTo>
                    <a:pt x="2315" y="540"/>
                  </a:lnTo>
                  <a:lnTo>
                    <a:pt x="2318" y="581"/>
                  </a:lnTo>
                  <a:lnTo>
                    <a:pt x="2318" y="3397"/>
                  </a:lnTo>
                  <a:lnTo>
                    <a:pt x="2315" y="3438"/>
                  </a:lnTo>
                  <a:lnTo>
                    <a:pt x="2306" y="3475"/>
                  </a:lnTo>
                  <a:lnTo>
                    <a:pt x="2290" y="3511"/>
                  </a:lnTo>
                  <a:lnTo>
                    <a:pt x="2271" y="3544"/>
                  </a:lnTo>
                  <a:lnTo>
                    <a:pt x="2245" y="3573"/>
                  </a:lnTo>
                  <a:lnTo>
                    <a:pt x="2216" y="3597"/>
                  </a:lnTo>
                  <a:lnTo>
                    <a:pt x="2184" y="3618"/>
                  </a:lnTo>
                  <a:lnTo>
                    <a:pt x="2149" y="3633"/>
                  </a:lnTo>
                  <a:lnTo>
                    <a:pt x="2111" y="3642"/>
                  </a:lnTo>
                  <a:lnTo>
                    <a:pt x="2070" y="3646"/>
                  </a:lnTo>
                  <a:lnTo>
                    <a:pt x="248" y="3646"/>
                  </a:lnTo>
                  <a:lnTo>
                    <a:pt x="209" y="3642"/>
                  </a:lnTo>
                  <a:lnTo>
                    <a:pt x="170" y="3633"/>
                  </a:lnTo>
                  <a:lnTo>
                    <a:pt x="134" y="3618"/>
                  </a:lnTo>
                  <a:lnTo>
                    <a:pt x="102" y="3597"/>
                  </a:lnTo>
                  <a:lnTo>
                    <a:pt x="73" y="3573"/>
                  </a:lnTo>
                  <a:lnTo>
                    <a:pt x="49" y="3544"/>
                  </a:lnTo>
                  <a:lnTo>
                    <a:pt x="28" y="3511"/>
                  </a:lnTo>
                  <a:lnTo>
                    <a:pt x="13" y="3475"/>
                  </a:lnTo>
                  <a:lnTo>
                    <a:pt x="3" y="3438"/>
                  </a:lnTo>
                  <a:lnTo>
                    <a:pt x="0" y="3397"/>
                  </a:lnTo>
                  <a:lnTo>
                    <a:pt x="0" y="581"/>
                  </a:lnTo>
                  <a:lnTo>
                    <a:pt x="3" y="540"/>
                  </a:lnTo>
                  <a:lnTo>
                    <a:pt x="13" y="502"/>
                  </a:lnTo>
                  <a:lnTo>
                    <a:pt x="28" y="467"/>
                  </a:lnTo>
                  <a:lnTo>
                    <a:pt x="49" y="433"/>
                  </a:lnTo>
                  <a:lnTo>
                    <a:pt x="73" y="405"/>
                  </a:lnTo>
                  <a:lnTo>
                    <a:pt x="102" y="380"/>
                  </a:lnTo>
                  <a:lnTo>
                    <a:pt x="134" y="360"/>
                  </a:lnTo>
                  <a:lnTo>
                    <a:pt x="170" y="345"/>
                  </a:lnTo>
                  <a:lnTo>
                    <a:pt x="209" y="335"/>
                  </a:lnTo>
                  <a:lnTo>
                    <a:pt x="248" y="332"/>
                  </a:lnTo>
                  <a:lnTo>
                    <a:pt x="580" y="332"/>
                  </a:lnTo>
                  <a:lnTo>
                    <a:pt x="580" y="166"/>
                  </a:lnTo>
                  <a:lnTo>
                    <a:pt x="584" y="133"/>
                  </a:lnTo>
                  <a:lnTo>
                    <a:pt x="593" y="102"/>
                  </a:lnTo>
                  <a:lnTo>
                    <a:pt x="608" y="73"/>
                  </a:lnTo>
                  <a:lnTo>
                    <a:pt x="629" y="49"/>
                  </a:lnTo>
                  <a:lnTo>
                    <a:pt x="653" y="29"/>
                  </a:lnTo>
                  <a:lnTo>
                    <a:pt x="681" y="14"/>
                  </a:lnTo>
                  <a:lnTo>
                    <a:pt x="712" y="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14"/>
            <p:cNvSpPr>
              <a:spLocks noChangeArrowheads="1"/>
            </p:cNvSpPr>
            <p:nvPr/>
          </p:nvSpPr>
          <p:spPr bwMode="auto">
            <a:xfrm>
              <a:off x="886" y="1546"/>
              <a:ext cx="331" cy="1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5"/>
            <p:cNvSpPr>
              <a:spLocks noChangeArrowheads="1"/>
            </p:cNvSpPr>
            <p:nvPr/>
          </p:nvSpPr>
          <p:spPr bwMode="auto">
            <a:xfrm>
              <a:off x="886" y="1728"/>
              <a:ext cx="331" cy="1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16"/>
            <p:cNvSpPr>
              <a:spLocks noChangeArrowheads="1"/>
            </p:cNvSpPr>
            <p:nvPr/>
          </p:nvSpPr>
          <p:spPr bwMode="auto">
            <a:xfrm>
              <a:off x="886" y="1910"/>
              <a:ext cx="331" cy="166"/>
            </a:xfrm>
            <a:prstGeom prst="rect">
              <a:avLst/>
            </a:prstGeom>
            <a:solidFill>
              <a:schemeClr val="accent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381000" y="3390840"/>
            <a:ext cx="236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n w="3175">
                  <a:noFill/>
                </a:ln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2000" dirty="0" smtClean="0">
                <a:ln w="3175">
                  <a:noFill/>
                </a:ln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-10 Hours</a:t>
            </a:r>
            <a:endParaRPr lang="en-US" sz="1050" dirty="0" smtClean="0">
              <a:ln w="3175">
                <a:noFill/>
              </a:ln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52800" y="3390840"/>
            <a:ext cx="236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n w="3175">
                  <a:noFill/>
                </a:ln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11-20 Hours</a:t>
            </a:r>
            <a:endParaRPr lang="en-US" sz="1050" dirty="0" smtClean="0">
              <a:ln w="3175">
                <a:noFill/>
              </a:ln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24600" y="3390840"/>
            <a:ext cx="236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n w="3175">
                  <a:noFill/>
                </a:ln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21-30 Hours</a:t>
            </a:r>
            <a:endParaRPr lang="en-US" sz="1050" dirty="0" smtClean="0">
              <a:ln w="3175">
                <a:noFill/>
              </a:ln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1508" y="514350"/>
            <a:ext cx="86868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" pitchFamily="34" charset="0"/>
                <a:cs typeface="Arial" pitchFamily="34" charset="0"/>
              </a:rPr>
              <a:t>Title Goes Here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4800" y="3696926"/>
            <a:ext cx="2514600" cy="1008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paragraph. Enter </a:t>
            </a:r>
            <a:r>
              <a:rPr lang="en-US" sz="1200" dirty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2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ext here</a:t>
            </a:r>
            <a:r>
              <a:rPr lang="en-US" sz="8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2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sz="1200" dirty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 a sample paragraph. Enter text </a:t>
            </a:r>
            <a:r>
              <a:rPr lang="en-US" sz="12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here.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276600" y="3696926"/>
            <a:ext cx="2514600" cy="1008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paragraph. Enter </a:t>
            </a:r>
            <a:r>
              <a:rPr lang="en-US" sz="1200" dirty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2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ext here</a:t>
            </a:r>
            <a:r>
              <a:rPr lang="en-US" sz="8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2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sz="1200" dirty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 a sample paragraph. Enter text </a:t>
            </a:r>
            <a:r>
              <a:rPr lang="en-US" sz="12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here.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48400" y="3696926"/>
            <a:ext cx="2514600" cy="1008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paragraph. Enter </a:t>
            </a:r>
            <a:r>
              <a:rPr lang="en-US" sz="1200" dirty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2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ext here</a:t>
            </a:r>
            <a:r>
              <a:rPr lang="en-US" sz="8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2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sz="1200" dirty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 a sample paragraph. Enter text </a:t>
            </a:r>
            <a:r>
              <a:rPr lang="en-US" sz="1200" dirty="0" smtClean="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here. </a:t>
            </a:r>
          </a:p>
        </p:txBody>
      </p:sp>
    </p:spTree>
    <p:extLst>
      <p:ext uri="{BB962C8B-B14F-4D97-AF65-F5344CB8AC3E}">
        <p14:creationId xmlns:p14="http://schemas.microsoft.com/office/powerpoint/2010/main" val="101822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5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060" y="2373564"/>
            <a:ext cx="2093884" cy="39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9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C505C4-0888-4962-9204-5F6450E53521}"/>
</file>

<file path=customXml/itemProps2.xml><?xml version="1.0" encoding="utf-8"?>
<ds:datastoreItem xmlns:ds="http://schemas.openxmlformats.org/officeDocument/2006/customXml" ds:itemID="{5C04E85D-AB02-40E3-9508-E71043169D82}"/>
</file>

<file path=customXml/itemProps3.xml><?xml version="1.0" encoding="utf-8"?>
<ds:datastoreItem xmlns:ds="http://schemas.openxmlformats.org/officeDocument/2006/customXml" ds:itemID="{2308F8C2-D87C-430F-B243-9BC0F1CAB47D}"/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367</Words>
  <Application>Microsoft Office PowerPoint</Application>
  <PresentationFormat>On-screen Show (16:9)</PresentationFormat>
  <Paragraphs>67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Junaed</dc:creator>
  <cp:lastModifiedBy>Julian</cp:lastModifiedBy>
  <cp:revision>32</cp:revision>
  <dcterms:created xsi:type="dcterms:W3CDTF">2014-11-02T04:43:35Z</dcterms:created>
  <dcterms:modified xsi:type="dcterms:W3CDTF">2014-11-03T19:38:11Z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