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3" r:id="rId6"/>
    <p:sldId id="264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495E"/>
    <a:srgbClr val="1E91CA"/>
    <a:srgbClr val="F7912F"/>
    <a:srgbClr val="EE3231"/>
    <a:srgbClr val="E65A25"/>
    <a:srgbClr val="21AF4B"/>
    <a:srgbClr val="2D3E5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D9972-F727-4D79-95E4-429EA87CDBE2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B514EE-DA22-41FF-A682-56726E800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60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can safely remove this slide. This slide</a:t>
            </a:r>
            <a:r>
              <a:rPr lang="en-US" baseline="0" smtClean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734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0A571-8650-4774-9826-1E66F57A0B41}" type="datetimeFigureOut">
              <a:rPr lang="en-US" smtClean="0"/>
              <a:t>11/7/2014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F726-A65F-490F-A083-A043AF4FC9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927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0A571-8650-4774-9826-1E66F57A0B41}" type="datetimeFigureOut">
              <a:rPr lang="en-US" smtClean="0"/>
              <a:t>11/7/2014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F726-A65F-490F-A083-A043AF4FC9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056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0A571-8650-4774-9826-1E66F57A0B41}" type="datetimeFigureOut">
              <a:rPr lang="en-US" smtClean="0"/>
              <a:t>11/7/2014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F726-A65F-490F-A083-A043AF4FC9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56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29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0A571-8650-4774-9826-1E66F57A0B41}" type="datetimeFigureOut">
              <a:rPr lang="en-US" smtClean="0"/>
              <a:t>11/7/2014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F726-A65F-490F-A083-A043AF4FC9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327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0A571-8650-4774-9826-1E66F57A0B41}" type="datetimeFigureOut">
              <a:rPr lang="en-US" smtClean="0"/>
              <a:t>11/7/2014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F726-A65F-490F-A083-A043AF4FC9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282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0A571-8650-4774-9826-1E66F57A0B41}" type="datetimeFigureOut">
              <a:rPr lang="en-US" smtClean="0"/>
              <a:t>11/7/2014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F726-A65F-490F-A083-A043AF4FC9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441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0A571-8650-4774-9826-1E66F57A0B41}" type="datetimeFigureOut">
              <a:rPr lang="en-US" smtClean="0"/>
              <a:t>11/7/2014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F726-A65F-490F-A083-A043AF4FC9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21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0A571-8650-4774-9826-1E66F57A0B41}" type="datetimeFigureOut">
              <a:rPr lang="en-US" smtClean="0"/>
              <a:t>11/7/2014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F726-A65F-490F-A083-A043AF4FC9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737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0A571-8650-4774-9826-1E66F57A0B41}" type="datetimeFigureOut">
              <a:rPr lang="en-US" smtClean="0"/>
              <a:t>11/7/2014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F726-A65F-490F-A083-A043AF4FC9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303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0A571-8650-4774-9826-1E66F57A0B41}" type="datetimeFigureOut">
              <a:rPr lang="en-US" smtClean="0"/>
              <a:t>11/7/2014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F726-A65F-490F-A083-A043AF4FC9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135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0A571-8650-4774-9826-1E66F57A0B41}" type="datetimeFigureOut">
              <a:rPr lang="en-US" smtClean="0"/>
              <a:t>11/7/2014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F726-A65F-490F-A083-A043AF4FC9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4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0A571-8650-4774-9826-1E66F57A0B41}" type="datetimeFigureOut">
              <a:rPr lang="en-US" smtClean="0"/>
              <a:t>11/7/2014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0F726-A65F-490F-A083-A043AF4FC9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570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63286" y="3396339"/>
            <a:ext cx="4058082" cy="2318658"/>
            <a:chOff x="3063286" y="3396339"/>
            <a:chExt cx="4058082" cy="2318658"/>
          </a:xfrm>
        </p:grpSpPr>
        <p:grpSp>
          <p:nvGrpSpPr>
            <p:cNvPr id="3" name="Group 2"/>
            <p:cNvGrpSpPr/>
            <p:nvPr/>
          </p:nvGrpSpPr>
          <p:grpSpPr>
            <a:xfrm>
              <a:off x="3063286" y="3396339"/>
              <a:ext cx="4058082" cy="2318658"/>
              <a:chOff x="3063286" y="3396339"/>
              <a:chExt cx="4058082" cy="2318658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3063286" y="3396339"/>
                <a:ext cx="4058082" cy="2318658"/>
                <a:chOff x="3063286" y="3396339"/>
                <a:chExt cx="4058082" cy="2318658"/>
              </a:xfrm>
            </p:grpSpPr>
            <p:sp>
              <p:nvSpPr>
                <p:cNvPr id="19" name="Freeform 18"/>
                <p:cNvSpPr/>
                <p:nvPr/>
              </p:nvSpPr>
              <p:spPr>
                <a:xfrm>
                  <a:off x="4408714" y="3396339"/>
                  <a:ext cx="2307772" cy="2318658"/>
                </a:xfrm>
                <a:custGeom>
                  <a:avLst/>
                  <a:gdLst>
                    <a:gd name="connsiteX0" fmla="*/ 0 w 2307772"/>
                    <a:gd name="connsiteY0" fmla="*/ 413657 h 2318658"/>
                    <a:gd name="connsiteX1" fmla="*/ 0 w 2307772"/>
                    <a:gd name="connsiteY1" fmla="*/ 413658 h 2318658"/>
                    <a:gd name="connsiteX2" fmla="*/ 0 w 2307772"/>
                    <a:gd name="connsiteY2" fmla="*/ 413658 h 2318658"/>
                    <a:gd name="connsiteX3" fmla="*/ 413658 w 2307772"/>
                    <a:gd name="connsiteY3" fmla="*/ 0 h 2318658"/>
                    <a:gd name="connsiteX4" fmla="*/ 1894114 w 2307772"/>
                    <a:gd name="connsiteY4" fmla="*/ 0 h 2318658"/>
                    <a:gd name="connsiteX5" fmla="*/ 2307772 w 2307772"/>
                    <a:gd name="connsiteY5" fmla="*/ 413658 h 2318658"/>
                    <a:gd name="connsiteX6" fmla="*/ 2307771 w 2307772"/>
                    <a:gd name="connsiteY6" fmla="*/ 413658 h 2318658"/>
                    <a:gd name="connsiteX7" fmla="*/ 2299367 w 2307772"/>
                    <a:gd name="connsiteY7" fmla="*/ 497025 h 2318658"/>
                    <a:gd name="connsiteX8" fmla="*/ 2296886 w 2307772"/>
                    <a:gd name="connsiteY8" fmla="*/ 505017 h 2318658"/>
                    <a:gd name="connsiteX9" fmla="*/ 2296886 w 2307772"/>
                    <a:gd name="connsiteY9" fmla="*/ 1905000 h 2318658"/>
                    <a:gd name="connsiteX10" fmla="*/ 1883228 w 2307772"/>
                    <a:gd name="connsiteY10" fmla="*/ 2318658 h 2318658"/>
                    <a:gd name="connsiteX11" fmla="*/ 1883228 w 2307772"/>
                    <a:gd name="connsiteY11" fmla="*/ 2318657 h 2318658"/>
                    <a:gd name="connsiteX12" fmla="*/ 1469570 w 2307772"/>
                    <a:gd name="connsiteY12" fmla="*/ 1904999 h 2318658"/>
                    <a:gd name="connsiteX13" fmla="*/ 1469571 w 2307772"/>
                    <a:gd name="connsiteY13" fmla="*/ 827316 h 2318658"/>
                    <a:gd name="connsiteX14" fmla="*/ 413658 w 2307772"/>
                    <a:gd name="connsiteY14" fmla="*/ 827315 h 2318658"/>
                    <a:gd name="connsiteX15" fmla="*/ 8404 w 2307772"/>
                    <a:gd name="connsiteY15" fmla="*/ 497024 h 2318658"/>
                    <a:gd name="connsiteX16" fmla="*/ 0 w 2307772"/>
                    <a:gd name="connsiteY16" fmla="*/ 413658 h 2318658"/>
                    <a:gd name="connsiteX17" fmla="*/ 8404 w 2307772"/>
                    <a:gd name="connsiteY17" fmla="*/ 330292 h 2318658"/>
                    <a:gd name="connsiteX18" fmla="*/ 413658 w 2307772"/>
                    <a:gd name="connsiteY18" fmla="*/ 0 h 23186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307772" h="2318658">
                      <a:moveTo>
                        <a:pt x="0" y="413657"/>
                      </a:moveTo>
                      <a:lnTo>
                        <a:pt x="0" y="413658"/>
                      </a:lnTo>
                      <a:lnTo>
                        <a:pt x="0" y="413658"/>
                      </a:lnTo>
                      <a:close/>
                      <a:moveTo>
                        <a:pt x="413658" y="0"/>
                      </a:moveTo>
                      <a:lnTo>
                        <a:pt x="1894114" y="0"/>
                      </a:lnTo>
                      <a:cubicBezTo>
                        <a:pt x="2122571" y="0"/>
                        <a:pt x="2307772" y="185201"/>
                        <a:pt x="2307772" y="413658"/>
                      </a:cubicBezTo>
                      <a:lnTo>
                        <a:pt x="2307771" y="413658"/>
                      </a:lnTo>
                      <a:cubicBezTo>
                        <a:pt x="2307771" y="442215"/>
                        <a:pt x="2304877" y="470097"/>
                        <a:pt x="2299367" y="497025"/>
                      </a:cubicBezTo>
                      <a:lnTo>
                        <a:pt x="2296886" y="505017"/>
                      </a:lnTo>
                      <a:lnTo>
                        <a:pt x="2296886" y="1905000"/>
                      </a:lnTo>
                      <a:cubicBezTo>
                        <a:pt x="2296886" y="2133457"/>
                        <a:pt x="2111685" y="2318658"/>
                        <a:pt x="1883228" y="2318658"/>
                      </a:cubicBezTo>
                      <a:lnTo>
                        <a:pt x="1883228" y="2318657"/>
                      </a:lnTo>
                      <a:cubicBezTo>
                        <a:pt x="1654771" y="2318657"/>
                        <a:pt x="1469570" y="2133456"/>
                        <a:pt x="1469570" y="1904999"/>
                      </a:cubicBezTo>
                      <a:lnTo>
                        <a:pt x="1469571" y="827316"/>
                      </a:lnTo>
                      <a:lnTo>
                        <a:pt x="413658" y="827315"/>
                      </a:lnTo>
                      <a:cubicBezTo>
                        <a:pt x="213758" y="827315"/>
                        <a:pt x="46976" y="685521"/>
                        <a:pt x="8404" y="497024"/>
                      </a:cubicBezTo>
                      <a:lnTo>
                        <a:pt x="0" y="413658"/>
                      </a:lnTo>
                      <a:lnTo>
                        <a:pt x="8404" y="330292"/>
                      </a:lnTo>
                      <a:cubicBezTo>
                        <a:pt x="46976" y="141795"/>
                        <a:pt x="213758" y="0"/>
                        <a:pt x="413658" y="0"/>
                      </a:cubicBezTo>
                      <a:close/>
                    </a:path>
                  </a:pathLst>
                </a:custGeom>
                <a:solidFill>
                  <a:srgbClr val="F7912F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" name="Rounded Rectangle 5"/>
                <p:cNvSpPr/>
                <p:nvPr/>
              </p:nvSpPr>
              <p:spPr>
                <a:xfrm rot="8245423" flipH="1" flipV="1">
                  <a:off x="3063286" y="4521840"/>
                  <a:ext cx="4058082" cy="82731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65A25"/>
                </a:solidFill>
                <a:ln>
                  <a:noFill/>
                </a:ln>
                <a:scene3d>
                  <a:camera prst="orthographicFront"/>
                  <a:lightRig rig="twoPt" dir="t"/>
                </a:scene3d>
                <a:sp3d>
                  <a:bevelT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Enter Text Here</a:t>
                  </a:r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5" name="Oval 14"/>
              <p:cNvSpPr/>
              <p:nvPr/>
            </p:nvSpPr>
            <p:spPr>
              <a:xfrm>
                <a:off x="5921828" y="3479153"/>
                <a:ext cx="696685" cy="68063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23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1" dirty="0">
                  <a:solidFill>
                    <a:srgbClr val="E65A25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5979530" y="3570324"/>
              <a:ext cx="58541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E65A2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  <a:endParaRPr lang="en-US" sz="2800" b="1" dirty="0">
                <a:solidFill>
                  <a:srgbClr val="E65A2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457418" y="2666997"/>
            <a:ext cx="4058082" cy="2318658"/>
            <a:chOff x="5457418" y="2666997"/>
            <a:chExt cx="4058082" cy="2318658"/>
          </a:xfrm>
        </p:grpSpPr>
        <p:grpSp>
          <p:nvGrpSpPr>
            <p:cNvPr id="4" name="Group 3"/>
            <p:cNvGrpSpPr/>
            <p:nvPr/>
          </p:nvGrpSpPr>
          <p:grpSpPr>
            <a:xfrm>
              <a:off x="5457418" y="2666997"/>
              <a:ext cx="4058082" cy="2318658"/>
              <a:chOff x="5457418" y="2666997"/>
              <a:chExt cx="4058082" cy="2318658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5457418" y="2666997"/>
                <a:ext cx="4058082" cy="2318658"/>
                <a:chOff x="5457418" y="2666997"/>
                <a:chExt cx="4058082" cy="2318658"/>
              </a:xfrm>
            </p:grpSpPr>
            <p:sp>
              <p:nvSpPr>
                <p:cNvPr id="18" name="Freeform 17"/>
                <p:cNvSpPr/>
                <p:nvPr/>
              </p:nvSpPr>
              <p:spPr>
                <a:xfrm rot="5400000">
                  <a:off x="6797404" y="2672440"/>
                  <a:ext cx="2318658" cy="2307772"/>
                </a:xfrm>
                <a:custGeom>
                  <a:avLst/>
                  <a:gdLst>
                    <a:gd name="connsiteX0" fmla="*/ 413657 w 2318658"/>
                    <a:gd name="connsiteY0" fmla="*/ 2307772 h 2307772"/>
                    <a:gd name="connsiteX1" fmla="*/ 413658 w 2318658"/>
                    <a:gd name="connsiteY1" fmla="*/ 2307772 h 2307772"/>
                    <a:gd name="connsiteX2" fmla="*/ 413658 w 2318658"/>
                    <a:gd name="connsiteY2" fmla="*/ 2307772 h 2307772"/>
                    <a:gd name="connsiteX3" fmla="*/ 0 w 2318658"/>
                    <a:gd name="connsiteY3" fmla="*/ 1894114 h 2307772"/>
                    <a:gd name="connsiteX4" fmla="*/ 0 w 2318658"/>
                    <a:gd name="connsiteY4" fmla="*/ 413658 h 2307772"/>
                    <a:gd name="connsiteX5" fmla="*/ 413658 w 2318658"/>
                    <a:gd name="connsiteY5" fmla="*/ 0 h 2307772"/>
                    <a:gd name="connsiteX6" fmla="*/ 413658 w 2318658"/>
                    <a:gd name="connsiteY6" fmla="*/ 1 h 2307772"/>
                    <a:gd name="connsiteX7" fmla="*/ 497025 w 2318658"/>
                    <a:gd name="connsiteY7" fmla="*/ 8405 h 2307772"/>
                    <a:gd name="connsiteX8" fmla="*/ 505017 w 2318658"/>
                    <a:gd name="connsiteY8" fmla="*/ 10886 h 2307772"/>
                    <a:gd name="connsiteX9" fmla="*/ 1905000 w 2318658"/>
                    <a:gd name="connsiteY9" fmla="*/ 10886 h 2307772"/>
                    <a:gd name="connsiteX10" fmla="*/ 2318658 w 2318658"/>
                    <a:gd name="connsiteY10" fmla="*/ 424544 h 2307772"/>
                    <a:gd name="connsiteX11" fmla="*/ 2318657 w 2318658"/>
                    <a:gd name="connsiteY11" fmla="*/ 424544 h 2307772"/>
                    <a:gd name="connsiteX12" fmla="*/ 1904999 w 2318658"/>
                    <a:gd name="connsiteY12" fmla="*/ 838202 h 2307772"/>
                    <a:gd name="connsiteX13" fmla="*/ 827316 w 2318658"/>
                    <a:gd name="connsiteY13" fmla="*/ 838202 h 2307772"/>
                    <a:gd name="connsiteX14" fmla="*/ 827315 w 2318658"/>
                    <a:gd name="connsiteY14" fmla="*/ 1894114 h 2307772"/>
                    <a:gd name="connsiteX15" fmla="*/ 497024 w 2318658"/>
                    <a:gd name="connsiteY15" fmla="*/ 2299368 h 2307772"/>
                    <a:gd name="connsiteX16" fmla="*/ 413658 w 2318658"/>
                    <a:gd name="connsiteY16" fmla="*/ 2307772 h 2307772"/>
                    <a:gd name="connsiteX17" fmla="*/ 330292 w 2318658"/>
                    <a:gd name="connsiteY17" fmla="*/ 2299368 h 2307772"/>
                    <a:gd name="connsiteX18" fmla="*/ 0 w 2318658"/>
                    <a:gd name="connsiteY18" fmla="*/ 1894114 h 23077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318658" h="2307772">
                      <a:moveTo>
                        <a:pt x="413657" y="2307772"/>
                      </a:moveTo>
                      <a:lnTo>
                        <a:pt x="413658" y="2307772"/>
                      </a:lnTo>
                      <a:lnTo>
                        <a:pt x="413658" y="2307772"/>
                      </a:lnTo>
                      <a:close/>
                      <a:moveTo>
                        <a:pt x="0" y="1894114"/>
                      </a:moveTo>
                      <a:lnTo>
                        <a:pt x="0" y="413658"/>
                      </a:lnTo>
                      <a:cubicBezTo>
                        <a:pt x="0" y="185201"/>
                        <a:pt x="185201" y="0"/>
                        <a:pt x="413658" y="0"/>
                      </a:cubicBezTo>
                      <a:lnTo>
                        <a:pt x="413658" y="1"/>
                      </a:lnTo>
                      <a:cubicBezTo>
                        <a:pt x="442215" y="1"/>
                        <a:pt x="470097" y="2895"/>
                        <a:pt x="497025" y="8405"/>
                      </a:cubicBezTo>
                      <a:lnTo>
                        <a:pt x="505017" y="10886"/>
                      </a:lnTo>
                      <a:lnTo>
                        <a:pt x="1905000" y="10886"/>
                      </a:lnTo>
                      <a:cubicBezTo>
                        <a:pt x="2133457" y="10886"/>
                        <a:pt x="2318658" y="196087"/>
                        <a:pt x="2318658" y="424544"/>
                      </a:cubicBezTo>
                      <a:lnTo>
                        <a:pt x="2318657" y="424544"/>
                      </a:lnTo>
                      <a:cubicBezTo>
                        <a:pt x="2318657" y="653001"/>
                        <a:pt x="2133456" y="838202"/>
                        <a:pt x="1904999" y="838202"/>
                      </a:cubicBezTo>
                      <a:lnTo>
                        <a:pt x="827316" y="838202"/>
                      </a:lnTo>
                      <a:lnTo>
                        <a:pt x="827315" y="1894114"/>
                      </a:lnTo>
                      <a:cubicBezTo>
                        <a:pt x="827315" y="2094014"/>
                        <a:pt x="685521" y="2260796"/>
                        <a:pt x="497024" y="2299368"/>
                      </a:cubicBezTo>
                      <a:lnTo>
                        <a:pt x="413658" y="2307772"/>
                      </a:lnTo>
                      <a:lnTo>
                        <a:pt x="330292" y="2299368"/>
                      </a:lnTo>
                      <a:cubicBezTo>
                        <a:pt x="141795" y="2260796"/>
                        <a:pt x="0" y="2094014"/>
                        <a:pt x="0" y="1894114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scene3d>
                  <a:camera prst="orthographicFront"/>
                  <a:lightRig rig="twoPt" dir="t"/>
                </a:scene3d>
                <a:sp3d>
                  <a:bevelT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" name="Rounded Rectangle 8"/>
                <p:cNvSpPr/>
                <p:nvPr/>
              </p:nvSpPr>
              <p:spPr>
                <a:xfrm rot="19045423">
                  <a:off x="5457418" y="3792498"/>
                  <a:ext cx="4058082" cy="82731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  <a:scene3d>
                  <a:camera prst="orthographicFront"/>
                  <a:lightRig rig="twoPt" dir="t"/>
                </a:scene3d>
                <a:sp3d>
                  <a:bevelT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Enter Text Here</a:t>
                  </a:r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4" name="Oval 13"/>
              <p:cNvSpPr/>
              <p:nvPr/>
            </p:nvSpPr>
            <p:spPr>
              <a:xfrm>
                <a:off x="8314135" y="2757838"/>
                <a:ext cx="696685" cy="68063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23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6" name="Rectangle 25"/>
            <p:cNvSpPr/>
            <p:nvPr/>
          </p:nvSpPr>
          <p:spPr>
            <a:xfrm>
              <a:off x="8369887" y="2836544"/>
              <a:ext cx="58541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  <a:endPara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851551" y="1955155"/>
            <a:ext cx="4058082" cy="2318658"/>
            <a:chOff x="7851551" y="1955155"/>
            <a:chExt cx="4058082" cy="2318658"/>
          </a:xfrm>
        </p:grpSpPr>
        <p:grpSp>
          <p:nvGrpSpPr>
            <p:cNvPr id="5" name="Group 4"/>
            <p:cNvGrpSpPr/>
            <p:nvPr/>
          </p:nvGrpSpPr>
          <p:grpSpPr>
            <a:xfrm>
              <a:off x="7851551" y="1955155"/>
              <a:ext cx="4058082" cy="2318658"/>
              <a:chOff x="7851551" y="1955155"/>
              <a:chExt cx="4058082" cy="2318658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7851551" y="1955155"/>
                <a:ext cx="4058082" cy="2318658"/>
                <a:chOff x="7851551" y="1955155"/>
                <a:chExt cx="4058082" cy="2318658"/>
              </a:xfrm>
            </p:grpSpPr>
            <p:sp>
              <p:nvSpPr>
                <p:cNvPr id="17" name="Freeform 16"/>
                <p:cNvSpPr/>
                <p:nvPr/>
              </p:nvSpPr>
              <p:spPr>
                <a:xfrm rot="5400000">
                  <a:off x="9191537" y="1960598"/>
                  <a:ext cx="2318658" cy="2307772"/>
                </a:xfrm>
                <a:custGeom>
                  <a:avLst/>
                  <a:gdLst>
                    <a:gd name="connsiteX0" fmla="*/ 413657 w 2318658"/>
                    <a:gd name="connsiteY0" fmla="*/ 2307772 h 2307772"/>
                    <a:gd name="connsiteX1" fmla="*/ 413658 w 2318658"/>
                    <a:gd name="connsiteY1" fmla="*/ 2307772 h 2307772"/>
                    <a:gd name="connsiteX2" fmla="*/ 413658 w 2318658"/>
                    <a:gd name="connsiteY2" fmla="*/ 2307772 h 2307772"/>
                    <a:gd name="connsiteX3" fmla="*/ 0 w 2318658"/>
                    <a:gd name="connsiteY3" fmla="*/ 1894114 h 2307772"/>
                    <a:gd name="connsiteX4" fmla="*/ 0 w 2318658"/>
                    <a:gd name="connsiteY4" fmla="*/ 413658 h 2307772"/>
                    <a:gd name="connsiteX5" fmla="*/ 413658 w 2318658"/>
                    <a:gd name="connsiteY5" fmla="*/ 0 h 2307772"/>
                    <a:gd name="connsiteX6" fmla="*/ 413658 w 2318658"/>
                    <a:gd name="connsiteY6" fmla="*/ 1 h 2307772"/>
                    <a:gd name="connsiteX7" fmla="*/ 497025 w 2318658"/>
                    <a:gd name="connsiteY7" fmla="*/ 8405 h 2307772"/>
                    <a:gd name="connsiteX8" fmla="*/ 505017 w 2318658"/>
                    <a:gd name="connsiteY8" fmla="*/ 10886 h 2307772"/>
                    <a:gd name="connsiteX9" fmla="*/ 1905000 w 2318658"/>
                    <a:gd name="connsiteY9" fmla="*/ 10886 h 2307772"/>
                    <a:gd name="connsiteX10" fmla="*/ 2318658 w 2318658"/>
                    <a:gd name="connsiteY10" fmla="*/ 424544 h 2307772"/>
                    <a:gd name="connsiteX11" fmla="*/ 2318657 w 2318658"/>
                    <a:gd name="connsiteY11" fmla="*/ 424544 h 2307772"/>
                    <a:gd name="connsiteX12" fmla="*/ 1904999 w 2318658"/>
                    <a:gd name="connsiteY12" fmla="*/ 838202 h 2307772"/>
                    <a:gd name="connsiteX13" fmla="*/ 827316 w 2318658"/>
                    <a:gd name="connsiteY13" fmla="*/ 838201 h 2307772"/>
                    <a:gd name="connsiteX14" fmla="*/ 827315 w 2318658"/>
                    <a:gd name="connsiteY14" fmla="*/ 1894114 h 2307772"/>
                    <a:gd name="connsiteX15" fmla="*/ 497024 w 2318658"/>
                    <a:gd name="connsiteY15" fmla="*/ 2299368 h 2307772"/>
                    <a:gd name="connsiteX16" fmla="*/ 413658 w 2318658"/>
                    <a:gd name="connsiteY16" fmla="*/ 2307772 h 2307772"/>
                    <a:gd name="connsiteX17" fmla="*/ 330292 w 2318658"/>
                    <a:gd name="connsiteY17" fmla="*/ 2299368 h 2307772"/>
                    <a:gd name="connsiteX18" fmla="*/ 0 w 2318658"/>
                    <a:gd name="connsiteY18" fmla="*/ 1894114 h 23077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318658" h="2307772">
                      <a:moveTo>
                        <a:pt x="413657" y="2307772"/>
                      </a:moveTo>
                      <a:lnTo>
                        <a:pt x="413658" y="2307772"/>
                      </a:lnTo>
                      <a:lnTo>
                        <a:pt x="413658" y="2307772"/>
                      </a:lnTo>
                      <a:close/>
                      <a:moveTo>
                        <a:pt x="0" y="1894114"/>
                      </a:moveTo>
                      <a:lnTo>
                        <a:pt x="0" y="413658"/>
                      </a:lnTo>
                      <a:cubicBezTo>
                        <a:pt x="0" y="185201"/>
                        <a:pt x="185201" y="0"/>
                        <a:pt x="413658" y="0"/>
                      </a:cubicBezTo>
                      <a:lnTo>
                        <a:pt x="413658" y="1"/>
                      </a:lnTo>
                      <a:cubicBezTo>
                        <a:pt x="442215" y="1"/>
                        <a:pt x="470096" y="2895"/>
                        <a:pt x="497025" y="8405"/>
                      </a:cubicBezTo>
                      <a:lnTo>
                        <a:pt x="505017" y="10886"/>
                      </a:lnTo>
                      <a:lnTo>
                        <a:pt x="1905000" y="10886"/>
                      </a:lnTo>
                      <a:cubicBezTo>
                        <a:pt x="2133457" y="10886"/>
                        <a:pt x="2318658" y="196087"/>
                        <a:pt x="2318658" y="424544"/>
                      </a:cubicBezTo>
                      <a:lnTo>
                        <a:pt x="2318657" y="424544"/>
                      </a:lnTo>
                      <a:cubicBezTo>
                        <a:pt x="2318657" y="653001"/>
                        <a:pt x="2133456" y="838202"/>
                        <a:pt x="1904999" y="838202"/>
                      </a:cubicBezTo>
                      <a:lnTo>
                        <a:pt x="827316" y="838201"/>
                      </a:lnTo>
                      <a:lnTo>
                        <a:pt x="827315" y="1894114"/>
                      </a:lnTo>
                      <a:cubicBezTo>
                        <a:pt x="827315" y="2094014"/>
                        <a:pt x="685521" y="2260796"/>
                        <a:pt x="497024" y="2299368"/>
                      </a:cubicBezTo>
                      <a:lnTo>
                        <a:pt x="413658" y="2307772"/>
                      </a:lnTo>
                      <a:lnTo>
                        <a:pt x="330292" y="2299368"/>
                      </a:lnTo>
                      <a:cubicBezTo>
                        <a:pt x="141795" y="2260796"/>
                        <a:pt x="0" y="2094014"/>
                        <a:pt x="0" y="1894114"/>
                      </a:cubicBezTo>
                      <a:close/>
                    </a:path>
                  </a:pathLst>
                </a:custGeom>
                <a:solidFill>
                  <a:srgbClr val="1E91CA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" name="Rounded Rectangle 11"/>
                <p:cNvSpPr/>
                <p:nvPr/>
              </p:nvSpPr>
              <p:spPr>
                <a:xfrm rot="19045423">
                  <a:off x="7851551" y="3080656"/>
                  <a:ext cx="4058082" cy="82731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70C0"/>
                </a:solidFill>
                <a:ln>
                  <a:noFill/>
                </a:ln>
                <a:scene3d>
                  <a:camera prst="orthographicFront"/>
                  <a:lightRig rig="twoPt" dir="t"/>
                </a:scene3d>
                <a:sp3d>
                  <a:bevelT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Enter Text Here</a:t>
                  </a:r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3" name="Oval 12"/>
              <p:cNvSpPr/>
              <p:nvPr/>
            </p:nvSpPr>
            <p:spPr>
              <a:xfrm>
                <a:off x="10719153" y="2050268"/>
                <a:ext cx="696685" cy="680633"/>
              </a:xfrm>
              <a:prstGeom prst="ellipse">
                <a:avLst/>
              </a:prstGeom>
              <a:solidFill>
                <a:schemeClr val="bg1"/>
              </a:solidFill>
              <a:effectLst>
                <a:innerShdw blurRad="63500" dist="50800" dir="18900000">
                  <a:prstClr val="black">
                    <a:alpha val="23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7" name="Rectangle 26"/>
            <p:cNvSpPr/>
            <p:nvPr/>
          </p:nvSpPr>
          <p:spPr>
            <a:xfrm>
              <a:off x="10774786" y="2128974"/>
              <a:ext cx="58541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1E91C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  <a:endParaRPr lang="en-US" sz="2800" b="1" dirty="0">
                <a:solidFill>
                  <a:srgbClr val="1E91C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9259605" y="1520457"/>
            <a:ext cx="2156233" cy="447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1E91C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Text Here</a:t>
            </a:r>
            <a:endParaRPr lang="en-US" dirty="0">
              <a:solidFill>
                <a:srgbClr val="1E91C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841751" y="2219131"/>
            <a:ext cx="2156233" cy="447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Text Here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500372" y="2948852"/>
            <a:ext cx="2156233" cy="447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E65A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Text Here</a:t>
            </a:r>
            <a:endParaRPr lang="en-US" dirty="0">
              <a:solidFill>
                <a:srgbClr val="E65A2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0888" y="1337766"/>
            <a:ext cx="4175541" cy="447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 smtClean="0">
                <a:solidFill>
                  <a:srgbClr val="1E91C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Goes Here</a:t>
            </a:r>
            <a:endParaRPr lang="en-US" sz="4000" dirty="0">
              <a:solidFill>
                <a:srgbClr val="1E91C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59744" y="1616526"/>
            <a:ext cx="3598599" cy="3031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paragraph. Enter your text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here. This is a sample paragraph. Enter your text here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This is a sample paragraph. Enter your text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here. This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a sample paragraph. Enter your text here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paragraph. Enter your text here.</a:t>
            </a:r>
          </a:p>
          <a:p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96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 flipH="1">
            <a:off x="6890658" y="3810002"/>
            <a:ext cx="3122023" cy="206828"/>
            <a:chOff x="849086" y="1045029"/>
            <a:chExt cx="3122023" cy="206828"/>
          </a:xfrm>
        </p:grpSpPr>
        <p:sp>
          <p:nvSpPr>
            <p:cNvPr id="16" name="Oval 15"/>
            <p:cNvSpPr/>
            <p:nvPr/>
          </p:nvSpPr>
          <p:spPr>
            <a:xfrm>
              <a:off x="849086" y="1045029"/>
              <a:ext cx="195943" cy="206828"/>
            </a:xfrm>
            <a:prstGeom prst="ellipse">
              <a:avLst/>
            </a:prstGeom>
            <a:solidFill>
              <a:srgbClr val="EE32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/>
            <p:cNvCxnSpPr>
              <a:stCxn id="16" idx="6"/>
            </p:cNvCxnSpPr>
            <p:nvPr/>
          </p:nvCxnSpPr>
          <p:spPr>
            <a:xfrm>
              <a:off x="1045029" y="1148443"/>
              <a:ext cx="2926080" cy="0"/>
            </a:xfrm>
            <a:prstGeom prst="line">
              <a:avLst/>
            </a:prstGeom>
            <a:ln>
              <a:solidFill>
                <a:srgbClr val="EE32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937660" y="4898578"/>
            <a:ext cx="3122023" cy="206828"/>
            <a:chOff x="849086" y="1045029"/>
            <a:chExt cx="3122023" cy="206828"/>
          </a:xfrm>
        </p:grpSpPr>
        <p:sp>
          <p:nvSpPr>
            <p:cNvPr id="25" name="Oval 24"/>
            <p:cNvSpPr/>
            <p:nvPr/>
          </p:nvSpPr>
          <p:spPr>
            <a:xfrm>
              <a:off x="849086" y="1045029"/>
              <a:ext cx="195943" cy="20682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6" name="Straight Connector 25"/>
            <p:cNvCxnSpPr>
              <a:stCxn id="25" idx="6"/>
            </p:cNvCxnSpPr>
            <p:nvPr/>
          </p:nvCxnSpPr>
          <p:spPr>
            <a:xfrm>
              <a:off x="1045029" y="1148443"/>
              <a:ext cx="292608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937659" y="4071260"/>
            <a:ext cx="3122023" cy="206828"/>
            <a:chOff x="849086" y="1045029"/>
            <a:chExt cx="3122023" cy="206828"/>
          </a:xfrm>
          <a:solidFill>
            <a:srgbClr val="F7912F"/>
          </a:solidFill>
        </p:grpSpPr>
        <p:sp>
          <p:nvSpPr>
            <p:cNvPr id="19" name="Oval 18"/>
            <p:cNvSpPr/>
            <p:nvPr/>
          </p:nvSpPr>
          <p:spPr>
            <a:xfrm>
              <a:off x="849086" y="1045029"/>
              <a:ext cx="195943" cy="2068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" name="Straight Connector 19"/>
            <p:cNvCxnSpPr>
              <a:stCxn id="19" idx="6"/>
            </p:cNvCxnSpPr>
            <p:nvPr/>
          </p:nvCxnSpPr>
          <p:spPr>
            <a:xfrm>
              <a:off x="1045029" y="1148443"/>
              <a:ext cx="2926080" cy="0"/>
            </a:xfrm>
            <a:prstGeom prst="line">
              <a:avLst/>
            </a:prstGeom>
            <a:grpFill/>
            <a:ln>
              <a:solidFill>
                <a:srgbClr val="F7912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 flipH="1">
            <a:off x="6890660" y="4669973"/>
            <a:ext cx="3122023" cy="206828"/>
            <a:chOff x="849086" y="1045029"/>
            <a:chExt cx="3122023" cy="206828"/>
          </a:xfrm>
        </p:grpSpPr>
        <p:sp>
          <p:nvSpPr>
            <p:cNvPr id="22" name="Oval 21"/>
            <p:cNvSpPr/>
            <p:nvPr/>
          </p:nvSpPr>
          <p:spPr>
            <a:xfrm>
              <a:off x="849086" y="1045029"/>
              <a:ext cx="195943" cy="206828"/>
            </a:xfrm>
            <a:prstGeom prst="ellipse">
              <a:avLst/>
            </a:prstGeom>
            <a:solidFill>
              <a:srgbClr val="F791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3" name="Straight Connector 22"/>
            <p:cNvCxnSpPr>
              <a:stCxn id="22" idx="6"/>
            </p:cNvCxnSpPr>
            <p:nvPr/>
          </p:nvCxnSpPr>
          <p:spPr>
            <a:xfrm>
              <a:off x="1045029" y="1148443"/>
              <a:ext cx="2926080" cy="0"/>
            </a:xfrm>
            <a:prstGeom prst="line">
              <a:avLst/>
            </a:prstGeom>
            <a:ln>
              <a:solidFill>
                <a:srgbClr val="F7912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937657" y="3211289"/>
            <a:ext cx="3122023" cy="206828"/>
            <a:chOff x="849086" y="1045029"/>
            <a:chExt cx="3122023" cy="206828"/>
          </a:xfrm>
        </p:grpSpPr>
        <p:sp>
          <p:nvSpPr>
            <p:cNvPr id="11" name="Oval 10"/>
            <p:cNvSpPr/>
            <p:nvPr/>
          </p:nvSpPr>
          <p:spPr>
            <a:xfrm>
              <a:off x="849086" y="1045029"/>
              <a:ext cx="195943" cy="206828"/>
            </a:xfrm>
            <a:prstGeom prst="ellipse">
              <a:avLst/>
            </a:prstGeom>
            <a:solidFill>
              <a:srgbClr val="1E91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Straight Connector 12"/>
            <p:cNvCxnSpPr>
              <a:stCxn id="11" idx="6"/>
            </p:cNvCxnSpPr>
            <p:nvPr/>
          </p:nvCxnSpPr>
          <p:spPr>
            <a:xfrm>
              <a:off x="1045029" y="1148443"/>
              <a:ext cx="2926080" cy="0"/>
            </a:xfrm>
            <a:prstGeom prst="line">
              <a:avLst/>
            </a:prstGeom>
            <a:ln>
              <a:solidFill>
                <a:srgbClr val="1E91C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Freeform 9"/>
          <p:cNvSpPr/>
          <p:nvPr/>
        </p:nvSpPr>
        <p:spPr>
          <a:xfrm>
            <a:off x="4855029" y="4169232"/>
            <a:ext cx="2351314" cy="1589314"/>
          </a:xfrm>
          <a:custGeom>
            <a:avLst/>
            <a:gdLst>
              <a:gd name="connsiteX0" fmla="*/ 348342 w 2351314"/>
              <a:gd name="connsiteY0" fmla="*/ 348343 h 1589314"/>
              <a:gd name="connsiteX1" fmla="*/ 348342 w 2351314"/>
              <a:gd name="connsiteY1" fmla="*/ 1240971 h 1589314"/>
              <a:gd name="connsiteX2" fmla="*/ 2002972 w 2351314"/>
              <a:gd name="connsiteY2" fmla="*/ 1240971 h 1589314"/>
              <a:gd name="connsiteX3" fmla="*/ 2002972 w 2351314"/>
              <a:gd name="connsiteY3" fmla="*/ 348343 h 1589314"/>
              <a:gd name="connsiteX4" fmla="*/ 0 w 2351314"/>
              <a:gd name="connsiteY4" fmla="*/ 0 h 1589314"/>
              <a:gd name="connsiteX5" fmla="*/ 2351314 w 2351314"/>
              <a:gd name="connsiteY5" fmla="*/ 0 h 1589314"/>
              <a:gd name="connsiteX6" fmla="*/ 2351314 w 2351314"/>
              <a:gd name="connsiteY6" fmla="*/ 1589314 h 1589314"/>
              <a:gd name="connsiteX7" fmla="*/ 0 w 2351314"/>
              <a:gd name="connsiteY7" fmla="*/ 1589314 h 1589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51314" h="1589314">
                <a:moveTo>
                  <a:pt x="348342" y="348343"/>
                </a:moveTo>
                <a:lnTo>
                  <a:pt x="348342" y="1240971"/>
                </a:lnTo>
                <a:lnTo>
                  <a:pt x="2002972" y="1240971"/>
                </a:lnTo>
                <a:lnTo>
                  <a:pt x="2002972" y="348343"/>
                </a:lnTo>
                <a:close/>
                <a:moveTo>
                  <a:pt x="0" y="0"/>
                </a:moveTo>
                <a:lnTo>
                  <a:pt x="2351314" y="0"/>
                </a:lnTo>
                <a:lnTo>
                  <a:pt x="2351314" y="1589314"/>
                </a:lnTo>
                <a:lnTo>
                  <a:pt x="0" y="1589314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scene3d>
            <a:camera prst="orthographicFront">
              <a:rot lat="19106818" lon="3468877" rev="17548137"/>
            </a:camera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4855029" y="3744690"/>
            <a:ext cx="2351314" cy="1589314"/>
          </a:xfrm>
          <a:custGeom>
            <a:avLst/>
            <a:gdLst>
              <a:gd name="connsiteX0" fmla="*/ 348342 w 2351314"/>
              <a:gd name="connsiteY0" fmla="*/ 348343 h 1589314"/>
              <a:gd name="connsiteX1" fmla="*/ 348342 w 2351314"/>
              <a:gd name="connsiteY1" fmla="*/ 1240971 h 1589314"/>
              <a:gd name="connsiteX2" fmla="*/ 2002972 w 2351314"/>
              <a:gd name="connsiteY2" fmla="*/ 1240971 h 1589314"/>
              <a:gd name="connsiteX3" fmla="*/ 2002972 w 2351314"/>
              <a:gd name="connsiteY3" fmla="*/ 348343 h 1589314"/>
              <a:gd name="connsiteX4" fmla="*/ 0 w 2351314"/>
              <a:gd name="connsiteY4" fmla="*/ 0 h 1589314"/>
              <a:gd name="connsiteX5" fmla="*/ 2351314 w 2351314"/>
              <a:gd name="connsiteY5" fmla="*/ 0 h 1589314"/>
              <a:gd name="connsiteX6" fmla="*/ 2351314 w 2351314"/>
              <a:gd name="connsiteY6" fmla="*/ 1589314 h 1589314"/>
              <a:gd name="connsiteX7" fmla="*/ 0 w 2351314"/>
              <a:gd name="connsiteY7" fmla="*/ 1589314 h 1589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51314" h="1589314">
                <a:moveTo>
                  <a:pt x="348342" y="348343"/>
                </a:moveTo>
                <a:lnTo>
                  <a:pt x="348342" y="1240971"/>
                </a:lnTo>
                <a:lnTo>
                  <a:pt x="2002972" y="1240971"/>
                </a:lnTo>
                <a:lnTo>
                  <a:pt x="2002972" y="348343"/>
                </a:lnTo>
                <a:close/>
                <a:moveTo>
                  <a:pt x="0" y="0"/>
                </a:moveTo>
                <a:lnTo>
                  <a:pt x="2351314" y="0"/>
                </a:lnTo>
                <a:lnTo>
                  <a:pt x="2351314" y="1589314"/>
                </a:lnTo>
                <a:lnTo>
                  <a:pt x="0" y="1589314"/>
                </a:lnTo>
                <a:close/>
              </a:path>
            </a:pathLst>
          </a:custGeom>
          <a:solidFill>
            <a:srgbClr val="E65A25"/>
          </a:solidFill>
          <a:ln>
            <a:noFill/>
          </a:ln>
          <a:scene3d>
            <a:camera prst="orthographicFront">
              <a:rot lat="19106818" lon="3468877" rev="17548137"/>
            </a:camera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4855029" y="3331033"/>
            <a:ext cx="2351314" cy="1589314"/>
          </a:xfrm>
          <a:custGeom>
            <a:avLst/>
            <a:gdLst>
              <a:gd name="connsiteX0" fmla="*/ 348342 w 2351314"/>
              <a:gd name="connsiteY0" fmla="*/ 348343 h 1589314"/>
              <a:gd name="connsiteX1" fmla="*/ 348342 w 2351314"/>
              <a:gd name="connsiteY1" fmla="*/ 1240971 h 1589314"/>
              <a:gd name="connsiteX2" fmla="*/ 2002972 w 2351314"/>
              <a:gd name="connsiteY2" fmla="*/ 1240971 h 1589314"/>
              <a:gd name="connsiteX3" fmla="*/ 2002972 w 2351314"/>
              <a:gd name="connsiteY3" fmla="*/ 348343 h 1589314"/>
              <a:gd name="connsiteX4" fmla="*/ 0 w 2351314"/>
              <a:gd name="connsiteY4" fmla="*/ 0 h 1589314"/>
              <a:gd name="connsiteX5" fmla="*/ 2351314 w 2351314"/>
              <a:gd name="connsiteY5" fmla="*/ 0 h 1589314"/>
              <a:gd name="connsiteX6" fmla="*/ 2351314 w 2351314"/>
              <a:gd name="connsiteY6" fmla="*/ 1589314 h 1589314"/>
              <a:gd name="connsiteX7" fmla="*/ 0 w 2351314"/>
              <a:gd name="connsiteY7" fmla="*/ 1589314 h 1589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51314" h="1589314">
                <a:moveTo>
                  <a:pt x="348342" y="348343"/>
                </a:moveTo>
                <a:lnTo>
                  <a:pt x="348342" y="1240971"/>
                </a:lnTo>
                <a:lnTo>
                  <a:pt x="2002972" y="1240971"/>
                </a:lnTo>
                <a:lnTo>
                  <a:pt x="2002972" y="348343"/>
                </a:lnTo>
                <a:close/>
                <a:moveTo>
                  <a:pt x="0" y="0"/>
                </a:moveTo>
                <a:lnTo>
                  <a:pt x="2351314" y="0"/>
                </a:lnTo>
                <a:lnTo>
                  <a:pt x="2351314" y="1589314"/>
                </a:lnTo>
                <a:lnTo>
                  <a:pt x="0" y="1589314"/>
                </a:lnTo>
                <a:close/>
              </a:path>
            </a:pathLst>
          </a:custGeom>
          <a:solidFill>
            <a:srgbClr val="F7912F"/>
          </a:solidFill>
          <a:ln>
            <a:noFill/>
          </a:ln>
          <a:scene3d>
            <a:camera prst="orthographicFront">
              <a:rot lat="19106818" lon="3468877" rev="17548137"/>
            </a:camera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4855029" y="2906494"/>
            <a:ext cx="2351314" cy="1589314"/>
          </a:xfrm>
          <a:custGeom>
            <a:avLst/>
            <a:gdLst>
              <a:gd name="connsiteX0" fmla="*/ 348342 w 2351314"/>
              <a:gd name="connsiteY0" fmla="*/ 348343 h 1589314"/>
              <a:gd name="connsiteX1" fmla="*/ 348342 w 2351314"/>
              <a:gd name="connsiteY1" fmla="*/ 1240971 h 1589314"/>
              <a:gd name="connsiteX2" fmla="*/ 2002972 w 2351314"/>
              <a:gd name="connsiteY2" fmla="*/ 1240971 h 1589314"/>
              <a:gd name="connsiteX3" fmla="*/ 2002972 w 2351314"/>
              <a:gd name="connsiteY3" fmla="*/ 348343 h 1589314"/>
              <a:gd name="connsiteX4" fmla="*/ 0 w 2351314"/>
              <a:gd name="connsiteY4" fmla="*/ 0 h 1589314"/>
              <a:gd name="connsiteX5" fmla="*/ 2351314 w 2351314"/>
              <a:gd name="connsiteY5" fmla="*/ 0 h 1589314"/>
              <a:gd name="connsiteX6" fmla="*/ 2351314 w 2351314"/>
              <a:gd name="connsiteY6" fmla="*/ 1589314 h 1589314"/>
              <a:gd name="connsiteX7" fmla="*/ 0 w 2351314"/>
              <a:gd name="connsiteY7" fmla="*/ 1589314 h 1589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51314" h="1589314">
                <a:moveTo>
                  <a:pt x="348342" y="348343"/>
                </a:moveTo>
                <a:lnTo>
                  <a:pt x="348342" y="1240971"/>
                </a:lnTo>
                <a:lnTo>
                  <a:pt x="2002972" y="1240971"/>
                </a:lnTo>
                <a:lnTo>
                  <a:pt x="2002972" y="348343"/>
                </a:lnTo>
                <a:close/>
                <a:moveTo>
                  <a:pt x="0" y="0"/>
                </a:moveTo>
                <a:lnTo>
                  <a:pt x="2351314" y="0"/>
                </a:lnTo>
                <a:lnTo>
                  <a:pt x="2351314" y="1589314"/>
                </a:lnTo>
                <a:lnTo>
                  <a:pt x="0" y="1589314"/>
                </a:lnTo>
                <a:close/>
              </a:path>
            </a:pathLst>
          </a:custGeom>
          <a:solidFill>
            <a:srgbClr val="EE3231"/>
          </a:solidFill>
          <a:ln>
            <a:noFill/>
          </a:ln>
          <a:scene3d>
            <a:camera prst="orthographicFront">
              <a:rot lat="19106818" lon="3468877" rev="17548137"/>
            </a:camera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4855029" y="2481948"/>
            <a:ext cx="2351314" cy="1589314"/>
          </a:xfrm>
          <a:custGeom>
            <a:avLst/>
            <a:gdLst>
              <a:gd name="connsiteX0" fmla="*/ 348342 w 2351314"/>
              <a:gd name="connsiteY0" fmla="*/ 348343 h 1589314"/>
              <a:gd name="connsiteX1" fmla="*/ 348342 w 2351314"/>
              <a:gd name="connsiteY1" fmla="*/ 1240971 h 1589314"/>
              <a:gd name="connsiteX2" fmla="*/ 2002972 w 2351314"/>
              <a:gd name="connsiteY2" fmla="*/ 1240971 h 1589314"/>
              <a:gd name="connsiteX3" fmla="*/ 2002972 w 2351314"/>
              <a:gd name="connsiteY3" fmla="*/ 348343 h 1589314"/>
              <a:gd name="connsiteX4" fmla="*/ 0 w 2351314"/>
              <a:gd name="connsiteY4" fmla="*/ 0 h 1589314"/>
              <a:gd name="connsiteX5" fmla="*/ 2351314 w 2351314"/>
              <a:gd name="connsiteY5" fmla="*/ 0 h 1589314"/>
              <a:gd name="connsiteX6" fmla="*/ 2351314 w 2351314"/>
              <a:gd name="connsiteY6" fmla="*/ 1589314 h 1589314"/>
              <a:gd name="connsiteX7" fmla="*/ 0 w 2351314"/>
              <a:gd name="connsiteY7" fmla="*/ 1589314 h 1589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51314" h="1589314">
                <a:moveTo>
                  <a:pt x="348342" y="348343"/>
                </a:moveTo>
                <a:lnTo>
                  <a:pt x="348342" y="1240971"/>
                </a:lnTo>
                <a:lnTo>
                  <a:pt x="2002972" y="1240971"/>
                </a:lnTo>
                <a:lnTo>
                  <a:pt x="2002972" y="348343"/>
                </a:lnTo>
                <a:close/>
                <a:moveTo>
                  <a:pt x="0" y="0"/>
                </a:moveTo>
                <a:lnTo>
                  <a:pt x="2351314" y="0"/>
                </a:lnTo>
                <a:lnTo>
                  <a:pt x="2351314" y="1589314"/>
                </a:lnTo>
                <a:lnTo>
                  <a:pt x="0" y="1589314"/>
                </a:lnTo>
                <a:close/>
              </a:path>
            </a:pathLst>
          </a:custGeom>
          <a:solidFill>
            <a:srgbClr val="1E91CA"/>
          </a:solidFill>
          <a:ln>
            <a:noFill/>
          </a:ln>
          <a:scene3d>
            <a:camera prst="orthographicFront">
              <a:rot lat="19106818" lon="3468877" rev="17548137"/>
            </a:camera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406856" y="4331341"/>
            <a:ext cx="2156233" cy="447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E65A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Text Here</a:t>
            </a:r>
            <a:endParaRPr lang="en-US" dirty="0">
              <a:solidFill>
                <a:srgbClr val="E65A2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406857" y="3471369"/>
            <a:ext cx="2156233" cy="447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EE32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Text Here</a:t>
            </a:r>
            <a:endParaRPr lang="en-US" dirty="0">
              <a:solidFill>
                <a:srgbClr val="EE323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257918" y="3732627"/>
            <a:ext cx="2156233" cy="447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791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Text Here</a:t>
            </a:r>
            <a:endParaRPr lang="en-US" dirty="0">
              <a:solidFill>
                <a:srgbClr val="F791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257919" y="2872655"/>
            <a:ext cx="2156233" cy="447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1E91C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Text Here</a:t>
            </a:r>
            <a:endParaRPr lang="en-US" dirty="0">
              <a:solidFill>
                <a:srgbClr val="1E91C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257919" y="4559942"/>
            <a:ext cx="2156233" cy="447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Text Here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912543" y="880565"/>
            <a:ext cx="4175541" cy="447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E65A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Goes Here</a:t>
            </a:r>
            <a:endParaRPr lang="en-US" sz="4000" dirty="0">
              <a:solidFill>
                <a:srgbClr val="E65A2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59744" y="1464128"/>
            <a:ext cx="10989999" cy="1181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paragraph. Enter your text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here. This is a sample paragraph. Enter your text here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This is a sample paragraph. Enter your text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here. This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a sample paragraph. Enter your text here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paragraph. Enter your text here.</a:t>
            </a:r>
          </a:p>
          <a:p>
            <a:pPr algn="ctr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39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9" grpId="0" animBg="1"/>
      <p:bldP spid="7" grpId="0" animBg="1"/>
      <p:bldP spid="6" grpId="0" animBg="1"/>
      <p:bldP spid="27" grpId="0"/>
      <p:bldP spid="28" grpId="0"/>
      <p:bldP spid="29" grpId="0"/>
      <p:bldP spid="30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>
            <a:off x="892629" y="2656116"/>
            <a:ext cx="1426030" cy="1736272"/>
            <a:chOff x="892629" y="2656116"/>
            <a:chExt cx="1426030" cy="1736272"/>
          </a:xfrm>
        </p:grpSpPr>
        <p:grpSp>
          <p:nvGrpSpPr>
            <p:cNvPr id="23" name="Group 22"/>
            <p:cNvGrpSpPr/>
            <p:nvPr/>
          </p:nvGrpSpPr>
          <p:grpSpPr>
            <a:xfrm>
              <a:off x="892629" y="2656116"/>
              <a:ext cx="1426030" cy="1736272"/>
              <a:chOff x="892629" y="2438400"/>
              <a:chExt cx="1426030" cy="1736272"/>
            </a:xfrm>
          </p:grpSpPr>
          <p:sp>
            <p:nvSpPr>
              <p:cNvPr id="22" name="Freeform 21"/>
              <p:cNvSpPr/>
              <p:nvPr/>
            </p:nvSpPr>
            <p:spPr>
              <a:xfrm flipV="1">
                <a:off x="892629" y="2438400"/>
                <a:ext cx="1426030" cy="1736272"/>
              </a:xfrm>
              <a:custGeom>
                <a:avLst/>
                <a:gdLst>
                  <a:gd name="connsiteX0" fmla="*/ 713015 w 1426030"/>
                  <a:gd name="connsiteY0" fmla="*/ 1736272 h 1736272"/>
                  <a:gd name="connsiteX1" fmla="*/ 1426030 w 1426030"/>
                  <a:gd name="connsiteY1" fmla="*/ 1028700 h 1736272"/>
                  <a:gd name="connsiteX2" fmla="*/ 990553 w 1426030"/>
                  <a:gd name="connsiteY2" fmla="*/ 376733 h 1736272"/>
                  <a:gd name="connsiteX3" fmla="*/ 858090 w 1426030"/>
                  <a:gd name="connsiteY3" fmla="*/ 335928 h 1736272"/>
                  <a:gd name="connsiteX4" fmla="*/ 710500 w 1426030"/>
                  <a:gd name="connsiteY4" fmla="*/ 0 h 1736272"/>
                  <a:gd name="connsiteX5" fmla="*/ 562122 w 1426030"/>
                  <a:gd name="connsiteY5" fmla="*/ 337720 h 1736272"/>
                  <a:gd name="connsiteX6" fmla="*/ 435477 w 1426030"/>
                  <a:gd name="connsiteY6" fmla="*/ 376733 h 1736272"/>
                  <a:gd name="connsiteX7" fmla="*/ 0 w 1426030"/>
                  <a:gd name="connsiteY7" fmla="*/ 1028700 h 1736272"/>
                  <a:gd name="connsiteX8" fmla="*/ 713015 w 1426030"/>
                  <a:gd name="connsiteY8" fmla="*/ 1736272 h 1736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26030" h="1736272">
                    <a:moveTo>
                      <a:pt x="713015" y="1736272"/>
                    </a:moveTo>
                    <a:cubicBezTo>
                      <a:pt x="1106802" y="1736272"/>
                      <a:pt x="1426030" y="1419481"/>
                      <a:pt x="1426030" y="1028700"/>
                    </a:cubicBezTo>
                    <a:cubicBezTo>
                      <a:pt x="1426030" y="735614"/>
                      <a:pt x="1246464" y="484148"/>
                      <a:pt x="990553" y="376733"/>
                    </a:cubicBezTo>
                    <a:lnTo>
                      <a:pt x="858090" y="335928"/>
                    </a:lnTo>
                    <a:lnTo>
                      <a:pt x="710500" y="0"/>
                    </a:lnTo>
                    <a:lnTo>
                      <a:pt x="562122" y="337720"/>
                    </a:lnTo>
                    <a:lnTo>
                      <a:pt x="435477" y="376733"/>
                    </a:lnTo>
                    <a:cubicBezTo>
                      <a:pt x="179566" y="484148"/>
                      <a:pt x="0" y="735614"/>
                      <a:pt x="0" y="1028700"/>
                    </a:cubicBezTo>
                    <a:cubicBezTo>
                      <a:pt x="0" y="1419481"/>
                      <a:pt x="319228" y="1736272"/>
                      <a:pt x="713015" y="1736272"/>
                    </a:cubicBezTo>
                    <a:close/>
                  </a:path>
                </a:pathLst>
              </a:custGeom>
              <a:solidFill>
                <a:srgbClr val="1E91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053717" y="2634345"/>
                <a:ext cx="1071195" cy="10341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1165776" y="3024478"/>
              <a:ext cx="864188" cy="660926"/>
              <a:chOff x="1165776" y="3024478"/>
              <a:chExt cx="864188" cy="660926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1165776" y="3237917"/>
                <a:ext cx="864188" cy="44748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solidFill>
                      <a:srgbClr val="1E91C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01</a:t>
                </a:r>
                <a:endParaRPr lang="en-US" sz="3200" b="1" dirty="0">
                  <a:solidFill>
                    <a:srgbClr val="1E91CA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1249323" y="3024478"/>
                <a:ext cx="669693" cy="24609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cap="all" dirty="0" smtClean="0">
                    <a:solidFill>
                      <a:srgbClr val="1E91C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Step</a:t>
                </a:r>
                <a:endParaRPr lang="en-US" sz="1400" b="1" cap="all" dirty="0">
                  <a:solidFill>
                    <a:srgbClr val="1E91CA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3092800" y="2650673"/>
            <a:ext cx="1426030" cy="1736272"/>
            <a:chOff x="3092800" y="2650673"/>
            <a:chExt cx="1426030" cy="1736272"/>
          </a:xfrm>
        </p:grpSpPr>
        <p:grpSp>
          <p:nvGrpSpPr>
            <p:cNvPr id="24" name="Group 23"/>
            <p:cNvGrpSpPr/>
            <p:nvPr/>
          </p:nvGrpSpPr>
          <p:grpSpPr>
            <a:xfrm>
              <a:off x="3092800" y="2650673"/>
              <a:ext cx="1426030" cy="1736272"/>
              <a:chOff x="892629" y="2438400"/>
              <a:chExt cx="1426030" cy="1736272"/>
            </a:xfrm>
          </p:grpSpPr>
          <p:sp>
            <p:nvSpPr>
              <p:cNvPr id="25" name="Freeform 24"/>
              <p:cNvSpPr/>
              <p:nvPr/>
            </p:nvSpPr>
            <p:spPr>
              <a:xfrm flipV="1">
                <a:off x="892629" y="2438400"/>
                <a:ext cx="1426030" cy="1736272"/>
              </a:xfrm>
              <a:custGeom>
                <a:avLst/>
                <a:gdLst>
                  <a:gd name="connsiteX0" fmla="*/ 713015 w 1426030"/>
                  <a:gd name="connsiteY0" fmla="*/ 1736272 h 1736272"/>
                  <a:gd name="connsiteX1" fmla="*/ 1426030 w 1426030"/>
                  <a:gd name="connsiteY1" fmla="*/ 1028700 h 1736272"/>
                  <a:gd name="connsiteX2" fmla="*/ 990553 w 1426030"/>
                  <a:gd name="connsiteY2" fmla="*/ 376733 h 1736272"/>
                  <a:gd name="connsiteX3" fmla="*/ 858090 w 1426030"/>
                  <a:gd name="connsiteY3" fmla="*/ 335928 h 1736272"/>
                  <a:gd name="connsiteX4" fmla="*/ 710500 w 1426030"/>
                  <a:gd name="connsiteY4" fmla="*/ 0 h 1736272"/>
                  <a:gd name="connsiteX5" fmla="*/ 562122 w 1426030"/>
                  <a:gd name="connsiteY5" fmla="*/ 337720 h 1736272"/>
                  <a:gd name="connsiteX6" fmla="*/ 435477 w 1426030"/>
                  <a:gd name="connsiteY6" fmla="*/ 376733 h 1736272"/>
                  <a:gd name="connsiteX7" fmla="*/ 0 w 1426030"/>
                  <a:gd name="connsiteY7" fmla="*/ 1028700 h 1736272"/>
                  <a:gd name="connsiteX8" fmla="*/ 713015 w 1426030"/>
                  <a:gd name="connsiteY8" fmla="*/ 1736272 h 1736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26030" h="1736272">
                    <a:moveTo>
                      <a:pt x="713015" y="1736272"/>
                    </a:moveTo>
                    <a:cubicBezTo>
                      <a:pt x="1106802" y="1736272"/>
                      <a:pt x="1426030" y="1419481"/>
                      <a:pt x="1426030" y="1028700"/>
                    </a:cubicBezTo>
                    <a:cubicBezTo>
                      <a:pt x="1426030" y="735614"/>
                      <a:pt x="1246464" y="484148"/>
                      <a:pt x="990553" y="376733"/>
                    </a:cubicBezTo>
                    <a:lnTo>
                      <a:pt x="858090" y="335928"/>
                    </a:lnTo>
                    <a:lnTo>
                      <a:pt x="710500" y="0"/>
                    </a:lnTo>
                    <a:lnTo>
                      <a:pt x="562122" y="337720"/>
                    </a:lnTo>
                    <a:lnTo>
                      <a:pt x="435477" y="376733"/>
                    </a:lnTo>
                    <a:cubicBezTo>
                      <a:pt x="179566" y="484148"/>
                      <a:pt x="0" y="735614"/>
                      <a:pt x="0" y="1028700"/>
                    </a:cubicBezTo>
                    <a:cubicBezTo>
                      <a:pt x="0" y="1419481"/>
                      <a:pt x="319228" y="1736272"/>
                      <a:pt x="713015" y="1736272"/>
                    </a:cubicBezTo>
                    <a:close/>
                  </a:path>
                </a:pathLst>
              </a:custGeom>
              <a:solidFill>
                <a:srgbClr val="E65A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1053717" y="2634345"/>
                <a:ext cx="1071195" cy="10341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3375573" y="3024478"/>
              <a:ext cx="864188" cy="660926"/>
              <a:chOff x="1165776" y="3024478"/>
              <a:chExt cx="864188" cy="660926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1165776" y="3237917"/>
                <a:ext cx="864188" cy="44748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solidFill>
                      <a:srgbClr val="E65A2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02</a:t>
                </a:r>
                <a:endParaRPr lang="en-US" sz="3200" b="1" dirty="0">
                  <a:solidFill>
                    <a:srgbClr val="E65A25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249323" y="3024478"/>
                <a:ext cx="669693" cy="24609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cap="all" dirty="0" smtClean="0">
                    <a:solidFill>
                      <a:srgbClr val="E65A2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Step</a:t>
                </a:r>
                <a:endParaRPr lang="en-US" sz="1400" b="1" cap="all" dirty="0">
                  <a:solidFill>
                    <a:srgbClr val="E65A25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53" name="Group 52"/>
          <p:cNvGrpSpPr/>
          <p:nvPr/>
        </p:nvGrpSpPr>
        <p:grpSpPr>
          <a:xfrm>
            <a:off x="5285220" y="2656117"/>
            <a:ext cx="1426030" cy="1736272"/>
            <a:chOff x="5285220" y="2656117"/>
            <a:chExt cx="1426030" cy="1736272"/>
          </a:xfrm>
        </p:grpSpPr>
        <p:grpSp>
          <p:nvGrpSpPr>
            <p:cNvPr id="27" name="Group 26"/>
            <p:cNvGrpSpPr/>
            <p:nvPr/>
          </p:nvGrpSpPr>
          <p:grpSpPr>
            <a:xfrm>
              <a:off x="5285220" y="2656117"/>
              <a:ext cx="1426030" cy="1736272"/>
              <a:chOff x="892629" y="2438400"/>
              <a:chExt cx="1426030" cy="1736272"/>
            </a:xfrm>
          </p:grpSpPr>
          <p:sp>
            <p:nvSpPr>
              <p:cNvPr id="28" name="Freeform 27"/>
              <p:cNvSpPr/>
              <p:nvPr/>
            </p:nvSpPr>
            <p:spPr>
              <a:xfrm flipV="1">
                <a:off x="892629" y="2438400"/>
                <a:ext cx="1426030" cy="1736272"/>
              </a:xfrm>
              <a:custGeom>
                <a:avLst/>
                <a:gdLst>
                  <a:gd name="connsiteX0" fmla="*/ 713015 w 1426030"/>
                  <a:gd name="connsiteY0" fmla="*/ 1736272 h 1736272"/>
                  <a:gd name="connsiteX1" fmla="*/ 1426030 w 1426030"/>
                  <a:gd name="connsiteY1" fmla="*/ 1028700 h 1736272"/>
                  <a:gd name="connsiteX2" fmla="*/ 990553 w 1426030"/>
                  <a:gd name="connsiteY2" fmla="*/ 376733 h 1736272"/>
                  <a:gd name="connsiteX3" fmla="*/ 858090 w 1426030"/>
                  <a:gd name="connsiteY3" fmla="*/ 335928 h 1736272"/>
                  <a:gd name="connsiteX4" fmla="*/ 710500 w 1426030"/>
                  <a:gd name="connsiteY4" fmla="*/ 0 h 1736272"/>
                  <a:gd name="connsiteX5" fmla="*/ 562122 w 1426030"/>
                  <a:gd name="connsiteY5" fmla="*/ 337720 h 1736272"/>
                  <a:gd name="connsiteX6" fmla="*/ 435477 w 1426030"/>
                  <a:gd name="connsiteY6" fmla="*/ 376733 h 1736272"/>
                  <a:gd name="connsiteX7" fmla="*/ 0 w 1426030"/>
                  <a:gd name="connsiteY7" fmla="*/ 1028700 h 1736272"/>
                  <a:gd name="connsiteX8" fmla="*/ 713015 w 1426030"/>
                  <a:gd name="connsiteY8" fmla="*/ 1736272 h 1736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26030" h="1736272">
                    <a:moveTo>
                      <a:pt x="713015" y="1736272"/>
                    </a:moveTo>
                    <a:cubicBezTo>
                      <a:pt x="1106802" y="1736272"/>
                      <a:pt x="1426030" y="1419481"/>
                      <a:pt x="1426030" y="1028700"/>
                    </a:cubicBezTo>
                    <a:cubicBezTo>
                      <a:pt x="1426030" y="735614"/>
                      <a:pt x="1246464" y="484148"/>
                      <a:pt x="990553" y="376733"/>
                    </a:cubicBezTo>
                    <a:lnTo>
                      <a:pt x="858090" y="335928"/>
                    </a:lnTo>
                    <a:lnTo>
                      <a:pt x="710500" y="0"/>
                    </a:lnTo>
                    <a:lnTo>
                      <a:pt x="562122" y="337720"/>
                    </a:lnTo>
                    <a:lnTo>
                      <a:pt x="435477" y="376733"/>
                    </a:lnTo>
                    <a:cubicBezTo>
                      <a:pt x="179566" y="484148"/>
                      <a:pt x="0" y="735614"/>
                      <a:pt x="0" y="1028700"/>
                    </a:cubicBezTo>
                    <a:cubicBezTo>
                      <a:pt x="0" y="1419481"/>
                      <a:pt x="319228" y="1736272"/>
                      <a:pt x="713015" y="1736272"/>
                    </a:cubicBezTo>
                    <a:close/>
                  </a:path>
                </a:pathLst>
              </a:custGeom>
              <a:solidFill>
                <a:srgbClr val="F791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1053717" y="2634345"/>
                <a:ext cx="1071195" cy="10341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5563599" y="3013590"/>
              <a:ext cx="864188" cy="660926"/>
              <a:chOff x="1165776" y="3024478"/>
              <a:chExt cx="864188" cy="660926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1165776" y="3237917"/>
                <a:ext cx="864188" cy="44748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solidFill>
                      <a:srgbClr val="F7912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03</a:t>
                </a:r>
                <a:endParaRPr lang="en-US" sz="3200" b="1" dirty="0">
                  <a:solidFill>
                    <a:srgbClr val="F7912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1249323" y="3024478"/>
                <a:ext cx="669693" cy="24609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cap="all" dirty="0" smtClean="0">
                    <a:solidFill>
                      <a:srgbClr val="F7912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Step</a:t>
                </a:r>
                <a:endParaRPr lang="en-US" sz="1400" b="1" cap="all" dirty="0">
                  <a:solidFill>
                    <a:srgbClr val="F7912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54" name="Group 53"/>
          <p:cNvGrpSpPr/>
          <p:nvPr/>
        </p:nvGrpSpPr>
        <p:grpSpPr>
          <a:xfrm>
            <a:off x="7518049" y="2650674"/>
            <a:ext cx="1426030" cy="1736272"/>
            <a:chOff x="7518049" y="2650674"/>
            <a:chExt cx="1426030" cy="1736272"/>
          </a:xfrm>
        </p:grpSpPr>
        <p:grpSp>
          <p:nvGrpSpPr>
            <p:cNvPr id="30" name="Group 29"/>
            <p:cNvGrpSpPr/>
            <p:nvPr/>
          </p:nvGrpSpPr>
          <p:grpSpPr>
            <a:xfrm>
              <a:off x="7518049" y="2650674"/>
              <a:ext cx="1426030" cy="1736272"/>
              <a:chOff x="892629" y="2438400"/>
              <a:chExt cx="1426030" cy="1736272"/>
            </a:xfrm>
          </p:grpSpPr>
          <p:sp>
            <p:nvSpPr>
              <p:cNvPr id="31" name="Freeform 30"/>
              <p:cNvSpPr/>
              <p:nvPr/>
            </p:nvSpPr>
            <p:spPr>
              <a:xfrm flipV="1">
                <a:off x="892629" y="2438400"/>
                <a:ext cx="1426030" cy="1736272"/>
              </a:xfrm>
              <a:custGeom>
                <a:avLst/>
                <a:gdLst>
                  <a:gd name="connsiteX0" fmla="*/ 713015 w 1426030"/>
                  <a:gd name="connsiteY0" fmla="*/ 1736272 h 1736272"/>
                  <a:gd name="connsiteX1" fmla="*/ 1426030 w 1426030"/>
                  <a:gd name="connsiteY1" fmla="*/ 1028700 h 1736272"/>
                  <a:gd name="connsiteX2" fmla="*/ 990553 w 1426030"/>
                  <a:gd name="connsiteY2" fmla="*/ 376733 h 1736272"/>
                  <a:gd name="connsiteX3" fmla="*/ 858090 w 1426030"/>
                  <a:gd name="connsiteY3" fmla="*/ 335928 h 1736272"/>
                  <a:gd name="connsiteX4" fmla="*/ 710500 w 1426030"/>
                  <a:gd name="connsiteY4" fmla="*/ 0 h 1736272"/>
                  <a:gd name="connsiteX5" fmla="*/ 562122 w 1426030"/>
                  <a:gd name="connsiteY5" fmla="*/ 337720 h 1736272"/>
                  <a:gd name="connsiteX6" fmla="*/ 435477 w 1426030"/>
                  <a:gd name="connsiteY6" fmla="*/ 376733 h 1736272"/>
                  <a:gd name="connsiteX7" fmla="*/ 0 w 1426030"/>
                  <a:gd name="connsiteY7" fmla="*/ 1028700 h 1736272"/>
                  <a:gd name="connsiteX8" fmla="*/ 713015 w 1426030"/>
                  <a:gd name="connsiteY8" fmla="*/ 1736272 h 1736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26030" h="1736272">
                    <a:moveTo>
                      <a:pt x="713015" y="1736272"/>
                    </a:moveTo>
                    <a:cubicBezTo>
                      <a:pt x="1106802" y="1736272"/>
                      <a:pt x="1426030" y="1419481"/>
                      <a:pt x="1426030" y="1028700"/>
                    </a:cubicBezTo>
                    <a:cubicBezTo>
                      <a:pt x="1426030" y="735614"/>
                      <a:pt x="1246464" y="484148"/>
                      <a:pt x="990553" y="376733"/>
                    </a:cubicBezTo>
                    <a:lnTo>
                      <a:pt x="858090" y="335928"/>
                    </a:lnTo>
                    <a:lnTo>
                      <a:pt x="710500" y="0"/>
                    </a:lnTo>
                    <a:lnTo>
                      <a:pt x="562122" y="337720"/>
                    </a:lnTo>
                    <a:lnTo>
                      <a:pt x="435477" y="376733"/>
                    </a:lnTo>
                    <a:cubicBezTo>
                      <a:pt x="179566" y="484148"/>
                      <a:pt x="0" y="735614"/>
                      <a:pt x="0" y="1028700"/>
                    </a:cubicBezTo>
                    <a:cubicBezTo>
                      <a:pt x="0" y="1419481"/>
                      <a:pt x="319228" y="1736272"/>
                      <a:pt x="713015" y="1736272"/>
                    </a:cubicBezTo>
                    <a:close/>
                  </a:path>
                </a:pathLst>
              </a:custGeom>
              <a:solidFill>
                <a:srgbClr val="EE32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1053717" y="2634345"/>
                <a:ext cx="1071195" cy="10341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7773396" y="3013590"/>
              <a:ext cx="864188" cy="660926"/>
              <a:chOff x="1165776" y="3024478"/>
              <a:chExt cx="864188" cy="660926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1165776" y="3237917"/>
                <a:ext cx="864188" cy="44748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solidFill>
                      <a:srgbClr val="EE323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04</a:t>
                </a:r>
                <a:endParaRPr lang="en-US" sz="3200" b="1" dirty="0">
                  <a:solidFill>
                    <a:srgbClr val="EE323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1249323" y="3024478"/>
                <a:ext cx="669693" cy="24609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cap="all" dirty="0" smtClean="0">
                    <a:solidFill>
                      <a:srgbClr val="EE323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Step</a:t>
                </a:r>
                <a:endParaRPr lang="en-US" sz="1400" b="1" cap="all" dirty="0">
                  <a:solidFill>
                    <a:srgbClr val="EE323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>
            <a:off x="9757783" y="2650673"/>
            <a:ext cx="1426030" cy="1736272"/>
            <a:chOff x="9757783" y="2650673"/>
            <a:chExt cx="1426030" cy="1736272"/>
          </a:xfrm>
        </p:grpSpPr>
        <p:grpSp>
          <p:nvGrpSpPr>
            <p:cNvPr id="33" name="Group 32"/>
            <p:cNvGrpSpPr/>
            <p:nvPr/>
          </p:nvGrpSpPr>
          <p:grpSpPr>
            <a:xfrm>
              <a:off x="9757783" y="2650673"/>
              <a:ext cx="1426030" cy="1736272"/>
              <a:chOff x="892629" y="2438400"/>
              <a:chExt cx="1426030" cy="1736272"/>
            </a:xfrm>
          </p:grpSpPr>
          <p:sp>
            <p:nvSpPr>
              <p:cNvPr id="34" name="Freeform 33"/>
              <p:cNvSpPr/>
              <p:nvPr/>
            </p:nvSpPr>
            <p:spPr>
              <a:xfrm flipV="1">
                <a:off x="892629" y="2438400"/>
                <a:ext cx="1426030" cy="1736272"/>
              </a:xfrm>
              <a:custGeom>
                <a:avLst/>
                <a:gdLst>
                  <a:gd name="connsiteX0" fmla="*/ 713015 w 1426030"/>
                  <a:gd name="connsiteY0" fmla="*/ 1736272 h 1736272"/>
                  <a:gd name="connsiteX1" fmla="*/ 1426030 w 1426030"/>
                  <a:gd name="connsiteY1" fmla="*/ 1028700 h 1736272"/>
                  <a:gd name="connsiteX2" fmla="*/ 990553 w 1426030"/>
                  <a:gd name="connsiteY2" fmla="*/ 376733 h 1736272"/>
                  <a:gd name="connsiteX3" fmla="*/ 858090 w 1426030"/>
                  <a:gd name="connsiteY3" fmla="*/ 335928 h 1736272"/>
                  <a:gd name="connsiteX4" fmla="*/ 710500 w 1426030"/>
                  <a:gd name="connsiteY4" fmla="*/ 0 h 1736272"/>
                  <a:gd name="connsiteX5" fmla="*/ 562122 w 1426030"/>
                  <a:gd name="connsiteY5" fmla="*/ 337720 h 1736272"/>
                  <a:gd name="connsiteX6" fmla="*/ 435477 w 1426030"/>
                  <a:gd name="connsiteY6" fmla="*/ 376733 h 1736272"/>
                  <a:gd name="connsiteX7" fmla="*/ 0 w 1426030"/>
                  <a:gd name="connsiteY7" fmla="*/ 1028700 h 1736272"/>
                  <a:gd name="connsiteX8" fmla="*/ 713015 w 1426030"/>
                  <a:gd name="connsiteY8" fmla="*/ 1736272 h 1736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26030" h="1736272">
                    <a:moveTo>
                      <a:pt x="713015" y="1736272"/>
                    </a:moveTo>
                    <a:cubicBezTo>
                      <a:pt x="1106802" y="1736272"/>
                      <a:pt x="1426030" y="1419481"/>
                      <a:pt x="1426030" y="1028700"/>
                    </a:cubicBezTo>
                    <a:cubicBezTo>
                      <a:pt x="1426030" y="735614"/>
                      <a:pt x="1246464" y="484148"/>
                      <a:pt x="990553" y="376733"/>
                    </a:cubicBezTo>
                    <a:lnTo>
                      <a:pt x="858090" y="335928"/>
                    </a:lnTo>
                    <a:lnTo>
                      <a:pt x="710500" y="0"/>
                    </a:lnTo>
                    <a:lnTo>
                      <a:pt x="562122" y="337720"/>
                    </a:lnTo>
                    <a:lnTo>
                      <a:pt x="435477" y="376733"/>
                    </a:lnTo>
                    <a:cubicBezTo>
                      <a:pt x="179566" y="484148"/>
                      <a:pt x="0" y="735614"/>
                      <a:pt x="0" y="1028700"/>
                    </a:cubicBezTo>
                    <a:cubicBezTo>
                      <a:pt x="0" y="1419481"/>
                      <a:pt x="319228" y="1736272"/>
                      <a:pt x="713015" y="1736272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1053717" y="2634345"/>
                <a:ext cx="1071195" cy="10341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10026740" y="3013590"/>
              <a:ext cx="864188" cy="660926"/>
              <a:chOff x="1165776" y="3024478"/>
              <a:chExt cx="864188" cy="660926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1165776" y="3237917"/>
                <a:ext cx="864188" cy="44748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05</a:t>
                </a:r>
                <a:endParaRPr 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1249323" y="3024478"/>
                <a:ext cx="669693" cy="24609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cap="all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Step</a:t>
                </a:r>
                <a:endParaRPr lang="en-US" sz="1400" b="1" cap="all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63" name="Group 62"/>
          <p:cNvGrpSpPr/>
          <p:nvPr/>
        </p:nvGrpSpPr>
        <p:grpSpPr>
          <a:xfrm>
            <a:off x="527527" y="4136572"/>
            <a:ext cx="2156233" cy="1525171"/>
            <a:chOff x="527527" y="4136572"/>
            <a:chExt cx="2156233" cy="1525171"/>
          </a:xfrm>
        </p:grpSpPr>
        <p:sp>
          <p:nvSpPr>
            <p:cNvPr id="12" name="Chevron 11"/>
            <p:cNvSpPr/>
            <p:nvPr/>
          </p:nvSpPr>
          <p:spPr>
            <a:xfrm>
              <a:off x="813918" y="4136572"/>
              <a:ext cx="1774371" cy="1077685"/>
            </a:xfrm>
            <a:prstGeom prst="chevron">
              <a:avLst>
                <a:gd name="adj" fmla="val 42357"/>
              </a:avLst>
            </a:prstGeom>
            <a:solidFill>
              <a:srgbClr val="2D3E50"/>
            </a:solidFill>
            <a:ln>
              <a:solidFill>
                <a:schemeClr val="bg1"/>
              </a:solidFill>
            </a:ln>
            <a:scene3d>
              <a:camera prst="orthographicFront">
                <a:rot lat="17399987" lon="0" rev="0"/>
              </a:camera>
              <a:lightRig rig="threePt" dir="t"/>
            </a:scene3d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27527" y="5214256"/>
              <a:ext cx="2156233" cy="4474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1E91C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Enter Text Here</a:t>
              </a:r>
              <a:endParaRPr lang="en-US" dirty="0">
                <a:solidFill>
                  <a:srgbClr val="1E91C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683760" y="4136572"/>
            <a:ext cx="2156233" cy="1525171"/>
            <a:chOff x="2683760" y="4136572"/>
            <a:chExt cx="2156233" cy="1525171"/>
          </a:xfrm>
        </p:grpSpPr>
        <p:sp>
          <p:nvSpPr>
            <p:cNvPr id="13" name="Chevron 12"/>
            <p:cNvSpPr/>
            <p:nvPr/>
          </p:nvSpPr>
          <p:spPr>
            <a:xfrm>
              <a:off x="3002360" y="4136572"/>
              <a:ext cx="1774371" cy="1077685"/>
            </a:xfrm>
            <a:prstGeom prst="chevron">
              <a:avLst>
                <a:gd name="adj" fmla="val 42357"/>
              </a:avLst>
            </a:prstGeom>
            <a:solidFill>
              <a:srgbClr val="2D3E50"/>
            </a:solidFill>
            <a:ln>
              <a:solidFill>
                <a:schemeClr val="bg1"/>
              </a:solidFill>
            </a:ln>
            <a:scene3d>
              <a:camera prst="orthographicFront">
                <a:rot lat="17399987" lon="0" rev="0"/>
              </a:camera>
              <a:lightRig rig="threePt" dir="t"/>
            </a:scene3d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683760" y="5214256"/>
              <a:ext cx="2156233" cy="4474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7912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Enter Text Here</a:t>
              </a:r>
              <a:endParaRPr lang="en-US" dirty="0">
                <a:solidFill>
                  <a:srgbClr val="F7912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4946350" y="4136572"/>
            <a:ext cx="2156233" cy="1551795"/>
            <a:chOff x="4946350" y="4136572"/>
            <a:chExt cx="2156233" cy="1551795"/>
          </a:xfrm>
        </p:grpSpPr>
        <p:sp>
          <p:nvSpPr>
            <p:cNvPr id="14" name="Chevron 13"/>
            <p:cNvSpPr/>
            <p:nvPr/>
          </p:nvSpPr>
          <p:spPr>
            <a:xfrm>
              <a:off x="5233519" y="4136572"/>
              <a:ext cx="1774371" cy="1077685"/>
            </a:xfrm>
            <a:prstGeom prst="chevron">
              <a:avLst>
                <a:gd name="adj" fmla="val 42357"/>
              </a:avLst>
            </a:prstGeom>
            <a:solidFill>
              <a:srgbClr val="2D3E50"/>
            </a:solidFill>
            <a:ln>
              <a:solidFill>
                <a:schemeClr val="bg1"/>
              </a:solidFill>
            </a:ln>
            <a:scene3d>
              <a:camera prst="orthographicFront">
                <a:rot lat="17399987" lon="0" rev="0"/>
              </a:camera>
              <a:lightRig rig="threePt" dir="t"/>
            </a:scene3d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946350" y="5240880"/>
              <a:ext cx="2156233" cy="4474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7912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Enter Text Here</a:t>
              </a:r>
              <a:endParaRPr lang="en-US" dirty="0">
                <a:solidFill>
                  <a:srgbClr val="F7912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7146127" y="4136572"/>
            <a:ext cx="2156233" cy="1551795"/>
            <a:chOff x="7146127" y="4136572"/>
            <a:chExt cx="2156233" cy="1551795"/>
          </a:xfrm>
        </p:grpSpPr>
        <p:sp>
          <p:nvSpPr>
            <p:cNvPr id="15" name="Chevron 14"/>
            <p:cNvSpPr/>
            <p:nvPr/>
          </p:nvSpPr>
          <p:spPr>
            <a:xfrm>
              <a:off x="7457130" y="4136572"/>
              <a:ext cx="1774371" cy="1077685"/>
            </a:xfrm>
            <a:prstGeom prst="chevron">
              <a:avLst>
                <a:gd name="adj" fmla="val 42357"/>
              </a:avLst>
            </a:prstGeom>
            <a:solidFill>
              <a:srgbClr val="2D3E50"/>
            </a:solidFill>
            <a:ln>
              <a:solidFill>
                <a:schemeClr val="bg1"/>
              </a:solidFill>
            </a:ln>
            <a:scene3d>
              <a:camera prst="orthographicFront">
                <a:rot lat="17399987" lon="0" rev="0"/>
              </a:camera>
              <a:lightRig rig="threePt" dir="t"/>
            </a:scene3d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146127" y="5240880"/>
              <a:ext cx="2156233" cy="4474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EE323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Enter Text Here</a:t>
              </a:r>
              <a:endParaRPr lang="en-US" dirty="0">
                <a:solidFill>
                  <a:srgbClr val="EE323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9367016" y="4136571"/>
            <a:ext cx="2156233" cy="1551796"/>
            <a:chOff x="9367016" y="4136571"/>
            <a:chExt cx="2156233" cy="1551796"/>
          </a:xfrm>
        </p:grpSpPr>
        <p:sp>
          <p:nvSpPr>
            <p:cNvPr id="16" name="Chevron 15"/>
            <p:cNvSpPr/>
            <p:nvPr/>
          </p:nvSpPr>
          <p:spPr>
            <a:xfrm>
              <a:off x="9696240" y="4136571"/>
              <a:ext cx="1774371" cy="1077685"/>
            </a:xfrm>
            <a:prstGeom prst="chevron">
              <a:avLst>
                <a:gd name="adj" fmla="val 42357"/>
              </a:avLst>
            </a:prstGeom>
            <a:solidFill>
              <a:srgbClr val="2D3E50"/>
            </a:solidFill>
            <a:ln>
              <a:solidFill>
                <a:schemeClr val="bg1"/>
              </a:solidFill>
            </a:ln>
            <a:scene3d>
              <a:camera prst="orthographicFront">
                <a:rot lat="17399987" lon="0" rev="0"/>
              </a:camera>
              <a:lightRig rig="threePt" dir="t"/>
            </a:scene3d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9367016" y="5240880"/>
              <a:ext cx="2156233" cy="4474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Enter Text Here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1" name="Rectangle 60"/>
          <p:cNvSpPr/>
          <p:nvPr/>
        </p:nvSpPr>
        <p:spPr>
          <a:xfrm>
            <a:off x="581515" y="837027"/>
            <a:ext cx="4175541" cy="447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 smtClean="0">
                <a:solidFill>
                  <a:srgbClr val="F791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Goes Here</a:t>
            </a:r>
            <a:endParaRPr lang="en-US" sz="4000" dirty="0">
              <a:solidFill>
                <a:srgbClr val="F791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59744" y="1333498"/>
            <a:ext cx="11392770" cy="1181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paragraph. Enter your text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here. This is a sample paragraph. Enter your text here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This is a sample paragraph. Enter your text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here. This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a sample paragraph. Enter your text here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paragraph. Enter your text here.</a:t>
            </a:r>
          </a:p>
          <a:p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91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087268" y="2253755"/>
            <a:ext cx="1879224" cy="492371"/>
          </a:xfrm>
          <a:prstGeom prst="rect">
            <a:avLst/>
          </a:prstGeom>
        </p:spPr>
      </p:pic>
      <p:sp>
        <p:nvSpPr>
          <p:cNvPr id="19" name="Parallelogram 18"/>
          <p:cNvSpPr/>
          <p:nvPr/>
        </p:nvSpPr>
        <p:spPr>
          <a:xfrm rot="16200000" flipV="1">
            <a:off x="1333500" y="1222124"/>
            <a:ext cx="2063262" cy="2831127"/>
          </a:xfrm>
          <a:prstGeom prst="parallelogram">
            <a:avLst>
              <a:gd name="adj" fmla="val 58018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arallelogram 19"/>
          <p:cNvSpPr/>
          <p:nvPr/>
        </p:nvSpPr>
        <p:spPr>
          <a:xfrm rot="16200000" flipV="1">
            <a:off x="2311783" y="2447783"/>
            <a:ext cx="2074983" cy="2759593"/>
          </a:xfrm>
          <a:prstGeom prst="parallelogram">
            <a:avLst>
              <a:gd name="adj" fmla="val 580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arallelogram 20"/>
          <p:cNvSpPr/>
          <p:nvPr/>
        </p:nvSpPr>
        <p:spPr>
          <a:xfrm rot="16200000" flipV="1">
            <a:off x="3311176" y="3687497"/>
            <a:ext cx="2116011" cy="2759593"/>
          </a:xfrm>
          <a:prstGeom prst="parallelogram">
            <a:avLst>
              <a:gd name="adj" fmla="val 58018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069818" y="5804681"/>
            <a:ext cx="1879222" cy="49237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55552" y="4597205"/>
            <a:ext cx="1879222" cy="49237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035645" y="3372702"/>
            <a:ext cx="1879222" cy="492371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949571" y="2790089"/>
            <a:ext cx="3779501" cy="879231"/>
          </a:xfrm>
          <a:prstGeom prst="rect">
            <a:avLst/>
          </a:prstGeom>
          <a:solidFill>
            <a:srgbClr val="F791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Enter Text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Here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969478" y="3997565"/>
            <a:ext cx="3779501" cy="879231"/>
          </a:xfrm>
          <a:prstGeom prst="rect">
            <a:avLst/>
          </a:prstGeom>
          <a:solidFill>
            <a:srgbClr val="EE32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Enter Text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Here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995248" y="5251933"/>
            <a:ext cx="3776472" cy="8792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Enter Text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Here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1606059"/>
            <a:ext cx="3788199" cy="879231"/>
          </a:xfrm>
          <a:prstGeom prst="rect">
            <a:avLst/>
          </a:prstGeom>
          <a:solidFill>
            <a:srgbClr val="1E91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Enter Text Here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070241" y="1606886"/>
            <a:ext cx="4944805" cy="1181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paragraph. Enter your text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here. This is a sample paragraph. Enter your text here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This is a sample paragraph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975256" y="2800478"/>
            <a:ext cx="4944805" cy="1181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paragraph. Enter your text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here. This is a sample paragraph. Enter your text here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This is a sample paragraph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121779" y="4070827"/>
            <a:ext cx="4944805" cy="1181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paragraph. Enter your text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here. This is a sample paragraph. Enter your text here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This is a sample paragraph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026794" y="5264419"/>
            <a:ext cx="4944805" cy="1181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paragraph. Enter your text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here. This is a sample paragraph. Enter your text here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This is a sample paragraph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697438" y="766689"/>
            <a:ext cx="4175541" cy="447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000" dirty="0" smtClean="0">
                <a:solidFill>
                  <a:srgbClr val="2D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Goes Here</a:t>
            </a:r>
            <a:endParaRPr lang="en-US" sz="4000" dirty="0">
              <a:solidFill>
                <a:srgbClr val="2D3E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87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16" grpId="0" animBg="1"/>
      <p:bldP spid="17" grpId="0" animBg="1"/>
      <p:bldP spid="18" grpId="0" animBg="1"/>
      <p:bldP spid="15" grpId="0" animBg="1"/>
      <p:bldP spid="30" grpId="0"/>
      <p:bldP spid="31" grpId="0"/>
      <p:bldP spid="32" grpId="0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onut 5"/>
          <p:cNvSpPr/>
          <p:nvPr/>
        </p:nvSpPr>
        <p:spPr>
          <a:xfrm>
            <a:off x="4994023" y="2844680"/>
            <a:ext cx="2356342" cy="2360364"/>
          </a:xfrm>
          <a:prstGeom prst="donut">
            <a:avLst>
              <a:gd name="adj" fmla="val 10579"/>
            </a:avLst>
          </a:prstGeom>
          <a:pattFill prst="dk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 rot="5400000" flipH="1" flipV="1">
            <a:off x="4378499" y="369207"/>
            <a:ext cx="1805490" cy="5451233"/>
          </a:xfrm>
          <a:custGeom>
            <a:avLst/>
            <a:gdLst>
              <a:gd name="connsiteX0" fmla="*/ 1804352 w 1805490"/>
              <a:gd name="connsiteY0" fmla="*/ 3542351 h 5451233"/>
              <a:gd name="connsiteX1" fmla="*/ 1180346 w 1805490"/>
              <a:gd name="connsiteY1" fmla="*/ 4967920 h 5451233"/>
              <a:gd name="connsiteX2" fmla="*/ 1065980 w 1805490"/>
              <a:gd name="connsiteY2" fmla="*/ 5057928 h 5451233"/>
              <a:gd name="connsiteX3" fmla="*/ 1459524 w 1805490"/>
              <a:gd name="connsiteY3" fmla="*/ 5451233 h 5451233"/>
              <a:gd name="connsiteX4" fmla="*/ 298236 w 1805490"/>
              <a:gd name="connsiteY4" fmla="*/ 5451233 h 5451233"/>
              <a:gd name="connsiteX5" fmla="*/ 298236 w 1805490"/>
              <a:gd name="connsiteY5" fmla="*/ 4290648 h 5451233"/>
              <a:gd name="connsiteX6" fmla="*/ 700692 w 1805490"/>
              <a:gd name="connsiteY6" fmla="*/ 4692860 h 5451233"/>
              <a:gd name="connsiteX7" fmla="*/ 760219 w 1805490"/>
              <a:gd name="connsiteY7" fmla="*/ 4657914 h 5451233"/>
              <a:gd name="connsiteX8" fmla="*/ 1290840 w 1805490"/>
              <a:gd name="connsiteY8" fmla="*/ 3439130 h 5451233"/>
              <a:gd name="connsiteX9" fmla="*/ 3986 w 1805490"/>
              <a:gd name="connsiteY9" fmla="*/ 2309209 h 5451233"/>
              <a:gd name="connsiteX10" fmla="*/ 3986 w 1805490"/>
              <a:gd name="connsiteY10" fmla="*/ 2262554 h 5451233"/>
              <a:gd name="connsiteX11" fmla="*/ 0 w 1805490"/>
              <a:gd name="connsiteY11" fmla="*/ 2262554 h 5451233"/>
              <a:gd name="connsiteX12" fmla="*/ 0 w 1805490"/>
              <a:gd name="connsiteY12" fmla="*/ 0 h 5451233"/>
              <a:gd name="connsiteX13" fmla="*/ 211016 w 1805490"/>
              <a:gd name="connsiteY13" fmla="*/ 0 h 5451233"/>
              <a:gd name="connsiteX14" fmla="*/ 211016 w 1805490"/>
              <a:gd name="connsiteY14" fmla="*/ 1824444 h 5451233"/>
              <a:gd name="connsiteX15" fmla="*/ 336077 w 1805490"/>
              <a:gd name="connsiteY15" fmla="*/ 1835978 h 5451233"/>
              <a:gd name="connsiteX16" fmla="*/ 1790572 w 1805490"/>
              <a:gd name="connsiteY16" fmla="*/ 3374777 h 5451233"/>
              <a:gd name="connsiteX17" fmla="*/ 1804352 w 1805490"/>
              <a:gd name="connsiteY17" fmla="*/ 3542351 h 5451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05490" h="5451233">
                <a:moveTo>
                  <a:pt x="1804352" y="3542351"/>
                </a:moveTo>
                <a:cubicBezTo>
                  <a:pt x="1824118" y="4097914"/>
                  <a:pt x="1585286" y="4618769"/>
                  <a:pt x="1180346" y="4967920"/>
                </a:cubicBezTo>
                <a:lnTo>
                  <a:pt x="1065980" y="5057928"/>
                </a:lnTo>
                <a:lnTo>
                  <a:pt x="1459524" y="5451233"/>
                </a:lnTo>
                <a:lnTo>
                  <a:pt x="298236" y="5451233"/>
                </a:lnTo>
                <a:lnTo>
                  <a:pt x="298236" y="4290648"/>
                </a:lnTo>
                <a:lnTo>
                  <a:pt x="700692" y="4692860"/>
                </a:lnTo>
                <a:lnTo>
                  <a:pt x="760219" y="4657914"/>
                </a:lnTo>
                <a:cubicBezTo>
                  <a:pt x="1138200" y="4387096"/>
                  <a:pt x="1353459" y="3924003"/>
                  <a:pt x="1290840" y="3439130"/>
                </a:cubicBezTo>
                <a:cubicBezTo>
                  <a:pt x="1207392" y="2792986"/>
                  <a:pt x="656425" y="2309209"/>
                  <a:pt x="3986" y="2309209"/>
                </a:cubicBezTo>
                <a:lnTo>
                  <a:pt x="3986" y="2262554"/>
                </a:lnTo>
                <a:lnTo>
                  <a:pt x="0" y="2262554"/>
                </a:lnTo>
                <a:lnTo>
                  <a:pt x="0" y="0"/>
                </a:lnTo>
                <a:lnTo>
                  <a:pt x="211016" y="0"/>
                </a:lnTo>
                <a:lnTo>
                  <a:pt x="211016" y="1824444"/>
                </a:lnTo>
                <a:lnTo>
                  <a:pt x="336077" y="1835978"/>
                </a:lnTo>
                <a:cubicBezTo>
                  <a:pt x="1090912" y="1976866"/>
                  <a:pt x="1689237" y="2589497"/>
                  <a:pt x="1790572" y="3374777"/>
                </a:cubicBezTo>
                <a:cubicBezTo>
                  <a:pt x="1797813" y="3430891"/>
                  <a:pt x="1802375" y="3486794"/>
                  <a:pt x="1804352" y="3542351"/>
                </a:cubicBezTo>
                <a:close/>
              </a:path>
            </a:pathLst>
          </a:custGeom>
          <a:solidFill>
            <a:srgbClr val="1E91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 rot="5400000">
            <a:off x="6207295" y="2256619"/>
            <a:ext cx="1805490" cy="5451233"/>
          </a:xfrm>
          <a:custGeom>
            <a:avLst/>
            <a:gdLst>
              <a:gd name="connsiteX0" fmla="*/ 1804352 w 1805490"/>
              <a:gd name="connsiteY0" fmla="*/ 3542351 h 5451233"/>
              <a:gd name="connsiteX1" fmla="*/ 1180346 w 1805490"/>
              <a:gd name="connsiteY1" fmla="*/ 4967920 h 5451233"/>
              <a:gd name="connsiteX2" fmla="*/ 1065980 w 1805490"/>
              <a:gd name="connsiteY2" fmla="*/ 5057928 h 5451233"/>
              <a:gd name="connsiteX3" fmla="*/ 1459524 w 1805490"/>
              <a:gd name="connsiteY3" fmla="*/ 5451233 h 5451233"/>
              <a:gd name="connsiteX4" fmla="*/ 298236 w 1805490"/>
              <a:gd name="connsiteY4" fmla="*/ 5451233 h 5451233"/>
              <a:gd name="connsiteX5" fmla="*/ 298236 w 1805490"/>
              <a:gd name="connsiteY5" fmla="*/ 4290648 h 5451233"/>
              <a:gd name="connsiteX6" fmla="*/ 700692 w 1805490"/>
              <a:gd name="connsiteY6" fmla="*/ 4692860 h 5451233"/>
              <a:gd name="connsiteX7" fmla="*/ 760219 w 1805490"/>
              <a:gd name="connsiteY7" fmla="*/ 4657914 h 5451233"/>
              <a:gd name="connsiteX8" fmla="*/ 1290840 w 1805490"/>
              <a:gd name="connsiteY8" fmla="*/ 3439130 h 5451233"/>
              <a:gd name="connsiteX9" fmla="*/ 3986 w 1805490"/>
              <a:gd name="connsiteY9" fmla="*/ 2309209 h 5451233"/>
              <a:gd name="connsiteX10" fmla="*/ 3986 w 1805490"/>
              <a:gd name="connsiteY10" fmla="*/ 2262554 h 5451233"/>
              <a:gd name="connsiteX11" fmla="*/ 0 w 1805490"/>
              <a:gd name="connsiteY11" fmla="*/ 2262554 h 5451233"/>
              <a:gd name="connsiteX12" fmla="*/ 0 w 1805490"/>
              <a:gd name="connsiteY12" fmla="*/ 0 h 5451233"/>
              <a:gd name="connsiteX13" fmla="*/ 211016 w 1805490"/>
              <a:gd name="connsiteY13" fmla="*/ 0 h 5451233"/>
              <a:gd name="connsiteX14" fmla="*/ 211016 w 1805490"/>
              <a:gd name="connsiteY14" fmla="*/ 1824444 h 5451233"/>
              <a:gd name="connsiteX15" fmla="*/ 336077 w 1805490"/>
              <a:gd name="connsiteY15" fmla="*/ 1835978 h 5451233"/>
              <a:gd name="connsiteX16" fmla="*/ 1790572 w 1805490"/>
              <a:gd name="connsiteY16" fmla="*/ 3374777 h 5451233"/>
              <a:gd name="connsiteX17" fmla="*/ 1804352 w 1805490"/>
              <a:gd name="connsiteY17" fmla="*/ 3542351 h 5451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05490" h="5451233">
                <a:moveTo>
                  <a:pt x="1804352" y="3542351"/>
                </a:moveTo>
                <a:cubicBezTo>
                  <a:pt x="1824118" y="4097914"/>
                  <a:pt x="1585286" y="4618769"/>
                  <a:pt x="1180346" y="4967920"/>
                </a:cubicBezTo>
                <a:lnTo>
                  <a:pt x="1065980" y="5057928"/>
                </a:lnTo>
                <a:lnTo>
                  <a:pt x="1459524" y="5451233"/>
                </a:lnTo>
                <a:lnTo>
                  <a:pt x="298236" y="5451233"/>
                </a:lnTo>
                <a:lnTo>
                  <a:pt x="298236" y="4290648"/>
                </a:lnTo>
                <a:lnTo>
                  <a:pt x="700692" y="4692860"/>
                </a:lnTo>
                <a:lnTo>
                  <a:pt x="760219" y="4657914"/>
                </a:lnTo>
                <a:cubicBezTo>
                  <a:pt x="1138200" y="4387096"/>
                  <a:pt x="1353459" y="3924003"/>
                  <a:pt x="1290840" y="3439130"/>
                </a:cubicBezTo>
                <a:cubicBezTo>
                  <a:pt x="1207392" y="2792986"/>
                  <a:pt x="656425" y="2309209"/>
                  <a:pt x="3986" y="2309209"/>
                </a:cubicBezTo>
                <a:lnTo>
                  <a:pt x="3986" y="2262554"/>
                </a:lnTo>
                <a:lnTo>
                  <a:pt x="0" y="2262554"/>
                </a:lnTo>
                <a:lnTo>
                  <a:pt x="0" y="0"/>
                </a:lnTo>
                <a:lnTo>
                  <a:pt x="211016" y="0"/>
                </a:lnTo>
                <a:lnTo>
                  <a:pt x="211016" y="1824444"/>
                </a:lnTo>
                <a:lnTo>
                  <a:pt x="336077" y="1835978"/>
                </a:lnTo>
                <a:cubicBezTo>
                  <a:pt x="1090912" y="1976866"/>
                  <a:pt x="1689237" y="2589497"/>
                  <a:pt x="1790572" y="3374777"/>
                </a:cubicBezTo>
                <a:cubicBezTo>
                  <a:pt x="1797813" y="3430891"/>
                  <a:pt x="1802375" y="3486794"/>
                  <a:pt x="1804352" y="3542351"/>
                </a:cubicBezTo>
                <a:close/>
              </a:path>
            </a:pathLst>
          </a:custGeom>
          <a:solidFill>
            <a:srgbClr val="E65A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69357" y="3256056"/>
            <a:ext cx="26759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rgbClr val="1E91C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Text Here</a:t>
            </a:r>
          </a:p>
        </p:txBody>
      </p:sp>
      <p:sp>
        <p:nvSpPr>
          <p:cNvPr id="8" name="Rectangle 7"/>
          <p:cNvSpPr/>
          <p:nvPr/>
        </p:nvSpPr>
        <p:spPr>
          <a:xfrm>
            <a:off x="8132749" y="4365231"/>
            <a:ext cx="26759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rgbClr val="E65A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Text Here</a:t>
            </a:r>
          </a:p>
        </p:txBody>
      </p:sp>
      <p:grpSp>
        <p:nvGrpSpPr>
          <p:cNvPr id="10" name="Group 4"/>
          <p:cNvGrpSpPr>
            <a:grpSpLocks noChangeAspect="1"/>
          </p:cNvGrpSpPr>
          <p:nvPr/>
        </p:nvGrpSpPr>
        <p:grpSpPr bwMode="auto">
          <a:xfrm>
            <a:off x="3118212" y="4240335"/>
            <a:ext cx="949325" cy="1144588"/>
            <a:chOff x="1403" y="2324"/>
            <a:chExt cx="598" cy="721"/>
          </a:xfrm>
          <a:solidFill>
            <a:srgbClr val="E65A25"/>
          </a:solidFill>
        </p:grpSpPr>
        <p:sp>
          <p:nvSpPr>
            <p:cNvPr id="13" name="Freeform 6"/>
            <p:cNvSpPr>
              <a:spLocks/>
            </p:cNvSpPr>
            <p:nvPr/>
          </p:nvSpPr>
          <p:spPr bwMode="auto">
            <a:xfrm>
              <a:off x="1542" y="2519"/>
              <a:ext cx="208" cy="210"/>
            </a:xfrm>
            <a:custGeom>
              <a:avLst/>
              <a:gdLst>
                <a:gd name="T0" fmla="*/ 520 w 1040"/>
                <a:gd name="T1" fmla="*/ 0 h 1048"/>
                <a:gd name="T2" fmla="*/ 523 w 1040"/>
                <a:gd name="T3" fmla="*/ 0 h 1048"/>
                <a:gd name="T4" fmla="*/ 526 w 1040"/>
                <a:gd name="T5" fmla="*/ 0 h 1048"/>
                <a:gd name="T6" fmla="*/ 526 w 1040"/>
                <a:gd name="T7" fmla="*/ 524 h 1048"/>
                <a:gd name="T8" fmla="*/ 1040 w 1040"/>
                <a:gd name="T9" fmla="*/ 524 h 1048"/>
                <a:gd name="T10" fmla="*/ 1037 w 1040"/>
                <a:gd name="T11" fmla="*/ 585 h 1048"/>
                <a:gd name="T12" fmla="*/ 1027 w 1040"/>
                <a:gd name="T13" fmla="*/ 644 h 1048"/>
                <a:gd name="T14" fmla="*/ 1010 w 1040"/>
                <a:gd name="T15" fmla="*/ 701 h 1048"/>
                <a:gd name="T16" fmla="*/ 987 w 1040"/>
                <a:gd name="T17" fmla="*/ 754 h 1048"/>
                <a:gd name="T18" fmla="*/ 959 w 1040"/>
                <a:gd name="T19" fmla="*/ 804 h 1048"/>
                <a:gd name="T20" fmla="*/ 926 w 1040"/>
                <a:gd name="T21" fmla="*/ 851 h 1048"/>
                <a:gd name="T22" fmla="*/ 888 w 1040"/>
                <a:gd name="T23" fmla="*/ 894 h 1048"/>
                <a:gd name="T24" fmla="*/ 846 w 1040"/>
                <a:gd name="T25" fmla="*/ 932 h 1048"/>
                <a:gd name="T26" fmla="*/ 799 w 1040"/>
                <a:gd name="T27" fmla="*/ 965 h 1048"/>
                <a:gd name="T28" fmla="*/ 748 w 1040"/>
                <a:gd name="T29" fmla="*/ 994 h 1048"/>
                <a:gd name="T30" fmla="*/ 695 w 1040"/>
                <a:gd name="T31" fmla="*/ 1016 h 1048"/>
                <a:gd name="T32" fmla="*/ 639 w 1040"/>
                <a:gd name="T33" fmla="*/ 1033 h 1048"/>
                <a:gd name="T34" fmla="*/ 580 w 1040"/>
                <a:gd name="T35" fmla="*/ 1044 h 1048"/>
                <a:gd name="T36" fmla="*/ 520 w 1040"/>
                <a:gd name="T37" fmla="*/ 1048 h 1048"/>
                <a:gd name="T38" fmla="*/ 459 w 1040"/>
                <a:gd name="T39" fmla="*/ 1044 h 1048"/>
                <a:gd name="T40" fmla="*/ 400 w 1040"/>
                <a:gd name="T41" fmla="*/ 1033 h 1048"/>
                <a:gd name="T42" fmla="*/ 345 w 1040"/>
                <a:gd name="T43" fmla="*/ 1016 h 1048"/>
                <a:gd name="T44" fmla="*/ 291 w 1040"/>
                <a:gd name="T45" fmla="*/ 994 h 1048"/>
                <a:gd name="T46" fmla="*/ 241 w 1040"/>
                <a:gd name="T47" fmla="*/ 965 h 1048"/>
                <a:gd name="T48" fmla="*/ 195 w 1040"/>
                <a:gd name="T49" fmla="*/ 932 h 1048"/>
                <a:gd name="T50" fmla="*/ 152 w 1040"/>
                <a:gd name="T51" fmla="*/ 894 h 1048"/>
                <a:gd name="T52" fmla="*/ 114 w 1040"/>
                <a:gd name="T53" fmla="*/ 851 h 1048"/>
                <a:gd name="T54" fmla="*/ 81 w 1040"/>
                <a:gd name="T55" fmla="*/ 804 h 1048"/>
                <a:gd name="T56" fmla="*/ 52 w 1040"/>
                <a:gd name="T57" fmla="*/ 754 h 1048"/>
                <a:gd name="T58" fmla="*/ 30 w 1040"/>
                <a:gd name="T59" fmla="*/ 701 h 1048"/>
                <a:gd name="T60" fmla="*/ 14 w 1040"/>
                <a:gd name="T61" fmla="*/ 644 h 1048"/>
                <a:gd name="T62" fmla="*/ 4 w 1040"/>
                <a:gd name="T63" fmla="*/ 585 h 1048"/>
                <a:gd name="T64" fmla="*/ 0 w 1040"/>
                <a:gd name="T65" fmla="*/ 524 h 1048"/>
                <a:gd name="T66" fmla="*/ 4 w 1040"/>
                <a:gd name="T67" fmla="*/ 463 h 1048"/>
                <a:gd name="T68" fmla="*/ 14 w 1040"/>
                <a:gd name="T69" fmla="*/ 404 h 1048"/>
                <a:gd name="T70" fmla="*/ 30 w 1040"/>
                <a:gd name="T71" fmla="*/ 347 h 1048"/>
                <a:gd name="T72" fmla="*/ 53 w 1040"/>
                <a:gd name="T73" fmla="*/ 294 h 1048"/>
                <a:gd name="T74" fmla="*/ 81 w 1040"/>
                <a:gd name="T75" fmla="*/ 244 h 1048"/>
                <a:gd name="T76" fmla="*/ 114 w 1040"/>
                <a:gd name="T77" fmla="*/ 197 h 1048"/>
                <a:gd name="T78" fmla="*/ 153 w 1040"/>
                <a:gd name="T79" fmla="*/ 153 h 1048"/>
                <a:gd name="T80" fmla="*/ 195 w 1040"/>
                <a:gd name="T81" fmla="*/ 116 h 1048"/>
                <a:gd name="T82" fmla="*/ 241 w 1040"/>
                <a:gd name="T83" fmla="*/ 81 h 1048"/>
                <a:gd name="T84" fmla="*/ 291 w 1040"/>
                <a:gd name="T85" fmla="*/ 53 h 1048"/>
                <a:gd name="T86" fmla="*/ 345 w 1040"/>
                <a:gd name="T87" fmla="*/ 31 h 1048"/>
                <a:gd name="T88" fmla="*/ 400 w 1040"/>
                <a:gd name="T89" fmla="*/ 14 h 1048"/>
                <a:gd name="T90" fmla="*/ 459 w 1040"/>
                <a:gd name="T91" fmla="*/ 3 h 1048"/>
                <a:gd name="T92" fmla="*/ 520 w 1040"/>
                <a:gd name="T93" fmla="*/ 0 h 1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40" h="1048">
                  <a:moveTo>
                    <a:pt x="520" y="0"/>
                  </a:moveTo>
                  <a:lnTo>
                    <a:pt x="523" y="0"/>
                  </a:lnTo>
                  <a:lnTo>
                    <a:pt x="526" y="0"/>
                  </a:lnTo>
                  <a:lnTo>
                    <a:pt x="526" y="524"/>
                  </a:lnTo>
                  <a:lnTo>
                    <a:pt x="1040" y="524"/>
                  </a:lnTo>
                  <a:lnTo>
                    <a:pt x="1037" y="585"/>
                  </a:lnTo>
                  <a:lnTo>
                    <a:pt x="1027" y="644"/>
                  </a:lnTo>
                  <a:lnTo>
                    <a:pt x="1010" y="701"/>
                  </a:lnTo>
                  <a:lnTo>
                    <a:pt x="987" y="754"/>
                  </a:lnTo>
                  <a:lnTo>
                    <a:pt x="959" y="804"/>
                  </a:lnTo>
                  <a:lnTo>
                    <a:pt x="926" y="851"/>
                  </a:lnTo>
                  <a:lnTo>
                    <a:pt x="888" y="894"/>
                  </a:lnTo>
                  <a:lnTo>
                    <a:pt x="846" y="932"/>
                  </a:lnTo>
                  <a:lnTo>
                    <a:pt x="799" y="965"/>
                  </a:lnTo>
                  <a:lnTo>
                    <a:pt x="748" y="994"/>
                  </a:lnTo>
                  <a:lnTo>
                    <a:pt x="695" y="1016"/>
                  </a:lnTo>
                  <a:lnTo>
                    <a:pt x="639" y="1033"/>
                  </a:lnTo>
                  <a:lnTo>
                    <a:pt x="580" y="1044"/>
                  </a:lnTo>
                  <a:lnTo>
                    <a:pt x="520" y="1048"/>
                  </a:lnTo>
                  <a:lnTo>
                    <a:pt x="459" y="1044"/>
                  </a:lnTo>
                  <a:lnTo>
                    <a:pt x="400" y="1033"/>
                  </a:lnTo>
                  <a:lnTo>
                    <a:pt x="345" y="1016"/>
                  </a:lnTo>
                  <a:lnTo>
                    <a:pt x="291" y="994"/>
                  </a:lnTo>
                  <a:lnTo>
                    <a:pt x="241" y="965"/>
                  </a:lnTo>
                  <a:lnTo>
                    <a:pt x="195" y="932"/>
                  </a:lnTo>
                  <a:lnTo>
                    <a:pt x="152" y="894"/>
                  </a:lnTo>
                  <a:lnTo>
                    <a:pt x="114" y="851"/>
                  </a:lnTo>
                  <a:lnTo>
                    <a:pt x="81" y="804"/>
                  </a:lnTo>
                  <a:lnTo>
                    <a:pt x="52" y="754"/>
                  </a:lnTo>
                  <a:lnTo>
                    <a:pt x="30" y="701"/>
                  </a:lnTo>
                  <a:lnTo>
                    <a:pt x="14" y="644"/>
                  </a:lnTo>
                  <a:lnTo>
                    <a:pt x="4" y="585"/>
                  </a:lnTo>
                  <a:lnTo>
                    <a:pt x="0" y="524"/>
                  </a:lnTo>
                  <a:lnTo>
                    <a:pt x="4" y="463"/>
                  </a:lnTo>
                  <a:lnTo>
                    <a:pt x="14" y="404"/>
                  </a:lnTo>
                  <a:lnTo>
                    <a:pt x="30" y="347"/>
                  </a:lnTo>
                  <a:lnTo>
                    <a:pt x="53" y="294"/>
                  </a:lnTo>
                  <a:lnTo>
                    <a:pt x="81" y="244"/>
                  </a:lnTo>
                  <a:lnTo>
                    <a:pt x="114" y="197"/>
                  </a:lnTo>
                  <a:lnTo>
                    <a:pt x="153" y="153"/>
                  </a:lnTo>
                  <a:lnTo>
                    <a:pt x="195" y="116"/>
                  </a:lnTo>
                  <a:lnTo>
                    <a:pt x="241" y="81"/>
                  </a:lnTo>
                  <a:lnTo>
                    <a:pt x="291" y="53"/>
                  </a:lnTo>
                  <a:lnTo>
                    <a:pt x="345" y="31"/>
                  </a:lnTo>
                  <a:lnTo>
                    <a:pt x="400" y="14"/>
                  </a:lnTo>
                  <a:lnTo>
                    <a:pt x="459" y="3"/>
                  </a:lnTo>
                  <a:lnTo>
                    <a:pt x="5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/>
            <p:cNvSpPr>
              <a:spLocks/>
            </p:cNvSpPr>
            <p:nvPr/>
          </p:nvSpPr>
          <p:spPr bwMode="auto">
            <a:xfrm>
              <a:off x="1668" y="2479"/>
              <a:ext cx="122" cy="124"/>
            </a:xfrm>
            <a:custGeom>
              <a:avLst/>
              <a:gdLst>
                <a:gd name="T0" fmla="*/ 0 w 609"/>
                <a:gd name="T1" fmla="*/ 0 h 619"/>
                <a:gd name="T2" fmla="*/ 63 w 609"/>
                <a:gd name="T3" fmla="*/ 4 h 619"/>
                <a:gd name="T4" fmla="*/ 123 w 609"/>
                <a:gd name="T5" fmla="*/ 13 h 619"/>
                <a:gd name="T6" fmla="*/ 181 w 609"/>
                <a:gd name="T7" fmla="*/ 30 h 619"/>
                <a:gd name="T8" fmla="*/ 238 w 609"/>
                <a:gd name="T9" fmla="*/ 51 h 619"/>
                <a:gd name="T10" fmla="*/ 291 w 609"/>
                <a:gd name="T11" fmla="*/ 76 h 619"/>
                <a:gd name="T12" fmla="*/ 341 w 609"/>
                <a:gd name="T13" fmla="*/ 107 h 619"/>
                <a:gd name="T14" fmla="*/ 388 w 609"/>
                <a:gd name="T15" fmla="*/ 143 h 619"/>
                <a:gd name="T16" fmla="*/ 431 w 609"/>
                <a:gd name="T17" fmla="*/ 183 h 619"/>
                <a:gd name="T18" fmla="*/ 471 w 609"/>
                <a:gd name="T19" fmla="*/ 228 h 619"/>
                <a:gd name="T20" fmla="*/ 505 w 609"/>
                <a:gd name="T21" fmla="*/ 274 h 619"/>
                <a:gd name="T22" fmla="*/ 536 w 609"/>
                <a:gd name="T23" fmla="*/ 325 h 619"/>
                <a:gd name="T24" fmla="*/ 561 w 609"/>
                <a:gd name="T25" fmla="*/ 380 h 619"/>
                <a:gd name="T26" fmla="*/ 581 w 609"/>
                <a:gd name="T27" fmla="*/ 437 h 619"/>
                <a:gd name="T28" fmla="*/ 597 w 609"/>
                <a:gd name="T29" fmla="*/ 496 h 619"/>
                <a:gd name="T30" fmla="*/ 605 w 609"/>
                <a:gd name="T31" fmla="*/ 557 h 619"/>
                <a:gd name="T32" fmla="*/ 609 w 609"/>
                <a:gd name="T33" fmla="*/ 619 h 619"/>
                <a:gd name="T34" fmla="*/ 0 w 609"/>
                <a:gd name="T35" fmla="*/ 619 h 619"/>
                <a:gd name="T36" fmla="*/ 0 w 609"/>
                <a:gd name="T37" fmla="*/ 0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9" h="619">
                  <a:moveTo>
                    <a:pt x="0" y="0"/>
                  </a:moveTo>
                  <a:lnTo>
                    <a:pt x="63" y="4"/>
                  </a:lnTo>
                  <a:lnTo>
                    <a:pt x="123" y="13"/>
                  </a:lnTo>
                  <a:lnTo>
                    <a:pt x="181" y="30"/>
                  </a:lnTo>
                  <a:lnTo>
                    <a:pt x="238" y="51"/>
                  </a:lnTo>
                  <a:lnTo>
                    <a:pt x="291" y="76"/>
                  </a:lnTo>
                  <a:lnTo>
                    <a:pt x="341" y="107"/>
                  </a:lnTo>
                  <a:lnTo>
                    <a:pt x="388" y="143"/>
                  </a:lnTo>
                  <a:lnTo>
                    <a:pt x="431" y="183"/>
                  </a:lnTo>
                  <a:lnTo>
                    <a:pt x="471" y="228"/>
                  </a:lnTo>
                  <a:lnTo>
                    <a:pt x="505" y="274"/>
                  </a:lnTo>
                  <a:lnTo>
                    <a:pt x="536" y="325"/>
                  </a:lnTo>
                  <a:lnTo>
                    <a:pt x="561" y="380"/>
                  </a:lnTo>
                  <a:lnTo>
                    <a:pt x="581" y="437"/>
                  </a:lnTo>
                  <a:lnTo>
                    <a:pt x="597" y="496"/>
                  </a:lnTo>
                  <a:lnTo>
                    <a:pt x="605" y="557"/>
                  </a:lnTo>
                  <a:lnTo>
                    <a:pt x="609" y="619"/>
                  </a:lnTo>
                  <a:lnTo>
                    <a:pt x="0" y="61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/>
            <p:cNvSpPr>
              <a:spLocks noEditPoints="1"/>
            </p:cNvSpPr>
            <p:nvPr/>
          </p:nvSpPr>
          <p:spPr bwMode="auto">
            <a:xfrm>
              <a:off x="1403" y="2324"/>
              <a:ext cx="598" cy="721"/>
            </a:xfrm>
            <a:custGeom>
              <a:avLst/>
              <a:gdLst>
                <a:gd name="T0" fmla="*/ 478 w 2991"/>
                <a:gd name="T1" fmla="*/ 2281 h 3606"/>
                <a:gd name="T2" fmla="*/ 2512 w 2991"/>
                <a:gd name="T3" fmla="*/ 587 h 3606"/>
                <a:gd name="T4" fmla="*/ 1495 w 2991"/>
                <a:gd name="T5" fmla="*/ 0 h 3606"/>
                <a:gd name="T6" fmla="*/ 1558 w 2991"/>
                <a:gd name="T7" fmla="*/ 13 h 3606"/>
                <a:gd name="T8" fmla="*/ 1610 w 2991"/>
                <a:gd name="T9" fmla="*/ 47 h 3606"/>
                <a:gd name="T10" fmla="*/ 1644 w 2991"/>
                <a:gd name="T11" fmla="*/ 100 h 3606"/>
                <a:gd name="T12" fmla="*/ 1658 w 2991"/>
                <a:gd name="T13" fmla="*/ 163 h 3606"/>
                <a:gd name="T14" fmla="*/ 2991 w 2991"/>
                <a:gd name="T15" fmla="*/ 194 h 3606"/>
                <a:gd name="T16" fmla="*/ 2763 w 2991"/>
                <a:gd name="T17" fmla="*/ 587 h 3606"/>
                <a:gd name="T18" fmla="*/ 2991 w 2991"/>
                <a:gd name="T19" fmla="*/ 2281 h 3606"/>
                <a:gd name="T20" fmla="*/ 1779 w 2991"/>
                <a:gd name="T21" fmla="*/ 2673 h 3606"/>
                <a:gd name="T22" fmla="*/ 2620 w 2991"/>
                <a:gd name="T23" fmla="*/ 3403 h 3606"/>
                <a:gd name="T24" fmla="*/ 2642 w 2991"/>
                <a:gd name="T25" fmla="*/ 3447 h 3606"/>
                <a:gd name="T26" fmla="*/ 2645 w 2991"/>
                <a:gd name="T27" fmla="*/ 3495 h 3606"/>
                <a:gd name="T28" fmla="*/ 2631 w 2991"/>
                <a:gd name="T29" fmla="*/ 3542 h 3606"/>
                <a:gd name="T30" fmla="*/ 2600 w 2991"/>
                <a:gd name="T31" fmla="*/ 3578 h 3606"/>
                <a:gd name="T32" fmla="*/ 2563 w 2991"/>
                <a:gd name="T33" fmla="*/ 3600 h 3606"/>
                <a:gd name="T34" fmla="*/ 2522 w 2991"/>
                <a:gd name="T35" fmla="*/ 3606 h 3606"/>
                <a:gd name="T36" fmla="*/ 2479 w 2991"/>
                <a:gd name="T37" fmla="*/ 3598 h 3606"/>
                <a:gd name="T38" fmla="*/ 2440 w 2991"/>
                <a:gd name="T39" fmla="*/ 3576 h 3606"/>
                <a:gd name="T40" fmla="*/ 550 w 2991"/>
                <a:gd name="T41" fmla="*/ 3576 h 3606"/>
                <a:gd name="T42" fmla="*/ 507 w 2991"/>
                <a:gd name="T43" fmla="*/ 3601 h 3606"/>
                <a:gd name="T44" fmla="*/ 460 w 2991"/>
                <a:gd name="T45" fmla="*/ 3606 h 3606"/>
                <a:gd name="T46" fmla="*/ 413 w 2991"/>
                <a:gd name="T47" fmla="*/ 3593 h 3606"/>
                <a:gd name="T48" fmla="*/ 375 w 2991"/>
                <a:gd name="T49" fmla="*/ 3563 h 3606"/>
                <a:gd name="T50" fmla="*/ 350 w 2991"/>
                <a:gd name="T51" fmla="*/ 3518 h 3606"/>
                <a:gd name="T52" fmla="*/ 345 w 2991"/>
                <a:gd name="T53" fmla="*/ 3471 h 3606"/>
                <a:gd name="T54" fmla="*/ 357 w 2991"/>
                <a:gd name="T55" fmla="*/ 3424 h 3606"/>
                <a:gd name="T56" fmla="*/ 388 w 2991"/>
                <a:gd name="T57" fmla="*/ 3385 h 3606"/>
                <a:gd name="T58" fmla="*/ 0 w 2991"/>
                <a:gd name="T59" fmla="*/ 2673 h 3606"/>
                <a:gd name="T60" fmla="*/ 228 w 2991"/>
                <a:gd name="T61" fmla="*/ 2281 h 3606"/>
                <a:gd name="T62" fmla="*/ 0 w 2991"/>
                <a:gd name="T63" fmla="*/ 587 h 3606"/>
                <a:gd name="T64" fmla="*/ 1334 w 2991"/>
                <a:gd name="T65" fmla="*/ 194 h 3606"/>
                <a:gd name="T66" fmla="*/ 1337 w 2991"/>
                <a:gd name="T67" fmla="*/ 130 h 3606"/>
                <a:gd name="T68" fmla="*/ 1361 w 2991"/>
                <a:gd name="T69" fmla="*/ 72 h 3606"/>
                <a:gd name="T70" fmla="*/ 1404 w 2991"/>
                <a:gd name="T71" fmla="*/ 27 h 3606"/>
                <a:gd name="T72" fmla="*/ 1463 w 2991"/>
                <a:gd name="T73" fmla="*/ 3 h 3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991" h="3606">
                  <a:moveTo>
                    <a:pt x="478" y="587"/>
                  </a:moveTo>
                  <a:lnTo>
                    <a:pt x="478" y="2281"/>
                  </a:lnTo>
                  <a:lnTo>
                    <a:pt x="2512" y="2281"/>
                  </a:lnTo>
                  <a:lnTo>
                    <a:pt x="2512" y="587"/>
                  </a:lnTo>
                  <a:lnTo>
                    <a:pt x="478" y="587"/>
                  </a:lnTo>
                  <a:close/>
                  <a:moveTo>
                    <a:pt x="1495" y="0"/>
                  </a:moveTo>
                  <a:lnTo>
                    <a:pt x="1528" y="3"/>
                  </a:lnTo>
                  <a:lnTo>
                    <a:pt x="1558" y="13"/>
                  </a:lnTo>
                  <a:lnTo>
                    <a:pt x="1586" y="27"/>
                  </a:lnTo>
                  <a:lnTo>
                    <a:pt x="1610" y="47"/>
                  </a:lnTo>
                  <a:lnTo>
                    <a:pt x="1630" y="72"/>
                  </a:lnTo>
                  <a:lnTo>
                    <a:pt x="1644" y="100"/>
                  </a:lnTo>
                  <a:lnTo>
                    <a:pt x="1654" y="130"/>
                  </a:lnTo>
                  <a:lnTo>
                    <a:pt x="1658" y="163"/>
                  </a:lnTo>
                  <a:lnTo>
                    <a:pt x="1658" y="194"/>
                  </a:lnTo>
                  <a:lnTo>
                    <a:pt x="2991" y="194"/>
                  </a:lnTo>
                  <a:lnTo>
                    <a:pt x="2991" y="587"/>
                  </a:lnTo>
                  <a:lnTo>
                    <a:pt x="2763" y="587"/>
                  </a:lnTo>
                  <a:lnTo>
                    <a:pt x="2763" y="2281"/>
                  </a:lnTo>
                  <a:lnTo>
                    <a:pt x="2991" y="2281"/>
                  </a:lnTo>
                  <a:lnTo>
                    <a:pt x="2991" y="2673"/>
                  </a:lnTo>
                  <a:lnTo>
                    <a:pt x="1779" y="2673"/>
                  </a:lnTo>
                  <a:lnTo>
                    <a:pt x="2602" y="3385"/>
                  </a:lnTo>
                  <a:lnTo>
                    <a:pt x="2620" y="3403"/>
                  </a:lnTo>
                  <a:lnTo>
                    <a:pt x="2633" y="3424"/>
                  </a:lnTo>
                  <a:lnTo>
                    <a:pt x="2642" y="3447"/>
                  </a:lnTo>
                  <a:lnTo>
                    <a:pt x="2647" y="3471"/>
                  </a:lnTo>
                  <a:lnTo>
                    <a:pt x="2645" y="3495"/>
                  </a:lnTo>
                  <a:lnTo>
                    <a:pt x="2641" y="3518"/>
                  </a:lnTo>
                  <a:lnTo>
                    <a:pt x="2631" y="3542"/>
                  </a:lnTo>
                  <a:lnTo>
                    <a:pt x="2617" y="3563"/>
                  </a:lnTo>
                  <a:lnTo>
                    <a:pt x="2600" y="3578"/>
                  </a:lnTo>
                  <a:lnTo>
                    <a:pt x="2582" y="3591"/>
                  </a:lnTo>
                  <a:lnTo>
                    <a:pt x="2563" y="3600"/>
                  </a:lnTo>
                  <a:lnTo>
                    <a:pt x="2543" y="3604"/>
                  </a:lnTo>
                  <a:lnTo>
                    <a:pt x="2522" y="3606"/>
                  </a:lnTo>
                  <a:lnTo>
                    <a:pt x="2500" y="3604"/>
                  </a:lnTo>
                  <a:lnTo>
                    <a:pt x="2479" y="3598"/>
                  </a:lnTo>
                  <a:lnTo>
                    <a:pt x="2459" y="3589"/>
                  </a:lnTo>
                  <a:lnTo>
                    <a:pt x="2440" y="3576"/>
                  </a:lnTo>
                  <a:lnTo>
                    <a:pt x="1495" y="2760"/>
                  </a:lnTo>
                  <a:lnTo>
                    <a:pt x="550" y="3576"/>
                  </a:lnTo>
                  <a:lnTo>
                    <a:pt x="530" y="3591"/>
                  </a:lnTo>
                  <a:lnTo>
                    <a:pt x="507" y="3601"/>
                  </a:lnTo>
                  <a:lnTo>
                    <a:pt x="484" y="3605"/>
                  </a:lnTo>
                  <a:lnTo>
                    <a:pt x="460" y="3606"/>
                  </a:lnTo>
                  <a:lnTo>
                    <a:pt x="436" y="3602"/>
                  </a:lnTo>
                  <a:lnTo>
                    <a:pt x="413" y="3593"/>
                  </a:lnTo>
                  <a:lnTo>
                    <a:pt x="392" y="3579"/>
                  </a:lnTo>
                  <a:lnTo>
                    <a:pt x="375" y="3563"/>
                  </a:lnTo>
                  <a:lnTo>
                    <a:pt x="360" y="3542"/>
                  </a:lnTo>
                  <a:lnTo>
                    <a:pt x="350" y="3518"/>
                  </a:lnTo>
                  <a:lnTo>
                    <a:pt x="345" y="3495"/>
                  </a:lnTo>
                  <a:lnTo>
                    <a:pt x="345" y="3471"/>
                  </a:lnTo>
                  <a:lnTo>
                    <a:pt x="348" y="3447"/>
                  </a:lnTo>
                  <a:lnTo>
                    <a:pt x="357" y="3424"/>
                  </a:lnTo>
                  <a:lnTo>
                    <a:pt x="370" y="3403"/>
                  </a:lnTo>
                  <a:lnTo>
                    <a:pt x="388" y="3385"/>
                  </a:lnTo>
                  <a:lnTo>
                    <a:pt x="1211" y="2673"/>
                  </a:lnTo>
                  <a:lnTo>
                    <a:pt x="0" y="2673"/>
                  </a:lnTo>
                  <a:lnTo>
                    <a:pt x="0" y="2281"/>
                  </a:lnTo>
                  <a:lnTo>
                    <a:pt x="228" y="2281"/>
                  </a:lnTo>
                  <a:lnTo>
                    <a:pt x="228" y="587"/>
                  </a:lnTo>
                  <a:lnTo>
                    <a:pt x="0" y="587"/>
                  </a:lnTo>
                  <a:lnTo>
                    <a:pt x="0" y="194"/>
                  </a:lnTo>
                  <a:lnTo>
                    <a:pt x="1334" y="194"/>
                  </a:lnTo>
                  <a:lnTo>
                    <a:pt x="1334" y="163"/>
                  </a:lnTo>
                  <a:lnTo>
                    <a:pt x="1337" y="130"/>
                  </a:lnTo>
                  <a:lnTo>
                    <a:pt x="1346" y="100"/>
                  </a:lnTo>
                  <a:lnTo>
                    <a:pt x="1361" y="72"/>
                  </a:lnTo>
                  <a:lnTo>
                    <a:pt x="1381" y="47"/>
                  </a:lnTo>
                  <a:lnTo>
                    <a:pt x="1404" y="27"/>
                  </a:lnTo>
                  <a:lnTo>
                    <a:pt x="1432" y="13"/>
                  </a:lnTo>
                  <a:lnTo>
                    <a:pt x="1463" y="3"/>
                  </a:lnTo>
                  <a:lnTo>
                    <a:pt x="149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9"/>
            <p:cNvSpPr>
              <a:spLocks noChangeArrowheads="1"/>
            </p:cNvSpPr>
            <p:nvPr/>
          </p:nvSpPr>
          <p:spPr bwMode="auto">
            <a:xfrm>
              <a:off x="1746" y="2689"/>
              <a:ext cx="125" cy="34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Freeform 14"/>
          <p:cNvSpPr>
            <a:spLocks noEditPoints="1"/>
          </p:cNvSpPr>
          <p:nvPr/>
        </p:nvSpPr>
        <p:spPr bwMode="auto">
          <a:xfrm>
            <a:off x="8286872" y="2684583"/>
            <a:ext cx="997800" cy="1106487"/>
          </a:xfrm>
          <a:custGeom>
            <a:avLst/>
            <a:gdLst>
              <a:gd name="T0" fmla="*/ 631 w 3450"/>
              <a:gd name="T1" fmla="*/ 1729 h 3216"/>
              <a:gd name="T2" fmla="*/ 590 w 3450"/>
              <a:gd name="T3" fmla="*/ 1799 h 3216"/>
              <a:gd name="T4" fmla="*/ 631 w 3450"/>
              <a:gd name="T5" fmla="*/ 1871 h 3216"/>
              <a:gd name="T6" fmla="*/ 1848 w 3450"/>
              <a:gd name="T7" fmla="*/ 1891 h 3216"/>
              <a:gd name="T8" fmla="*/ 1932 w 3450"/>
              <a:gd name="T9" fmla="*/ 1857 h 3216"/>
              <a:gd name="T10" fmla="*/ 1954 w 3450"/>
              <a:gd name="T11" fmla="*/ 1779 h 3216"/>
              <a:gd name="T12" fmla="*/ 1896 w 3450"/>
              <a:gd name="T13" fmla="*/ 1719 h 3216"/>
              <a:gd name="T14" fmla="*/ 698 w 3450"/>
              <a:gd name="T15" fmla="*/ 1347 h 3216"/>
              <a:gd name="T16" fmla="*/ 614 w 3450"/>
              <a:gd name="T17" fmla="*/ 1381 h 3216"/>
              <a:gd name="T18" fmla="*/ 593 w 3450"/>
              <a:gd name="T19" fmla="*/ 1459 h 3216"/>
              <a:gd name="T20" fmla="*/ 650 w 3450"/>
              <a:gd name="T21" fmla="*/ 1519 h 3216"/>
              <a:gd name="T22" fmla="*/ 2736 w 3450"/>
              <a:gd name="T23" fmla="*/ 1526 h 3216"/>
              <a:gd name="T24" fmla="*/ 2808 w 3450"/>
              <a:gd name="T25" fmla="*/ 1478 h 3216"/>
              <a:gd name="T26" fmla="*/ 2808 w 3450"/>
              <a:gd name="T27" fmla="*/ 1398 h 3216"/>
              <a:gd name="T28" fmla="*/ 2736 w 3450"/>
              <a:gd name="T29" fmla="*/ 1350 h 3216"/>
              <a:gd name="T30" fmla="*/ 673 w 3450"/>
              <a:gd name="T31" fmla="*/ 989 h 3216"/>
              <a:gd name="T32" fmla="*/ 601 w 3450"/>
              <a:gd name="T33" fmla="*/ 1037 h 3216"/>
              <a:gd name="T34" fmla="*/ 601 w 3450"/>
              <a:gd name="T35" fmla="*/ 1116 h 3216"/>
              <a:gd name="T36" fmla="*/ 673 w 3450"/>
              <a:gd name="T37" fmla="*/ 1164 h 3216"/>
              <a:gd name="T38" fmla="*/ 2759 w 3450"/>
              <a:gd name="T39" fmla="*/ 1157 h 3216"/>
              <a:gd name="T40" fmla="*/ 2816 w 3450"/>
              <a:gd name="T41" fmla="*/ 1097 h 3216"/>
              <a:gd name="T42" fmla="*/ 2795 w 3450"/>
              <a:gd name="T43" fmla="*/ 1020 h 3216"/>
              <a:gd name="T44" fmla="*/ 2711 w 3450"/>
              <a:gd name="T45" fmla="*/ 987 h 3216"/>
              <a:gd name="T46" fmla="*/ 1950 w 3450"/>
              <a:gd name="T47" fmla="*/ 12 h 3216"/>
              <a:gd name="T48" fmla="*/ 2372 w 3450"/>
              <a:gd name="T49" fmla="*/ 106 h 3216"/>
              <a:gd name="T50" fmla="*/ 2744 w 3450"/>
              <a:gd name="T51" fmla="*/ 279 h 3216"/>
              <a:gd name="T52" fmla="*/ 3052 w 3450"/>
              <a:gd name="T53" fmla="*/ 522 h 3216"/>
              <a:gd name="T54" fmla="*/ 3282 w 3450"/>
              <a:gd name="T55" fmla="*/ 822 h 3216"/>
              <a:gd name="T56" fmla="*/ 3418 w 3450"/>
              <a:gd name="T57" fmla="*/ 1166 h 3216"/>
              <a:gd name="T58" fmla="*/ 3447 w 3450"/>
              <a:gd name="T59" fmla="*/ 1537 h 3216"/>
              <a:gd name="T60" fmla="*/ 3382 w 3450"/>
              <a:gd name="T61" fmla="*/ 1897 h 3216"/>
              <a:gd name="T62" fmla="*/ 3232 w 3450"/>
              <a:gd name="T63" fmla="*/ 2243 h 3216"/>
              <a:gd name="T64" fmla="*/ 3007 w 3450"/>
              <a:gd name="T65" fmla="*/ 2559 h 3216"/>
              <a:gd name="T66" fmla="*/ 2712 w 3450"/>
              <a:gd name="T67" fmla="*/ 2825 h 3216"/>
              <a:gd name="T68" fmla="*/ 2349 w 3450"/>
              <a:gd name="T69" fmla="*/ 3028 h 3216"/>
              <a:gd name="T70" fmla="*/ 1931 w 3450"/>
              <a:gd name="T71" fmla="*/ 3162 h 3216"/>
              <a:gd name="T72" fmla="*/ 1489 w 3450"/>
              <a:gd name="T73" fmla="*/ 3216 h 3216"/>
              <a:gd name="T74" fmla="*/ 1321 w 3450"/>
              <a:gd name="T75" fmla="*/ 3210 h 3216"/>
              <a:gd name="T76" fmla="*/ 1351 w 3450"/>
              <a:gd name="T77" fmla="*/ 3194 h 3216"/>
              <a:gd name="T78" fmla="*/ 1588 w 3450"/>
              <a:gd name="T79" fmla="*/ 3128 h 3216"/>
              <a:gd name="T80" fmla="*/ 1843 w 3450"/>
              <a:gd name="T81" fmla="*/ 2998 h 3216"/>
              <a:gd name="T82" fmla="*/ 1939 w 3450"/>
              <a:gd name="T83" fmla="*/ 2919 h 3216"/>
              <a:gd name="T84" fmla="*/ 1913 w 3450"/>
              <a:gd name="T85" fmla="*/ 2889 h 3216"/>
              <a:gd name="T86" fmla="*/ 1725 w 3450"/>
              <a:gd name="T87" fmla="*/ 2893 h 3216"/>
              <a:gd name="T88" fmla="*/ 1284 w 3450"/>
              <a:gd name="T89" fmla="*/ 2846 h 3216"/>
              <a:gd name="T90" fmla="*/ 886 w 3450"/>
              <a:gd name="T91" fmla="*/ 2710 h 3216"/>
              <a:gd name="T92" fmla="*/ 544 w 3450"/>
              <a:gd name="T93" fmla="*/ 2500 h 3216"/>
              <a:gd name="T94" fmla="*/ 273 w 3450"/>
              <a:gd name="T95" fmla="*/ 2227 h 3216"/>
              <a:gd name="T96" fmla="*/ 88 w 3450"/>
              <a:gd name="T97" fmla="*/ 1904 h 3216"/>
              <a:gd name="T98" fmla="*/ 5 w 3450"/>
              <a:gd name="T99" fmla="*/ 1542 h 3216"/>
              <a:gd name="T100" fmla="*/ 33 w 3450"/>
              <a:gd name="T101" fmla="*/ 1166 h 3216"/>
              <a:gd name="T102" fmla="*/ 169 w 3450"/>
              <a:gd name="T103" fmla="*/ 822 h 3216"/>
              <a:gd name="T104" fmla="*/ 399 w 3450"/>
              <a:gd name="T105" fmla="*/ 522 h 3216"/>
              <a:gd name="T106" fmla="*/ 707 w 3450"/>
              <a:gd name="T107" fmla="*/ 279 h 3216"/>
              <a:gd name="T108" fmla="*/ 1079 w 3450"/>
              <a:gd name="T109" fmla="*/ 106 h 3216"/>
              <a:gd name="T110" fmla="*/ 1501 w 3450"/>
              <a:gd name="T111" fmla="*/ 12 h 3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50" h="3216">
                <a:moveTo>
                  <a:pt x="698" y="1709"/>
                </a:moveTo>
                <a:lnTo>
                  <a:pt x="673" y="1712"/>
                </a:lnTo>
                <a:lnTo>
                  <a:pt x="650" y="1719"/>
                </a:lnTo>
                <a:lnTo>
                  <a:pt x="631" y="1729"/>
                </a:lnTo>
                <a:lnTo>
                  <a:pt x="614" y="1743"/>
                </a:lnTo>
                <a:lnTo>
                  <a:pt x="601" y="1760"/>
                </a:lnTo>
                <a:lnTo>
                  <a:pt x="593" y="1779"/>
                </a:lnTo>
                <a:lnTo>
                  <a:pt x="590" y="1799"/>
                </a:lnTo>
                <a:lnTo>
                  <a:pt x="593" y="1820"/>
                </a:lnTo>
                <a:lnTo>
                  <a:pt x="601" y="1839"/>
                </a:lnTo>
                <a:lnTo>
                  <a:pt x="614" y="1857"/>
                </a:lnTo>
                <a:lnTo>
                  <a:pt x="631" y="1871"/>
                </a:lnTo>
                <a:lnTo>
                  <a:pt x="650" y="1881"/>
                </a:lnTo>
                <a:lnTo>
                  <a:pt x="673" y="1888"/>
                </a:lnTo>
                <a:lnTo>
                  <a:pt x="698" y="1891"/>
                </a:lnTo>
                <a:lnTo>
                  <a:pt x="1848" y="1891"/>
                </a:lnTo>
                <a:lnTo>
                  <a:pt x="1873" y="1888"/>
                </a:lnTo>
                <a:lnTo>
                  <a:pt x="1896" y="1881"/>
                </a:lnTo>
                <a:lnTo>
                  <a:pt x="1915" y="1871"/>
                </a:lnTo>
                <a:lnTo>
                  <a:pt x="1932" y="1857"/>
                </a:lnTo>
                <a:lnTo>
                  <a:pt x="1945" y="1839"/>
                </a:lnTo>
                <a:lnTo>
                  <a:pt x="1954" y="1820"/>
                </a:lnTo>
                <a:lnTo>
                  <a:pt x="1956" y="1799"/>
                </a:lnTo>
                <a:lnTo>
                  <a:pt x="1954" y="1779"/>
                </a:lnTo>
                <a:lnTo>
                  <a:pt x="1945" y="1760"/>
                </a:lnTo>
                <a:lnTo>
                  <a:pt x="1932" y="1743"/>
                </a:lnTo>
                <a:lnTo>
                  <a:pt x="1915" y="1729"/>
                </a:lnTo>
                <a:lnTo>
                  <a:pt x="1896" y="1719"/>
                </a:lnTo>
                <a:lnTo>
                  <a:pt x="1873" y="1712"/>
                </a:lnTo>
                <a:lnTo>
                  <a:pt x="1848" y="1709"/>
                </a:lnTo>
                <a:lnTo>
                  <a:pt x="698" y="1709"/>
                </a:lnTo>
                <a:close/>
                <a:moveTo>
                  <a:pt x="698" y="1347"/>
                </a:moveTo>
                <a:lnTo>
                  <a:pt x="673" y="1350"/>
                </a:lnTo>
                <a:lnTo>
                  <a:pt x="650" y="1357"/>
                </a:lnTo>
                <a:lnTo>
                  <a:pt x="631" y="1367"/>
                </a:lnTo>
                <a:lnTo>
                  <a:pt x="614" y="1381"/>
                </a:lnTo>
                <a:lnTo>
                  <a:pt x="601" y="1398"/>
                </a:lnTo>
                <a:lnTo>
                  <a:pt x="593" y="1418"/>
                </a:lnTo>
                <a:lnTo>
                  <a:pt x="590" y="1439"/>
                </a:lnTo>
                <a:lnTo>
                  <a:pt x="593" y="1459"/>
                </a:lnTo>
                <a:lnTo>
                  <a:pt x="601" y="1478"/>
                </a:lnTo>
                <a:lnTo>
                  <a:pt x="614" y="1495"/>
                </a:lnTo>
                <a:lnTo>
                  <a:pt x="631" y="1509"/>
                </a:lnTo>
                <a:lnTo>
                  <a:pt x="650" y="1519"/>
                </a:lnTo>
                <a:lnTo>
                  <a:pt x="673" y="1526"/>
                </a:lnTo>
                <a:lnTo>
                  <a:pt x="698" y="1529"/>
                </a:lnTo>
                <a:lnTo>
                  <a:pt x="2711" y="1529"/>
                </a:lnTo>
                <a:lnTo>
                  <a:pt x="2736" y="1526"/>
                </a:lnTo>
                <a:lnTo>
                  <a:pt x="2759" y="1519"/>
                </a:lnTo>
                <a:lnTo>
                  <a:pt x="2778" y="1509"/>
                </a:lnTo>
                <a:lnTo>
                  <a:pt x="2795" y="1495"/>
                </a:lnTo>
                <a:lnTo>
                  <a:pt x="2808" y="1478"/>
                </a:lnTo>
                <a:lnTo>
                  <a:pt x="2816" y="1459"/>
                </a:lnTo>
                <a:lnTo>
                  <a:pt x="2819" y="1439"/>
                </a:lnTo>
                <a:lnTo>
                  <a:pt x="2816" y="1418"/>
                </a:lnTo>
                <a:lnTo>
                  <a:pt x="2808" y="1398"/>
                </a:lnTo>
                <a:lnTo>
                  <a:pt x="2795" y="1381"/>
                </a:lnTo>
                <a:lnTo>
                  <a:pt x="2778" y="1367"/>
                </a:lnTo>
                <a:lnTo>
                  <a:pt x="2759" y="1357"/>
                </a:lnTo>
                <a:lnTo>
                  <a:pt x="2736" y="1350"/>
                </a:lnTo>
                <a:lnTo>
                  <a:pt x="2711" y="1347"/>
                </a:lnTo>
                <a:lnTo>
                  <a:pt x="698" y="1347"/>
                </a:lnTo>
                <a:close/>
                <a:moveTo>
                  <a:pt x="698" y="987"/>
                </a:moveTo>
                <a:lnTo>
                  <a:pt x="673" y="989"/>
                </a:lnTo>
                <a:lnTo>
                  <a:pt x="650" y="996"/>
                </a:lnTo>
                <a:lnTo>
                  <a:pt x="631" y="1006"/>
                </a:lnTo>
                <a:lnTo>
                  <a:pt x="614" y="1020"/>
                </a:lnTo>
                <a:lnTo>
                  <a:pt x="601" y="1037"/>
                </a:lnTo>
                <a:lnTo>
                  <a:pt x="593" y="1056"/>
                </a:lnTo>
                <a:lnTo>
                  <a:pt x="590" y="1077"/>
                </a:lnTo>
                <a:lnTo>
                  <a:pt x="593" y="1097"/>
                </a:lnTo>
                <a:lnTo>
                  <a:pt x="601" y="1116"/>
                </a:lnTo>
                <a:lnTo>
                  <a:pt x="614" y="1133"/>
                </a:lnTo>
                <a:lnTo>
                  <a:pt x="631" y="1147"/>
                </a:lnTo>
                <a:lnTo>
                  <a:pt x="650" y="1157"/>
                </a:lnTo>
                <a:lnTo>
                  <a:pt x="673" y="1164"/>
                </a:lnTo>
                <a:lnTo>
                  <a:pt x="698" y="1167"/>
                </a:lnTo>
                <a:lnTo>
                  <a:pt x="2711" y="1167"/>
                </a:lnTo>
                <a:lnTo>
                  <a:pt x="2736" y="1164"/>
                </a:lnTo>
                <a:lnTo>
                  <a:pt x="2759" y="1157"/>
                </a:lnTo>
                <a:lnTo>
                  <a:pt x="2778" y="1147"/>
                </a:lnTo>
                <a:lnTo>
                  <a:pt x="2795" y="1133"/>
                </a:lnTo>
                <a:lnTo>
                  <a:pt x="2808" y="1116"/>
                </a:lnTo>
                <a:lnTo>
                  <a:pt x="2816" y="1097"/>
                </a:lnTo>
                <a:lnTo>
                  <a:pt x="2819" y="1077"/>
                </a:lnTo>
                <a:lnTo>
                  <a:pt x="2816" y="1056"/>
                </a:lnTo>
                <a:lnTo>
                  <a:pt x="2808" y="1037"/>
                </a:lnTo>
                <a:lnTo>
                  <a:pt x="2795" y="1020"/>
                </a:lnTo>
                <a:lnTo>
                  <a:pt x="2778" y="1006"/>
                </a:lnTo>
                <a:lnTo>
                  <a:pt x="2759" y="996"/>
                </a:lnTo>
                <a:lnTo>
                  <a:pt x="2736" y="989"/>
                </a:lnTo>
                <a:lnTo>
                  <a:pt x="2711" y="987"/>
                </a:lnTo>
                <a:lnTo>
                  <a:pt x="698" y="987"/>
                </a:lnTo>
                <a:close/>
                <a:moveTo>
                  <a:pt x="1725" y="0"/>
                </a:moveTo>
                <a:lnTo>
                  <a:pt x="1839" y="3"/>
                </a:lnTo>
                <a:lnTo>
                  <a:pt x="1950" y="12"/>
                </a:lnTo>
                <a:lnTo>
                  <a:pt x="2059" y="27"/>
                </a:lnTo>
                <a:lnTo>
                  <a:pt x="2167" y="48"/>
                </a:lnTo>
                <a:lnTo>
                  <a:pt x="2271" y="74"/>
                </a:lnTo>
                <a:lnTo>
                  <a:pt x="2372" y="106"/>
                </a:lnTo>
                <a:lnTo>
                  <a:pt x="2470" y="142"/>
                </a:lnTo>
                <a:lnTo>
                  <a:pt x="2566" y="183"/>
                </a:lnTo>
                <a:lnTo>
                  <a:pt x="2657" y="229"/>
                </a:lnTo>
                <a:lnTo>
                  <a:pt x="2744" y="279"/>
                </a:lnTo>
                <a:lnTo>
                  <a:pt x="2828" y="335"/>
                </a:lnTo>
                <a:lnTo>
                  <a:pt x="2907" y="393"/>
                </a:lnTo>
                <a:lnTo>
                  <a:pt x="2981" y="456"/>
                </a:lnTo>
                <a:lnTo>
                  <a:pt x="3052" y="522"/>
                </a:lnTo>
                <a:lnTo>
                  <a:pt x="3118" y="593"/>
                </a:lnTo>
                <a:lnTo>
                  <a:pt x="3178" y="666"/>
                </a:lnTo>
                <a:lnTo>
                  <a:pt x="3233" y="742"/>
                </a:lnTo>
                <a:lnTo>
                  <a:pt x="3282" y="822"/>
                </a:lnTo>
                <a:lnTo>
                  <a:pt x="3325" y="904"/>
                </a:lnTo>
                <a:lnTo>
                  <a:pt x="3362" y="990"/>
                </a:lnTo>
                <a:lnTo>
                  <a:pt x="3394" y="1077"/>
                </a:lnTo>
                <a:lnTo>
                  <a:pt x="3418" y="1166"/>
                </a:lnTo>
                <a:lnTo>
                  <a:pt x="3436" y="1258"/>
                </a:lnTo>
                <a:lnTo>
                  <a:pt x="3446" y="1351"/>
                </a:lnTo>
                <a:lnTo>
                  <a:pt x="3450" y="1447"/>
                </a:lnTo>
                <a:lnTo>
                  <a:pt x="3447" y="1537"/>
                </a:lnTo>
                <a:lnTo>
                  <a:pt x="3439" y="1626"/>
                </a:lnTo>
                <a:lnTo>
                  <a:pt x="3425" y="1717"/>
                </a:lnTo>
                <a:lnTo>
                  <a:pt x="3406" y="1807"/>
                </a:lnTo>
                <a:lnTo>
                  <a:pt x="3382" y="1897"/>
                </a:lnTo>
                <a:lnTo>
                  <a:pt x="3352" y="1985"/>
                </a:lnTo>
                <a:lnTo>
                  <a:pt x="3317" y="2072"/>
                </a:lnTo>
                <a:lnTo>
                  <a:pt x="3276" y="2159"/>
                </a:lnTo>
                <a:lnTo>
                  <a:pt x="3232" y="2243"/>
                </a:lnTo>
                <a:lnTo>
                  <a:pt x="3183" y="2326"/>
                </a:lnTo>
                <a:lnTo>
                  <a:pt x="3128" y="2406"/>
                </a:lnTo>
                <a:lnTo>
                  <a:pt x="3069" y="2483"/>
                </a:lnTo>
                <a:lnTo>
                  <a:pt x="3007" y="2559"/>
                </a:lnTo>
                <a:lnTo>
                  <a:pt x="2938" y="2630"/>
                </a:lnTo>
                <a:lnTo>
                  <a:pt x="2868" y="2698"/>
                </a:lnTo>
                <a:lnTo>
                  <a:pt x="2791" y="2764"/>
                </a:lnTo>
                <a:lnTo>
                  <a:pt x="2712" y="2825"/>
                </a:lnTo>
                <a:lnTo>
                  <a:pt x="2628" y="2881"/>
                </a:lnTo>
                <a:lnTo>
                  <a:pt x="2539" y="2934"/>
                </a:lnTo>
                <a:lnTo>
                  <a:pt x="2446" y="2983"/>
                </a:lnTo>
                <a:lnTo>
                  <a:pt x="2349" y="3028"/>
                </a:lnTo>
                <a:lnTo>
                  <a:pt x="2248" y="3068"/>
                </a:lnTo>
                <a:lnTo>
                  <a:pt x="2145" y="3104"/>
                </a:lnTo>
                <a:lnTo>
                  <a:pt x="2039" y="3136"/>
                </a:lnTo>
                <a:lnTo>
                  <a:pt x="1931" y="3162"/>
                </a:lnTo>
                <a:lnTo>
                  <a:pt x="1821" y="3184"/>
                </a:lnTo>
                <a:lnTo>
                  <a:pt x="1710" y="3200"/>
                </a:lnTo>
                <a:lnTo>
                  <a:pt x="1600" y="3211"/>
                </a:lnTo>
                <a:lnTo>
                  <a:pt x="1489" y="3216"/>
                </a:lnTo>
                <a:lnTo>
                  <a:pt x="1379" y="3216"/>
                </a:lnTo>
                <a:lnTo>
                  <a:pt x="1351" y="3215"/>
                </a:lnTo>
                <a:lnTo>
                  <a:pt x="1332" y="3213"/>
                </a:lnTo>
                <a:lnTo>
                  <a:pt x="1321" y="3210"/>
                </a:lnTo>
                <a:lnTo>
                  <a:pt x="1316" y="3207"/>
                </a:lnTo>
                <a:lnTo>
                  <a:pt x="1321" y="3203"/>
                </a:lnTo>
                <a:lnTo>
                  <a:pt x="1332" y="3199"/>
                </a:lnTo>
                <a:lnTo>
                  <a:pt x="1351" y="3194"/>
                </a:lnTo>
                <a:lnTo>
                  <a:pt x="1377" y="3189"/>
                </a:lnTo>
                <a:lnTo>
                  <a:pt x="1449" y="3172"/>
                </a:lnTo>
                <a:lnTo>
                  <a:pt x="1520" y="3152"/>
                </a:lnTo>
                <a:lnTo>
                  <a:pt x="1588" y="3128"/>
                </a:lnTo>
                <a:lnTo>
                  <a:pt x="1655" y="3101"/>
                </a:lnTo>
                <a:lnTo>
                  <a:pt x="1720" y="3069"/>
                </a:lnTo>
                <a:lnTo>
                  <a:pt x="1782" y="3035"/>
                </a:lnTo>
                <a:lnTo>
                  <a:pt x="1843" y="2998"/>
                </a:lnTo>
                <a:lnTo>
                  <a:pt x="1902" y="2958"/>
                </a:lnTo>
                <a:lnTo>
                  <a:pt x="1920" y="2944"/>
                </a:lnTo>
                <a:lnTo>
                  <a:pt x="1933" y="2930"/>
                </a:lnTo>
                <a:lnTo>
                  <a:pt x="1939" y="2919"/>
                </a:lnTo>
                <a:lnTo>
                  <a:pt x="1940" y="2908"/>
                </a:lnTo>
                <a:lnTo>
                  <a:pt x="1937" y="2900"/>
                </a:lnTo>
                <a:lnTo>
                  <a:pt x="1927" y="2893"/>
                </a:lnTo>
                <a:lnTo>
                  <a:pt x="1913" y="2889"/>
                </a:lnTo>
                <a:lnTo>
                  <a:pt x="1894" y="2887"/>
                </a:lnTo>
                <a:lnTo>
                  <a:pt x="1870" y="2887"/>
                </a:lnTo>
                <a:lnTo>
                  <a:pt x="1798" y="2892"/>
                </a:lnTo>
                <a:lnTo>
                  <a:pt x="1725" y="2893"/>
                </a:lnTo>
                <a:lnTo>
                  <a:pt x="1612" y="2890"/>
                </a:lnTo>
                <a:lnTo>
                  <a:pt x="1501" y="2881"/>
                </a:lnTo>
                <a:lnTo>
                  <a:pt x="1392" y="2866"/>
                </a:lnTo>
                <a:lnTo>
                  <a:pt x="1284" y="2846"/>
                </a:lnTo>
                <a:lnTo>
                  <a:pt x="1180" y="2820"/>
                </a:lnTo>
                <a:lnTo>
                  <a:pt x="1079" y="2789"/>
                </a:lnTo>
                <a:lnTo>
                  <a:pt x="981" y="2752"/>
                </a:lnTo>
                <a:lnTo>
                  <a:pt x="886" y="2710"/>
                </a:lnTo>
                <a:lnTo>
                  <a:pt x="794" y="2665"/>
                </a:lnTo>
                <a:lnTo>
                  <a:pt x="707" y="2614"/>
                </a:lnTo>
                <a:lnTo>
                  <a:pt x="623" y="2560"/>
                </a:lnTo>
                <a:lnTo>
                  <a:pt x="544" y="2500"/>
                </a:lnTo>
                <a:lnTo>
                  <a:pt x="469" y="2438"/>
                </a:lnTo>
                <a:lnTo>
                  <a:pt x="399" y="2371"/>
                </a:lnTo>
                <a:lnTo>
                  <a:pt x="333" y="2302"/>
                </a:lnTo>
                <a:lnTo>
                  <a:pt x="273" y="2227"/>
                </a:lnTo>
                <a:lnTo>
                  <a:pt x="218" y="2151"/>
                </a:lnTo>
                <a:lnTo>
                  <a:pt x="169" y="2071"/>
                </a:lnTo>
                <a:lnTo>
                  <a:pt x="126" y="1989"/>
                </a:lnTo>
                <a:lnTo>
                  <a:pt x="88" y="1904"/>
                </a:lnTo>
                <a:lnTo>
                  <a:pt x="57" y="1816"/>
                </a:lnTo>
                <a:lnTo>
                  <a:pt x="33" y="1727"/>
                </a:lnTo>
                <a:lnTo>
                  <a:pt x="15" y="1636"/>
                </a:lnTo>
                <a:lnTo>
                  <a:pt x="5" y="1542"/>
                </a:lnTo>
                <a:lnTo>
                  <a:pt x="0" y="1447"/>
                </a:lnTo>
                <a:lnTo>
                  <a:pt x="5" y="1351"/>
                </a:lnTo>
                <a:lnTo>
                  <a:pt x="15" y="1258"/>
                </a:lnTo>
                <a:lnTo>
                  <a:pt x="33" y="1166"/>
                </a:lnTo>
                <a:lnTo>
                  <a:pt x="57" y="1077"/>
                </a:lnTo>
                <a:lnTo>
                  <a:pt x="88" y="990"/>
                </a:lnTo>
                <a:lnTo>
                  <a:pt x="126" y="904"/>
                </a:lnTo>
                <a:lnTo>
                  <a:pt x="169" y="822"/>
                </a:lnTo>
                <a:lnTo>
                  <a:pt x="218" y="742"/>
                </a:lnTo>
                <a:lnTo>
                  <a:pt x="273" y="666"/>
                </a:lnTo>
                <a:lnTo>
                  <a:pt x="333" y="593"/>
                </a:lnTo>
                <a:lnTo>
                  <a:pt x="399" y="522"/>
                </a:lnTo>
                <a:lnTo>
                  <a:pt x="469" y="456"/>
                </a:lnTo>
                <a:lnTo>
                  <a:pt x="544" y="393"/>
                </a:lnTo>
                <a:lnTo>
                  <a:pt x="623" y="335"/>
                </a:lnTo>
                <a:lnTo>
                  <a:pt x="707" y="279"/>
                </a:lnTo>
                <a:lnTo>
                  <a:pt x="794" y="229"/>
                </a:lnTo>
                <a:lnTo>
                  <a:pt x="886" y="183"/>
                </a:lnTo>
                <a:lnTo>
                  <a:pt x="981" y="142"/>
                </a:lnTo>
                <a:lnTo>
                  <a:pt x="1079" y="106"/>
                </a:lnTo>
                <a:lnTo>
                  <a:pt x="1180" y="74"/>
                </a:lnTo>
                <a:lnTo>
                  <a:pt x="1284" y="48"/>
                </a:lnTo>
                <a:lnTo>
                  <a:pt x="1392" y="27"/>
                </a:lnTo>
                <a:lnTo>
                  <a:pt x="1501" y="12"/>
                </a:lnTo>
                <a:lnTo>
                  <a:pt x="1612" y="3"/>
                </a:lnTo>
                <a:lnTo>
                  <a:pt x="1725" y="0"/>
                </a:lnTo>
                <a:close/>
              </a:path>
            </a:pathLst>
          </a:custGeom>
          <a:solidFill>
            <a:srgbClr val="1E91CA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281244" y="3691790"/>
            <a:ext cx="17589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3449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Goes Here</a:t>
            </a:r>
            <a:endParaRPr lang="en-US" sz="2400" b="1" dirty="0">
              <a:solidFill>
                <a:srgbClr val="34495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08799" y="4392590"/>
            <a:ext cx="25925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paragraph.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your text here.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9391394" y="2718516"/>
            <a:ext cx="25925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paragraph.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your text here.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912543" y="1091579"/>
            <a:ext cx="4175541" cy="447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1E91C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Goes Here</a:t>
            </a:r>
            <a:endParaRPr lang="en-US" sz="4000" dirty="0">
              <a:solidFill>
                <a:srgbClr val="1E91C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797294"/>
            <a:ext cx="9144000" cy="18259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516786" y="670967"/>
            <a:ext cx="9144000" cy="18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31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22" grpId="0" animBg="1"/>
      <p:bldP spid="26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onut 5"/>
          <p:cNvSpPr/>
          <p:nvPr/>
        </p:nvSpPr>
        <p:spPr>
          <a:xfrm>
            <a:off x="4929544" y="926122"/>
            <a:ext cx="1693985" cy="1664677"/>
          </a:xfrm>
          <a:prstGeom prst="donut">
            <a:avLst>
              <a:gd name="adj" fmla="val 1614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Donut 6"/>
          <p:cNvSpPr/>
          <p:nvPr/>
        </p:nvSpPr>
        <p:spPr>
          <a:xfrm>
            <a:off x="4929544" y="4337541"/>
            <a:ext cx="1693985" cy="1664677"/>
          </a:xfrm>
          <a:prstGeom prst="donut">
            <a:avLst>
              <a:gd name="adj" fmla="val 1614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Donut 4"/>
          <p:cNvSpPr/>
          <p:nvPr/>
        </p:nvSpPr>
        <p:spPr>
          <a:xfrm>
            <a:off x="4964715" y="1992923"/>
            <a:ext cx="2954215" cy="2942492"/>
          </a:xfrm>
          <a:prstGeom prst="donut">
            <a:avLst>
              <a:gd name="adj" fmla="val 16145"/>
            </a:avLst>
          </a:prstGeom>
          <a:solidFill>
            <a:srgbClr val="1E91C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12115" y="457202"/>
            <a:ext cx="2356338" cy="604910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672359" y="3383937"/>
            <a:ext cx="7432436" cy="359752"/>
          </a:xfrm>
          <a:prstGeom prst="rect">
            <a:avLst/>
          </a:prstGeom>
        </p:spPr>
      </p:pic>
      <p:sp>
        <p:nvSpPr>
          <p:cNvPr id="9" name="Isosceles Triangle 8"/>
          <p:cNvSpPr/>
          <p:nvPr/>
        </p:nvSpPr>
        <p:spPr>
          <a:xfrm rot="5400000">
            <a:off x="8045687" y="3329352"/>
            <a:ext cx="304800" cy="257908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 rot="5400000">
            <a:off x="7369411" y="1834660"/>
            <a:ext cx="304800" cy="257908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 rot="5400000">
            <a:off x="7369411" y="4800599"/>
            <a:ext cx="304800" cy="257908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716580" y="1888808"/>
            <a:ext cx="31272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paragraph.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your text here.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8381999" y="3404769"/>
            <a:ext cx="31066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paragraph.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your text here.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7716580" y="4859212"/>
            <a:ext cx="31272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paragraph.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your text here.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311886" y="1798313"/>
            <a:ext cx="4175541" cy="447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 smtClean="0">
                <a:solidFill>
                  <a:srgbClr val="E65A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Goes Here</a:t>
            </a:r>
            <a:endParaRPr lang="en-US" sz="4000" dirty="0">
              <a:solidFill>
                <a:srgbClr val="E65A2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7006" y="2212725"/>
            <a:ext cx="4477505" cy="1972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paragraph. Enter your text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here. This is a sample paragraph. Enter your text here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This is a sample paragraph. Enter your text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here. This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a sample paragraph. Enter your text here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paragraph. Enter your text here.</a:t>
            </a:r>
          </a:p>
          <a:p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Freeform 6"/>
          <p:cNvSpPr>
            <a:spLocks noEditPoints="1"/>
          </p:cNvSpPr>
          <p:nvPr/>
        </p:nvSpPr>
        <p:spPr bwMode="auto">
          <a:xfrm>
            <a:off x="5860928" y="2900364"/>
            <a:ext cx="1160463" cy="1160463"/>
          </a:xfrm>
          <a:custGeom>
            <a:avLst/>
            <a:gdLst>
              <a:gd name="T0" fmla="*/ 2325 w 3658"/>
              <a:gd name="T1" fmla="*/ 2926 h 3659"/>
              <a:gd name="T2" fmla="*/ 1241 w 3658"/>
              <a:gd name="T3" fmla="*/ 2907 h 3659"/>
              <a:gd name="T4" fmla="*/ 617 w 3658"/>
              <a:gd name="T5" fmla="*/ 2609 h 3659"/>
              <a:gd name="T6" fmla="*/ 748 w 3658"/>
              <a:gd name="T7" fmla="*/ 3025 h 3659"/>
              <a:gd name="T8" fmla="*/ 1614 w 3658"/>
              <a:gd name="T9" fmla="*/ 3308 h 3659"/>
              <a:gd name="T10" fmla="*/ 2666 w 3658"/>
              <a:gd name="T11" fmla="*/ 3163 h 3659"/>
              <a:gd name="T12" fmla="*/ 3086 w 3658"/>
              <a:gd name="T13" fmla="*/ 2745 h 3659"/>
              <a:gd name="T14" fmla="*/ 575 w 3658"/>
              <a:gd name="T15" fmla="*/ 2100 h 3659"/>
              <a:gd name="T16" fmla="*/ 1066 w 3658"/>
              <a:gd name="T17" fmla="*/ 2507 h 3659"/>
              <a:gd name="T18" fmla="*/ 2123 w 3658"/>
              <a:gd name="T19" fmla="*/ 2614 h 3659"/>
              <a:gd name="T20" fmla="*/ 2285 w 3658"/>
              <a:gd name="T21" fmla="*/ 2516 h 3659"/>
              <a:gd name="T22" fmla="*/ 1317 w 3658"/>
              <a:gd name="T23" fmla="*/ 2315 h 3659"/>
              <a:gd name="T24" fmla="*/ 605 w 3658"/>
              <a:gd name="T25" fmla="*/ 1942 h 3659"/>
              <a:gd name="T26" fmla="*/ 2680 w 3658"/>
              <a:gd name="T27" fmla="*/ 1577 h 3659"/>
              <a:gd name="T28" fmla="*/ 2006 w 3658"/>
              <a:gd name="T29" fmla="*/ 1977 h 3659"/>
              <a:gd name="T30" fmla="*/ 2073 w 3658"/>
              <a:gd name="T31" fmla="*/ 2164 h 3659"/>
              <a:gd name="T32" fmla="*/ 3123 w 3658"/>
              <a:gd name="T33" fmla="*/ 2021 h 3659"/>
              <a:gd name="T34" fmla="*/ 3543 w 3658"/>
              <a:gd name="T35" fmla="*/ 1601 h 3659"/>
              <a:gd name="T36" fmla="*/ 3097 w 3658"/>
              <a:gd name="T37" fmla="*/ 1175 h 3659"/>
              <a:gd name="T38" fmla="*/ 114 w 3658"/>
              <a:gd name="T39" fmla="*/ 1144 h 3659"/>
              <a:gd name="T40" fmla="*/ 534 w 3658"/>
              <a:gd name="T41" fmla="*/ 1562 h 3659"/>
              <a:gd name="T42" fmla="*/ 1571 w 3658"/>
              <a:gd name="T43" fmla="*/ 1708 h 3659"/>
              <a:gd name="T44" fmla="*/ 1726 w 3658"/>
              <a:gd name="T45" fmla="*/ 1599 h 3659"/>
              <a:gd name="T46" fmla="*/ 794 w 3658"/>
              <a:gd name="T47" fmla="*/ 1365 h 3659"/>
              <a:gd name="T48" fmla="*/ 457 w 3658"/>
              <a:gd name="T49" fmla="*/ 761 h 3659"/>
              <a:gd name="T50" fmla="*/ 2184 w 3658"/>
              <a:gd name="T51" fmla="*/ 346 h 3659"/>
              <a:gd name="T52" fmla="*/ 1976 w 3658"/>
              <a:gd name="T53" fmla="*/ 445 h 3659"/>
              <a:gd name="T54" fmla="*/ 1634 w 3658"/>
              <a:gd name="T55" fmla="*/ 505 h 3659"/>
              <a:gd name="T56" fmla="*/ 1991 w 3658"/>
              <a:gd name="T57" fmla="*/ 612 h 3659"/>
              <a:gd name="T58" fmla="*/ 2449 w 3658"/>
              <a:gd name="T59" fmla="*/ 786 h 3659"/>
              <a:gd name="T60" fmla="*/ 2237 w 3658"/>
              <a:gd name="T61" fmla="*/ 1018 h 3659"/>
              <a:gd name="T62" fmla="*/ 1510 w 3658"/>
              <a:gd name="T63" fmla="*/ 1038 h 3659"/>
              <a:gd name="T64" fmla="*/ 1558 w 3658"/>
              <a:gd name="T65" fmla="*/ 868 h 3659"/>
              <a:gd name="T66" fmla="*/ 1989 w 3658"/>
              <a:gd name="T67" fmla="*/ 921 h 3659"/>
              <a:gd name="T68" fmla="*/ 1992 w 3658"/>
              <a:gd name="T69" fmla="*/ 791 h 3659"/>
              <a:gd name="T70" fmla="*/ 1432 w 3658"/>
              <a:gd name="T71" fmla="*/ 687 h 3659"/>
              <a:gd name="T72" fmla="*/ 1282 w 3658"/>
              <a:gd name="T73" fmla="*/ 453 h 3659"/>
              <a:gd name="T74" fmla="*/ 1718 w 3658"/>
              <a:gd name="T75" fmla="*/ 230 h 3659"/>
              <a:gd name="T76" fmla="*/ 922 w 3658"/>
              <a:gd name="T77" fmla="*/ 300 h 3659"/>
              <a:gd name="T78" fmla="*/ 575 w 3658"/>
              <a:gd name="T79" fmla="*/ 727 h 3659"/>
              <a:gd name="T80" fmla="*/ 1066 w 3658"/>
              <a:gd name="T81" fmla="*/ 1135 h 3659"/>
              <a:gd name="T82" fmla="*/ 2146 w 3658"/>
              <a:gd name="T83" fmla="*/ 1239 h 3659"/>
              <a:gd name="T84" fmla="*/ 2955 w 3658"/>
              <a:gd name="T85" fmla="*/ 929 h 3659"/>
              <a:gd name="T86" fmla="*/ 2994 w 3658"/>
              <a:gd name="T87" fmla="*/ 483 h 3659"/>
              <a:gd name="T88" fmla="*/ 2244 w 3658"/>
              <a:gd name="T89" fmla="*/ 148 h 3659"/>
              <a:gd name="T90" fmla="*/ 2407 w 3658"/>
              <a:gd name="T91" fmla="*/ 65 h 3659"/>
              <a:gd name="T92" fmla="*/ 3110 w 3658"/>
              <a:gd name="T93" fmla="*/ 442 h 3659"/>
              <a:gd name="T94" fmla="*/ 3229 w 3658"/>
              <a:gd name="T95" fmla="*/ 1104 h 3659"/>
              <a:gd name="T96" fmla="*/ 3654 w 3658"/>
              <a:gd name="T97" fmla="*/ 1552 h 3659"/>
              <a:gd name="T98" fmla="*/ 3386 w 3658"/>
              <a:gd name="T99" fmla="*/ 2239 h 3659"/>
              <a:gd name="T100" fmla="*/ 3169 w 3658"/>
              <a:gd name="T101" fmla="*/ 2602 h 3659"/>
              <a:gd name="T102" fmla="*/ 3029 w 3658"/>
              <a:gd name="T103" fmla="*/ 3305 h 3659"/>
              <a:gd name="T104" fmla="*/ 2225 w 3658"/>
              <a:gd name="T105" fmla="*/ 3630 h 3659"/>
              <a:gd name="T106" fmla="*/ 1164 w 3658"/>
              <a:gd name="T107" fmla="*/ 3574 h 3659"/>
              <a:gd name="T108" fmla="*/ 515 w 3658"/>
              <a:gd name="T109" fmla="*/ 3171 h 3659"/>
              <a:gd name="T110" fmla="*/ 509 w 3658"/>
              <a:gd name="T111" fmla="*/ 2472 h 3659"/>
              <a:gd name="T112" fmla="*/ 364 w 3658"/>
              <a:gd name="T113" fmla="*/ 1838 h 3659"/>
              <a:gd name="T114" fmla="*/ 0 w 3658"/>
              <a:gd name="T115" fmla="*/ 1373 h 3659"/>
              <a:gd name="T116" fmla="*/ 330 w 3658"/>
              <a:gd name="T117" fmla="*/ 699 h 3659"/>
              <a:gd name="T118" fmla="*/ 794 w 3658"/>
              <a:gd name="T119" fmla="*/ 236 h 3659"/>
              <a:gd name="T120" fmla="*/ 1726 w 3658"/>
              <a:gd name="T121" fmla="*/ 3 h 3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658" h="3659">
                <a:moveTo>
                  <a:pt x="3038" y="2607"/>
                </a:moveTo>
                <a:lnTo>
                  <a:pt x="2989" y="2649"/>
                </a:lnTo>
                <a:lnTo>
                  <a:pt x="2935" y="2689"/>
                </a:lnTo>
                <a:lnTo>
                  <a:pt x="2875" y="2728"/>
                </a:lnTo>
                <a:lnTo>
                  <a:pt x="2810" y="2765"/>
                </a:lnTo>
                <a:lnTo>
                  <a:pt x="2740" y="2798"/>
                </a:lnTo>
                <a:lnTo>
                  <a:pt x="2665" y="2829"/>
                </a:lnTo>
                <a:lnTo>
                  <a:pt x="2586" y="2858"/>
                </a:lnTo>
                <a:lnTo>
                  <a:pt x="2502" y="2884"/>
                </a:lnTo>
                <a:lnTo>
                  <a:pt x="2415" y="2907"/>
                </a:lnTo>
                <a:lnTo>
                  <a:pt x="2325" y="2926"/>
                </a:lnTo>
                <a:lnTo>
                  <a:pt x="2231" y="2943"/>
                </a:lnTo>
                <a:lnTo>
                  <a:pt x="2134" y="2956"/>
                </a:lnTo>
                <a:lnTo>
                  <a:pt x="2035" y="2965"/>
                </a:lnTo>
                <a:lnTo>
                  <a:pt x="1933" y="2972"/>
                </a:lnTo>
                <a:lnTo>
                  <a:pt x="1828" y="2973"/>
                </a:lnTo>
                <a:lnTo>
                  <a:pt x="1725" y="2972"/>
                </a:lnTo>
                <a:lnTo>
                  <a:pt x="1622" y="2965"/>
                </a:lnTo>
                <a:lnTo>
                  <a:pt x="1522" y="2956"/>
                </a:lnTo>
                <a:lnTo>
                  <a:pt x="1426" y="2943"/>
                </a:lnTo>
                <a:lnTo>
                  <a:pt x="1332" y="2927"/>
                </a:lnTo>
                <a:lnTo>
                  <a:pt x="1241" y="2907"/>
                </a:lnTo>
                <a:lnTo>
                  <a:pt x="1154" y="2885"/>
                </a:lnTo>
                <a:lnTo>
                  <a:pt x="1071" y="2859"/>
                </a:lnTo>
                <a:lnTo>
                  <a:pt x="992" y="2830"/>
                </a:lnTo>
                <a:lnTo>
                  <a:pt x="916" y="2799"/>
                </a:lnTo>
                <a:lnTo>
                  <a:pt x="846" y="2766"/>
                </a:lnTo>
                <a:lnTo>
                  <a:pt x="781" y="2729"/>
                </a:lnTo>
                <a:lnTo>
                  <a:pt x="721" y="2691"/>
                </a:lnTo>
                <a:lnTo>
                  <a:pt x="666" y="2650"/>
                </a:lnTo>
                <a:lnTo>
                  <a:pt x="617" y="2608"/>
                </a:lnTo>
                <a:lnTo>
                  <a:pt x="617" y="2609"/>
                </a:lnTo>
                <a:lnTo>
                  <a:pt x="617" y="2609"/>
                </a:lnTo>
                <a:lnTo>
                  <a:pt x="599" y="2642"/>
                </a:lnTo>
                <a:lnTo>
                  <a:pt x="585" y="2677"/>
                </a:lnTo>
                <a:lnTo>
                  <a:pt x="575" y="2710"/>
                </a:lnTo>
                <a:lnTo>
                  <a:pt x="572" y="2745"/>
                </a:lnTo>
                <a:lnTo>
                  <a:pt x="575" y="2785"/>
                </a:lnTo>
                <a:lnTo>
                  <a:pt x="587" y="2826"/>
                </a:lnTo>
                <a:lnTo>
                  <a:pt x="605" y="2867"/>
                </a:lnTo>
                <a:lnTo>
                  <a:pt x="630" y="2907"/>
                </a:lnTo>
                <a:lnTo>
                  <a:pt x="664" y="2948"/>
                </a:lnTo>
                <a:lnTo>
                  <a:pt x="703" y="2987"/>
                </a:lnTo>
                <a:lnTo>
                  <a:pt x="748" y="3025"/>
                </a:lnTo>
                <a:lnTo>
                  <a:pt x="801" y="3063"/>
                </a:lnTo>
                <a:lnTo>
                  <a:pt x="858" y="3097"/>
                </a:lnTo>
                <a:lnTo>
                  <a:pt x="922" y="3132"/>
                </a:lnTo>
                <a:lnTo>
                  <a:pt x="992" y="3163"/>
                </a:lnTo>
                <a:lnTo>
                  <a:pt x="1066" y="3193"/>
                </a:lnTo>
                <a:lnTo>
                  <a:pt x="1145" y="3220"/>
                </a:lnTo>
                <a:lnTo>
                  <a:pt x="1230" y="3244"/>
                </a:lnTo>
                <a:lnTo>
                  <a:pt x="1320" y="3265"/>
                </a:lnTo>
                <a:lnTo>
                  <a:pt x="1413" y="3283"/>
                </a:lnTo>
                <a:lnTo>
                  <a:pt x="1511" y="3297"/>
                </a:lnTo>
                <a:lnTo>
                  <a:pt x="1614" y="3308"/>
                </a:lnTo>
                <a:lnTo>
                  <a:pt x="1719" y="3314"/>
                </a:lnTo>
                <a:lnTo>
                  <a:pt x="1828" y="3317"/>
                </a:lnTo>
                <a:lnTo>
                  <a:pt x="1938" y="3314"/>
                </a:lnTo>
                <a:lnTo>
                  <a:pt x="2044" y="3308"/>
                </a:lnTo>
                <a:lnTo>
                  <a:pt x="2146" y="3297"/>
                </a:lnTo>
                <a:lnTo>
                  <a:pt x="2244" y="3283"/>
                </a:lnTo>
                <a:lnTo>
                  <a:pt x="2338" y="3265"/>
                </a:lnTo>
                <a:lnTo>
                  <a:pt x="2427" y="3244"/>
                </a:lnTo>
                <a:lnTo>
                  <a:pt x="2511" y="3220"/>
                </a:lnTo>
                <a:lnTo>
                  <a:pt x="2591" y="3193"/>
                </a:lnTo>
                <a:lnTo>
                  <a:pt x="2666" y="3163"/>
                </a:lnTo>
                <a:lnTo>
                  <a:pt x="2735" y="3132"/>
                </a:lnTo>
                <a:lnTo>
                  <a:pt x="2799" y="3097"/>
                </a:lnTo>
                <a:lnTo>
                  <a:pt x="2857" y="3063"/>
                </a:lnTo>
                <a:lnTo>
                  <a:pt x="2909" y="3025"/>
                </a:lnTo>
                <a:lnTo>
                  <a:pt x="2955" y="2987"/>
                </a:lnTo>
                <a:lnTo>
                  <a:pt x="2994" y="2948"/>
                </a:lnTo>
                <a:lnTo>
                  <a:pt x="3026" y="2907"/>
                </a:lnTo>
                <a:lnTo>
                  <a:pt x="3052" y="2867"/>
                </a:lnTo>
                <a:lnTo>
                  <a:pt x="3070" y="2826"/>
                </a:lnTo>
                <a:lnTo>
                  <a:pt x="3082" y="2785"/>
                </a:lnTo>
                <a:lnTo>
                  <a:pt x="3086" y="2745"/>
                </a:lnTo>
                <a:lnTo>
                  <a:pt x="3083" y="2710"/>
                </a:lnTo>
                <a:lnTo>
                  <a:pt x="3073" y="2676"/>
                </a:lnTo>
                <a:lnTo>
                  <a:pt x="3057" y="2641"/>
                </a:lnTo>
                <a:lnTo>
                  <a:pt x="3038" y="2607"/>
                </a:lnTo>
                <a:lnTo>
                  <a:pt x="3038" y="2607"/>
                </a:lnTo>
                <a:close/>
                <a:moveTo>
                  <a:pt x="605" y="1942"/>
                </a:moveTo>
                <a:lnTo>
                  <a:pt x="592" y="1971"/>
                </a:lnTo>
                <a:lnTo>
                  <a:pt x="580" y="2001"/>
                </a:lnTo>
                <a:lnTo>
                  <a:pt x="574" y="2029"/>
                </a:lnTo>
                <a:lnTo>
                  <a:pt x="572" y="2058"/>
                </a:lnTo>
                <a:lnTo>
                  <a:pt x="575" y="2100"/>
                </a:lnTo>
                <a:lnTo>
                  <a:pt x="587" y="2141"/>
                </a:lnTo>
                <a:lnTo>
                  <a:pt x="605" y="2181"/>
                </a:lnTo>
                <a:lnTo>
                  <a:pt x="630" y="2222"/>
                </a:lnTo>
                <a:lnTo>
                  <a:pt x="664" y="2262"/>
                </a:lnTo>
                <a:lnTo>
                  <a:pt x="703" y="2301"/>
                </a:lnTo>
                <a:lnTo>
                  <a:pt x="748" y="2340"/>
                </a:lnTo>
                <a:lnTo>
                  <a:pt x="801" y="2377"/>
                </a:lnTo>
                <a:lnTo>
                  <a:pt x="858" y="2412"/>
                </a:lnTo>
                <a:lnTo>
                  <a:pt x="922" y="2446"/>
                </a:lnTo>
                <a:lnTo>
                  <a:pt x="992" y="2478"/>
                </a:lnTo>
                <a:lnTo>
                  <a:pt x="1066" y="2507"/>
                </a:lnTo>
                <a:lnTo>
                  <a:pt x="1145" y="2533"/>
                </a:lnTo>
                <a:lnTo>
                  <a:pt x="1230" y="2558"/>
                </a:lnTo>
                <a:lnTo>
                  <a:pt x="1320" y="2579"/>
                </a:lnTo>
                <a:lnTo>
                  <a:pt x="1413" y="2597"/>
                </a:lnTo>
                <a:lnTo>
                  <a:pt x="1511" y="2611"/>
                </a:lnTo>
                <a:lnTo>
                  <a:pt x="1614" y="2621"/>
                </a:lnTo>
                <a:lnTo>
                  <a:pt x="1719" y="2628"/>
                </a:lnTo>
                <a:lnTo>
                  <a:pt x="1828" y="2630"/>
                </a:lnTo>
                <a:lnTo>
                  <a:pt x="1931" y="2628"/>
                </a:lnTo>
                <a:lnTo>
                  <a:pt x="2028" y="2622"/>
                </a:lnTo>
                <a:lnTo>
                  <a:pt x="2123" y="2614"/>
                </a:lnTo>
                <a:lnTo>
                  <a:pt x="2214" y="2600"/>
                </a:lnTo>
                <a:lnTo>
                  <a:pt x="2302" y="2585"/>
                </a:lnTo>
                <a:lnTo>
                  <a:pt x="2385" y="2566"/>
                </a:lnTo>
                <a:lnTo>
                  <a:pt x="2465" y="2545"/>
                </a:lnTo>
                <a:lnTo>
                  <a:pt x="2542" y="2521"/>
                </a:lnTo>
                <a:lnTo>
                  <a:pt x="2614" y="2496"/>
                </a:lnTo>
                <a:lnTo>
                  <a:pt x="2614" y="2496"/>
                </a:lnTo>
                <a:lnTo>
                  <a:pt x="2614" y="2496"/>
                </a:lnTo>
                <a:lnTo>
                  <a:pt x="2508" y="2507"/>
                </a:lnTo>
                <a:lnTo>
                  <a:pt x="2399" y="2513"/>
                </a:lnTo>
                <a:lnTo>
                  <a:pt x="2285" y="2516"/>
                </a:lnTo>
                <a:lnTo>
                  <a:pt x="2184" y="2514"/>
                </a:lnTo>
                <a:lnTo>
                  <a:pt x="2083" y="2509"/>
                </a:lnTo>
                <a:lnTo>
                  <a:pt x="1985" y="2499"/>
                </a:lnTo>
                <a:lnTo>
                  <a:pt x="1890" y="2487"/>
                </a:lnTo>
                <a:lnTo>
                  <a:pt x="1798" y="2471"/>
                </a:lnTo>
                <a:lnTo>
                  <a:pt x="1708" y="2452"/>
                </a:lnTo>
                <a:lnTo>
                  <a:pt x="1622" y="2430"/>
                </a:lnTo>
                <a:lnTo>
                  <a:pt x="1540" y="2405"/>
                </a:lnTo>
                <a:lnTo>
                  <a:pt x="1461" y="2378"/>
                </a:lnTo>
                <a:lnTo>
                  <a:pt x="1387" y="2348"/>
                </a:lnTo>
                <a:lnTo>
                  <a:pt x="1317" y="2315"/>
                </a:lnTo>
                <a:lnTo>
                  <a:pt x="1252" y="2281"/>
                </a:lnTo>
                <a:lnTo>
                  <a:pt x="1192" y="2243"/>
                </a:lnTo>
                <a:lnTo>
                  <a:pt x="1136" y="2204"/>
                </a:lnTo>
                <a:lnTo>
                  <a:pt x="1086" y="2163"/>
                </a:lnTo>
                <a:lnTo>
                  <a:pt x="1043" y="2120"/>
                </a:lnTo>
                <a:lnTo>
                  <a:pt x="1005" y="2075"/>
                </a:lnTo>
                <a:lnTo>
                  <a:pt x="973" y="2028"/>
                </a:lnTo>
                <a:lnTo>
                  <a:pt x="876" y="2012"/>
                </a:lnTo>
                <a:lnTo>
                  <a:pt x="782" y="1992"/>
                </a:lnTo>
                <a:lnTo>
                  <a:pt x="692" y="1968"/>
                </a:lnTo>
                <a:lnTo>
                  <a:pt x="605" y="1942"/>
                </a:lnTo>
                <a:close/>
                <a:moveTo>
                  <a:pt x="3097" y="1175"/>
                </a:moveTo>
                <a:lnTo>
                  <a:pt x="3060" y="1216"/>
                </a:lnTo>
                <a:lnTo>
                  <a:pt x="3018" y="1256"/>
                </a:lnTo>
                <a:lnTo>
                  <a:pt x="2971" y="1294"/>
                </a:lnTo>
                <a:lnTo>
                  <a:pt x="2919" y="1330"/>
                </a:lnTo>
                <a:lnTo>
                  <a:pt x="2862" y="1364"/>
                </a:lnTo>
                <a:lnTo>
                  <a:pt x="2802" y="1398"/>
                </a:lnTo>
                <a:lnTo>
                  <a:pt x="2738" y="1428"/>
                </a:lnTo>
                <a:lnTo>
                  <a:pt x="2726" y="1479"/>
                </a:lnTo>
                <a:lnTo>
                  <a:pt x="2706" y="1529"/>
                </a:lnTo>
                <a:lnTo>
                  <a:pt x="2680" y="1577"/>
                </a:lnTo>
                <a:lnTo>
                  <a:pt x="2647" y="1623"/>
                </a:lnTo>
                <a:lnTo>
                  <a:pt x="2607" y="1669"/>
                </a:lnTo>
                <a:lnTo>
                  <a:pt x="2561" y="1711"/>
                </a:lnTo>
                <a:lnTo>
                  <a:pt x="2510" y="1754"/>
                </a:lnTo>
                <a:lnTo>
                  <a:pt x="2452" y="1793"/>
                </a:lnTo>
                <a:lnTo>
                  <a:pt x="2390" y="1829"/>
                </a:lnTo>
                <a:lnTo>
                  <a:pt x="2322" y="1865"/>
                </a:lnTo>
                <a:lnTo>
                  <a:pt x="2250" y="1897"/>
                </a:lnTo>
                <a:lnTo>
                  <a:pt x="2173" y="1926"/>
                </a:lnTo>
                <a:lnTo>
                  <a:pt x="2092" y="1954"/>
                </a:lnTo>
                <a:lnTo>
                  <a:pt x="2006" y="1977"/>
                </a:lnTo>
                <a:lnTo>
                  <a:pt x="1918" y="1998"/>
                </a:lnTo>
                <a:lnTo>
                  <a:pt x="1826" y="2017"/>
                </a:lnTo>
                <a:lnTo>
                  <a:pt x="1730" y="2032"/>
                </a:lnTo>
                <a:lnTo>
                  <a:pt x="1632" y="2043"/>
                </a:lnTo>
                <a:lnTo>
                  <a:pt x="1531" y="2051"/>
                </a:lnTo>
                <a:lnTo>
                  <a:pt x="1611" y="2077"/>
                </a:lnTo>
                <a:lnTo>
                  <a:pt x="1695" y="2101"/>
                </a:lnTo>
                <a:lnTo>
                  <a:pt x="1783" y="2122"/>
                </a:lnTo>
                <a:lnTo>
                  <a:pt x="1876" y="2140"/>
                </a:lnTo>
                <a:lnTo>
                  <a:pt x="1973" y="2154"/>
                </a:lnTo>
                <a:lnTo>
                  <a:pt x="2073" y="2164"/>
                </a:lnTo>
                <a:lnTo>
                  <a:pt x="2177" y="2171"/>
                </a:lnTo>
                <a:lnTo>
                  <a:pt x="2285" y="2173"/>
                </a:lnTo>
                <a:lnTo>
                  <a:pt x="2395" y="2171"/>
                </a:lnTo>
                <a:lnTo>
                  <a:pt x="2501" y="2164"/>
                </a:lnTo>
                <a:lnTo>
                  <a:pt x="2603" y="2154"/>
                </a:lnTo>
                <a:lnTo>
                  <a:pt x="2701" y="2140"/>
                </a:lnTo>
                <a:lnTo>
                  <a:pt x="2795" y="2122"/>
                </a:lnTo>
                <a:lnTo>
                  <a:pt x="2884" y="2101"/>
                </a:lnTo>
                <a:lnTo>
                  <a:pt x="2969" y="2076"/>
                </a:lnTo>
                <a:lnTo>
                  <a:pt x="3048" y="2049"/>
                </a:lnTo>
                <a:lnTo>
                  <a:pt x="3123" y="2021"/>
                </a:lnTo>
                <a:lnTo>
                  <a:pt x="3193" y="1988"/>
                </a:lnTo>
                <a:lnTo>
                  <a:pt x="3256" y="1955"/>
                </a:lnTo>
                <a:lnTo>
                  <a:pt x="3314" y="1919"/>
                </a:lnTo>
                <a:lnTo>
                  <a:pt x="3366" y="1883"/>
                </a:lnTo>
                <a:lnTo>
                  <a:pt x="3412" y="1844"/>
                </a:lnTo>
                <a:lnTo>
                  <a:pt x="3451" y="1805"/>
                </a:lnTo>
                <a:lnTo>
                  <a:pt x="3483" y="1765"/>
                </a:lnTo>
                <a:lnTo>
                  <a:pt x="3510" y="1724"/>
                </a:lnTo>
                <a:lnTo>
                  <a:pt x="3528" y="1682"/>
                </a:lnTo>
                <a:lnTo>
                  <a:pt x="3540" y="1642"/>
                </a:lnTo>
                <a:lnTo>
                  <a:pt x="3543" y="1601"/>
                </a:lnTo>
                <a:lnTo>
                  <a:pt x="3539" y="1559"/>
                </a:lnTo>
                <a:lnTo>
                  <a:pt x="3526" y="1518"/>
                </a:lnTo>
                <a:lnTo>
                  <a:pt x="3506" y="1475"/>
                </a:lnTo>
                <a:lnTo>
                  <a:pt x="3479" y="1434"/>
                </a:lnTo>
                <a:lnTo>
                  <a:pt x="3444" y="1393"/>
                </a:lnTo>
                <a:lnTo>
                  <a:pt x="3402" y="1353"/>
                </a:lnTo>
                <a:lnTo>
                  <a:pt x="3354" y="1314"/>
                </a:lnTo>
                <a:lnTo>
                  <a:pt x="3298" y="1276"/>
                </a:lnTo>
                <a:lnTo>
                  <a:pt x="3237" y="1241"/>
                </a:lnTo>
                <a:lnTo>
                  <a:pt x="3171" y="1207"/>
                </a:lnTo>
                <a:lnTo>
                  <a:pt x="3097" y="1175"/>
                </a:lnTo>
                <a:close/>
                <a:moveTo>
                  <a:pt x="457" y="761"/>
                </a:moveTo>
                <a:lnTo>
                  <a:pt x="395" y="795"/>
                </a:lnTo>
                <a:lnTo>
                  <a:pt x="338" y="830"/>
                </a:lnTo>
                <a:lnTo>
                  <a:pt x="288" y="867"/>
                </a:lnTo>
                <a:lnTo>
                  <a:pt x="243" y="905"/>
                </a:lnTo>
                <a:lnTo>
                  <a:pt x="205" y="944"/>
                </a:lnTo>
                <a:lnTo>
                  <a:pt x="172" y="983"/>
                </a:lnTo>
                <a:lnTo>
                  <a:pt x="148" y="1023"/>
                </a:lnTo>
                <a:lnTo>
                  <a:pt x="129" y="1063"/>
                </a:lnTo>
                <a:lnTo>
                  <a:pt x="118" y="1104"/>
                </a:lnTo>
                <a:lnTo>
                  <a:pt x="114" y="1144"/>
                </a:lnTo>
                <a:lnTo>
                  <a:pt x="118" y="1185"/>
                </a:lnTo>
                <a:lnTo>
                  <a:pt x="129" y="1225"/>
                </a:lnTo>
                <a:lnTo>
                  <a:pt x="148" y="1266"/>
                </a:lnTo>
                <a:lnTo>
                  <a:pt x="173" y="1307"/>
                </a:lnTo>
                <a:lnTo>
                  <a:pt x="207" y="1348"/>
                </a:lnTo>
                <a:lnTo>
                  <a:pt x="246" y="1386"/>
                </a:lnTo>
                <a:lnTo>
                  <a:pt x="291" y="1424"/>
                </a:lnTo>
                <a:lnTo>
                  <a:pt x="344" y="1462"/>
                </a:lnTo>
                <a:lnTo>
                  <a:pt x="401" y="1498"/>
                </a:lnTo>
                <a:lnTo>
                  <a:pt x="465" y="1531"/>
                </a:lnTo>
                <a:lnTo>
                  <a:pt x="534" y="1562"/>
                </a:lnTo>
                <a:lnTo>
                  <a:pt x="609" y="1592"/>
                </a:lnTo>
                <a:lnTo>
                  <a:pt x="688" y="1619"/>
                </a:lnTo>
                <a:lnTo>
                  <a:pt x="773" y="1643"/>
                </a:lnTo>
                <a:lnTo>
                  <a:pt x="863" y="1665"/>
                </a:lnTo>
                <a:lnTo>
                  <a:pt x="956" y="1682"/>
                </a:lnTo>
                <a:lnTo>
                  <a:pt x="1054" y="1697"/>
                </a:lnTo>
                <a:lnTo>
                  <a:pt x="1156" y="1707"/>
                </a:lnTo>
                <a:lnTo>
                  <a:pt x="1262" y="1714"/>
                </a:lnTo>
                <a:lnTo>
                  <a:pt x="1371" y="1716"/>
                </a:lnTo>
                <a:lnTo>
                  <a:pt x="1472" y="1714"/>
                </a:lnTo>
                <a:lnTo>
                  <a:pt x="1571" y="1708"/>
                </a:lnTo>
                <a:lnTo>
                  <a:pt x="1666" y="1698"/>
                </a:lnTo>
                <a:lnTo>
                  <a:pt x="1757" y="1686"/>
                </a:lnTo>
                <a:lnTo>
                  <a:pt x="1845" y="1670"/>
                </a:lnTo>
                <a:lnTo>
                  <a:pt x="1928" y="1651"/>
                </a:lnTo>
                <a:lnTo>
                  <a:pt x="2008" y="1630"/>
                </a:lnTo>
                <a:lnTo>
                  <a:pt x="2084" y="1607"/>
                </a:lnTo>
                <a:lnTo>
                  <a:pt x="2156" y="1581"/>
                </a:lnTo>
                <a:lnTo>
                  <a:pt x="2050" y="1592"/>
                </a:lnTo>
                <a:lnTo>
                  <a:pt x="1941" y="1599"/>
                </a:lnTo>
                <a:lnTo>
                  <a:pt x="1828" y="1601"/>
                </a:lnTo>
                <a:lnTo>
                  <a:pt x="1726" y="1599"/>
                </a:lnTo>
                <a:lnTo>
                  <a:pt x="1626" y="1593"/>
                </a:lnTo>
                <a:lnTo>
                  <a:pt x="1528" y="1584"/>
                </a:lnTo>
                <a:lnTo>
                  <a:pt x="1432" y="1572"/>
                </a:lnTo>
                <a:lnTo>
                  <a:pt x="1340" y="1557"/>
                </a:lnTo>
                <a:lnTo>
                  <a:pt x="1251" y="1538"/>
                </a:lnTo>
                <a:lnTo>
                  <a:pt x="1164" y="1516"/>
                </a:lnTo>
                <a:lnTo>
                  <a:pt x="1082" y="1491"/>
                </a:lnTo>
                <a:lnTo>
                  <a:pt x="1003" y="1463"/>
                </a:lnTo>
                <a:lnTo>
                  <a:pt x="929" y="1433"/>
                </a:lnTo>
                <a:lnTo>
                  <a:pt x="858" y="1400"/>
                </a:lnTo>
                <a:lnTo>
                  <a:pt x="794" y="1365"/>
                </a:lnTo>
                <a:lnTo>
                  <a:pt x="733" y="1328"/>
                </a:lnTo>
                <a:lnTo>
                  <a:pt x="678" y="1289"/>
                </a:lnTo>
                <a:lnTo>
                  <a:pt x="628" y="1247"/>
                </a:lnTo>
                <a:lnTo>
                  <a:pt x="585" y="1204"/>
                </a:lnTo>
                <a:lnTo>
                  <a:pt x="547" y="1160"/>
                </a:lnTo>
                <a:lnTo>
                  <a:pt x="515" y="1113"/>
                </a:lnTo>
                <a:lnTo>
                  <a:pt x="490" y="1066"/>
                </a:lnTo>
                <a:lnTo>
                  <a:pt x="471" y="1016"/>
                </a:lnTo>
                <a:lnTo>
                  <a:pt x="460" y="966"/>
                </a:lnTo>
                <a:lnTo>
                  <a:pt x="457" y="915"/>
                </a:lnTo>
                <a:lnTo>
                  <a:pt x="457" y="761"/>
                </a:lnTo>
                <a:close/>
                <a:moveTo>
                  <a:pt x="459" y="653"/>
                </a:moveTo>
                <a:lnTo>
                  <a:pt x="459" y="659"/>
                </a:lnTo>
                <a:lnTo>
                  <a:pt x="457" y="687"/>
                </a:lnTo>
                <a:lnTo>
                  <a:pt x="459" y="653"/>
                </a:lnTo>
                <a:close/>
                <a:moveTo>
                  <a:pt x="1718" y="230"/>
                </a:moveTo>
                <a:lnTo>
                  <a:pt x="1935" y="230"/>
                </a:lnTo>
                <a:lnTo>
                  <a:pt x="1935" y="311"/>
                </a:lnTo>
                <a:lnTo>
                  <a:pt x="2005" y="316"/>
                </a:lnTo>
                <a:lnTo>
                  <a:pt x="2070" y="323"/>
                </a:lnTo>
                <a:lnTo>
                  <a:pt x="2130" y="334"/>
                </a:lnTo>
                <a:lnTo>
                  <a:pt x="2184" y="346"/>
                </a:lnTo>
                <a:lnTo>
                  <a:pt x="2234" y="362"/>
                </a:lnTo>
                <a:lnTo>
                  <a:pt x="2279" y="380"/>
                </a:lnTo>
                <a:lnTo>
                  <a:pt x="2318" y="401"/>
                </a:lnTo>
                <a:lnTo>
                  <a:pt x="2352" y="424"/>
                </a:lnTo>
                <a:lnTo>
                  <a:pt x="2381" y="451"/>
                </a:lnTo>
                <a:lnTo>
                  <a:pt x="2404" y="480"/>
                </a:lnTo>
                <a:lnTo>
                  <a:pt x="2106" y="530"/>
                </a:lnTo>
                <a:lnTo>
                  <a:pt x="2080" y="502"/>
                </a:lnTo>
                <a:lnTo>
                  <a:pt x="2048" y="479"/>
                </a:lnTo>
                <a:lnTo>
                  <a:pt x="2014" y="460"/>
                </a:lnTo>
                <a:lnTo>
                  <a:pt x="1976" y="445"/>
                </a:lnTo>
                <a:lnTo>
                  <a:pt x="1934" y="434"/>
                </a:lnTo>
                <a:lnTo>
                  <a:pt x="1887" y="429"/>
                </a:lnTo>
                <a:lnTo>
                  <a:pt x="1837" y="426"/>
                </a:lnTo>
                <a:lnTo>
                  <a:pt x="1793" y="428"/>
                </a:lnTo>
                <a:lnTo>
                  <a:pt x="1754" y="432"/>
                </a:lnTo>
                <a:lnTo>
                  <a:pt x="1719" y="439"/>
                </a:lnTo>
                <a:lnTo>
                  <a:pt x="1689" y="450"/>
                </a:lnTo>
                <a:lnTo>
                  <a:pt x="1665" y="462"/>
                </a:lnTo>
                <a:lnTo>
                  <a:pt x="1648" y="475"/>
                </a:lnTo>
                <a:lnTo>
                  <a:pt x="1637" y="490"/>
                </a:lnTo>
                <a:lnTo>
                  <a:pt x="1634" y="505"/>
                </a:lnTo>
                <a:lnTo>
                  <a:pt x="1637" y="521"/>
                </a:lnTo>
                <a:lnTo>
                  <a:pt x="1647" y="534"/>
                </a:lnTo>
                <a:lnTo>
                  <a:pt x="1664" y="547"/>
                </a:lnTo>
                <a:lnTo>
                  <a:pt x="1688" y="557"/>
                </a:lnTo>
                <a:lnTo>
                  <a:pt x="1709" y="563"/>
                </a:lnTo>
                <a:lnTo>
                  <a:pt x="1737" y="569"/>
                </a:lnTo>
                <a:lnTo>
                  <a:pt x="1772" y="577"/>
                </a:lnTo>
                <a:lnTo>
                  <a:pt x="1813" y="584"/>
                </a:lnTo>
                <a:lnTo>
                  <a:pt x="1862" y="592"/>
                </a:lnTo>
                <a:lnTo>
                  <a:pt x="1916" y="601"/>
                </a:lnTo>
                <a:lnTo>
                  <a:pt x="1991" y="612"/>
                </a:lnTo>
                <a:lnTo>
                  <a:pt x="2057" y="623"/>
                </a:lnTo>
                <a:lnTo>
                  <a:pt x="2118" y="634"/>
                </a:lnTo>
                <a:lnTo>
                  <a:pt x="2172" y="644"/>
                </a:lnTo>
                <a:lnTo>
                  <a:pt x="2219" y="656"/>
                </a:lnTo>
                <a:lnTo>
                  <a:pt x="2271" y="669"/>
                </a:lnTo>
                <a:lnTo>
                  <a:pt x="2318" y="686"/>
                </a:lnTo>
                <a:lnTo>
                  <a:pt x="2359" y="705"/>
                </a:lnTo>
                <a:lnTo>
                  <a:pt x="2394" y="726"/>
                </a:lnTo>
                <a:lnTo>
                  <a:pt x="2418" y="745"/>
                </a:lnTo>
                <a:lnTo>
                  <a:pt x="2437" y="765"/>
                </a:lnTo>
                <a:lnTo>
                  <a:pt x="2449" y="786"/>
                </a:lnTo>
                <a:lnTo>
                  <a:pt x="2458" y="808"/>
                </a:lnTo>
                <a:lnTo>
                  <a:pt x="2460" y="831"/>
                </a:lnTo>
                <a:lnTo>
                  <a:pt x="2457" y="858"/>
                </a:lnTo>
                <a:lnTo>
                  <a:pt x="2449" y="883"/>
                </a:lnTo>
                <a:lnTo>
                  <a:pt x="2435" y="906"/>
                </a:lnTo>
                <a:lnTo>
                  <a:pt x="2415" y="928"/>
                </a:lnTo>
                <a:lnTo>
                  <a:pt x="2391" y="948"/>
                </a:lnTo>
                <a:lnTo>
                  <a:pt x="2361" y="968"/>
                </a:lnTo>
                <a:lnTo>
                  <a:pt x="2324" y="986"/>
                </a:lnTo>
                <a:lnTo>
                  <a:pt x="2284" y="1003"/>
                </a:lnTo>
                <a:lnTo>
                  <a:pt x="2237" y="1018"/>
                </a:lnTo>
                <a:lnTo>
                  <a:pt x="2187" y="1030"/>
                </a:lnTo>
                <a:lnTo>
                  <a:pt x="2132" y="1040"/>
                </a:lnTo>
                <a:lnTo>
                  <a:pt x="2071" y="1049"/>
                </a:lnTo>
                <a:lnTo>
                  <a:pt x="2005" y="1055"/>
                </a:lnTo>
                <a:lnTo>
                  <a:pt x="1935" y="1059"/>
                </a:lnTo>
                <a:lnTo>
                  <a:pt x="1935" y="1165"/>
                </a:lnTo>
                <a:lnTo>
                  <a:pt x="1718" y="1165"/>
                </a:lnTo>
                <a:lnTo>
                  <a:pt x="1718" y="1059"/>
                </a:lnTo>
                <a:lnTo>
                  <a:pt x="1644" y="1055"/>
                </a:lnTo>
                <a:lnTo>
                  <a:pt x="1575" y="1048"/>
                </a:lnTo>
                <a:lnTo>
                  <a:pt x="1510" y="1038"/>
                </a:lnTo>
                <a:lnTo>
                  <a:pt x="1452" y="1025"/>
                </a:lnTo>
                <a:lnTo>
                  <a:pt x="1399" y="1009"/>
                </a:lnTo>
                <a:lnTo>
                  <a:pt x="1351" y="990"/>
                </a:lnTo>
                <a:lnTo>
                  <a:pt x="1309" y="969"/>
                </a:lnTo>
                <a:lnTo>
                  <a:pt x="1271" y="946"/>
                </a:lnTo>
                <a:lnTo>
                  <a:pt x="1240" y="919"/>
                </a:lnTo>
                <a:lnTo>
                  <a:pt x="1213" y="889"/>
                </a:lnTo>
                <a:lnTo>
                  <a:pt x="1192" y="858"/>
                </a:lnTo>
                <a:lnTo>
                  <a:pt x="1527" y="821"/>
                </a:lnTo>
                <a:lnTo>
                  <a:pt x="1540" y="846"/>
                </a:lnTo>
                <a:lnTo>
                  <a:pt x="1558" y="868"/>
                </a:lnTo>
                <a:lnTo>
                  <a:pt x="1582" y="886"/>
                </a:lnTo>
                <a:lnTo>
                  <a:pt x="1611" y="903"/>
                </a:lnTo>
                <a:lnTo>
                  <a:pt x="1645" y="915"/>
                </a:lnTo>
                <a:lnTo>
                  <a:pt x="1685" y="925"/>
                </a:lnTo>
                <a:lnTo>
                  <a:pt x="1729" y="933"/>
                </a:lnTo>
                <a:lnTo>
                  <a:pt x="1779" y="936"/>
                </a:lnTo>
                <a:lnTo>
                  <a:pt x="1835" y="938"/>
                </a:lnTo>
                <a:lnTo>
                  <a:pt x="1882" y="937"/>
                </a:lnTo>
                <a:lnTo>
                  <a:pt x="1923" y="934"/>
                </a:lnTo>
                <a:lnTo>
                  <a:pt x="1958" y="929"/>
                </a:lnTo>
                <a:lnTo>
                  <a:pt x="1989" y="921"/>
                </a:lnTo>
                <a:lnTo>
                  <a:pt x="2015" y="913"/>
                </a:lnTo>
                <a:lnTo>
                  <a:pt x="2041" y="900"/>
                </a:lnTo>
                <a:lnTo>
                  <a:pt x="2058" y="886"/>
                </a:lnTo>
                <a:lnTo>
                  <a:pt x="2070" y="870"/>
                </a:lnTo>
                <a:lnTo>
                  <a:pt x="2073" y="854"/>
                </a:lnTo>
                <a:lnTo>
                  <a:pt x="2071" y="839"/>
                </a:lnTo>
                <a:lnTo>
                  <a:pt x="2064" y="827"/>
                </a:lnTo>
                <a:lnTo>
                  <a:pt x="2052" y="816"/>
                </a:lnTo>
                <a:lnTo>
                  <a:pt x="2036" y="807"/>
                </a:lnTo>
                <a:lnTo>
                  <a:pt x="2015" y="798"/>
                </a:lnTo>
                <a:lnTo>
                  <a:pt x="1992" y="791"/>
                </a:lnTo>
                <a:lnTo>
                  <a:pt x="1962" y="785"/>
                </a:lnTo>
                <a:lnTo>
                  <a:pt x="1923" y="777"/>
                </a:lnTo>
                <a:lnTo>
                  <a:pt x="1876" y="769"/>
                </a:lnTo>
                <a:lnTo>
                  <a:pt x="1822" y="760"/>
                </a:lnTo>
                <a:lnTo>
                  <a:pt x="1759" y="750"/>
                </a:lnTo>
                <a:lnTo>
                  <a:pt x="1690" y="740"/>
                </a:lnTo>
                <a:lnTo>
                  <a:pt x="1629" y="730"/>
                </a:lnTo>
                <a:lnTo>
                  <a:pt x="1572" y="720"/>
                </a:lnTo>
                <a:lnTo>
                  <a:pt x="1523" y="710"/>
                </a:lnTo>
                <a:lnTo>
                  <a:pt x="1480" y="700"/>
                </a:lnTo>
                <a:lnTo>
                  <a:pt x="1432" y="687"/>
                </a:lnTo>
                <a:lnTo>
                  <a:pt x="1389" y="671"/>
                </a:lnTo>
                <a:lnTo>
                  <a:pt x="1350" y="652"/>
                </a:lnTo>
                <a:lnTo>
                  <a:pt x="1317" y="631"/>
                </a:lnTo>
                <a:lnTo>
                  <a:pt x="1294" y="612"/>
                </a:lnTo>
                <a:lnTo>
                  <a:pt x="1277" y="593"/>
                </a:lnTo>
                <a:lnTo>
                  <a:pt x="1264" y="572"/>
                </a:lnTo>
                <a:lnTo>
                  <a:pt x="1257" y="550"/>
                </a:lnTo>
                <a:lnTo>
                  <a:pt x="1254" y="528"/>
                </a:lnTo>
                <a:lnTo>
                  <a:pt x="1258" y="502"/>
                </a:lnTo>
                <a:lnTo>
                  <a:pt x="1267" y="476"/>
                </a:lnTo>
                <a:lnTo>
                  <a:pt x="1282" y="453"/>
                </a:lnTo>
                <a:lnTo>
                  <a:pt x="1304" y="430"/>
                </a:lnTo>
                <a:lnTo>
                  <a:pt x="1332" y="409"/>
                </a:lnTo>
                <a:lnTo>
                  <a:pt x="1366" y="386"/>
                </a:lnTo>
                <a:lnTo>
                  <a:pt x="1401" y="370"/>
                </a:lnTo>
                <a:lnTo>
                  <a:pt x="1440" y="355"/>
                </a:lnTo>
                <a:lnTo>
                  <a:pt x="1486" y="343"/>
                </a:lnTo>
                <a:lnTo>
                  <a:pt x="1536" y="332"/>
                </a:lnTo>
                <a:lnTo>
                  <a:pt x="1591" y="323"/>
                </a:lnTo>
                <a:lnTo>
                  <a:pt x="1653" y="316"/>
                </a:lnTo>
                <a:lnTo>
                  <a:pt x="1718" y="311"/>
                </a:lnTo>
                <a:lnTo>
                  <a:pt x="1718" y="230"/>
                </a:lnTo>
                <a:close/>
                <a:moveTo>
                  <a:pt x="1828" y="115"/>
                </a:moveTo>
                <a:lnTo>
                  <a:pt x="1719" y="117"/>
                </a:lnTo>
                <a:lnTo>
                  <a:pt x="1614" y="124"/>
                </a:lnTo>
                <a:lnTo>
                  <a:pt x="1511" y="134"/>
                </a:lnTo>
                <a:lnTo>
                  <a:pt x="1413" y="148"/>
                </a:lnTo>
                <a:lnTo>
                  <a:pt x="1320" y="166"/>
                </a:lnTo>
                <a:lnTo>
                  <a:pt x="1230" y="187"/>
                </a:lnTo>
                <a:lnTo>
                  <a:pt x="1145" y="212"/>
                </a:lnTo>
                <a:lnTo>
                  <a:pt x="1066" y="238"/>
                </a:lnTo>
                <a:lnTo>
                  <a:pt x="992" y="267"/>
                </a:lnTo>
                <a:lnTo>
                  <a:pt x="922" y="300"/>
                </a:lnTo>
                <a:lnTo>
                  <a:pt x="858" y="333"/>
                </a:lnTo>
                <a:lnTo>
                  <a:pt x="801" y="369"/>
                </a:lnTo>
                <a:lnTo>
                  <a:pt x="748" y="405"/>
                </a:lnTo>
                <a:lnTo>
                  <a:pt x="703" y="444"/>
                </a:lnTo>
                <a:lnTo>
                  <a:pt x="664" y="483"/>
                </a:lnTo>
                <a:lnTo>
                  <a:pt x="630" y="523"/>
                </a:lnTo>
                <a:lnTo>
                  <a:pt x="605" y="564"/>
                </a:lnTo>
                <a:lnTo>
                  <a:pt x="587" y="604"/>
                </a:lnTo>
                <a:lnTo>
                  <a:pt x="575" y="646"/>
                </a:lnTo>
                <a:lnTo>
                  <a:pt x="572" y="687"/>
                </a:lnTo>
                <a:lnTo>
                  <a:pt x="575" y="727"/>
                </a:lnTo>
                <a:lnTo>
                  <a:pt x="587" y="768"/>
                </a:lnTo>
                <a:lnTo>
                  <a:pt x="605" y="809"/>
                </a:lnTo>
                <a:lnTo>
                  <a:pt x="630" y="850"/>
                </a:lnTo>
                <a:lnTo>
                  <a:pt x="664" y="890"/>
                </a:lnTo>
                <a:lnTo>
                  <a:pt x="703" y="929"/>
                </a:lnTo>
                <a:lnTo>
                  <a:pt x="748" y="967"/>
                </a:lnTo>
                <a:lnTo>
                  <a:pt x="801" y="1005"/>
                </a:lnTo>
                <a:lnTo>
                  <a:pt x="858" y="1040"/>
                </a:lnTo>
                <a:lnTo>
                  <a:pt x="922" y="1074"/>
                </a:lnTo>
                <a:lnTo>
                  <a:pt x="992" y="1105"/>
                </a:lnTo>
                <a:lnTo>
                  <a:pt x="1066" y="1135"/>
                </a:lnTo>
                <a:lnTo>
                  <a:pt x="1145" y="1162"/>
                </a:lnTo>
                <a:lnTo>
                  <a:pt x="1230" y="1186"/>
                </a:lnTo>
                <a:lnTo>
                  <a:pt x="1320" y="1207"/>
                </a:lnTo>
                <a:lnTo>
                  <a:pt x="1413" y="1225"/>
                </a:lnTo>
                <a:lnTo>
                  <a:pt x="1511" y="1239"/>
                </a:lnTo>
                <a:lnTo>
                  <a:pt x="1614" y="1250"/>
                </a:lnTo>
                <a:lnTo>
                  <a:pt x="1719" y="1256"/>
                </a:lnTo>
                <a:lnTo>
                  <a:pt x="1828" y="1259"/>
                </a:lnTo>
                <a:lnTo>
                  <a:pt x="1938" y="1256"/>
                </a:lnTo>
                <a:lnTo>
                  <a:pt x="2044" y="1250"/>
                </a:lnTo>
                <a:lnTo>
                  <a:pt x="2146" y="1239"/>
                </a:lnTo>
                <a:lnTo>
                  <a:pt x="2244" y="1225"/>
                </a:lnTo>
                <a:lnTo>
                  <a:pt x="2338" y="1207"/>
                </a:lnTo>
                <a:lnTo>
                  <a:pt x="2427" y="1186"/>
                </a:lnTo>
                <a:lnTo>
                  <a:pt x="2511" y="1162"/>
                </a:lnTo>
                <a:lnTo>
                  <a:pt x="2591" y="1135"/>
                </a:lnTo>
                <a:lnTo>
                  <a:pt x="2666" y="1105"/>
                </a:lnTo>
                <a:lnTo>
                  <a:pt x="2735" y="1074"/>
                </a:lnTo>
                <a:lnTo>
                  <a:pt x="2799" y="1040"/>
                </a:lnTo>
                <a:lnTo>
                  <a:pt x="2857" y="1005"/>
                </a:lnTo>
                <a:lnTo>
                  <a:pt x="2909" y="967"/>
                </a:lnTo>
                <a:lnTo>
                  <a:pt x="2955" y="929"/>
                </a:lnTo>
                <a:lnTo>
                  <a:pt x="2994" y="890"/>
                </a:lnTo>
                <a:lnTo>
                  <a:pt x="3026" y="850"/>
                </a:lnTo>
                <a:lnTo>
                  <a:pt x="3052" y="809"/>
                </a:lnTo>
                <a:lnTo>
                  <a:pt x="3070" y="768"/>
                </a:lnTo>
                <a:lnTo>
                  <a:pt x="3082" y="727"/>
                </a:lnTo>
                <a:lnTo>
                  <a:pt x="3086" y="687"/>
                </a:lnTo>
                <a:lnTo>
                  <a:pt x="3082" y="646"/>
                </a:lnTo>
                <a:lnTo>
                  <a:pt x="3070" y="604"/>
                </a:lnTo>
                <a:lnTo>
                  <a:pt x="3052" y="564"/>
                </a:lnTo>
                <a:lnTo>
                  <a:pt x="3026" y="523"/>
                </a:lnTo>
                <a:lnTo>
                  <a:pt x="2994" y="483"/>
                </a:lnTo>
                <a:lnTo>
                  <a:pt x="2955" y="444"/>
                </a:lnTo>
                <a:lnTo>
                  <a:pt x="2909" y="405"/>
                </a:lnTo>
                <a:lnTo>
                  <a:pt x="2857" y="369"/>
                </a:lnTo>
                <a:lnTo>
                  <a:pt x="2799" y="333"/>
                </a:lnTo>
                <a:lnTo>
                  <a:pt x="2735" y="300"/>
                </a:lnTo>
                <a:lnTo>
                  <a:pt x="2666" y="267"/>
                </a:lnTo>
                <a:lnTo>
                  <a:pt x="2591" y="238"/>
                </a:lnTo>
                <a:lnTo>
                  <a:pt x="2511" y="212"/>
                </a:lnTo>
                <a:lnTo>
                  <a:pt x="2427" y="187"/>
                </a:lnTo>
                <a:lnTo>
                  <a:pt x="2338" y="166"/>
                </a:lnTo>
                <a:lnTo>
                  <a:pt x="2244" y="148"/>
                </a:lnTo>
                <a:lnTo>
                  <a:pt x="2146" y="134"/>
                </a:lnTo>
                <a:lnTo>
                  <a:pt x="2044" y="124"/>
                </a:lnTo>
                <a:lnTo>
                  <a:pt x="1938" y="117"/>
                </a:lnTo>
                <a:lnTo>
                  <a:pt x="1828" y="115"/>
                </a:lnTo>
                <a:close/>
                <a:moveTo>
                  <a:pt x="1828" y="0"/>
                </a:moveTo>
                <a:lnTo>
                  <a:pt x="1931" y="3"/>
                </a:lnTo>
                <a:lnTo>
                  <a:pt x="2032" y="8"/>
                </a:lnTo>
                <a:lnTo>
                  <a:pt x="2130" y="17"/>
                </a:lnTo>
                <a:lnTo>
                  <a:pt x="2225" y="29"/>
                </a:lnTo>
                <a:lnTo>
                  <a:pt x="2318" y="46"/>
                </a:lnTo>
                <a:lnTo>
                  <a:pt x="2407" y="65"/>
                </a:lnTo>
                <a:lnTo>
                  <a:pt x="2493" y="86"/>
                </a:lnTo>
                <a:lnTo>
                  <a:pt x="2576" y="112"/>
                </a:lnTo>
                <a:lnTo>
                  <a:pt x="2655" y="138"/>
                </a:lnTo>
                <a:lnTo>
                  <a:pt x="2728" y="169"/>
                </a:lnTo>
                <a:lnTo>
                  <a:pt x="2798" y="202"/>
                </a:lnTo>
                <a:lnTo>
                  <a:pt x="2864" y="236"/>
                </a:lnTo>
                <a:lnTo>
                  <a:pt x="2924" y="274"/>
                </a:lnTo>
                <a:lnTo>
                  <a:pt x="2979" y="313"/>
                </a:lnTo>
                <a:lnTo>
                  <a:pt x="3029" y="354"/>
                </a:lnTo>
                <a:lnTo>
                  <a:pt x="3073" y="397"/>
                </a:lnTo>
                <a:lnTo>
                  <a:pt x="3110" y="442"/>
                </a:lnTo>
                <a:lnTo>
                  <a:pt x="3142" y="489"/>
                </a:lnTo>
                <a:lnTo>
                  <a:pt x="3167" y="537"/>
                </a:lnTo>
                <a:lnTo>
                  <a:pt x="3185" y="585"/>
                </a:lnTo>
                <a:lnTo>
                  <a:pt x="3196" y="636"/>
                </a:lnTo>
                <a:lnTo>
                  <a:pt x="3201" y="687"/>
                </a:lnTo>
                <a:lnTo>
                  <a:pt x="3201" y="915"/>
                </a:lnTo>
                <a:lnTo>
                  <a:pt x="3197" y="956"/>
                </a:lnTo>
                <a:lnTo>
                  <a:pt x="3191" y="996"/>
                </a:lnTo>
                <a:lnTo>
                  <a:pt x="3178" y="1035"/>
                </a:lnTo>
                <a:lnTo>
                  <a:pt x="3162" y="1074"/>
                </a:lnTo>
                <a:lnTo>
                  <a:pt x="3229" y="1104"/>
                </a:lnTo>
                <a:lnTo>
                  <a:pt x="3294" y="1136"/>
                </a:lnTo>
                <a:lnTo>
                  <a:pt x="3353" y="1171"/>
                </a:lnTo>
                <a:lnTo>
                  <a:pt x="3407" y="1206"/>
                </a:lnTo>
                <a:lnTo>
                  <a:pt x="3457" y="1245"/>
                </a:lnTo>
                <a:lnTo>
                  <a:pt x="3503" y="1284"/>
                </a:lnTo>
                <a:lnTo>
                  <a:pt x="3542" y="1326"/>
                </a:lnTo>
                <a:lnTo>
                  <a:pt x="3576" y="1369"/>
                </a:lnTo>
                <a:lnTo>
                  <a:pt x="3605" y="1413"/>
                </a:lnTo>
                <a:lnTo>
                  <a:pt x="3628" y="1459"/>
                </a:lnTo>
                <a:lnTo>
                  <a:pt x="3644" y="1505"/>
                </a:lnTo>
                <a:lnTo>
                  <a:pt x="3654" y="1552"/>
                </a:lnTo>
                <a:lnTo>
                  <a:pt x="3658" y="1601"/>
                </a:lnTo>
                <a:lnTo>
                  <a:pt x="3658" y="1830"/>
                </a:lnTo>
                <a:lnTo>
                  <a:pt x="3653" y="1880"/>
                </a:lnTo>
                <a:lnTo>
                  <a:pt x="3643" y="1930"/>
                </a:lnTo>
                <a:lnTo>
                  <a:pt x="3625" y="1978"/>
                </a:lnTo>
                <a:lnTo>
                  <a:pt x="3601" y="2026"/>
                </a:lnTo>
                <a:lnTo>
                  <a:pt x="3570" y="2072"/>
                </a:lnTo>
                <a:lnTo>
                  <a:pt x="3532" y="2115"/>
                </a:lnTo>
                <a:lnTo>
                  <a:pt x="3490" y="2159"/>
                </a:lnTo>
                <a:lnTo>
                  <a:pt x="3441" y="2200"/>
                </a:lnTo>
                <a:lnTo>
                  <a:pt x="3386" y="2239"/>
                </a:lnTo>
                <a:lnTo>
                  <a:pt x="3327" y="2275"/>
                </a:lnTo>
                <a:lnTo>
                  <a:pt x="3263" y="2310"/>
                </a:lnTo>
                <a:lnTo>
                  <a:pt x="3195" y="2342"/>
                </a:lnTo>
                <a:lnTo>
                  <a:pt x="3186" y="2379"/>
                </a:lnTo>
                <a:lnTo>
                  <a:pt x="3174" y="2413"/>
                </a:lnTo>
                <a:lnTo>
                  <a:pt x="3158" y="2448"/>
                </a:lnTo>
                <a:lnTo>
                  <a:pt x="3138" y="2481"/>
                </a:lnTo>
                <a:lnTo>
                  <a:pt x="3116" y="2513"/>
                </a:lnTo>
                <a:lnTo>
                  <a:pt x="3118" y="2512"/>
                </a:lnTo>
                <a:lnTo>
                  <a:pt x="3146" y="2557"/>
                </a:lnTo>
                <a:lnTo>
                  <a:pt x="3169" y="2602"/>
                </a:lnTo>
                <a:lnTo>
                  <a:pt x="3186" y="2648"/>
                </a:lnTo>
                <a:lnTo>
                  <a:pt x="3196" y="2696"/>
                </a:lnTo>
                <a:lnTo>
                  <a:pt x="3201" y="2745"/>
                </a:lnTo>
                <a:lnTo>
                  <a:pt x="3201" y="2973"/>
                </a:lnTo>
                <a:lnTo>
                  <a:pt x="3196" y="3024"/>
                </a:lnTo>
                <a:lnTo>
                  <a:pt x="3185" y="3074"/>
                </a:lnTo>
                <a:lnTo>
                  <a:pt x="3167" y="3123"/>
                </a:lnTo>
                <a:lnTo>
                  <a:pt x="3142" y="3171"/>
                </a:lnTo>
                <a:lnTo>
                  <a:pt x="3110" y="3218"/>
                </a:lnTo>
                <a:lnTo>
                  <a:pt x="3073" y="3262"/>
                </a:lnTo>
                <a:lnTo>
                  <a:pt x="3029" y="3305"/>
                </a:lnTo>
                <a:lnTo>
                  <a:pt x="2979" y="3347"/>
                </a:lnTo>
                <a:lnTo>
                  <a:pt x="2924" y="3386"/>
                </a:lnTo>
                <a:lnTo>
                  <a:pt x="2864" y="3423"/>
                </a:lnTo>
                <a:lnTo>
                  <a:pt x="2798" y="3458"/>
                </a:lnTo>
                <a:lnTo>
                  <a:pt x="2728" y="3491"/>
                </a:lnTo>
                <a:lnTo>
                  <a:pt x="2655" y="3521"/>
                </a:lnTo>
                <a:lnTo>
                  <a:pt x="2576" y="3549"/>
                </a:lnTo>
                <a:lnTo>
                  <a:pt x="2493" y="3574"/>
                </a:lnTo>
                <a:lnTo>
                  <a:pt x="2407" y="3596"/>
                </a:lnTo>
                <a:lnTo>
                  <a:pt x="2318" y="3615"/>
                </a:lnTo>
                <a:lnTo>
                  <a:pt x="2225" y="3630"/>
                </a:lnTo>
                <a:lnTo>
                  <a:pt x="2130" y="3643"/>
                </a:lnTo>
                <a:lnTo>
                  <a:pt x="2032" y="3651"/>
                </a:lnTo>
                <a:lnTo>
                  <a:pt x="1931" y="3657"/>
                </a:lnTo>
                <a:lnTo>
                  <a:pt x="1828" y="3659"/>
                </a:lnTo>
                <a:lnTo>
                  <a:pt x="1726" y="3657"/>
                </a:lnTo>
                <a:lnTo>
                  <a:pt x="1626" y="3651"/>
                </a:lnTo>
                <a:lnTo>
                  <a:pt x="1528" y="3643"/>
                </a:lnTo>
                <a:lnTo>
                  <a:pt x="1432" y="3630"/>
                </a:lnTo>
                <a:lnTo>
                  <a:pt x="1340" y="3615"/>
                </a:lnTo>
                <a:lnTo>
                  <a:pt x="1251" y="3596"/>
                </a:lnTo>
                <a:lnTo>
                  <a:pt x="1164" y="3574"/>
                </a:lnTo>
                <a:lnTo>
                  <a:pt x="1082" y="3549"/>
                </a:lnTo>
                <a:lnTo>
                  <a:pt x="1003" y="3521"/>
                </a:lnTo>
                <a:lnTo>
                  <a:pt x="929" y="3491"/>
                </a:lnTo>
                <a:lnTo>
                  <a:pt x="858" y="3458"/>
                </a:lnTo>
                <a:lnTo>
                  <a:pt x="794" y="3423"/>
                </a:lnTo>
                <a:lnTo>
                  <a:pt x="733" y="3386"/>
                </a:lnTo>
                <a:lnTo>
                  <a:pt x="678" y="3347"/>
                </a:lnTo>
                <a:lnTo>
                  <a:pt x="628" y="3305"/>
                </a:lnTo>
                <a:lnTo>
                  <a:pt x="585" y="3262"/>
                </a:lnTo>
                <a:lnTo>
                  <a:pt x="547" y="3218"/>
                </a:lnTo>
                <a:lnTo>
                  <a:pt x="515" y="3171"/>
                </a:lnTo>
                <a:lnTo>
                  <a:pt x="490" y="3123"/>
                </a:lnTo>
                <a:lnTo>
                  <a:pt x="471" y="3074"/>
                </a:lnTo>
                <a:lnTo>
                  <a:pt x="460" y="3024"/>
                </a:lnTo>
                <a:lnTo>
                  <a:pt x="457" y="2973"/>
                </a:lnTo>
                <a:lnTo>
                  <a:pt x="457" y="2745"/>
                </a:lnTo>
                <a:lnTo>
                  <a:pt x="460" y="2697"/>
                </a:lnTo>
                <a:lnTo>
                  <a:pt x="470" y="2650"/>
                </a:lnTo>
                <a:lnTo>
                  <a:pt x="487" y="2605"/>
                </a:lnTo>
                <a:lnTo>
                  <a:pt x="509" y="2559"/>
                </a:lnTo>
                <a:lnTo>
                  <a:pt x="537" y="2516"/>
                </a:lnTo>
                <a:lnTo>
                  <a:pt x="509" y="2472"/>
                </a:lnTo>
                <a:lnTo>
                  <a:pt x="487" y="2428"/>
                </a:lnTo>
                <a:lnTo>
                  <a:pt x="470" y="2382"/>
                </a:lnTo>
                <a:lnTo>
                  <a:pt x="460" y="2335"/>
                </a:lnTo>
                <a:lnTo>
                  <a:pt x="457" y="2288"/>
                </a:lnTo>
                <a:lnTo>
                  <a:pt x="457" y="2058"/>
                </a:lnTo>
                <a:lnTo>
                  <a:pt x="459" y="2018"/>
                </a:lnTo>
                <a:lnTo>
                  <a:pt x="467" y="1978"/>
                </a:lnTo>
                <a:lnTo>
                  <a:pt x="479" y="1938"/>
                </a:lnTo>
                <a:lnTo>
                  <a:pt x="495" y="1900"/>
                </a:lnTo>
                <a:lnTo>
                  <a:pt x="427" y="1870"/>
                </a:lnTo>
                <a:lnTo>
                  <a:pt x="364" y="1838"/>
                </a:lnTo>
                <a:lnTo>
                  <a:pt x="305" y="1804"/>
                </a:lnTo>
                <a:lnTo>
                  <a:pt x="250" y="1767"/>
                </a:lnTo>
                <a:lnTo>
                  <a:pt x="200" y="1729"/>
                </a:lnTo>
                <a:lnTo>
                  <a:pt x="154" y="1689"/>
                </a:lnTo>
                <a:lnTo>
                  <a:pt x="114" y="1648"/>
                </a:lnTo>
                <a:lnTo>
                  <a:pt x="81" y="1605"/>
                </a:lnTo>
                <a:lnTo>
                  <a:pt x="52" y="1561"/>
                </a:lnTo>
                <a:lnTo>
                  <a:pt x="30" y="1516"/>
                </a:lnTo>
                <a:lnTo>
                  <a:pt x="13" y="1469"/>
                </a:lnTo>
                <a:lnTo>
                  <a:pt x="3" y="1421"/>
                </a:lnTo>
                <a:lnTo>
                  <a:pt x="0" y="1373"/>
                </a:lnTo>
                <a:lnTo>
                  <a:pt x="0" y="1144"/>
                </a:lnTo>
                <a:lnTo>
                  <a:pt x="3" y="1093"/>
                </a:lnTo>
                <a:lnTo>
                  <a:pt x="14" y="1044"/>
                </a:lnTo>
                <a:lnTo>
                  <a:pt x="32" y="995"/>
                </a:lnTo>
                <a:lnTo>
                  <a:pt x="57" y="948"/>
                </a:lnTo>
                <a:lnTo>
                  <a:pt x="88" y="903"/>
                </a:lnTo>
                <a:lnTo>
                  <a:pt x="126" y="858"/>
                </a:lnTo>
                <a:lnTo>
                  <a:pt x="168" y="816"/>
                </a:lnTo>
                <a:lnTo>
                  <a:pt x="217" y="775"/>
                </a:lnTo>
                <a:lnTo>
                  <a:pt x="271" y="736"/>
                </a:lnTo>
                <a:lnTo>
                  <a:pt x="330" y="699"/>
                </a:lnTo>
                <a:lnTo>
                  <a:pt x="394" y="663"/>
                </a:lnTo>
                <a:lnTo>
                  <a:pt x="461" y="632"/>
                </a:lnTo>
                <a:lnTo>
                  <a:pt x="471" y="585"/>
                </a:lnTo>
                <a:lnTo>
                  <a:pt x="490" y="537"/>
                </a:lnTo>
                <a:lnTo>
                  <a:pt x="515" y="489"/>
                </a:lnTo>
                <a:lnTo>
                  <a:pt x="547" y="442"/>
                </a:lnTo>
                <a:lnTo>
                  <a:pt x="585" y="397"/>
                </a:lnTo>
                <a:lnTo>
                  <a:pt x="628" y="354"/>
                </a:lnTo>
                <a:lnTo>
                  <a:pt x="678" y="313"/>
                </a:lnTo>
                <a:lnTo>
                  <a:pt x="733" y="274"/>
                </a:lnTo>
                <a:lnTo>
                  <a:pt x="794" y="236"/>
                </a:lnTo>
                <a:lnTo>
                  <a:pt x="858" y="202"/>
                </a:lnTo>
                <a:lnTo>
                  <a:pt x="929" y="169"/>
                </a:lnTo>
                <a:lnTo>
                  <a:pt x="1003" y="138"/>
                </a:lnTo>
                <a:lnTo>
                  <a:pt x="1082" y="112"/>
                </a:lnTo>
                <a:lnTo>
                  <a:pt x="1164" y="86"/>
                </a:lnTo>
                <a:lnTo>
                  <a:pt x="1251" y="65"/>
                </a:lnTo>
                <a:lnTo>
                  <a:pt x="1340" y="46"/>
                </a:lnTo>
                <a:lnTo>
                  <a:pt x="1432" y="29"/>
                </a:lnTo>
                <a:lnTo>
                  <a:pt x="1528" y="17"/>
                </a:lnTo>
                <a:lnTo>
                  <a:pt x="1626" y="8"/>
                </a:lnTo>
                <a:lnTo>
                  <a:pt x="1726" y="3"/>
                </a:lnTo>
                <a:lnTo>
                  <a:pt x="1828" y="0"/>
                </a:lnTo>
                <a:close/>
              </a:path>
            </a:pathLst>
          </a:custGeom>
          <a:solidFill>
            <a:srgbClr val="1E91CA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713036" y="1581012"/>
            <a:ext cx="31272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1E91C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Section Title  Here</a:t>
            </a:r>
            <a:endParaRPr lang="en-US" sz="2000" dirty="0">
              <a:solidFill>
                <a:srgbClr val="1E91CA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419965" y="3082347"/>
            <a:ext cx="31272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1E91C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Section Title  Here</a:t>
            </a:r>
            <a:endParaRPr lang="en-US" sz="2000" dirty="0">
              <a:solidFill>
                <a:srgbClr val="1E91CA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713036" y="4537535"/>
            <a:ext cx="31272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1E91C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Section Title  Here</a:t>
            </a:r>
            <a:endParaRPr lang="en-US" sz="2000" dirty="0">
              <a:solidFill>
                <a:srgbClr val="1E91C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498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27" grpId="0"/>
      <p:bldP spid="28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8001000" y="1612900"/>
            <a:ext cx="3708400" cy="1219200"/>
          </a:xfrm>
          <a:prstGeom prst="rect">
            <a:avLst/>
          </a:prstGeom>
          <a:solidFill>
            <a:srgbClr val="1E91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6400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paragraph. </a:t>
            </a:r>
          </a:p>
          <a:p>
            <a:pPr marL="406400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your text here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001000" y="2876550"/>
            <a:ext cx="3708400" cy="1219200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6400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paragraph. </a:t>
            </a:r>
          </a:p>
          <a:p>
            <a:pPr marL="406400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your text here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69900" y="2654300"/>
            <a:ext cx="3708400" cy="1219200"/>
          </a:xfrm>
          <a:prstGeom prst="rect">
            <a:avLst/>
          </a:prstGeom>
          <a:solidFill>
            <a:srgbClr val="EE32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paragraph. </a:t>
            </a:r>
            <a:endParaRPr lang="en-US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7800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text here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69900" y="3917950"/>
            <a:ext cx="3708400" cy="1219200"/>
          </a:xfrm>
          <a:prstGeom prst="rect">
            <a:avLst/>
          </a:prstGeom>
          <a:solidFill>
            <a:srgbClr val="F791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paragraph. </a:t>
            </a:r>
          </a:p>
          <a:p>
            <a:pPr marL="177800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your text here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659332" y="3085033"/>
            <a:ext cx="6185104" cy="8528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 flipV="1">
            <a:off x="5334863" y="3085032"/>
            <a:ext cx="6185104" cy="8528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 flipV="1">
            <a:off x="3613253" y="3257447"/>
            <a:ext cx="4330494" cy="50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4286353" y="3257447"/>
            <a:ext cx="4330494" cy="508000"/>
          </a:xfrm>
          <a:prstGeom prst="rect">
            <a:avLst/>
          </a:prstGeom>
        </p:spPr>
      </p:pic>
      <p:sp>
        <p:nvSpPr>
          <p:cNvPr id="9" name="Chevron 8"/>
          <p:cNvSpPr/>
          <p:nvPr/>
        </p:nvSpPr>
        <p:spPr>
          <a:xfrm rot="5400000">
            <a:off x="5880100" y="1790700"/>
            <a:ext cx="495300" cy="596900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 rot="5400000">
            <a:off x="5880100" y="2197100"/>
            <a:ext cx="495300" cy="596900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hevron 10"/>
          <p:cNvSpPr/>
          <p:nvPr/>
        </p:nvSpPr>
        <p:spPr>
          <a:xfrm rot="5400000">
            <a:off x="5880100" y="2603500"/>
            <a:ext cx="495300" cy="596900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hevron 11"/>
          <p:cNvSpPr/>
          <p:nvPr/>
        </p:nvSpPr>
        <p:spPr>
          <a:xfrm rot="5400000">
            <a:off x="5880100" y="3009900"/>
            <a:ext cx="495300" cy="596900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hevron 12"/>
          <p:cNvSpPr/>
          <p:nvPr/>
        </p:nvSpPr>
        <p:spPr>
          <a:xfrm rot="5400000">
            <a:off x="5867400" y="3416300"/>
            <a:ext cx="495300" cy="596900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hevron 13"/>
          <p:cNvSpPr/>
          <p:nvPr/>
        </p:nvSpPr>
        <p:spPr>
          <a:xfrm rot="5400000">
            <a:off x="5867400" y="3822700"/>
            <a:ext cx="495300" cy="596900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hevron 14"/>
          <p:cNvSpPr/>
          <p:nvPr/>
        </p:nvSpPr>
        <p:spPr>
          <a:xfrm rot="5400000">
            <a:off x="5867400" y="4229100"/>
            <a:ext cx="495300" cy="596900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hevron 15"/>
          <p:cNvSpPr/>
          <p:nvPr/>
        </p:nvSpPr>
        <p:spPr>
          <a:xfrm rot="5400000">
            <a:off x="5867400" y="4635500"/>
            <a:ext cx="495300" cy="596900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309803" y="2901950"/>
            <a:ext cx="864188" cy="447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rgbClr val="EE32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US" sz="4800" b="1" dirty="0">
              <a:solidFill>
                <a:srgbClr val="EE323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23762" y="4181663"/>
            <a:ext cx="864188" cy="447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rgbClr val="F791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US" sz="4800" b="1" dirty="0">
              <a:solidFill>
                <a:srgbClr val="F791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952326" y="2024156"/>
            <a:ext cx="864188" cy="447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rgbClr val="1E91C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US" sz="4800" b="1" dirty="0">
              <a:solidFill>
                <a:srgbClr val="1E91C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966285" y="3303869"/>
            <a:ext cx="864188" cy="447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rgbClr val="3449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en-US" sz="4800" b="1" dirty="0">
              <a:solidFill>
                <a:srgbClr val="34495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32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080" y="3164752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4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9F95F81D1F2D948A37F17C7EDBDC5AC" ma:contentTypeVersion="0" ma:contentTypeDescription="Crie um novo documento." ma:contentTypeScope="" ma:versionID="f4eac648619f398b2620d90a2e63841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cb358bd3c4937f8c29cf3e1e721863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3C6C5D2-7704-4C21-B313-D1706091858B}"/>
</file>

<file path=customXml/itemProps2.xml><?xml version="1.0" encoding="utf-8"?>
<ds:datastoreItem xmlns:ds="http://schemas.openxmlformats.org/officeDocument/2006/customXml" ds:itemID="{6E750CE2-CB9C-4696-9A05-40C12197E4FE}"/>
</file>

<file path=customXml/itemProps3.xml><?xml version="1.0" encoding="utf-8"?>
<ds:datastoreItem xmlns:ds="http://schemas.openxmlformats.org/officeDocument/2006/customXml" ds:itemID="{70BA0EE5-EBBD-470A-8EE3-2A417D1AB63F}"/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575</Words>
  <Application>Microsoft Office PowerPoint</Application>
  <PresentationFormat>Widescreen</PresentationFormat>
  <Paragraphs>72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Junaed</dc:creator>
  <cp:lastModifiedBy>Julian</cp:lastModifiedBy>
  <cp:revision>40</cp:revision>
  <dcterms:created xsi:type="dcterms:W3CDTF">2014-11-07T05:45:18Z</dcterms:created>
  <dcterms:modified xsi:type="dcterms:W3CDTF">2014-11-07T16:25:04Z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0x010100A9F95F81D1F2D948A37F17C7EDBDC5AC</vt:lpwstr>
  </property>
</Properties>
</file>